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04" r:id="rId3"/>
    <p:sldId id="310" r:id="rId4"/>
    <p:sldId id="311" r:id="rId5"/>
    <p:sldId id="265" r:id="rId6"/>
    <p:sldId id="301" r:id="rId7"/>
    <p:sldId id="312" r:id="rId8"/>
    <p:sldId id="303" r:id="rId9"/>
    <p:sldId id="302" r:id="rId10"/>
    <p:sldId id="260" r:id="rId11"/>
    <p:sldId id="298" r:id="rId12"/>
    <p:sldId id="261" r:id="rId13"/>
    <p:sldId id="262" r:id="rId14"/>
    <p:sldId id="266" r:id="rId15"/>
    <p:sldId id="295" r:id="rId16"/>
    <p:sldId id="305" r:id="rId17"/>
    <p:sldId id="313" r:id="rId18"/>
    <p:sldId id="327" r:id="rId19"/>
    <p:sldId id="328" r:id="rId20"/>
    <p:sldId id="329" r:id="rId21"/>
    <p:sldId id="267" r:id="rId22"/>
    <p:sldId id="281" r:id="rId23"/>
    <p:sldId id="282" r:id="rId24"/>
    <p:sldId id="314" r:id="rId25"/>
    <p:sldId id="315" r:id="rId26"/>
    <p:sldId id="326" r:id="rId27"/>
    <p:sldId id="279" r:id="rId28"/>
    <p:sldId id="299" r:id="rId30"/>
    <p:sldId id="325" r:id="rId31"/>
    <p:sldId id="307" r:id="rId32"/>
    <p:sldId id="309" r:id="rId33"/>
    <p:sldId id="306" r:id="rId34"/>
    <p:sldId id="274" r:id="rId35"/>
    <p:sldId id="308" r:id="rId36"/>
    <p:sldId id="268" r:id="rId37"/>
    <p:sldId id="285" r:id="rId38"/>
    <p:sldId id="318" r:id="rId39"/>
    <p:sldId id="321" r:id="rId40"/>
    <p:sldId id="319" r:id="rId41"/>
    <p:sldId id="322" r:id="rId42"/>
    <p:sldId id="330" r:id="rId43"/>
    <p:sldId id="320" r:id="rId44"/>
    <p:sldId id="331" r:id="rId45"/>
    <p:sldId id="323" r:id="rId46"/>
    <p:sldId id="291" r:id="rId47"/>
    <p:sldId id="332" r:id="rId48"/>
    <p:sldId id="357" r:id="rId49"/>
  </p:sldIdLst>
  <p:sldSz cx="9144000" cy="5143500" type="screen16x9"/>
  <p:notesSz cx="6858000" cy="9144000"/>
  <p:custDataLst>
    <p:tags r:id="rId53"/>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7F7F7"/>
    <a:srgbClr val="EF9322"/>
    <a:srgbClr val="5FBD98"/>
    <a:srgbClr val="B6D346"/>
    <a:srgbClr val="99C5AD"/>
    <a:srgbClr val="4AC0DC"/>
    <a:srgbClr val="F58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6" autoAdjust="0"/>
    <p:restoredTop sz="94660"/>
  </p:normalViewPr>
  <p:slideViewPr>
    <p:cSldViewPr snapToGrid="0" showGuides="1">
      <p:cViewPr varScale="1">
        <p:scale>
          <a:sx n="149" d="100"/>
          <a:sy n="149" d="100"/>
        </p:scale>
        <p:origin x="498" y="114"/>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39.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08064" y="314326"/>
            <a:ext cx="5467350" cy="512945"/>
          </a:xfrm>
          <a:prstGeom prst="rect">
            <a:avLst/>
          </a:prstGeom>
        </p:spPr>
        <p:txBody>
          <a:bodyPr>
            <a:normAutofit/>
          </a:bodyPr>
          <a:lstStyle>
            <a:lvl1pPr algn="ctr">
              <a:defRPr sz="2700" b="0">
                <a:solidFill>
                  <a:schemeClr val="bg1">
                    <a:lumMod val="50000"/>
                  </a:schemeClr>
                </a:solidFill>
                <a:effectLst/>
                <a:latin typeface="+mj-ea"/>
                <a:ea typeface="+mj-ea"/>
              </a:defRPr>
            </a:lvl1pPr>
          </a:lstStyle>
          <a:p>
            <a:r>
              <a:rPr lang="zh-CN" altLang="en-US" dirty="0" smtClean="0"/>
              <a:t>单击此处编辑母版标题样式</a:t>
            </a:r>
            <a:endParaRPr lang="zh-CN" altLang="en-US" dirty="0"/>
          </a:p>
        </p:txBody>
      </p:sp>
      <p:grpSp>
        <p:nvGrpSpPr>
          <p:cNvPr id="7" name="组合 6"/>
          <p:cNvGrpSpPr/>
          <p:nvPr userDrawn="1"/>
        </p:nvGrpSpPr>
        <p:grpSpPr>
          <a:xfrm>
            <a:off x="2338685" y="822746"/>
            <a:ext cx="4466630" cy="23574"/>
            <a:chOff x="3060700" y="4724400"/>
            <a:chExt cx="5955507" cy="31432"/>
          </a:xfrm>
        </p:grpSpPr>
        <p:cxnSp>
          <p:nvCxnSpPr>
            <p:cNvPr id="8" name="直接连接符 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4" y="0"/>
            <a:ext cx="913588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slideLayout" Target="../slideLayouts/slideLayout2.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image" Target="../media/image14.png"/><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19.png"/><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GIF"/><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image" Target="../media/image2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893503" y="3097001"/>
            <a:ext cx="5456357" cy="461665"/>
          </a:xfrm>
          <a:prstGeom prst="rect">
            <a:avLst/>
          </a:prstGeom>
          <a:noFill/>
        </p:spPr>
        <p:txBody>
          <a:bodyPr wrap="square" rtlCol="0">
            <a:spAutoFit/>
          </a:bodyPr>
          <a:lstStyle/>
          <a:p>
            <a:pPr algn="ctr"/>
            <a:r>
              <a:rPr lang="zh-CN" altLang="en-US" sz="2400" dirty="0" smtClean="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年终工作总结暨新年计划</a:t>
            </a:r>
            <a:r>
              <a:rPr lang="en-US" altLang="zh-CN" sz="2400" dirty="0" smtClean="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PPT</a:t>
            </a:r>
            <a:r>
              <a:rPr lang="zh-CN" altLang="en-US" sz="2400" dirty="0" smtClean="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模版</a:t>
            </a:r>
            <a:endPar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sp>
        <p:nvSpPr>
          <p:cNvPr id="6" name="TextBox 5"/>
          <p:cNvSpPr txBox="1"/>
          <p:nvPr/>
        </p:nvSpPr>
        <p:spPr>
          <a:xfrm>
            <a:off x="2352931" y="3773242"/>
            <a:ext cx="4536504" cy="275590"/>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charset="-122"/>
                <a:ea typeface="微软雅黑" panose="020B0503020204020204" charset="-122"/>
              </a:rPr>
              <a:t>汇报人：</a:t>
            </a:r>
            <a:r>
              <a:rPr lang="en-US" altLang="zh-CN" sz="1200" dirty="0" smtClean="0">
                <a:solidFill>
                  <a:schemeClr val="tx1">
                    <a:lumMod val="75000"/>
                    <a:lumOff val="25000"/>
                  </a:schemeClr>
                </a:solidFill>
                <a:latin typeface="微软雅黑" panose="020B0503020204020204" charset="-122"/>
                <a:ea typeface="微软雅黑" panose="020B0503020204020204" charset="-122"/>
              </a:rPr>
              <a:t>PPT</a:t>
            </a:r>
            <a:r>
              <a:rPr lang="zh-CN" altLang="en-US" sz="1200" dirty="0" smtClean="0">
                <a:solidFill>
                  <a:schemeClr val="tx1">
                    <a:lumMod val="75000"/>
                    <a:lumOff val="25000"/>
                  </a:schemeClr>
                </a:solidFill>
                <a:latin typeface="微软雅黑" panose="020B0503020204020204" charset="-122"/>
                <a:ea typeface="微软雅黑" panose="020B0503020204020204" charset="-122"/>
              </a:rPr>
              <a:t>营      部门：       时间：</a:t>
            </a:r>
            <a:r>
              <a:rPr lang="en-US" altLang="zh-CN" sz="1200" dirty="0" smtClean="0">
                <a:solidFill>
                  <a:schemeClr val="tx1">
                    <a:lumMod val="75000"/>
                    <a:lumOff val="25000"/>
                  </a:schemeClr>
                </a:solidFill>
                <a:latin typeface="微软雅黑" panose="020B0503020204020204" charset="-122"/>
                <a:ea typeface="微软雅黑" panose="020B0503020204020204" charset="-122"/>
              </a:rPr>
              <a:t>2018.1.1</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pic>
        <p:nvPicPr>
          <p:cNvPr id="7"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3074"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857"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62988" y="1134567"/>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771" y="1059585"/>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1140" y="1134566"/>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923" y="1059584"/>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99292"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3075"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32009" y="1314539"/>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rPr>
              <a:t>述</a:t>
            </a:r>
            <a:endPar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endParaRPr>
          </a:p>
        </p:txBody>
      </p:sp>
      <p:sp>
        <p:nvSpPr>
          <p:cNvPr id="16" name="TextBox 15"/>
          <p:cNvSpPr txBox="1"/>
          <p:nvPr/>
        </p:nvSpPr>
        <p:spPr>
          <a:xfrm>
            <a:off x="3801922" y="1298535"/>
            <a:ext cx="488939" cy="830997"/>
          </a:xfrm>
          <a:prstGeom prst="rect">
            <a:avLst/>
          </a:prstGeom>
          <a:noFill/>
        </p:spPr>
        <p:txBody>
          <a:bodyPr wrap="square" rtlCol="0">
            <a:spAutoFit/>
          </a:bodyPr>
          <a:lstStyle/>
          <a:p>
            <a:pPr algn="ctr"/>
            <a:r>
              <a:rPr lang="zh-CN" altLang="en-US" sz="4800" b="1" dirty="0" smtClean="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rPr>
              <a:t>职</a:t>
            </a:r>
            <a:endParaRPr lang="zh-CN" altLang="en-US" sz="4800" b="1" dirty="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endParaRPr>
          </a:p>
        </p:txBody>
      </p:sp>
      <p:sp>
        <p:nvSpPr>
          <p:cNvPr id="17" name="TextBox 16"/>
          <p:cNvSpPr txBox="1"/>
          <p:nvPr/>
        </p:nvSpPr>
        <p:spPr>
          <a:xfrm>
            <a:off x="5170075" y="1298534"/>
            <a:ext cx="488939" cy="830997"/>
          </a:xfrm>
          <a:prstGeom prst="rect">
            <a:avLst/>
          </a:prstGeom>
          <a:noFill/>
        </p:spPr>
        <p:txBody>
          <a:bodyPr wrap="square" rtlCol="0">
            <a:spAutoFit/>
          </a:bodyPr>
          <a:lstStyle/>
          <a:p>
            <a:pPr algn="ctr"/>
            <a:r>
              <a:rPr lang="zh-CN" altLang="en-US" sz="4800" b="1" dirty="0" smtClean="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rPr>
              <a:t>报</a:t>
            </a:r>
            <a:endParaRPr lang="zh-CN" altLang="en-US" sz="4800" b="1" dirty="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endParaRPr>
          </a:p>
        </p:txBody>
      </p:sp>
      <p:sp>
        <p:nvSpPr>
          <p:cNvPr id="18" name="TextBox 17"/>
          <p:cNvSpPr txBox="1"/>
          <p:nvPr/>
        </p:nvSpPr>
        <p:spPr>
          <a:xfrm>
            <a:off x="6538226" y="1314539"/>
            <a:ext cx="488939" cy="830997"/>
          </a:xfrm>
          <a:prstGeom prst="rect">
            <a:avLst/>
          </a:prstGeom>
          <a:noFill/>
        </p:spPr>
        <p:txBody>
          <a:bodyPr wrap="square" rtlCol="0">
            <a:spAutoFit/>
          </a:bodyPr>
          <a:lstStyle/>
          <a:p>
            <a:pPr algn="ctr"/>
            <a:r>
              <a:rPr lang="zh-CN" altLang="en-US" sz="4800" b="1" dirty="0" smtClean="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rPr>
              <a:t>告</a:t>
            </a:r>
            <a:endParaRPr lang="zh-CN" altLang="en-US" sz="4800" b="1" dirty="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endParaRPr>
          </a:p>
        </p:txBody>
      </p:sp>
      <p:sp>
        <p:nvSpPr>
          <p:cNvPr id="19" name="TextBox 18"/>
          <p:cNvSpPr txBox="1"/>
          <p:nvPr/>
        </p:nvSpPr>
        <p:spPr>
          <a:xfrm>
            <a:off x="2676478" y="2585734"/>
            <a:ext cx="3861749" cy="400110"/>
          </a:xfrm>
          <a:prstGeom prst="rect">
            <a:avLst/>
          </a:prstGeom>
          <a:noFill/>
        </p:spPr>
        <p:txBody>
          <a:bodyPr wrap="square" rtlCol="0">
            <a:spAutoFit/>
          </a:bodyPr>
          <a:lstStyle/>
          <a:p>
            <a:pPr algn="ctr"/>
            <a:r>
              <a:rPr lang="zh-CN" altLang="en-US" sz="2000" dirty="0" smtClean="0">
                <a:solidFill>
                  <a:schemeClr val="tx1">
                    <a:lumMod val="75000"/>
                    <a:lumOff val="25000"/>
                  </a:schemeClr>
                </a:solidFill>
                <a:latin typeface="华文隶书" panose="02010800040101010101" pitchFamily="2" charset="-122"/>
                <a:ea typeface="华文隶书" panose="02010800040101010101" pitchFamily="2" charset="-122"/>
              </a:rPr>
              <a:t>单击此处添加您的公司名称</a:t>
            </a:r>
            <a:endParaRPr lang="zh-CN" altLang="en-US" sz="20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
        <p:nvSpPr>
          <p:cNvPr id="20" name="圆角矩形 19"/>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1"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2"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3"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4"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5"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6"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7"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8"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9"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 calcmode="lin" valueType="num">
                                      <p:cBhvr>
                                        <p:cTn id="53" dur="500" fill="hold"/>
                                        <p:tgtEl>
                                          <p:spTgt spid="15"/>
                                        </p:tgtEl>
                                        <p:attrNameLst>
                                          <p:attrName>style.rotation</p:attrName>
                                        </p:attrNameLst>
                                      </p:cBhvr>
                                      <p:tavLst>
                                        <p:tav tm="0">
                                          <p:val>
                                            <p:fltVal val="90"/>
                                          </p:val>
                                        </p:tav>
                                        <p:tav tm="100000">
                                          <p:val>
                                            <p:fltVal val="0"/>
                                          </p:val>
                                        </p:tav>
                                      </p:tavLst>
                                    </p:anim>
                                    <p:animEffect transition="in" filter="fade">
                                      <p:cBhvr>
                                        <p:cTn id="54" dur="500"/>
                                        <p:tgtEl>
                                          <p:spTgt spid="15"/>
                                        </p:tgtEl>
                                      </p:cBhvr>
                                    </p:animEffect>
                                  </p:childTnLst>
                                </p:cTn>
                              </p:par>
                            </p:childTnLst>
                          </p:cTn>
                        </p:par>
                        <p:par>
                          <p:cTn id="55" fill="hold">
                            <p:stCondLst>
                              <p:cond delay="2500"/>
                            </p:stCondLst>
                            <p:childTnLst>
                              <p:par>
                                <p:cTn id="56" presetID="31"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90"/>
                                          </p:val>
                                        </p:tav>
                                        <p:tav tm="100000">
                                          <p:val>
                                            <p:fltVal val="0"/>
                                          </p:val>
                                        </p:tav>
                                      </p:tavLst>
                                    </p:anim>
                                    <p:animEffect transition="in" filter="fade">
                                      <p:cBhvr>
                                        <p:cTn id="61" dur="500"/>
                                        <p:tgtEl>
                                          <p:spTgt spid="16"/>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style.rotation</p:attrName>
                                        </p:attrNameLst>
                                      </p:cBhvr>
                                      <p:tavLst>
                                        <p:tav tm="0">
                                          <p:val>
                                            <p:fltVal val="90"/>
                                          </p:val>
                                        </p:tav>
                                        <p:tav tm="100000">
                                          <p:val>
                                            <p:fltVal val="0"/>
                                          </p:val>
                                        </p:tav>
                                      </p:tavLst>
                                    </p:anim>
                                    <p:animEffect transition="in" filter="fade">
                                      <p:cBhvr>
                                        <p:cTn id="68" dur="500"/>
                                        <p:tgtEl>
                                          <p:spTgt spid="17"/>
                                        </p:tgtEl>
                                      </p:cBhvr>
                                    </p:animEffect>
                                  </p:childTnLst>
                                </p:cTn>
                              </p:par>
                            </p:childTnLst>
                          </p:cTn>
                        </p:par>
                        <p:par>
                          <p:cTn id="69" fill="hold">
                            <p:stCondLst>
                              <p:cond delay="35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90"/>
                                          </p:val>
                                        </p:tav>
                                        <p:tav tm="100000">
                                          <p:val>
                                            <p:fltVal val="0"/>
                                          </p:val>
                                        </p:tav>
                                      </p:tavLst>
                                    </p:anim>
                                    <p:animEffect transition="in" filter="fade">
                                      <p:cBhvr>
                                        <p:cTn id="75" dur="500"/>
                                        <p:tgtEl>
                                          <p:spTgt spid="18"/>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500" tmFilter="0, 0; .2, .5; .8, .5; 1, 0"/>
                                        <p:tgtEl>
                                          <p:spTgt spid="4"/>
                                        </p:tgtEl>
                                      </p:cBhvr>
                                    </p:animEffect>
                                    <p:animScale>
                                      <p:cBhvr>
                                        <p:cTn id="83" dur="250" autoRev="1" fill="hold"/>
                                        <p:tgtEl>
                                          <p:spTgt spid="4"/>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1000"/>
                                        <p:tgtEl>
                                          <p:spTgt spid="5"/>
                                        </p:tgtEl>
                                      </p:cBhvr>
                                    </p:animEffect>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52" presetClass="entr" presetSubtype="0" fill="hold" grpId="0" nodeType="afterEffect">
                                  <p:stCondLst>
                                    <p:cond delay="0"/>
                                  </p:stCondLst>
                                  <p:iterate type="wd">
                                    <p:tmPct val="10000"/>
                                  </p:iterate>
                                  <p:childTnLst>
                                    <p:set>
                                      <p:cBhvr>
                                        <p:cTn id="96" dur="1" fill="hold">
                                          <p:stCondLst>
                                            <p:cond delay="0"/>
                                          </p:stCondLst>
                                        </p:cTn>
                                        <p:tgtEl>
                                          <p:spTgt spid="6"/>
                                        </p:tgtEl>
                                        <p:attrNameLst>
                                          <p:attrName>style.visibility</p:attrName>
                                        </p:attrNameLst>
                                      </p:cBhvr>
                                      <p:to>
                                        <p:strVal val="visible"/>
                                      </p:to>
                                    </p:set>
                                    <p:animScale>
                                      <p:cBhvr>
                                        <p:cTn id="9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6"/>
                                        </p:tgtEl>
                                        <p:attrNameLst>
                                          <p:attrName>ppt_x</p:attrName>
                                          <p:attrName>ppt_y</p:attrName>
                                        </p:attrNameLst>
                                      </p:cBhvr>
                                    </p:animMotion>
                                    <p:animEffect transition="in" filter="fade">
                                      <p:cBhvr>
                                        <p:cTn id="99" dur="1000"/>
                                        <p:tgtEl>
                                          <p:spTgt spid="6"/>
                                        </p:tgtEl>
                                      </p:cBhvr>
                                    </p:animEffect>
                                  </p:childTnLst>
                                </p:cTn>
                              </p:par>
                            </p:childTnLst>
                          </p:cTn>
                        </p:par>
                        <p:par>
                          <p:cTn id="100" fill="hold">
                            <p:stCondLst>
                              <p:cond delay="11399"/>
                            </p:stCondLst>
                            <p:childTnLst>
                              <p:par>
                                <p:cTn id="101" presetID="2" presetClass="entr" presetSubtype="4"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11899"/>
                            </p:stCondLst>
                            <p:childTnLst>
                              <p:par>
                                <p:cTn id="110" presetID="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500" fill="hold"/>
                                        <p:tgtEl>
                                          <p:spTgt spid="25"/>
                                        </p:tgtEl>
                                        <p:attrNameLst>
                                          <p:attrName>ppt_x</p:attrName>
                                        </p:attrNameLst>
                                      </p:cBhvr>
                                      <p:tavLst>
                                        <p:tav tm="0">
                                          <p:val>
                                            <p:strVal val="0-#ppt_w/2"/>
                                          </p:val>
                                        </p:tav>
                                        <p:tav tm="100000">
                                          <p:val>
                                            <p:strVal val="#ppt_x"/>
                                          </p:val>
                                        </p:tav>
                                      </p:tavLst>
                                    </p:anim>
                                    <p:anim calcmode="lin" valueType="num">
                                      <p:cBhvr additive="base">
                                        <p:cTn id="113" dur="500" fill="hold"/>
                                        <p:tgtEl>
                                          <p:spTgt spid="25"/>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additive="base">
                                        <p:cTn id="116" dur="500" fill="hold"/>
                                        <p:tgtEl>
                                          <p:spTgt spid="20"/>
                                        </p:tgtEl>
                                        <p:attrNameLst>
                                          <p:attrName>ppt_x</p:attrName>
                                        </p:attrNameLst>
                                      </p:cBhvr>
                                      <p:tavLst>
                                        <p:tav tm="0">
                                          <p:val>
                                            <p:strVal val="1+#ppt_w/2"/>
                                          </p:val>
                                        </p:tav>
                                        <p:tav tm="100000">
                                          <p:val>
                                            <p:strVal val="#ppt_x"/>
                                          </p:val>
                                        </p:tav>
                                      </p:tavLst>
                                    </p:anim>
                                    <p:anim calcmode="lin" valueType="num">
                                      <p:cBhvr additive="base">
                                        <p:cTn id="117" dur="500" fill="hold"/>
                                        <p:tgtEl>
                                          <p:spTgt spid="20"/>
                                        </p:tgtEl>
                                        <p:attrNameLst>
                                          <p:attrName>ppt_y</p:attrName>
                                        </p:attrNameLst>
                                      </p:cBhvr>
                                      <p:tavLst>
                                        <p:tav tm="0">
                                          <p:val>
                                            <p:strVal val="#ppt_y"/>
                                          </p:val>
                                        </p:tav>
                                        <p:tav tm="100000">
                                          <p:val>
                                            <p:strVal val="#ppt_y"/>
                                          </p:val>
                                        </p:tav>
                                      </p:tavLst>
                                    </p:anim>
                                  </p:childTnLst>
                                </p:cTn>
                              </p:par>
                            </p:childTnLst>
                          </p:cTn>
                        </p:par>
                        <p:par>
                          <p:cTn id="118" fill="hold">
                            <p:stCondLst>
                              <p:cond delay="12399"/>
                            </p:stCondLst>
                            <p:childTnLst>
                              <p:par>
                                <p:cTn id="119" presetID="2" presetClass="entr" presetSubtype="12"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0-#ppt_w/2"/>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1+#ppt_w/2"/>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par>
                          <p:cTn id="127" fill="hold">
                            <p:stCondLst>
                              <p:cond delay="12899"/>
                            </p:stCondLst>
                            <p:childTnLst>
                              <p:par>
                                <p:cTn id="128" presetID="42" presetClass="entr" presetSubtype="0"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1000"/>
                                        <p:tgtEl>
                                          <p:spTgt spid="23"/>
                                        </p:tgtEl>
                                      </p:cBhvr>
                                    </p:animEffect>
                                    <p:anim calcmode="lin" valueType="num">
                                      <p:cBhvr>
                                        <p:cTn id="136" dur="1000" fill="hold"/>
                                        <p:tgtEl>
                                          <p:spTgt spid="23"/>
                                        </p:tgtEl>
                                        <p:attrNameLst>
                                          <p:attrName>ppt_x</p:attrName>
                                        </p:attrNameLst>
                                      </p:cBhvr>
                                      <p:tavLst>
                                        <p:tav tm="0">
                                          <p:val>
                                            <p:strVal val="#ppt_x"/>
                                          </p:val>
                                        </p:tav>
                                        <p:tav tm="100000">
                                          <p:val>
                                            <p:strVal val="#ppt_x"/>
                                          </p:val>
                                        </p:tav>
                                      </p:tavLst>
                                    </p:anim>
                                    <p:anim calcmode="lin" valueType="num">
                                      <p:cBhvr>
                                        <p:cTn id="137" dur="1000" fill="hold"/>
                                        <p:tgtEl>
                                          <p:spTgt spid="23"/>
                                        </p:tgtEl>
                                        <p:attrNameLst>
                                          <p:attrName>ppt_y</p:attrName>
                                        </p:attrNameLst>
                                      </p:cBhvr>
                                      <p:tavLst>
                                        <p:tav tm="0">
                                          <p:val>
                                            <p:strVal val="#ppt_y+.1"/>
                                          </p:val>
                                        </p:tav>
                                        <p:tav tm="100000">
                                          <p:val>
                                            <p:strVal val="#ppt_y"/>
                                          </p:val>
                                        </p:tav>
                                      </p:tavLst>
                                    </p:anim>
                                  </p:childTnLst>
                                </p:cTn>
                              </p:par>
                            </p:childTnLst>
                          </p:cTn>
                        </p:par>
                        <p:par>
                          <p:cTn id="138" fill="hold">
                            <p:stCondLst>
                              <p:cond delay="13899"/>
                            </p:stCondLst>
                            <p:childTnLst>
                              <p:par>
                                <p:cTn id="139" presetID="47" presetClass="entr" presetSubtype="0" fill="hold" grpId="0" nodeType="after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1000"/>
                                        <p:tgtEl>
                                          <p:spTgt spid="24"/>
                                        </p:tgtEl>
                                      </p:cBhvr>
                                    </p:animEffect>
                                    <p:anim calcmode="lin" valueType="num">
                                      <p:cBhvr>
                                        <p:cTn id="142" dur="1000" fill="hold"/>
                                        <p:tgtEl>
                                          <p:spTgt spid="24"/>
                                        </p:tgtEl>
                                        <p:attrNameLst>
                                          <p:attrName>ppt_x</p:attrName>
                                        </p:attrNameLst>
                                      </p:cBhvr>
                                      <p:tavLst>
                                        <p:tav tm="0">
                                          <p:val>
                                            <p:strVal val="#ppt_x"/>
                                          </p:val>
                                        </p:tav>
                                        <p:tav tm="100000">
                                          <p:val>
                                            <p:strVal val="#ppt_x"/>
                                          </p:val>
                                        </p:tav>
                                      </p:tavLst>
                                    </p:anim>
                                    <p:anim calcmode="lin" valueType="num">
                                      <p:cBhvr>
                                        <p:cTn id="143" dur="1000" fill="hold"/>
                                        <p:tgtEl>
                                          <p:spTgt spid="24"/>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fade">
                                      <p:cBhvr>
                                        <p:cTn id="146" dur="1000"/>
                                        <p:tgtEl>
                                          <p:spTgt spid="29"/>
                                        </p:tgtEl>
                                      </p:cBhvr>
                                    </p:animEffect>
                                    <p:anim calcmode="lin" valueType="num">
                                      <p:cBhvr>
                                        <p:cTn id="147" dur="1000" fill="hold"/>
                                        <p:tgtEl>
                                          <p:spTgt spid="29"/>
                                        </p:tgtEl>
                                        <p:attrNameLst>
                                          <p:attrName>ppt_x</p:attrName>
                                        </p:attrNameLst>
                                      </p:cBhvr>
                                      <p:tavLst>
                                        <p:tav tm="0">
                                          <p:val>
                                            <p:strVal val="#ppt_x"/>
                                          </p:val>
                                        </p:tav>
                                        <p:tav tm="100000">
                                          <p:val>
                                            <p:strVal val="#ppt_x"/>
                                          </p:val>
                                        </p:tav>
                                      </p:tavLst>
                                    </p:anim>
                                    <p:anim calcmode="lin" valueType="num">
                                      <p:cBhvr>
                                        <p:cTn id="1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MH_PageTitle"/>
          <p:cNvSpPr>
            <a:spLocks noGrp="1"/>
          </p:cNvSpPr>
          <p:nvPr>
            <p:ph type="title"/>
            <p:custDataLst>
              <p:tags r:id="rId1"/>
            </p:custDataLst>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重点工作回顾</a:t>
            </a:r>
            <a:endParaRPr lang="zh-CN" altLang="en-US"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8" name="MH_Other_6"/>
          <p:cNvSpPr>
            <a:spLocks noEditPoints="1"/>
          </p:cNvSpPr>
          <p:nvPr>
            <p:custDataLst>
              <p:tags r:id="rId2"/>
            </p:custDataLst>
          </p:nvPr>
        </p:nvSpPr>
        <p:spPr bwMode="auto">
          <a:xfrm>
            <a:off x="3534369" y="2298017"/>
            <a:ext cx="2064137" cy="2064138"/>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lIns="68580" tIns="34290" rIns="68580" bIns="34290"/>
          <a:lstStyle/>
          <a:p>
            <a:pPr>
              <a:defRPr/>
            </a:pPr>
            <a:endParaRPr lang="zh-CN" altLang="en-US">
              <a:latin typeface="微软雅黑" panose="020B0503020204020204" charset="-122"/>
              <a:ea typeface="微软雅黑" panose="020B0503020204020204" charset="-122"/>
            </a:endParaRPr>
          </a:p>
        </p:txBody>
      </p:sp>
      <p:sp>
        <p:nvSpPr>
          <p:cNvPr id="2057" name="MH_Other_7"/>
          <p:cNvSpPr/>
          <p:nvPr>
            <p:custDataLst>
              <p:tags r:id="rId3"/>
            </p:custDataLst>
          </p:nvPr>
        </p:nvSpPr>
        <p:spPr bwMode="auto">
          <a:xfrm>
            <a:off x="3876490" y="2617331"/>
            <a:ext cx="1389224" cy="2162627"/>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微软雅黑" panose="020B0503020204020204" charset="-122"/>
              <a:ea typeface="微软雅黑" panose="020B0503020204020204" charset="-122"/>
            </a:endParaRPr>
          </a:p>
        </p:txBody>
      </p:sp>
      <p:grpSp>
        <p:nvGrpSpPr>
          <p:cNvPr id="16" name="组合 15"/>
          <p:cNvGrpSpPr/>
          <p:nvPr/>
        </p:nvGrpSpPr>
        <p:grpSpPr>
          <a:xfrm>
            <a:off x="3934548" y="2673314"/>
            <a:ext cx="1275183" cy="2056881"/>
            <a:chOff x="5246064" y="3564418"/>
            <a:chExt cx="1700244" cy="2742508"/>
          </a:xfrm>
        </p:grpSpPr>
        <p:sp>
          <p:nvSpPr>
            <p:cNvPr id="2058" name="MH_Other_8"/>
            <p:cNvSpPr/>
            <p:nvPr>
              <p:custDataLst>
                <p:tags r:id="rId4"/>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59" name="MH_Other_9"/>
            <p:cNvSpPr/>
            <p:nvPr>
              <p:custDataLst>
                <p:tags r:id="rId5"/>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0" name="MH_Other_10"/>
            <p:cNvSpPr/>
            <p:nvPr>
              <p:custDataLst>
                <p:tags r:id="rId6"/>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1" name="MH_Other_11"/>
            <p:cNvSpPr/>
            <p:nvPr>
              <p:custDataLst>
                <p:tags r:id="rId7"/>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2" name="MH_Other_12"/>
            <p:cNvSpPr/>
            <p:nvPr>
              <p:custDataLst>
                <p:tags r:id="rId8"/>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nvGrpSpPr>
            <p:cNvPr id="11" name="组合 10"/>
            <p:cNvGrpSpPr/>
            <p:nvPr/>
          </p:nvGrpSpPr>
          <p:grpSpPr>
            <a:xfrm>
              <a:off x="5884691" y="4736619"/>
              <a:ext cx="403635" cy="543250"/>
              <a:chOff x="5884691" y="4736619"/>
              <a:chExt cx="403635" cy="543250"/>
            </a:xfrm>
            <a:solidFill>
              <a:schemeClr val="accent2"/>
            </a:solidFill>
          </p:grpSpPr>
          <p:sp>
            <p:nvSpPr>
              <p:cNvPr id="2076" name="MH_Other_26"/>
              <p:cNvSpPr/>
              <p:nvPr>
                <p:custDataLst>
                  <p:tags r:id="rId9"/>
                </p:custDataLst>
              </p:nvPr>
            </p:nvSpPr>
            <p:spPr bwMode="auto">
              <a:xfrm>
                <a:off x="5892985" y="5183107"/>
                <a:ext cx="64968" cy="96762"/>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7" name="MH_Other_27"/>
              <p:cNvSpPr/>
              <p:nvPr>
                <p:custDataLst>
                  <p:tags r:id="rId10"/>
                </p:custDataLst>
              </p:nvPr>
            </p:nvSpPr>
            <p:spPr bwMode="auto">
              <a:xfrm>
                <a:off x="6002187" y="5223192"/>
                <a:ext cx="66351" cy="56675"/>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8" name="MH_Other_28"/>
              <p:cNvSpPr/>
              <p:nvPr>
                <p:custDataLst>
                  <p:tags r:id="rId11"/>
                </p:custDataLst>
              </p:nvPr>
            </p:nvSpPr>
            <p:spPr bwMode="auto">
              <a:xfrm>
                <a:off x="6108627" y="5109844"/>
                <a:ext cx="63586" cy="170025"/>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9" name="MH_Other_29"/>
              <p:cNvSpPr/>
              <p:nvPr>
                <p:custDataLst>
                  <p:tags r:id="rId12"/>
                </p:custDataLst>
              </p:nvPr>
            </p:nvSpPr>
            <p:spPr bwMode="auto">
              <a:xfrm>
                <a:off x="6217828" y="4948113"/>
                <a:ext cx="66351" cy="331755"/>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80" name="MH_Other_30"/>
              <p:cNvSpPr/>
              <p:nvPr>
                <p:custDataLst>
                  <p:tags r:id="rId13"/>
                </p:custDataLst>
              </p:nvPr>
            </p:nvSpPr>
            <p:spPr bwMode="auto">
              <a:xfrm>
                <a:off x="5884691" y="4736619"/>
                <a:ext cx="403635" cy="420223"/>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2088" name="MH_Title_1"/>
            <p:cNvSpPr txBox="1">
              <a:spLocks noChangeArrowheads="1"/>
            </p:cNvSpPr>
            <p:nvPr>
              <p:custDataLst>
                <p:tags r:id="rId14"/>
              </p:custDataLst>
            </p:nvPr>
          </p:nvSpPr>
          <p:spPr bwMode="auto">
            <a:xfrm>
              <a:off x="5468766" y="3905250"/>
              <a:ext cx="1294626"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rPr>
                <a:t>五大</a:t>
              </a:r>
              <a:endParaRPr lang="en-US" altLang="zh-CN"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endParaRPr>
            </a:p>
            <a:p>
              <a:pPr algn="ctr" eaLnBrk="1" hangingPunct="1"/>
              <a:r>
                <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rPr>
                <a:t>重点工作</a:t>
              </a:r>
              <a:endPar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endParaRPr>
            </a:p>
          </p:txBody>
        </p:sp>
      </p:grpSp>
      <p:grpSp>
        <p:nvGrpSpPr>
          <p:cNvPr id="15" name="组合 14"/>
          <p:cNvGrpSpPr/>
          <p:nvPr/>
        </p:nvGrpSpPr>
        <p:grpSpPr>
          <a:xfrm>
            <a:off x="2810728" y="3202049"/>
            <a:ext cx="753705" cy="766147"/>
            <a:chOff x="3747637" y="4269398"/>
            <a:chExt cx="1004940" cy="1021529"/>
          </a:xfrm>
        </p:grpSpPr>
        <p:pic>
          <p:nvPicPr>
            <p:cNvPr id="7" name="MH_Other_5"/>
            <p:cNvPicPr>
              <a:picLocks noChangeAspect="1"/>
            </p:cNvPicPr>
            <p:nvPr>
              <p:custDataLst>
                <p:tags r:id="rId15"/>
              </p:custDataLst>
            </p:nvPr>
          </p:nvPicPr>
          <p:blipFill>
            <a:blip r:embed="rId16"/>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41" name="Freeform 458"/>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4" name="组合 13"/>
          <p:cNvGrpSpPr/>
          <p:nvPr/>
        </p:nvGrpSpPr>
        <p:grpSpPr>
          <a:xfrm>
            <a:off x="3106197" y="2066825"/>
            <a:ext cx="754742" cy="767183"/>
            <a:chOff x="4141595" y="2755766"/>
            <a:chExt cx="1006323" cy="1022911"/>
          </a:xfrm>
        </p:grpSpPr>
        <p:pic>
          <p:nvPicPr>
            <p:cNvPr id="3" name="MH_Other_1"/>
            <p:cNvPicPr>
              <a:picLocks noChangeAspect="1"/>
            </p:cNvPicPr>
            <p:nvPr>
              <p:custDataLst>
                <p:tags r:id="rId17"/>
              </p:custDataLst>
            </p:nvPr>
          </p:nvPicPr>
          <p:blipFill>
            <a:blip r:embed="rId16"/>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42" name="组合 41"/>
            <p:cNvGrpSpPr/>
            <p:nvPr/>
          </p:nvGrpSpPr>
          <p:grpSpPr>
            <a:xfrm>
              <a:off x="4477961" y="3106737"/>
              <a:ext cx="333592" cy="320968"/>
              <a:chOff x="7156593" y="1239730"/>
              <a:chExt cx="293688" cy="282574"/>
            </a:xfrm>
            <a:solidFill>
              <a:schemeClr val="accent2"/>
            </a:solidFill>
          </p:grpSpPr>
          <p:sp>
            <p:nvSpPr>
              <p:cNvPr id="43"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4"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3" name="组合 12"/>
          <p:cNvGrpSpPr/>
          <p:nvPr/>
        </p:nvGrpSpPr>
        <p:grpSpPr>
          <a:xfrm>
            <a:off x="4177143" y="1491438"/>
            <a:ext cx="753705" cy="766147"/>
            <a:chOff x="5569524" y="1988583"/>
            <a:chExt cx="1004940" cy="1021529"/>
          </a:xfrm>
        </p:grpSpPr>
        <p:pic>
          <p:nvPicPr>
            <p:cNvPr id="4" name="MH_Other_2"/>
            <p:cNvPicPr>
              <a:picLocks noChangeAspect="1"/>
            </p:cNvPicPr>
            <p:nvPr>
              <p:custDataLst>
                <p:tags r:id="rId18"/>
              </p:custDataLst>
            </p:nvPr>
          </p:nvPicPr>
          <p:blipFill>
            <a:blip r:embed="rId16"/>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 name="组合 1"/>
            <p:cNvGrpSpPr/>
            <p:nvPr/>
          </p:nvGrpSpPr>
          <p:grpSpPr>
            <a:xfrm>
              <a:off x="5926327" y="2359544"/>
              <a:ext cx="306543" cy="232610"/>
              <a:chOff x="10269681" y="2490680"/>
              <a:chExt cx="269875" cy="204787"/>
            </a:xfrm>
            <a:solidFill>
              <a:schemeClr val="accent3"/>
            </a:solidFill>
          </p:grpSpPr>
          <p:sp>
            <p:nvSpPr>
              <p:cNvPr id="45"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6" name="Rectangle 383"/>
              <p:cNvSpPr>
                <a:spLocks noChangeArrowheads="1"/>
              </p:cNvSpPr>
              <p:nvPr/>
            </p:nvSpPr>
            <p:spPr bwMode="auto">
              <a:xfrm>
                <a:off x="10301431" y="2538305"/>
                <a:ext cx="41275" cy="13017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7" name="Rectangle 384"/>
              <p:cNvSpPr>
                <a:spLocks noChangeArrowheads="1"/>
              </p:cNvSpPr>
              <p:nvPr/>
            </p:nvSpPr>
            <p:spPr bwMode="auto">
              <a:xfrm>
                <a:off x="10361756" y="2490680"/>
                <a:ext cx="36513" cy="1778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8" name="Rectangle 385"/>
              <p:cNvSpPr>
                <a:spLocks noChangeArrowheads="1"/>
              </p:cNvSpPr>
              <p:nvPr/>
            </p:nvSpPr>
            <p:spPr bwMode="auto">
              <a:xfrm>
                <a:off x="10414143" y="2547830"/>
                <a:ext cx="41275" cy="12065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9" name="Rectangle 386"/>
              <p:cNvSpPr>
                <a:spLocks noChangeArrowheads="1"/>
              </p:cNvSpPr>
              <p:nvPr/>
            </p:nvSpPr>
            <p:spPr bwMode="auto">
              <a:xfrm>
                <a:off x="10474468" y="2587517"/>
                <a:ext cx="36513" cy="8096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2" name="组合 11"/>
          <p:cNvGrpSpPr/>
          <p:nvPr/>
        </p:nvGrpSpPr>
        <p:grpSpPr>
          <a:xfrm>
            <a:off x="5311330" y="2066825"/>
            <a:ext cx="754742" cy="767183"/>
            <a:chOff x="7081773" y="2755766"/>
            <a:chExt cx="1006323" cy="1022911"/>
          </a:xfrm>
        </p:grpSpPr>
        <p:pic>
          <p:nvPicPr>
            <p:cNvPr id="5" name="MH_Other_3"/>
            <p:cNvPicPr>
              <a:picLocks noChangeAspect="1"/>
            </p:cNvPicPr>
            <p:nvPr>
              <p:custDataLst>
                <p:tags r:id="rId19"/>
              </p:custDataLst>
            </p:nvPr>
          </p:nvPicPr>
          <p:blipFill>
            <a:blip r:embed="rId16"/>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51"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0" name="组合 9"/>
          <p:cNvGrpSpPr/>
          <p:nvPr/>
        </p:nvGrpSpPr>
        <p:grpSpPr>
          <a:xfrm>
            <a:off x="5583992" y="3202049"/>
            <a:ext cx="753706" cy="766147"/>
            <a:chOff x="7445322" y="4269398"/>
            <a:chExt cx="1004941" cy="1021529"/>
          </a:xfrm>
        </p:grpSpPr>
        <p:pic>
          <p:nvPicPr>
            <p:cNvPr id="6" name="MH_Other_4"/>
            <p:cNvPicPr>
              <a:picLocks noChangeAspect="1"/>
            </p:cNvPicPr>
            <p:nvPr>
              <p:custDataLst>
                <p:tags r:id="rId20"/>
              </p:custDataLst>
            </p:nvPr>
          </p:nvPicPr>
          <p:blipFill>
            <a:blip r:embed="rId16"/>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9" name="组合 8"/>
            <p:cNvGrpSpPr/>
            <p:nvPr/>
          </p:nvGrpSpPr>
          <p:grpSpPr>
            <a:xfrm>
              <a:off x="7800872" y="4615747"/>
              <a:ext cx="313191" cy="313191"/>
              <a:chOff x="2996839" y="1292034"/>
              <a:chExt cx="275727" cy="275728"/>
            </a:xfrm>
            <a:solidFill>
              <a:schemeClr val="accent2"/>
            </a:solidFill>
          </p:grpSpPr>
          <p:sp>
            <p:nvSpPr>
              <p:cNvPr id="52"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3"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4"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57" name="MH_SubTitle_1"/>
          <p:cNvSpPr txBox="1">
            <a:spLocks noChangeArrowheads="1"/>
          </p:cNvSpPr>
          <p:nvPr>
            <p:custDataLst>
              <p:tags r:id="rId21"/>
            </p:custDataLst>
          </p:nvPr>
        </p:nvSpPr>
        <p:spPr bwMode="auto">
          <a:xfrm>
            <a:off x="3434311" y="984251"/>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a:lnSpc>
                <a:spcPct val="130000"/>
              </a:lnSpc>
            </a:pPr>
            <a:r>
              <a:rPr lang="zh-CN" altLang="en-US" sz="1100" dirty="0" smtClean="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58" name="MH_SubTitle_1"/>
          <p:cNvSpPr txBox="1">
            <a:spLocks noChangeArrowheads="1"/>
          </p:cNvSpPr>
          <p:nvPr>
            <p:custDataLst>
              <p:tags r:id="rId22"/>
            </p:custDataLst>
          </p:nvPr>
        </p:nvSpPr>
        <p:spPr bwMode="auto">
          <a:xfrm>
            <a:off x="6128413" y="2140860"/>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smtClean="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59" name="MH_SubTitle_1"/>
          <p:cNvSpPr txBox="1">
            <a:spLocks noChangeArrowheads="1"/>
          </p:cNvSpPr>
          <p:nvPr>
            <p:custDataLst>
              <p:tags r:id="rId23"/>
            </p:custDataLst>
          </p:nvPr>
        </p:nvSpPr>
        <p:spPr bwMode="auto">
          <a:xfrm>
            <a:off x="6463912" y="3300773"/>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smtClean="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61" name="MH_SubTitle_1"/>
          <p:cNvSpPr txBox="1">
            <a:spLocks noChangeArrowheads="1"/>
          </p:cNvSpPr>
          <p:nvPr>
            <p:custDataLst>
              <p:tags r:id="rId24"/>
            </p:custDataLst>
          </p:nvPr>
        </p:nvSpPr>
        <p:spPr bwMode="auto">
          <a:xfrm>
            <a:off x="609504" y="2008376"/>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100" dirty="0" smtClean="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62" name="MH_SubTitle_1"/>
          <p:cNvSpPr txBox="1">
            <a:spLocks noChangeArrowheads="1"/>
          </p:cNvSpPr>
          <p:nvPr>
            <p:custDataLst>
              <p:tags r:id="rId25"/>
            </p:custDataLst>
          </p:nvPr>
        </p:nvSpPr>
        <p:spPr bwMode="auto">
          <a:xfrm>
            <a:off x="239913" y="3268266"/>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100" dirty="0" smtClean="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5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53" presetClass="entr" presetSubtype="16" fill="hold" nodeType="withEffect">
                                  <p:stCondLst>
                                    <p:cond delay="3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500"/>
                                        <p:tgtEl>
                                          <p:spTgt spid="58"/>
                                        </p:tgtEl>
                                      </p:cBhvr>
                                    </p:animEffect>
                                  </p:childTnLst>
                                </p:cTn>
                              </p:par>
                              <p:par>
                                <p:cTn id="29" presetID="53" presetClass="entr" presetSubtype="16" fill="hold" nodeType="withEffect">
                                  <p:stCondLst>
                                    <p:cond delay="7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22" presetClass="entr" presetSubtype="8" fill="hold" grpId="0" nodeType="withEffect">
                                  <p:stCondLst>
                                    <p:cond delay="120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par>
                                <p:cTn id="37" presetID="53" presetClass="entr" presetSubtype="16" fill="hold" nodeType="withEffect">
                                  <p:stCondLst>
                                    <p:cond delay="11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22" presetClass="entr" presetSubtype="2" fill="hold" grpId="0" nodeType="withEffect">
                                  <p:stCondLst>
                                    <p:cond delay="1500"/>
                                  </p:stCondLst>
                                  <p:childTnLst>
                                    <p:set>
                                      <p:cBhvr>
                                        <p:cTn id="43" dur="1" fill="hold">
                                          <p:stCondLst>
                                            <p:cond delay="0"/>
                                          </p:stCondLst>
                                        </p:cTn>
                                        <p:tgtEl>
                                          <p:spTgt spid="62"/>
                                        </p:tgtEl>
                                        <p:attrNameLst>
                                          <p:attrName>style.visibility</p:attrName>
                                        </p:attrNameLst>
                                      </p:cBhvr>
                                      <p:to>
                                        <p:strVal val="visible"/>
                                      </p:to>
                                    </p:set>
                                    <p:animEffect transition="in" filter="wipe(right)">
                                      <p:cBhvr>
                                        <p:cTn id="44" dur="500"/>
                                        <p:tgtEl>
                                          <p:spTgt spid="62"/>
                                        </p:tgtEl>
                                      </p:cBhvr>
                                    </p:animEffect>
                                  </p:childTnLst>
                                </p:cTn>
                              </p:par>
                              <p:par>
                                <p:cTn id="45" presetID="53" presetClass="entr" presetSubtype="16" fill="hold" nodeType="withEffect">
                                  <p:stCondLst>
                                    <p:cond delay="15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22" presetClass="entr" presetSubtype="2" fill="hold" grpId="0" nodeType="withEffect">
                                  <p:stCondLst>
                                    <p:cond delay="2000"/>
                                  </p:stCondLst>
                                  <p:childTnLst>
                                    <p:set>
                                      <p:cBhvr>
                                        <p:cTn id="51" dur="1" fill="hold">
                                          <p:stCondLst>
                                            <p:cond delay="0"/>
                                          </p:stCondLst>
                                        </p:cTn>
                                        <p:tgtEl>
                                          <p:spTgt spid="61"/>
                                        </p:tgtEl>
                                        <p:attrNameLst>
                                          <p:attrName>style.visibility</p:attrName>
                                        </p:attrNameLst>
                                      </p:cBhvr>
                                      <p:to>
                                        <p:strVal val="visible"/>
                                      </p:to>
                                    </p:set>
                                    <p:animEffect transition="in" filter="wipe(right)">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7" grpId="0"/>
      <p:bldP spid="58" grpId="0"/>
      <p:bldP spid="59"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17227" y="1107294"/>
            <a:ext cx="1113424" cy="2136085"/>
            <a:chOff x="6156302" y="1476392"/>
            <a:chExt cx="1484565" cy="2848113"/>
          </a:xfrm>
        </p:grpSpPr>
        <p:grpSp>
          <p:nvGrpSpPr>
            <p:cNvPr id="91" name="组合 90"/>
            <p:cNvGrpSpPr/>
            <p:nvPr/>
          </p:nvGrpSpPr>
          <p:grpSpPr>
            <a:xfrm>
              <a:off x="6156302" y="1476392"/>
              <a:ext cx="1484565" cy="2848113"/>
              <a:chOff x="6156302" y="1476392"/>
              <a:chExt cx="1484565" cy="2848113"/>
            </a:xfrm>
          </p:grpSpPr>
          <p:sp>
            <p:nvSpPr>
              <p:cNvPr id="11" name="MH_Other_3"/>
              <p:cNvSpPr/>
              <p:nvPr>
                <p:custDataLst>
                  <p:tags r:id="rId1"/>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5FBD98"/>
              </a:solidFill>
              <a:ln w="76200" cap="flat" cmpd="sng" algn="ctr">
                <a:solidFill>
                  <a:srgbClr val="5FBD98"/>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36" name="椭圆 35"/>
              <p:cNvSpPr/>
              <p:nvPr/>
            </p:nvSpPr>
            <p:spPr>
              <a:xfrm>
                <a:off x="7018705" y="1476392"/>
                <a:ext cx="622162" cy="622163"/>
              </a:xfrm>
              <a:prstGeom prst="ellipse">
                <a:avLst/>
              </a:prstGeom>
              <a:solidFill>
                <a:srgbClr val="5AB390"/>
              </a:solidFill>
              <a:ln>
                <a:solidFill>
                  <a:srgbClr val="5AB3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3" name="组合 112"/>
            <p:cNvGrpSpPr/>
            <p:nvPr/>
          </p:nvGrpSpPr>
          <p:grpSpPr>
            <a:xfrm>
              <a:off x="7059622" y="1545274"/>
              <a:ext cx="566821" cy="465759"/>
              <a:chOff x="4374779" y="1572161"/>
              <a:chExt cx="566821" cy="465759"/>
            </a:xfrm>
          </p:grpSpPr>
          <p:sp>
            <p:nvSpPr>
              <p:cNvPr id="114" name="椭圆 11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5" name="文本框 114"/>
              <p:cNvSpPr txBox="1"/>
              <p:nvPr/>
            </p:nvSpPr>
            <p:spPr>
              <a:xfrm>
                <a:off x="4374779" y="1572161"/>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02</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sp>
        <p:nvSpPr>
          <p:cNvPr id="2" name="标题 1"/>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重点工作回顾</a:t>
            </a:r>
            <a:endParaRPr lang="zh-CN" altLang="en-US" dirty="0">
              <a:latin typeface="微软雅黑" panose="020B0503020204020204" charset="-122"/>
              <a:ea typeface="微软雅黑" panose="020B0503020204020204" charset="-122"/>
            </a:endParaRPr>
          </a:p>
        </p:txBody>
      </p:sp>
      <p:grpSp>
        <p:nvGrpSpPr>
          <p:cNvPr id="8" name="组合 7"/>
          <p:cNvGrpSpPr/>
          <p:nvPr/>
        </p:nvGrpSpPr>
        <p:grpSpPr>
          <a:xfrm>
            <a:off x="3838364" y="3509495"/>
            <a:ext cx="1282277" cy="1282277"/>
            <a:chOff x="4700937" y="4015204"/>
            <a:chExt cx="455921" cy="455921"/>
          </a:xfrm>
          <a:effectLst/>
        </p:grpSpPr>
        <p:sp>
          <p:nvSpPr>
            <p:cNvPr id="9" name="椭圆 8"/>
            <p:cNvSpPr/>
            <p:nvPr/>
          </p:nvSpPr>
          <p:spPr>
            <a:xfrm flipH="1">
              <a:off x="4700937" y="4015204"/>
              <a:ext cx="455921" cy="455921"/>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10" name="椭圆 9"/>
            <p:cNvSpPr/>
            <p:nvPr/>
          </p:nvSpPr>
          <p:spPr>
            <a:xfrm flipH="1">
              <a:off x="4711557" y="4025824"/>
              <a:ext cx="434681" cy="434681"/>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6" name="组合 5"/>
          <p:cNvGrpSpPr/>
          <p:nvPr/>
        </p:nvGrpSpPr>
        <p:grpSpPr>
          <a:xfrm>
            <a:off x="3257094" y="1125025"/>
            <a:ext cx="1069420" cy="2851698"/>
            <a:chOff x="4342792" y="1500033"/>
            <a:chExt cx="1425893" cy="3802264"/>
          </a:xfrm>
        </p:grpSpPr>
        <p:grpSp>
          <p:nvGrpSpPr>
            <p:cNvPr id="94" name="组合 93"/>
            <p:cNvGrpSpPr/>
            <p:nvPr/>
          </p:nvGrpSpPr>
          <p:grpSpPr>
            <a:xfrm>
              <a:off x="4342792" y="1500033"/>
              <a:ext cx="1425893" cy="3802264"/>
              <a:chOff x="4342792" y="1500033"/>
              <a:chExt cx="1425893" cy="3802264"/>
            </a:xfrm>
          </p:grpSpPr>
          <p:sp>
            <p:nvSpPr>
              <p:cNvPr id="14" name="MH_Other_3"/>
              <p:cNvSpPr/>
              <p:nvPr>
                <p:custDataLst>
                  <p:tags r:id="rId2"/>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5FBD98"/>
              </a:solidFill>
              <a:ln w="76200" cap="flat" cmpd="sng" algn="ctr">
                <a:solidFill>
                  <a:schemeClr val="accent2"/>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18" name="椭圆 17"/>
              <p:cNvSpPr/>
              <p:nvPr/>
            </p:nvSpPr>
            <p:spPr>
              <a:xfrm>
                <a:off x="4342792" y="1500033"/>
                <a:ext cx="622162" cy="622163"/>
              </a:xfrm>
              <a:prstGeom prst="ellipse">
                <a:avLst/>
              </a:prstGeom>
              <a:solidFill>
                <a:srgbClr val="EC4844"/>
              </a:solidFill>
              <a:ln>
                <a:solidFill>
                  <a:srgbClr val="EC4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3" name="组合 102"/>
            <p:cNvGrpSpPr/>
            <p:nvPr/>
          </p:nvGrpSpPr>
          <p:grpSpPr>
            <a:xfrm>
              <a:off x="4381388" y="1573446"/>
              <a:ext cx="566821" cy="464474"/>
              <a:chOff x="4381388" y="1573446"/>
              <a:chExt cx="566821" cy="464474"/>
            </a:xfrm>
          </p:grpSpPr>
          <p:sp>
            <p:nvSpPr>
              <p:cNvPr id="96" name="椭圆 95"/>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2" name="文本框 101"/>
              <p:cNvSpPr txBox="1"/>
              <p:nvPr/>
            </p:nvSpPr>
            <p:spPr>
              <a:xfrm>
                <a:off x="4381388" y="158541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01</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5" name="组合 4"/>
          <p:cNvGrpSpPr/>
          <p:nvPr/>
        </p:nvGrpSpPr>
        <p:grpSpPr>
          <a:xfrm>
            <a:off x="3257094" y="2307338"/>
            <a:ext cx="902376" cy="2002724"/>
            <a:chOff x="4342792" y="3076450"/>
            <a:chExt cx="1203168" cy="2670299"/>
          </a:xfrm>
        </p:grpSpPr>
        <p:grpSp>
          <p:nvGrpSpPr>
            <p:cNvPr id="93" name="组合 92"/>
            <p:cNvGrpSpPr/>
            <p:nvPr/>
          </p:nvGrpSpPr>
          <p:grpSpPr>
            <a:xfrm>
              <a:off x="4342792" y="3076450"/>
              <a:ext cx="1203168" cy="2670299"/>
              <a:chOff x="4342792" y="3076450"/>
              <a:chExt cx="1203168" cy="2670299"/>
            </a:xfrm>
          </p:grpSpPr>
          <p:sp>
            <p:nvSpPr>
              <p:cNvPr id="15" name="MH_Other_3"/>
              <p:cNvSpPr/>
              <p:nvPr>
                <p:custDataLst>
                  <p:tags r:id="rId3"/>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5FBD98"/>
              </a:solidFill>
              <a:ln w="76200" cap="flat" cmpd="sng" algn="ctr">
                <a:solidFill>
                  <a:schemeClr val="accent1"/>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24" name="椭圆 23"/>
              <p:cNvSpPr/>
              <p:nvPr/>
            </p:nvSpPr>
            <p:spPr>
              <a:xfrm>
                <a:off x="4342792" y="3076450"/>
                <a:ext cx="622162" cy="622163"/>
              </a:xfrm>
              <a:prstGeom prst="ellipse">
                <a:avLst/>
              </a:prstGeom>
              <a:solidFill>
                <a:srgbClr val="EE7744"/>
              </a:solidFill>
              <a:ln>
                <a:solidFill>
                  <a:srgbClr val="EE77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4" name="组合 103"/>
            <p:cNvGrpSpPr/>
            <p:nvPr/>
          </p:nvGrpSpPr>
          <p:grpSpPr>
            <a:xfrm>
              <a:off x="4377307" y="3155936"/>
              <a:ext cx="566821" cy="466869"/>
              <a:chOff x="4367503" y="1573446"/>
              <a:chExt cx="566821" cy="466869"/>
            </a:xfrm>
          </p:grpSpPr>
          <p:sp>
            <p:nvSpPr>
              <p:cNvPr id="105" name="椭圆 10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6" name="文本框 105"/>
              <p:cNvSpPr txBox="1"/>
              <p:nvPr/>
            </p:nvSpPr>
            <p:spPr>
              <a:xfrm>
                <a:off x="4367503" y="1588909"/>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03</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17" name="组合 16"/>
          <p:cNvGrpSpPr/>
          <p:nvPr/>
        </p:nvGrpSpPr>
        <p:grpSpPr>
          <a:xfrm>
            <a:off x="4617229" y="1960688"/>
            <a:ext cx="1122378" cy="2149371"/>
            <a:chOff x="6156302" y="2614250"/>
            <a:chExt cx="1496503" cy="2865828"/>
          </a:xfrm>
        </p:grpSpPr>
        <p:grpSp>
          <p:nvGrpSpPr>
            <p:cNvPr id="90" name="组合 89"/>
            <p:cNvGrpSpPr/>
            <p:nvPr/>
          </p:nvGrpSpPr>
          <p:grpSpPr>
            <a:xfrm>
              <a:off x="6156302" y="2614250"/>
              <a:ext cx="1484565" cy="2865828"/>
              <a:chOff x="6156302" y="2614250"/>
              <a:chExt cx="1484565" cy="2865828"/>
            </a:xfrm>
          </p:grpSpPr>
          <p:sp>
            <p:nvSpPr>
              <p:cNvPr id="12" name="MH_Other_3"/>
              <p:cNvSpPr/>
              <p:nvPr>
                <p:custDataLst>
                  <p:tags r:id="rId4"/>
                </p:custDataLst>
              </p:nvPr>
            </p:nvSpPr>
            <p:spPr>
              <a:xfrm rot="5400000" flipV="1">
                <a:off x="5311844" y="3746719"/>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accent3"/>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42" name="椭圆 41"/>
              <p:cNvSpPr/>
              <p:nvPr/>
            </p:nvSpPr>
            <p:spPr>
              <a:xfrm>
                <a:off x="7018705" y="2614250"/>
                <a:ext cx="622162" cy="622163"/>
              </a:xfrm>
              <a:prstGeom prst="ellipse">
                <a:avLst/>
              </a:prstGeom>
              <a:solidFill>
                <a:srgbClr val="009389"/>
              </a:solidFill>
              <a:ln>
                <a:solidFill>
                  <a:srgbClr val="0093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7" name="组合 106"/>
            <p:cNvGrpSpPr/>
            <p:nvPr/>
          </p:nvGrpSpPr>
          <p:grpSpPr>
            <a:xfrm>
              <a:off x="7085984" y="2690388"/>
              <a:ext cx="566821" cy="481009"/>
              <a:chOff x="4401141" y="1573446"/>
              <a:chExt cx="566821" cy="481009"/>
            </a:xfrm>
          </p:grpSpPr>
          <p:sp>
            <p:nvSpPr>
              <p:cNvPr id="108" name="椭圆 10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9" name="文本框 108"/>
              <p:cNvSpPr txBox="1"/>
              <p:nvPr/>
            </p:nvSpPr>
            <p:spPr>
              <a:xfrm>
                <a:off x="4401141" y="1603049"/>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04</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3" name="组合 2"/>
          <p:cNvGrpSpPr/>
          <p:nvPr/>
        </p:nvGrpSpPr>
        <p:grpSpPr>
          <a:xfrm>
            <a:off x="3257094" y="3163008"/>
            <a:ext cx="897768" cy="1080388"/>
            <a:chOff x="4342792" y="4217343"/>
            <a:chExt cx="1197024" cy="1440517"/>
          </a:xfrm>
        </p:grpSpPr>
        <p:grpSp>
          <p:nvGrpSpPr>
            <p:cNvPr id="89" name="组合 88"/>
            <p:cNvGrpSpPr/>
            <p:nvPr/>
          </p:nvGrpSpPr>
          <p:grpSpPr>
            <a:xfrm>
              <a:off x="4342792" y="4217343"/>
              <a:ext cx="1197024" cy="1440517"/>
              <a:chOff x="4342792" y="4217343"/>
              <a:chExt cx="1197024" cy="1440517"/>
            </a:xfrm>
          </p:grpSpPr>
          <p:sp>
            <p:nvSpPr>
              <p:cNvPr id="16" name="MH_Other_3"/>
              <p:cNvSpPr/>
              <p:nvPr>
                <p:custDataLst>
                  <p:tags r:id="rId5"/>
                </p:custDataLst>
              </p:nvPr>
            </p:nvSpPr>
            <p:spPr>
              <a:xfrm rot="16200000" flipH="1" flipV="1">
                <a:off x="4508276" y="4626321"/>
                <a:ext cx="1174177" cy="888902"/>
              </a:xfrm>
              <a:prstGeom prst="bentArrow">
                <a:avLst>
                  <a:gd name="adj1" fmla="val 7438"/>
                  <a:gd name="adj2" fmla="val 3464"/>
                  <a:gd name="adj3" fmla="val 0"/>
                  <a:gd name="adj4" fmla="val 30020"/>
                </a:avLst>
              </a:prstGeom>
              <a:solidFill>
                <a:srgbClr val="5FBD98"/>
              </a:solidFill>
              <a:ln w="76200" cap="flat" cmpd="sng" algn="ctr">
                <a:solidFill>
                  <a:srgbClr val="EF9322"/>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30" name="椭圆 29"/>
              <p:cNvSpPr/>
              <p:nvPr/>
            </p:nvSpPr>
            <p:spPr>
              <a:xfrm>
                <a:off x="4342792" y="4217343"/>
                <a:ext cx="622162" cy="622163"/>
              </a:xfrm>
              <a:prstGeom prst="ellipse">
                <a:avLst/>
              </a:prstGeom>
              <a:solidFill>
                <a:srgbClr val="EF9322"/>
              </a:solidFill>
              <a:ln>
                <a:solidFill>
                  <a:srgbClr val="EF93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0" name="组合 109"/>
            <p:cNvGrpSpPr/>
            <p:nvPr/>
          </p:nvGrpSpPr>
          <p:grpSpPr>
            <a:xfrm>
              <a:off x="4377307" y="4296829"/>
              <a:ext cx="566821" cy="479082"/>
              <a:chOff x="4368975" y="1573446"/>
              <a:chExt cx="566821" cy="479082"/>
            </a:xfrm>
          </p:grpSpPr>
          <p:sp>
            <p:nvSpPr>
              <p:cNvPr id="111" name="椭圆 11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2" name="文本框 111"/>
              <p:cNvSpPr txBox="1"/>
              <p:nvPr/>
            </p:nvSpPr>
            <p:spPr>
              <a:xfrm>
                <a:off x="4368975" y="160112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05</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19" name="组合 18"/>
          <p:cNvGrpSpPr/>
          <p:nvPr/>
        </p:nvGrpSpPr>
        <p:grpSpPr>
          <a:xfrm>
            <a:off x="4810244" y="2822050"/>
            <a:ext cx="929362" cy="1421345"/>
            <a:chOff x="6413660" y="3762732"/>
            <a:chExt cx="1239150" cy="1895127"/>
          </a:xfrm>
        </p:grpSpPr>
        <p:grpSp>
          <p:nvGrpSpPr>
            <p:cNvPr id="92" name="组合 91"/>
            <p:cNvGrpSpPr/>
            <p:nvPr/>
          </p:nvGrpSpPr>
          <p:grpSpPr>
            <a:xfrm>
              <a:off x="6413660" y="3762732"/>
              <a:ext cx="1227207" cy="1895127"/>
              <a:chOff x="6413660" y="3762732"/>
              <a:chExt cx="1227207" cy="1895127"/>
            </a:xfrm>
          </p:grpSpPr>
          <p:sp>
            <p:nvSpPr>
              <p:cNvPr id="13" name="MH_Other_3"/>
              <p:cNvSpPr/>
              <p:nvPr>
                <p:custDataLst>
                  <p:tags r:id="rId6"/>
                </p:custDataLst>
              </p:nvPr>
            </p:nvSpPr>
            <p:spPr>
              <a:xfrm rot="5400000" flipV="1">
                <a:off x="6041185" y="4396482"/>
                <a:ext cx="1633852" cy="888902"/>
              </a:xfrm>
              <a:prstGeom prst="bentArrow">
                <a:avLst>
                  <a:gd name="adj1" fmla="val 7438"/>
                  <a:gd name="adj2" fmla="val 3464"/>
                  <a:gd name="adj3" fmla="val 0"/>
                  <a:gd name="adj4" fmla="val 30020"/>
                </a:avLst>
              </a:prstGeom>
              <a:solidFill>
                <a:srgbClr val="5FBD98"/>
              </a:solidFill>
              <a:ln w="76200" cap="flat" cmpd="sng" algn="ctr">
                <a:solidFill>
                  <a:schemeClr val="accent4"/>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52" name="椭圆 51"/>
              <p:cNvSpPr/>
              <p:nvPr/>
            </p:nvSpPr>
            <p:spPr>
              <a:xfrm>
                <a:off x="7018705" y="3762732"/>
                <a:ext cx="622162" cy="622163"/>
              </a:xfrm>
              <a:prstGeom prst="ellipse">
                <a:avLst/>
              </a:prstGeom>
              <a:solidFill>
                <a:srgbClr val="005670"/>
              </a:solidFill>
              <a:ln>
                <a:solidFill>
                  <a:srgbClr val="0056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6" name="组合 115"/>
            <p:cNvGrpSpPr/>
            <p:nvPr/>
          </p:nvGrpSpPr>
          <p:grpSpPr>
            <a:xfrm>
              <a:off x="7085989" y="3842218"/>
              <a:ext cx="566821" cy="468412"/>
              <a:chOff x="4393867" y="1573446"/>
              <a:chExt cx="566821" cy="468412"/>
            </a:xfrm>
          </p:grpSpPr>
          <p:sp>
            <p:nvSpPr>
              <p:cNvPr id="117" name="椭圆 11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8" name="文本框 117"/>
              <p:cNvSpPr txBox="1"/>
              <p:nvPr/>
            </p:nvSpPr>
            <p:spPr>
              <a:xfrm>
                <a:off x="4393867" y="159045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06</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23" name="组合 22"/>
          <p:cNvGrpSpPr/>
          <p:nvPr/>
        </p:nvGrpSpPr>
        <p:grpSpPr>
          <a:xfrm>
            <a:off x="5739606" y="1062128"/>
            <a:ext cx="2468564" cy="983274"/>
            <a:chOff x="7652807" y="1416170"/>
            <a:chExt cx="3291419" cy="1311032"/>
          </a:xfrm>
        </p:grpSpPr>
        <p:cxnSp>
          <p:nvCxnSpPr>
            <p:cNvPr id="121" name="直接连接符 120"/>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7736117" y="1416170"/>
              <a:ext cx="3208109" cy="1311032"/>
              <a:chOff x="5841004" y="1447486"/>
              <a:chExt cx="3208109" cy="1311032"/>
            </a:xfrm>
          </p:grpSpPr>
          <p:sp>
            <p:nvSpPr>
              <p:cNvPr id="123"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rgbClr val="5FBD98"/>
                    </a:solidFill>
                    <a:latin typeface="微软雅黑" panose="020B0503020204020204" charset="-122"/>
                    <a:ea typeface="微软雅黑" panose="020B0503020204020204" charset="-122"/>
                  </a:rPr>
                  <a:t>重点</a:t>
                </a:r>
                <a:r>
                  <a:rPr lang="zh-CN" altLang="en-US" b="1" dirty="0" smtClean="0">
                    <a:solidFill>
                      <a:srgbClr val="5FBD98"/>
                    </a:solidFill>
                    <a:latin typeface="微软雅黑" panose="020B0503020204020204" charset="-122"/>
                    <a:ea typeface="微软雅黑" panose="020B0503020204020204" charset="-122"/>
                  </a:rPr>
                  <a:t>工作二</a:t>
                </a:r>
                <a:endParaRPr lang="zh-CN" altLang="en-US" b="1" dirty="0">
                  <a:solidFill>
                    <a:srgbClr val="5FBD98"/>
                  </a:solidFill>
                  <a:latin typeface="微软雅黑" panose="020B0503020204020204" charset="-122"/>
                  <a:ea typeface="微软雅黑" panose="020B0503020204020204" charset="-122"/>
                </a:endParaRPr>
              </a:p>
            </p:txBody>
          </p:sp>
          <p:sp>
            <p:nvSpPr>
              <p:cNvPr id="124"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smtClean="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5" name="组合 24"/>
          <p:cNvGrpSpPr/>
          <p:nvPr/>
        </p:nvGrpSpPr>
        <p:grpSpPr>
          <a:xfrm>
            <a:off x="5700713" y="2142176"/>
            <a:ext cx="2643188" cy="983274"/>
            <a:chOff x="7600950" y="2856235"/>
            <a:chExt cx="3524251" cy="1311032"/>
          </a:xfrm>
        </p:grpSpPr>
        <p:grpSp>
          <p:nvGrpSpPr>
            <p:cNvPr id="128" name="组合 127"/>
            <p:cNvGrpSpPr/>
            <p:nvPr/>
          </p:nvGrpSpPr>
          <p:grpSpPr>
            <a:xfrm>
              <a:off x="7917092" y="2856235"/>
              <a:ext cx="3208109" cy="1311032"/>
              <a:chOff x="5841004" y="1447486"/>
              <a:chExt cx="3208109" cy="1311032"/>
            </a:xfrm>
          </p:grpSpPr>
          <p:sp>
            <p:nvSpPr>
              <p:cNvPr id="129"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chemeClr val="accent3"/>
                    </a:solidFill>
                    <a:latin typeface="微软雅黑" panose="020B0503020204020204" charset="-122"/>
                    <a:ea typeface="微软雅黑" panose="020B0503020204020204" charset="-122"/>
                  </a:rPr>
                  <a:t>重点</a:t>
                </a:r>
                <a:r>
                  <a:rPr lang="zh-CN" altLang="en-US" b="1" dirty="0" smtClean="0">
                    <a:solidFill>
                      <a:schemeClr val="accent3"/>
                    </a:solidFill>
                    <a:latin typeface="微软雅黑" panose="020B0503020204020204" charset="-122"/>
                    <a:ea typeface="微软雅黑" panose="020B0503020204020204" charset="-122"/>
                  </a:rPr>
                  <a:t>工作四</a:t>
                </a:r>
                <a:endParaRPr lang="zh-CN" altLang="en-US" b="1" dirty="0">
                  <a:solidFill>
                    <a:schemeClr val="accent3"/>
                  </a:solidFill>
                  <a:latin typeface="微软雅黑" panose="020B0503020204020204" charset="-122"/>
                  <a:ea typeface="微软雅黑" panose="020B0503020204020204" charset="-122"/>
                </a:endParaRPr>
              </a:p>
            </p:txBody>
          </p:sp>
          <p:sp>
            <p:nvSpPr>
              <p:cNvPr id="13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smtClean="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sp>
          <p:nvSpPr>
            <p:cNvPr id="132" name="任意多边形 131"/>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26" name="组合 25"/>
          <p:cNvGrpSpPr/>
          <p:nvPr/>
        </p:nvGrpSpPr>
        <p:grpSpPr>
          <a:xfrm>
            <a:off x="5681454" y="3204447"/>
            <a:ext cx="2655334" cy="1003157"/>
            <a:chOff x="7575272" y="4272596"/>
            <a:chExt cx="3540445" cy="1337542"/>
          </a:xfrm>
        </p:grpSpPr>
        <p:sp>
          <p:nvSpPr>
            <p:cNvPr id="133" name="任意多边形 132"/>
            <p:cNvSpPr/>
            <p:nvPr/>
          </p:nvSpPr>
          <p:spPr>
            <a:xfrm>
              <a:off x="7575272" y="4272596"/>
              <a:ext cx="2864128" cy="39032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nvGrpSpPr>
            <p:cNvPr id="134" name="组合 133"/>
            <p:cNvGrpSpPr/>
            <p:nvPr/>
          </p:nvGrpSpPr>
          <p:grpSpPr>
            <a:xfrm>
              <a:off x="7907608" y="4299106"/>
              <a:ext cx="3208109" cy="1311032"/>
              <a:chOff x="5841004" y="1447486"/>
              <a:chExt cx="3208109" cy="1311032"/>
            </a:xfrm>
          </p:grpSpPr>
          <p:sp>
            <p:nvSpPr>
              <p:cNvPr id="135"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chemeClr val="accent4"/>
                    </a:solidFill>
                    <a:latin typeface="微软雅黑" panose="020B0503020204020204" charset="-122"/>
                    <a:ea typeface="微软雅黑" panose="020B0503020204020204" charset="-122"/>
                  </a:rPr>
                  <a:t>重点</a:t>
                </a:r>
                <a:r>
                  <a:rPr lang="zh-CN" altLang="en-US" b="1" dirty="0" smtClean="0">
                    <a:solidFill>
                      <a:schemeClr val="accent4"/>
                    </a:solidFill>
                    <a:latin typeface="微软雅黑" panose="020B0503020204020204" charset="-122"/>
                    <a:ea typeface="微软雅黑" panose="020B0503020204020204" charset="-122"/>
                  </a:rPr>
                  <a:t>工作六</a:t>
                </a:r>
                <a:endParaRPr lang="zh-CN" altLang="en-US" b="1" dirty="0">
                  <a:solidFill>
                    <a:schemeClr val="accent4"/>
                  </a:solidFill>
                  <a:latin typeface="微软雅黑" panose="020B0503020204020204" charset="-122"/>
                  <a:ea typeface="微软雅黑" panose="020B0503020204020204" charset="-122"/>
                </a:endParaRPr>
              </a:p>
            </p:txBody>
          </p:sp>
          <p:sp>
            <p:nvSpPr>
              <p:cNvPr id="136"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smtClean="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0" name="组合 19"/>
          <p:cNvGrpSpPr/>
          <p:nvPr/>
        </p:nvGrpSpPr>
        <p:grpSpPr>
          <a:xfrm>
            <a:off x="780805" y="1062128"/>
            <a:ext cx="2476289" cy="983274"/>
            <a:chOff x="1041073" y="1416171"/>
            <a:chExt cx="3301719" cy="1311032"/>
          </a:xfrm>
        </p:grpSpPr>
        <p:cxnSp>
          <p:nvCxnSpPr>
            <p:cNvPr id="138" name="直接连接符 137"/>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flipH="1">
              <a:off x="1041073" y="1416171"/>
              <a:ext cx="3208109" cy="1311032"/>
              <a:chOff x="5841004" y="1447486"/>
              <a:chExt cx="3208109" cy="1311032"/>
            </a:xfrm>
          </p:grpSpPr>
          <p:sp>
            <p:nvSpPr>
              <p:cNvPr id="140"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chemeClr val="accent2"/>
                    </a:solidFill>
                    <a:latin typeface="微软雅黑" panose="020B0503020204020204" charset="-122"/>
                    <a:ea typeface="微软雅黑" panose="020B0503020204020204" charset="-122"/>
                  </a:rPr>
                  <a:t>重点</a:t>
                </a:r>
                <a:r>
                  <a:rPr lang="zh-CN" altLang="en-US" b="1" dirty="0" smtClean="0">
                    <a:solidFill>
                      <a:schemeClr val="accent2"/>
                    </a:solidFill>
                    <a:latin typeface="微软雅黑" panose="020B0503020204020204" charset="-122"/>
                    <a:ea typeface="微软雅黑" panose="020B0503020204020204" charset="-122"/>
                  </a:rPr>
                  <a:t>工作一</a:t>
                </a:r>
                <a:endParaRPr lang="zh-CN" altLang="en-US" b="1" dirty="0">
                  <a:solidFill>
                    <a:schemeClr val="accent2"/>
                  </a:solidFill>
                  <a:latin typeface="微软雅黑" panose="020B0503020204020204" charset="-122"/>
                  <a:ea typeface="微软雅黑" panose="020B0503020204020204" charset="-122"/>
                </a:endParaRPr>
              </a:p>
            </p:txBody>
          </p:sp>
          <p:sp>
            <p:nvSpPr>
              <p:cNvPr id="141"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smtClean="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1" name="组合 20"/>
          <p:cNvGrpSpPr/>
          <p:nvPr/>
        </p:nvGrpSpPr>
        <p:grpSpPr>
          <a:xfrm>
            <a:off x="771298" y="2220600"/>
            <a:ext cx="2476289" cy="983274"/>
            <a:chOff x="1028396" y="2960800"/>
            <a:chExt cx="3301719" cy="1311032"/>
          </a:xfrm>
        </p:grpSpPr>
        <p:cxnSp>
          <p:nvCxnSpPr>
            <p:cNvPr id="142" name="直接连接符 141"/>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flipH="1">
              <a:off x="1028396" y="2960800"/>
              <a:ext cx="3208109" cy="1311032"/>
              <a:chOff x="5841004" y="1447486"/>
              <a:chExt cx="3208109" cy="1311032"/>
            </a:xfrm>
          </p:grpSpPr>
          <p:sp>
            <p:nvSpPr>
              <p:cNvPr id="144"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chemeClr val="accent1"/>
                    </a:solidFill>
                    <a:latin typeface="微软雅黑" panose="020B0503020204020204" charset="-122"/>
                    <a:ea typeface="微软雅黑" panose="020B0503020204020204" charset="-122"/>
                  </a:rPr>
                  <a:t>重点</a:t>
                </a:r>
                <a:r>
                  <a:rPr lang="zh-CN" altLang="en-US" b="1" dirty="0" smtClean="0">
                    <a:solidFill>
                      <a:schemeClr val="accent1"/>
                    </a:solidFill>
                    <a:latin typeface="微软雅黑" panose="020B0503020204020204" charset="-122"/>
                    <a:ea typeface="微软雅黑" panose="020B0503020204020204" charset="-122"/>
                  </a:rPr>
                  <a:t>工作三</a:t>
                </a:r>
                <a:endParaRPr lang="zh-CN" altLang="en-US" b="1" dirty="0">
                  <a:solidFill>
                    <a:schemeClr val="accent1"/>
                  </a:solidFill>
                  <a:latin typeface="微软雅黑" panose="020B0503020204020204" charset="-122"/>
                  <a:ea typeface="微软雅黑" panose="020B0503020204020204" charset="-122"/>
                </a:endParaRPr>
              </a:p>
            </p:txBody>
          </p:sp>
          <p:sp>
            <p:nvSpPr>
              <p:cNvPr id="14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smtClean="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2" name="组合 21"/>
          <p:cNvGrpSpPr/>
          <p:nvPr/>
        </p:nvGrpSpPr>
        <p:grpSpPr>
          <a:xfrm>
            <a:off x="741341" y="3362762"/>
            <a:ext cx="2525692" cy="983274"/>
            <a:chOff x="988454" y="4483683"/>
            <a:chExt cx="3367589" cy="1311032"/>
          </a:xfrm>
        </p:grpSpPr>
        <p:grpSp>
          <p:nvGrpSpPr>
            <p:cNvPr id="147" name="组合 146"/>
            <p:cNvGrpSpPr/>
            <p:nvPr/>
          </p:nvGrpSpPr>
          <p:grpSpPr>
            <a:xfrm flipH="1">
              <a:off x="988454" y="4483683"/>
              <a:ext cx="3208109" cy="1311032"/>
              <a:chOff x="5841004" y="1447486"/>
              <a:chExt cx="3208109" cy="1311032"/>
            </a:xfrm>
          </p:grpSpPr>
          <p:sp>
            <p:nvSpPr>
              <p:cNvPr id="148"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rgbClr val="EF9322"/>
                    </a:solidFill>
                    <a:latin typeface="微软雅黑" panose="020B0503020204020204" charset="-122"/>
                    <a:ea typeface="微软雅黑" panose="020B0503020204020204" charset="-122"/>
                  </a:rPr>
                  <a:t>重点</a:t>
                </a:r>
                <a:r>
                  <a:rPr lang="zh-CN" altLang="en-US" b="1" dirty="0" smtClean="0">
                    <a:solidFill>
                      <a:srgbClr val="EF9322"/>
                    </a:solidFill>
                    <a:latin typeface="微软雅黑" panose="020B0503020204020204" charset="-122"/>
                    <a:ea typeface="微软雅黑" panose="020B0503020204020204" charset="-122"/>
                  </a:rPr>
                  <a:t>工作三</a:t>
                </a:r>
                <a:endParaRPr lang="zh-CN" altLang="en-US" b="1" dirty="0">
                  <a:solidFill>
                    <a:srgbClr val="EF9322"/>
                  </a:solidFill>
                  <a:latin typeface="微软雅黑" panose="020B0503020204020204" charset="-122"/>
                  <a:ea typeface="微软雅黑" panose="020B0503020204020204" charset="-122"/>
                </a:endParaRPr>
              </a:p>
            </p:txBody>
          </p:sp>
          <p:sp>
            <p:nvSpPr>
              <p:cNvPr id="149"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smtClean="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sp>
          <p:nvSpPr>
            <p:cNvPr id="150" name="任意多边形 149"/>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27" name="组合 26"/>
          <p:cNvGrpSpPr/>
          <p:nvPr/>
        </p:nvGrpSpPr>
        <p:grpSpPr>
          <a:xfrm>
            <a:off x="4023740" y="3691297"/>
            <a:ext cx="908184" cy="908184"/>
            <a:chOff x="5364986" y="4921729"/>
            <a:chExt cx="1210912" cy="1210912"/>
          </a:xfrm>
        </p:grpSpPr>
        <p:sp>
          <p:nvSpPr>
            <p:cNvPr id="48" name="椭圆 47"/>
            <p:cNvSpPr/>
            <p:nvPr/>
          </p:nvSpPr>
          <p:spPr>
            <a:xfrm flipH="1">
              <a:off x="5364986" y="4921729"/>
              <a:ext cx="1210912" cy="121091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49" name="椭圆 48"/>
            <p:cNvSpPr/>
            <p:nvPr/>
          </p:nvSpPr>
          <p:spPr>
            <a:xfrm flipH="1">
              <a:off x="5393195" y="4949933"/>
              <a:ext cx="1154499" cy="115449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sp>
        <p:nvSpPr>
          <p:cNvPr id="50" name="KSO_Shape"/>
          <p:cNvSpPr/>
          <p:nvPr/>
        </p:nvSpPr>
        <p:spPr bwMode="auto">
          <a:xfrm>
            <a:off x="4257687" y="3958029"/>
            <a:ext cx="437172" cy="374718"/>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sz="1200"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2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2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6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2" fill="hold" nodeType="withEffect">
                                  <p:stCondLst>
                                    <p:cond delay="40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nodeType="withEffect">
                                  <p:stCondLst>
                                    <p:cond delay="9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par>
                                <p:cTn id="33" presetID="22" presetClass="entr" presetSubtype="2"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nodeType="withEffect">
                                  <p:stCondLst>
                                    <p:cond delay="110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90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par>
                                <p:cTn id="42" presetID="22" presetClass="entr" presetSubtype="2" fill="hold" nodeType="withEffect">
                                  <p:stCondLst>
                                    <p:cond delay="140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par>
                                <p:cTn id="45" presetID="22" presetClass="entr" presetSubtype="8" fill="hold" nodeType="withEffect">
                                  <p:stCondLst>
                                    <p:cond delay="12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nodeType="withEffect">
                                  <p:stCondLst>
                                    <p:cond delay="17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8" presetClass="emph" presetSubtype="0" fill="hold" grpId="1" nodeType="withEffect">
                                  <p:stCondLst>
                                    <p:cond delay="0"/>
                                  </p:stCondLst>
                                  <p:childTnLst>
                                    <p:animRot by="21600000">
                                      <p:cBhvr>
                                        <p:cTn id="52"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团队建设情况</a:t>
            </a:r>
            <a:endParaRPr lang="zh-CN" altLang="en-US"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5308" y="1262593"/>
            <a:ext cx="1871763" cy="1458421"/>
          </a:xfrm>
          <a:prstGeom prst="rect">
            <a:avLst/>
          </a:prstGeom>
          <a:effectLst>
            <a:innerShdw blurRad="63500" dist="50800" dir="13500000">
              <a:prstClr val="black">
                <a:alpha val="50000"/>
              </a:prstClr>
            </a:innerShdw>
          </a:effectLst>
        </p:spPr>
      </p:pic>
      <p:sp>
        <p:nvSpPr>
          <p:cNvPr id="9" name="矩形 8"/>
          <p:cNvSpPr/>
          <p:nvPr/>
        </p:nvSpPr>
        <p:spPr>
          <a:xfrm>
            <a:off x="2510758" y="1674379"/>
            <a:ext cx="2049303" cy="1084912"/>
          </a:xfrm>
          <a:prstGeom prst="rect">
            <a:avLst/>
          </a:prstGeom>
        </p:spPr>
        <p:txBody>
          <a:bodyPr wrap="square" lIns="68580" tIns="34290" rIns="68580" bIns="34290">
            <a:spAutoFit/>
          </a:bodyPr>
          <a:lstStyle/>
          <a:p>
            <a:pPr>
              <a:lnSpc>
                <a:spcPct val="150000"/>
              </a:lnSpc>
            </a:pPr>
            <a:r>
              <a:rPr lang="zh-CN" altLang="en-US" sz="1100" dirty="0" smtClean="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850" y="2891575"/>
            <a:ext cx="1872033" cy="1367022"/>
          </a:xfrm>
          <a:prstGeom prst="rect">
            <a:avLst/>
          </a:prstGeom>
          <a:effectLst>
            <a:innerShdw blurRad="63500" dist="50800" dir="13500000">
              <a:prstClr val="black">
                <a:alpha val="50000"/>
              </a:prstClr>
            </a:innerShdw>
          </a:effectLst>
        </p:spPr>
      </p:pic>
      <p:sp>
        <p:nvSpPr>
          <p:cNvPr id="15" name="矩形 14"/>
          <p:cNvSpPr/>
          <p:nvPr/>
        </p:nvSpPr>
        <p:spPr>
          <a:xfrm>
            <a:off x="527404" y="3249541"/>
            <a:ext cx="2049303" cy="1084912"/>
          </a:xfrm>
          <a:prstGeom prst="rect">
            <a:avLst/>
          </a:prstGeom>
        </p:spPr>
        <p:txBody>
          <a:bodyPr wrap="square" lIns="68580" tIns="34290" rIns="68580" bIns="34290">
            <a:spAutoFit/>
          </a:bodyPr>
          <a:lstStyle/>
          <a:p>
            <a:pPr>
              <a:lnSpc>
                <a:spcPct val="150000"/>
              </a:lnSpc>
            </a:pPr>
            <a:r>
              <a:rPr lang="zh-CN" altLang="en-US" sz="1100" dirty="0" smtClean="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642" y="1262592"/>
            <a:ext cx="1898537" cy="1458422"/>
          </a:xfrm>
          <a:prstGeom prst="rect">
            <a:avLst/>
          </a:prstGeom>
          <a:effectLst>
            <a:innerShdw blurRad="63500" dist="50800" dir="13500000">
              <a:prstClr val="black">
                <a:alpha val="50000"/>
              </a:prstClr>
            </a:innerShdw>
          </a:effectLst>
        </p:spPr>
      </p:pic>
      <p:sp>
        <p:nvSpPr>
          <p:cNvPr id="22" name="矩形 21"/>
          <p:cNvSpPr/>
          <p:nvPr/>
        </p:nvSpPr>
        <p:spPr>
          <a:xfrm>
            <a:off x="6604451" y="1678623"/>
            <a:ext cx="2049303" cy="1084912"/>
          </a:xfrm>
          <a:prstGeom prst="rect">
            <a:avLst/>
          </a:prstGeom>
        </p:spPr>
        <p:txBody>
          <a:bodyPr wrap="square" lIns="68580" tIns="34290" rIns="68580" bIns="34290">
            <a:spAutoFit/>
          </a:bodyPr>
          <a:lstStyle/>
          <a:p>
            <a:pPr>
              <a:lnSpc>
                <a:spcPct val="150000"/>
              </a:lnSpc>
            </a:pPr>
            <a:r>
              <a:rPr lang="zh-CN" altLang="en-US" sz="1100" dirty="0" smtClean="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533" y="2875061"/>
            <a:ext cx="1888097" cy="1383536"/>
          </a:xfrm>
          <a:prstGeom prst="rect">
            <a:avLst/>
          </a:prstGeom>
          <a:effectLst>
            <a:innerShdw blurRad="63500" dist="50800" dir="13500000">
              <a:prstClr val="black">
                <a:alpha val="50000"/>
              </a:prstClr>
            </a:innerShdw>
          </a:effectLst>
        </p:spPr>
      </p:pic>
      <p:sp>
        <p:nvSpPr>
          <p:cNvPr id="29" name="矩形 28"/>
          <p:cNvSpPr/>
          <p:nvPr/>
        </p:nvSpPr>
        <p:spPr>
          <a:xfrm>
            <a:off x="4612750" y="3262199"/>
            <a:ext cx="2049303" cy="1084912"/>
          </a:xfrm>
          <a:prstGeom prst="rect">
            <a:avLst/>
          </a:prstGeom>
        </p:spPr>
        <p:txBody>
          <a:bodyPr wrap="square" lIns="68580" tIns="34290" rIns="68580" bIns="34290">
            <a:spAutoFit/>
          </a:bodyPr>
          <a:lstStyle/>
          <a:p>
            <a:pPr>
              <a:lnSpc>
                <a:spcPct val="150000"/>
              </a:lnSpc>
            </a:pPr>
            <a:r>
              <a:rPr lang="zh-CN" altLang="en-US" sz="1100" dirty="0" smtClean="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grpSp>
        <p:nvGrpSpPr>
          <p:cNvPr id="60" name="组合 59"/>
          <p:cNvGrpSpPr/>
          <p:nvPr/>
        </p:nvGrpSpPr>
        <p:grpSpPr>
          <a:xfrm>
            <a:off x="2543848" y="1262592"/>
            <a:ext cx="1872035" cy="307777"/>
            <a:chOff x="3391797" y="1823154"/>
            <a:chExt cx="2496046" cy="410369"/>
          </a:xfrm>
        </p:grpSpPr>
        <p:sp>
          <p:nvSpPr>
            <p:cNvPr id="31" name="圆角矩形 30"/>
            <p:cNvSpPr/>
            <p:nvPr/>
          </p:nvSpPr>
          <p:spPr>
            <a:xfrm>
              <a:off x="3391797" y="1844597"/>
              <a:ext cx="2496046" cy="326446"/>
            </a:xfrm>
            <a:prstGeom prst="round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2" name="任意多边形 31"/>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3" name="任意多边形 32"/>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文本框 3"/>
            <p:cNvSpPr txBox="1">
              <a:spLocks noChangeArrowheads="1"/>
            </p:cNvSpPr>
            <p:nvPr/>
          </p:nvSpPr>
          <p:spPr bwMode="auto">
            <a:xfrm>
              <a:off x="4212031" y="1823154"/>
              <a:ext cx="964366"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家庭日</a:t>
              </a:r>
              <a:endParaRPr lang="zh-CN" altLang="en-US" sz="1400" dirty="0">
                <a:solidFill>
                  <a:schemeClr val="bg1"/>
                </a:solidFill>
                <a:latin typeface="微软雅黑" panose="020B0503020204020204" charset="-122"/>
                <a:ea typeface="微软雅黑" panose="020B0503020204020204" charset="-122"/>
              </a:endParaRPr>
            </a:p>
          </p:txBody>
        </p:sp>
      </p:grpSp>
      <p:grpSp>
        <p:nvGrpSpPr>
          <p:cNvPr id="57" name="组合 56"/>
          <p:cNvGrpSpPr/>
          <p:nvPr/>
        </p:nvGrpSpPr>
        <p:grpSpPr>
          <a:xfrm>
            <a:off x="544298" y="2891575"/>
            <a:ext cx="1872771" cy="307777"/>
            <a:chOff x="725731" y="3995131"/>
            <a:chExt cx="2497028" cy="410369"/>
          </a:xfrm>
        </p:grpSpPr>
        <p:sp>
          <p:nvSpPr>
            <p:cNvPr id="37" name="圆角矩形 36"/>
            <p:cNvSpPr/>
            <p:nvPr/>
          </p:nvSpPr>
          <p:spPr>
            <a:xfrm flipH="1">
              <a:off x="725731" y="4016574"/>
              <a:ext cx="2497028" cy="326446"/>
            </a:xfrm>
            <a:prstGeom prst="roundRect">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8" name="任意多边形 37"/>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9" name="任意多边形 38"/>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文本框 3"/>
            <p:cNvSpPr txBox="1">
              <a:spLocks noChangeArrowheads="1"/>
            </p:cNvSpPr>
            <p:nvPr/>
          </p:nvSpPr>
          <p:spPr bwMode="auto">
            <a:xfrm flipH="1">
              <a:off x="1250408" y="3995131"/>
              <a:ext cx="1203748"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远足踏青</a:t>
              </a:r>
              <a:endParaRPr lang="zh-CN" altLang="en-US" sz="1400" dirty="0">
                <a:solidFill>
                  <a:schemeClr val="bg1"/>
                </a:solidFill>
                <a:latin typeface="微软雅黑" panose="020B0503020204020204" charset="-122"/>
                <a:ea typeface="微软雅黑" panose="020B0503020204020204" charset="-122"/>
              </a:endParaRPr>
            </a:p>
          </p:txBody>
        </p:sp>
      </p:grpSp>
      <p:grpSp>
        <p:nvGrpSpPr>
          <p:cNvPr id="59" name="组合 58"/>
          <p:cNvGrpSpPr/>
          <p:nvPr/>
        </p:nvGrpSpPr>
        <p:grpSpPr>
          <a:xfrm>
            <a:off x="6619200" y="1262592"/>
            <a:ext cx="1904430" cy="307777"/>
            <a:chOff x="8825600" y="1823154"/>
            <a:chExt cx="2539240" cy="410369"/>
          </a:xfrm>
        </p:grpSpPr>
        <p:sp>
          <p:nvSpPr>
            <p:cNvPr id="43" name="圆角矩形 42"/>
            <p:cNvSpPr/>
            <p:nvPr/>
          </p:nvSpPr>
          <p:spPr>
            <a:xfrm>
              <a:off x="8825600" y="1844597"/>
              <a:ext cx="2539240" cy="326446"/>
            </a:xfrm>
            <a:prstGeom prst="roundRect">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4" name="任意多边形 43"/>
            <p:cNvSpPr/>
            <p:nvPr/>
          </p:nvSpPr>
          <p:spPr>
            <a:xfrm>
              <a:off x="8994638"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任意多边形 44"/>
            <p:cNvSpPr/>
            <p:nvPr/>
          </p:nvSpPr>
          <p:spPr>
            <a:xfrm>
              <a:off x="9055643"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文本框 3"/>
            <p:cNvSpPr txBox="1">
              <a:spLocks noChangeArrowheads="1"/>
            </p:cNvSpPr>
            <p:nvPr/>
          </p:nvSpPr>
          <p:spPr bwMode="auto">
            <a:xfrm>
              <a:off x="9689955" y="1823154"/>
              <a:ext cx="964367"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运动会</a:t>
              </a:r>
              <a:endParaRPr lang="zh-CN" altLang="en-US" sz="1400" dirty="0">
                <a:solidFill>
                  <a:schemeClr val="bg1"/>
                </a:solidFill>
                <a:latin typeface="微软雅黑" panose="020B0503020204020204" charset="-122"/>
                <a:ea typeface="微软雅黑" panose="020B0503020204020204" charset="-122"/>
              </a:endParaRPr>
            </a:p>
          </p:txBody>
        </p:sp>
      </p:grpSp>
      <p:grpSp>
        <p:nvGrpSpPr>
          <p:cNvPr id="58" name="组合 57"/>
          <p:cNvGrpSpPr/>
          <p:nvPr/>
        </p:nvGrpSpPr>
        <p:grpSpPr>
          <a:xfrm>
            <a:off x="4612750" y="2875061"/>
            <a:ext cx="1904430" cy="307777"/>
            <a:chOff x="6150333" y="3973112"/>
            <a:chExt cx="2539240" cy="410369"/>
          </a:xfrm>
        </p:grpSpPr>
        <p:sp>
          <p:nvSpPr>
            <p:cNvPr id="49" name="圆角矩形 48"/>
            <p:cNvSpPr/>
            <p:nvPr/>
          </p:nvSpPr>
          <p:spPr>
            <a:xfrm flipH="1">
              <a:off x="6150333" y="3994555"/>
              <a:ext cx="2539240" cy="326446"/>
            </a:xfrm>
            <a:prstGeom prst="roundRect">
              <a:avLst/>
            </a:prstGeom>
            <a:gradFill>
              <a:gsLst>
                <a:gs pos="100000">
                  <a:schemeClr val="accent4"/>
                </a:gs>
                <a:gs pos="0">
                  <a:schemeClr val="accent4">
                    <a:lumMod val="75000"/>
                  </a:schemeClr>
                </a:gs>
              </a:gsLst>
              <a:lin ang="5400000" scaled="1"/>
            </a:gra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0" name="任意多边形 49"/>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1" name="任意多边形 50"/>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3" name="文本框 3"/>
            <p:cNvSpPr txBox="1">
              <a:spLocks noChangeArrowheads="1"/>
            </p:cNvSpPr>
            <p:nvPr/>
          </p:nvSpPr>
          <p:spPr bwMode="auto">
            <a:xfrm flipH="1">
              <a:off x="6717222" y="3973112"/>
              <a:ext cx="1203748"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棋牌比赛</a:t>
              </a:r>
              <a:endParaRPr lang="zh-CN" altLang="en-US" sz="14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p:tgtEl>
                                          <p:spTgt spid="60"/>
                                        </p:tgtEl>
                                        <p:attrNameLst>
                                          <p:attrName>ppt_x</p:attrName>
                                        </p:attrNameLst>
                                      </p:cBhvr>
                                      <p:tavLst>
                                        <p:tav tm="0">
                                          <p:val>
                                            <p:strVal val="#ppt_x+#ppt_w*1.125000"/>
                                          </p:val>
                                        </p:tav>
                                        <p:tav tm="100000">
                                          <p:val>
                                            <p:strVal val="#ppt_x"/>
                                          </p:val>
                                        </p:tav>
                                      </p:tavLst>
                                    </p:anim>
                                    <p:animEffect transition="in" filter="wipe(left)">
                                      <p:cBhvr>
                                        <p:cTn id="14" dur="500"/>
                                        <p:tgtEl>
                                          <p:spTgt spid="6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left)">
                                      <p:cBhvr>
                                        <p:cTn id="29" dur="500"/>
                                        <p:tgtEl>
                                          <p:spTgt spid="5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p:tgtEl>
                                          <p:spTgt spid="57"/>
                                        </p:tgtEl>
                                        <p:attrNameLst>
                                          <p:attrName>ppt_x</p:attrName>
                                        </p:attrNameLst>
                                      </p:cBhvr>
                                      <p:tavLst>
                                        <p:tav tm="0">
                                          <p:val>
                                            <p:strVal val="#ppt_x-#ppt_w*1.125000"/>
                                          </p:val>
                                        </p:tav>
                                        <p:tav tm="100000">
                                          <p:val>
                                            <p:strVal val="#ppt_x"/>
                                          </p:val>
                                        </p:tav>
                                      </p:tavLst>
                                    </p:anim>
                                    <p:animEffect transition="in" filter="wipe(right)">
                                      <p:cBhvr>
                                        <p:cTn id="44" dur="500"/>
                                        <p:tgtEl>
                                          <p:spTgt spid="57"/>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ppt_x</p:attrName>
                                        </p:attrNameLst>
                                      </p:cBhvr>
                                      <p:tavLst>
                                        <p:tav tm="0">
                                          <p:val>
                                            <p:strVal val="#ppt_x-#ppt_w*1.125000"/>
                                          </p:val>
                                        </p:tav>
                                        <p:tav tm="100000">
                                          <p:val>
                                            <p:strVal val="#ppt_x"/>
                                          </p:val>
                                        </p:tav>
                                      </p:tavLst>
                                    </p:anim>
                                    <p:animEffect transition="in" filter="wipe(right)">
                                      <p:cBhvr>
                                        <p:cTn id="59" dur="500"/>
                                        <p:tgtEl>
                                          <p:spTgt spid="58"/>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1"/>
                </a:solidFill>
                <a:latin typeface="微软雅黑" panose="020B0503020204020204" charset="-122"/>
                <a:ea typeface="微软雅黑" panose="020B0503020204020204" charset="-122"/>
              </a:rPr>
              <a:t>工作完成情况</a:t>
            </a:r>
            <a:endParaRPr lang="zh-CN" altLang="en-US" sz="3300" b="1" dirty="0">
              <a:solidFill>
                <a:schemeClr val="accent1"/>
              </a:solidFill>
              <a:latin typeface="微软雅黑" panose="020B0503020204020204" charset="-122"/>
              <a:ea typeface="微软雅黑" panose="020B0503020204020204" charset="-122"/>
            </a:endParaRP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年度计划完成</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9" name="矩形 18"/>
          <p:cNvSpPr/>
          <p:nvPr/>
        </p:nvSpPr>
        <p:spPr>
          <a:xfrm>
            <a:off x="547086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工作完成情况</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0" name="矩形 19"/>
          <p:cNvSpPr/>
          <p:nvPr/>
        </p:nvSpPr>
        <p:spPr>
          <a:xfrm>
            <a:off x="3735758" y="2915903"/>
            <a:ext cx="1791516"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季度业绩销售汇总</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1" name="矩形 20"/>
          <p:cNvSpPr/>
          <p:nvPr/>
        </p:nvSpPr>
        <p:spPr>
          <a:xfrm>
            <a:off x="547086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销售指标达成</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 name="椭圆 8"/>
            <p:cNvSpPr/>
            <p:nvPr/>
          </p:nvSpPr>
          <p:spPr>
            <a:xfrm>
              <a:off x="2938198" y="2659139"/>
              <a:ext cx="1477648" cy="1477646"/>
            </a:xfrm>
            <a:prstGeom prst="ellipse">
              <a:avLst/>
            </a:prstGeom>
            <a:solidFill>
              <a:schemeClr val="accent1"/>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latin typeface="微软雅黑" panose="020B0503020204020204" charset="-122"/>
                <a:ea typeface="微软雅黑" panose="020B0503020204020204" charset="-122"/>
              </a:endParaRPr>
            </a:p>
          </p:txBody>
        </p:sp>
        <p:grpSp>
          <p:nvGrpSpPr>
            <p:cNvPr id="16" name="组合 15"/>
            <p:cNvGrpSpPr/>
            <p:nvPr/>
          </p:nvGrpSpPr>
          <p:grpSpPr>
            <a:xfrm>
              <a:off x="3243396" y="2960706"/>
              <a:ext cx="860738" cy="874510"/>
              <a:chOff x="3619500" y="2434166"/>
              <a:chExt cx="590102" cy="599547"/>
            </a:xfrm>
            <a:solidFill>
              <a:schemeClr val="bg1"/>
            </a:solidFill>
          </p:grpSpPr>
          <p:sp>
            <p:nvSpPr>
              <p:cNvPr id="17" name="KSO_Shape"/>
              <p:cNvSpPr/>
              <p:nvPr/>
            </p:nvSpPr>
            <p:spPr>
              <a:xfrm>
                <a:off x="3619500" y="2476500"/>
                <a:ext cx="557213" cy="55721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sp>
            <p:nvSpPr>
              <p:cNvPr id="22" name="KSO_Shape"/>
              <p:cNvSpPr/>
              <p:nvPr/>
            </p:nvSpPr>
            <p:spPr>
              <a:xfrm rot="17344659">
                <a:off x="3652389" y="2434166"/>
                <a:ext cx="557213" cy="557213"/>
              </a:xfrm>
              <a:prstGeom prst="pie">
                <a:avLst>
                  <a:gd name="adj1" fmla="val 20720386"/>
                  <a:gd name="adj2" fmla="val 40651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grpSp>
      <p:sp>
        <p:nvSpPr>
          <p:cNvPr id="25" name="矩形 24"/>
          <p:cNvSpPr/>
          <p:nvPr/>
        </p:nvSpPr>
        <p:spPr>
          <a:xfrm>
            <a:off x="3735758" y="3221282"/>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与上一年度比较</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6" name="矩形 25"/>
          <p:cNvSpPr/>
          <p:nvPr/>
        </p:nvSpPr>
        <p:spPr>
          <a:xfrm>
            <a:off x="5470863" y="3205226"/>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近几年数据对比</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3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7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10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75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3"/>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par>
                                <p:cTn id="45" presetID="50" presetClass="entr" presetSubtype="0" decel="100000" fill="hold" grpId="0" nodeType="withEffect">
                                  <p:stCondLst>
                                    <p:cond delay="105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strVal val="#ppt_w+.3"/>
                                          </p:val>
                                        </p:tav>
                                        <p:tav tm="100000">
                                          <p:val>
                                            <p:strVal val="#ppt_w"/>
                                          </p:val>
                                        </p:tav>
                                      </p:tavLst>
                                    </p:anim>
                                    <p:anim calcmode="lin" valueType="num">
                                      <p:cBhvr>
                                        <p:cTn id="48" dur="1000" fill="hold"/>
                                        <p:tgtEl>
                                          <p:spTgt spid="26"/>
                                        </p:tgtEl>
                                        <p:attrNameLst>
                                          <p:attrName>ppt_h</p:attrName>
                                        </p:attrNameLst>
                                      </p:cBhvr>
                                      <p:tavLst>
                                        <p:tav tm="0">
                                          <p:val>
                                            <p:strVal val="#ppt_h"/>
                                          </p:val>
                                        </p:tav>
                                        <p:tav tm="100000">
                                          <p:val>
                                            <p:strVal val="#ppt_h"/>
                                          </p:val>
                                        </p:tav>
                                      </p:tavLst>
                                    </p:anim>
                                    <p:animEffect transition="in" filter="fade">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年度计划完成</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55" name="Freeform 6"/>
          <p:cNvSpPr/>
          <p:nvPr/>
        </p:nvSpPr>
        <p:spPr bwMode="auto">
          <a:xfrm>
            <a:off x="5936630" y="131486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rgbClr val="FFFFFF"/>
                </a:solidFill>
                <a:latin typeface="微软雅黑" panose="020B0503020204020204" charset="-122"/>
                <a:cs typeface="UKIJ Qolyazma" pitchFamily="18" charset="0"/>
              </a:rPr>
              <a:t>72</a:t>
            </a:r>
            <a:r>
              <a:rPr lang="en-US" altLang="zh-CN" sz="1800" kern="0" dirty="0">
                <a:solidFill>
                  <a:srgbClr val="FFFFFF"/>
                </a:solidFill>
                <a:latin typeface="微软雅黑" panose="020B0503020204020204" charset="-122"/>
                <a:cs typeface="UKIJ Qolyazma" pitchFamily="18" charset="0"/>
              </a:rPr>
              <a:t>%</a:t>
            </a:r>
            <a:endParaRPr lang="en-US" altLang="zh-CN" sz="1800" kern="0" dirty="0">
              <a:solidFill>
                <a:srgbClr val="FFFFFF"/>
              </a:solidFill>
              <a:latin typeface="微软雅黑" panose="020B0503020204020204" charset="-122"/>
              <a:cs typeface="UKIJ Qolyazma" pitchFamily="18" charset="0"/>
            </a:endParaRPr>
          </a:p>
          <a:p>
            <a:pPr algn="ctr" defTabSz="685165">
              <a:lnSpc>
                <a:spcPts val="1125"/>
              </a:lnSpc>
              <a:defRPr/>
            </a:pPr>
            <a:r>
              <a:rPr lang="zh-CN" altLang="en-US" sz="900" kern="0" dirty="0">
                <a:solidFill>
                  <a:srgbClr val="FFFFFF"/>
                </a:solidFill>
                <a:latin typeface="微软雅黑" panose="020B0503020204020204" charset="-122"/>
              </a:rPr>
              <a:t>您的内容打在这里，或者通过复制您的文本后，在此框中选择粘贴。</a:t>
            </a:r>
            <a:endParaRPr lang="zh-CN" altLang="en-US" sz="900" kern="0" dirty="0">
              <a:solidFill>
                <a:srgbClr val="FFFFFF"/>
              </a:solidFill>
              <a:latin typeface="微软雅黑" panose="020B0503020204020204" charset="-122"/>
            </a:endParaRPr>
          </a:p>
        </p:txBody>
      </p:sp>
      <p:sp>
        <p:nvSpPr>
          <p:cNvPr id="56" name="Freeform 7"/>
          <p:cNvSpPr/>
          <p:nvPr/>
        </p:nvSpPr>
        <p:spPr bwMode="auto">
          <a:xfrm>
            <a:off x="5936630" y="260746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68580" tIns="459000" rIns="68580" bIns="34290" numCol="1" anchor="t" anchorCtr="0" compatLnSpc="1"/>
          <a:lstStyle/>
          <a:p>
            <a:pPr algn="ctr" defTabSz="685165">
              <a:lnSpc>
                <a:spcPts val="1125"/>
              </a:lnSpc>
              <a:defRPr/>
            </a:pPr>
            <a:r>
              <a:rPr lang="en-US" altLang="zh-CN" sz="4100" kern="0">
                <a:solidFill>
                  <a:prstClr val="white"/>
                </a:solidFill>
                <a:latin typeface="微软雅黑" panose="020B0503020204020204" charset="-122"/>
                <a:cs typeface="UKIJ Qolyazma" pitchFamily="18" charset="0"/>
              </a:rPr>
              <a:t>28</a:t>
            </a:r>
            <a:r>
              <a:rPr lang="en-US" altLang="zh-CN" sz="1800" kern="0">
                <a:solidFill>
                  <a:prstClr val="white"/>
                </a:solidFill>
                <a:latin typeface="微软雅黑" panose="020B0503020204020204" charset="-122"/>
                <a:cs typeface="UKIJ Qolyazma" pitchFamily="18" charset="0"/>
              </a:rPr>
              <a:t>%</a:t>
            </a:r>
            <a:endParaRPr lang="en-US" altLang="zh-CN" sz="1800" kern="0">
              <a:solidFill>
                <a:prstClr val="white"/>
              </a:solidFill>
              <a:latin typeface="微软雅黑" panose="020B0503020204020204" charset="-122"/>
              <a:cs typeface="UKIJ Qolyazma" pitchFamily="18" charset="0"/>
            </a:endParaRPr>
          </a:p>
          <a:p>
            <a:pPr defTabSz="685165">
              <a:defRPr/>
            </a:pPr>
            <a:endParaRPr lang="zh-CN" altLang="en-US" kern="0">
              <a:solidFill>
                <a:srgbClr val="151515"/>
              </a:solidFill>
              <a:latin typeface="微软雅黑" panose="020B0503020204020204" charset="-122"/>
            </a:endParaRPr>
          </a:p>
        </p:txBody>
      </p:sp>
      <p:cxnSp>
        <p:nvCxnSpPr>
          <p:cNvPr id="61" name="直接连接符 60"/>
          <p:cNvCxnSpPr/>
          <p:nvPr/>
        </p:nvCxnSpPr>
        <p:spPr>
          <a:xfrm flipH="1">
            <a:off x="1264502" y="2440511"/>
            <a:ext cx="4672127" cy="0"/>
          </a:xfrm>
          <a:prstGeom prst="line">
            <a:avLst/>
          </a:prstGeom>
          <a:noFill/>
          <a:ln w="6350" cap="flat" cmpd="sng" algn="ctr">
            <a:solidFill>
              <a:srgbClr val="FFFFFF">
                <a:lumMod val="50000"/>
              </a:srgbClr>
            </a:solidFill>
            <a:prstDash val="solid"/>
            <a:miter lim="800000"/>
          </a:ln>
          <a:effectLst/>
        </p:spPr>
      </p:cxnSp>
      <p:cxnSp>
        <p:nvCxnSpPr>
          <p:cNvPr id="62" name="直接连接符 61"/>
          <p:cNvCxnSpPr>
            <a:stCxn id="56" idx="0"/>
          </p:cNvCxnSpPr>
          <p:nvPr/>
        </p:nvCxnSpPr>
        <p:spPr>
          <a:xfrm flipH="1">
            <a:off x="1264502" y="2607468"/>
            <a:ext cx="4672127" cy="0"/>
          </a:xfrm>
          <a:prstGeom prst="line">
            <a:avLst/>
          </a:prstGeom>
          <a:noFill/>
          <a:ln w="6350" cap="flat" cmpd="sng" algn="ctr">
            <a:solidFill>
              <a:srgbClr val="FFFFFF">
                <a:lumMod val="50000"/>
              </a:srgbClr>
            </a:solidFill>
            <a:prstDash val="solid"/>
            <a:miter lim="800000"/>
          </a:ln>
          <a:effectLst/>
        </p:spPr>
      </p:cxnSp>
      <p:sp>
        <p:nvSpPr>
          <p:cNvPr id="63" name="TextBox 13"/>
          <p:cNvSpPr txBox="1"/>
          <p:nvPr/>
        </p:nvSpPr>
        <p:spPr>
          <a:xfrm flipH="1">
            <a:off x="1264503" y="128242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165">
              <a:defRPr/>
            </a:pPr>
            <a:r>
              <a:rPr lang="zh-CN" altLang="en-US" sz="1700" kern="0" dirty="0"/>
              <a:t>点击添加关键字</a:t>
            </a:r>
            <a:endParaRPr lang="zh-CN" altLang="en-US" sz="1700" kern="0" dirty="0"/>
          </a:p>
        </p:txBody>
      </p:sp>
      <p:sp>
        <p:nvSpPr>
          <p:cNvPr id="64" name="TextBox 14"/>
          <p:cNvSpPr txBox="1"/>
          <p:nvPr/>
        </p:nvSpPr>
        <p:spPr>
          <a:xfrm>
            <a:off x="1264503" y="1590119"/>
            <a:ext cx="3938540" cy="729430"/>
          </a:xfrm>
          <a:prstGeom prst="rect">
            <a:avLst/>
          </a:prstGeom>
          <a:noFill/>
        </p:spPr>
        <p:txBody>
          <a:bodyPr wrap="square" lIns="68580" tIns="34290" rIns="68580" bIns="34290" rtlCol="0">
            <a:spAutoFit/>
          </a:bodyPr>
          <a:lstStyle/>
          <a:p>
            <a:pPr defTabSz="685165">
              <a:lnSpc>
                <a:spcPct val="130000"/>
              </a:lnSpc>
            </a:pPr>
            <a:r>
              <a:rPr lang="zh-CN" altLang="en-US" sz="1100" dirty="0">
                <a:solidFill>
                  <a:srgbClr val="151515">
                    <a:lumMod val="75000"/>
                    <a:lumOff val="25000"/>
                  </a:srgbClr>
                </a:solidFill>
                <a:latin typeface="微软雅黑" panose="020B0503020204020204" charset="-122"/>
              </a:rPr>
              <a:t>您的内容打在这里，或者通过复制您的文本后，在此框中选择粘贴，并选择只保留文字。您的内容打在这里，或者通过复制您的文本后您的内容打在这里。</a:t>
            </a:r>
            <a:endParaRPr lang="zh-CN" altLang="en-US" sz="1100" dirty="0">
              <a:solidFill>
                <a:srgbClr val="151515">
                  <a:lumMod val="75000"/>
                  <a:lumOff val="25000"/>
                </a:srgbClr>
              </a:solidFill>
              <a:latin typeface="微软雅黑" panose="020B0503020204020204" charset="-122"/>
            </a:endParaRPr>
          </a:p>
        </p:txBody>
      </p:sp>
      <p:sp>
        <p:nvSpPr>
          <p:cNvPr id="67" name="TextBox 15"/>
          <p:cNvSpPr txBox="1"/>
          <p:nvPr/>
        </p:nvSpPr>
        <p:spPr>
          <a:xfrm flipH="1">
            <a:off x="1264503" y="276789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165">
              <a:defRPr/>
            </a:pPr>
            <a:r>
              <a:rPr lang="zh-CN" altLang="en-US" sz="1700" kern="0" dirty="0"/>
              <a:t>点击添加关键字</a:t>
            </a:r>
            <a:endParaRPr lang="zh-CN" altLang="en-US" sz="1700" kern="0" dirty="0"/>
          </a:p>
        </p:txBody>
      </p:sp>
      <p:sp>
        <p:nvSpPr>
          <p:cNvPr id="68" name="TextBox 16"/>
          <p:cNvSpPr txBox="1"/>
          <p:nvPr/>
        </p:nvSpPr>
        <p:spPr>
          <a:xfrm>
            <a:off x="1264503" y="3075582"/>
            <a:ext cx="3938540" cy="729430"/>
          </a:xfrm>
          <a:prstGeom prst="rect">
            <a:avLst/>
          </a:prstGeom>
          <a:noFill/>
        </p:spPr>
        <p:txBody>
          <a:bodyPr wrap="square" lIns="68580" tIns="34290" rIns="68580" bIns="34290" rtlCol="0">
            <a:spAutoFit/>
          </a:bodyPr>
          <a:lstStyle/>
          <a:p>
            <a:pPr defTabSz="685165">
              <a:lnSpc>
                <a:spcPct val="130000"/>
              </a:lnSpc>
            </a:pPr>
            <a:r>
              <a:rPr lang="zh-CN" altLang="en-US" sz="1100" dirty="0">
                <a:solidFill>
                  <a:srgbClr val="151515">
                    <a:lumMod val="75000"/>
                    <a:lumOff val="25000"/>
                  </a:srgbClr>
                </a:solidFill>
                <a:latin typeface="微软雅黑" panose="020B0503020204020204" charset="-122"/>
              </a:rPr>
              <a:t>您的内容打在这里，或者通过复制您的文本后，在此框中选择粘贴，并选择只保留文字。您的内容打在这里，或者通过复制您的</a:t>
            </a:r>
            <a:r>
              <a:rPr lang="zh-CN" altLang="en-US" sz="1100">
                <a:solidFill>
                  <a:srgbClr val="151515">
                    <a:lumMod val="75000"/>
                    <a:lumOff val="25000"/>
                  </a:srgbClr>
                </a:solidFill>
                <a:latin typeface="微软雅黑" panose="020B0503020204020204" charset="-122"/>
              </a:rPr>
              <a:t>文本后您的内容打在这里。</a:t>
            </a:r>
            <a:endParaRPr lang="zh-CN" altLang="en-US" sz="1100">
              <a:solidFill>
                <a:srgbClr val="151515">
                  <a:lumMod val="75000"/>
                  <a:lumOff val="25000"/>
                </a:srgbClr>
              </a:solidFill>
              <a:latin typeface="微软雅黑" panose="020B0503020204020204" charset="-122"/>
            </a:endParaRPr>
          </a:p>
        </p:txBody>
      </p:sp>
      <p:sp>
        <p:nvSpPr>
          <p:cNvPr id="69" name="矩形 47"/>
          <p:cNvSpPr>
            <a:spLocks noChangeArrowheads="1"/>
          </p:cNvSpPr>
          <p:nvPr/>
        </p:nvSpPr>
        <p:spPr bwMode="auto">
          <a:xfrm>
            <a:off x="1187624" y="4057390"/>
            <a:ext cx="6705335"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kern="0" dirty="0">
                <a:solidFill>
                  <a:srgbClr val="151515">
                    <a:lumMod val="75000"/>
                    <a:lumOff val="25000"/>
                  </a:srgb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151515">
                  <a:lumMod val="75000"/>
                  <a:lumOff val="25000"/>
                </a:srgbClr>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outVertical)">
                                      <p:cBhvr>
                                        <p:cTn id="7" dur="500"/>
                                        <p:tgtEl>
                                          <p:spTgt spid="6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ppt_y</p:attrName>
                                        </p:attrNameLst>
                                      </p:cBhvr>
                                      <p:tavLst>
                                        <p:tav tm="0">
                                          <p:val>
                                            <p:strVal val="#ppt_y+#ppt_h*1.125000"/>
                                          </p:val>
                                        </p:tav>
                                        <p:tav tm="100000">
                                          <p:val>
                                            <p:strVal val="#ppt_y"/>
                                          </p:val>
                                        </p:tav>
                                      </p:tavLst>
                                    </p:anim>
                                    <p:animEffect transition="in" filter="wipe(up)">
                                      <p:cBhvr>
                                        <p:cTn id="12" dur="500"/>
                                        <p:tgtEl>
                                          <p:spTgt spid="5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p:tgtEl>
                                          <p:spTgt spid="56"/>
                                        </p:tgtEl>
                                        <p:attrNameLst>
                                          <p:attrName>ppt_y</p:attrName>
                                        </p:attrNameLst>
                                      </p:cBhvr>
                                      <p:tavLst>
                                        <p:tav tm="0">
                                          <p:val>
                                            <p:strVal val="#ppt_y-#ppt_h*1.125000"/>
                                          </p:val>
                                        </p:tav>
                                        <p:tav tm="100000">
                                          <p:val>
                                            <p:strVal val="#ppt_y"/>
                                          </p:val>
                                        </p:tav>
                                      </p:tavLst>
                                    </p:anim>
                                    <p:animEffect transition="in" filter="wipe(down)">
                                      <p:cBhvr>
                                        <p:cTn id="16" dur="500"/>
                                        <p:tgtEl>
                                          <p:spTgt spid="56"/>
                                        </p:tgtEl>
                                      </p:cBhvr>
                                    </p:animEffect>
                                  </p:childTnLst>
                                </p:cTn>
                              </p:par>
                              <p:par>
                                <p:cTn id="17" presetID="22" presetClass="entr" presetSubtype="2" fill="hold" nodeType="withEffect">
                                  <p:stCondLst>
                                    <p:cond delay="40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par>
                                <p:cTn id="20" presetID="22" presetClass="entr" presetSubtype="2" fill="hold" nodeType="withEffect">
                                  <p:stCondLst>
                                    <p:cond delay="40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63"/>
                                        </p:tgtEl>
                                        <p:attrNameLst>
                                          <p:attrName>style.visibility</p:attrName>
                                        </p:attrNameLst>
                                      </p:cBhvr>
                                      <p:to>
                                        <p:strVal val="visible"/>
                                      </p:to>
                                    </p:set>
                                    <p:animEffect transition="in" filter="fade">
                                      <p:cBhvr>
                                        <p:cTn id="25" dur="100"/>
                                        <p:tgtEl>
                                          <p:spTgt spid="6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64"/>
                                        </p:tgtEl>
                                        <p:attrNameLst>
                                          <p:attrName>style.visibility</p:attrName>
                                        </p:attrNameLst>
                                      </p:cBhvr>
                                      <p:to>
                                        <p:strVal val="visible"/>
                                      </p:to>
                                    </p:set>
                                    <p:animEffect transition="in" filter="fade">
                                      <p:cBhvr>
                                        <p:cTn id="28" dur="100"/>
                                        <p:tgtEl>
                                          <p:spTgt spid="6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67"/>
                                        </p:tgtEl>
                                        <p:attrNameLst>
                                          <p:attrName>style.visibility</p:attrName>
                                        </p:attrNameLst>
                                      </p:cBhvr>
                                      <p:to>
                                        <p:strVal val="visible"/>
                                      </p:to>
                                    </p:set>
                                    <p:animEffect transition="in" filter="fade">
                                      <p:cBhvr>
                                        <p:cTn id="31" dur="100"/>
                                        <p:tgtEl>
                                          <p:spTgt spid="67"/>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68"/>
                                        </p:tgtEl>
                                        <p:attrNameLst>
                                          <p:attrName>style.visibility</p:attrName>
                                        </p:attrNameLst>
                                      </p:cBhvr>
                                      <p:to>
                                        <p:strVal val="visible"/>
                                      </p:to>
                                    </p:set>
                                    <p:animEffect transition="in" filter="fade">
                                      <p:cBhvr>
                                        <p:cTn id="34" dur="1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3" grpId="0"/>
      <p:bldP spid="64"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工作完成情况</a:t>
            </a:r>
            <a:endParaRPr lang="zh-CN" altLang="en-US" dirty="0">
              <a:latin typeface="微软雅黑" panose="020B0503020204020204" charset="-122"/>
              <a:ea typeface="微软雅黑" panose="020B0503020204020204" charset="-122"/>
            </a:endParaRPr>
          </a:p>
        </p:txBody>
      </p:sp>
      <p:grpSp>
        <p:nvGrpSpPr>
          <p:cNvPr id="36" name="组合 35"/>
          <p:cNvGrpSpPr/>
          <p:nvPr/>
        </p:nvGrpSpPr>
        <p:grpSpPr>
          <a:xfrm>
            <a:off x="4644008" y="1419624"/>
            <a:ext cx="3168352" cy="725232"/>
            <a:chOff x="6327173" y="1681099"/>
            <a:chExt cx="4224470" cy="966974"/>
          </a:xfrm>
        </p:grpSpPr>
        <p:sp>
          <p:nvSpPr>
            <p:cNvPr id="37" name="文本框 20"/>
            <p:cNvSpPr txBox="1"/>
            <p:nvPr/>
          </p:nvSpPr>
          <p:spPr>
            <a:xfrm>
              <a:off x="6327174" y="1681099"/>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endParaRPr lang="zh-CN" altLang="en-US" sz="1400" b="1" dirty="0">
                <a:solidFill>
                  <a:schemeClr val="tx1">
                    <a:lumMod val="75000"/>
                    <a:lumOff val="25000"/>
                  </a:schemeClr>
                </a:solidFill>
                <a:latin typeface="微软雅黑" panose="020B0503020204020204" charset="-122"/>
                <a:ea typeface="微软雅黑" panose="020B0503020204020204" charset="-122"/>
              </a:endParaRPr>
            </a:p>
          </p:txBody>
        </p:sp>
        <p:sp>
          <p:nvSpPr>
            <p:cNvPr id="38" name="文本框 21"/>
            <p:cNvSpPr txBox="1"/>
            <p:nvPr/>
          </p:nvSpPr>
          <p:spPr>
            <a:xfrm>
              <a:off x="6327173" y="1938137"/>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9" name="组合 38"/>
          <p:cNvGrpSpPr/>
          <p:nvPr/>
        </p:nvGrpSpPr>
        <p:grpSpPr>
          <a:xfrm>
            <a:off x="1259632" y="2946003"/>
            <a:ext cx="667212" cy="548855"/>
            <a:chOff x="1465545" y="3524250"/>
            <a:chExt cx="889616" cy="731806"/>
          </a:xfrm>
          <a:solidFill>
            <a:srgbClr val="009900"/>
          </a:solidFill>
        </p:grpSpPr>
        <p:sp>
          <p:nvSpPr>
            <p:cNvPr id="40" name="六边形 39"/>
            <p:cNvSpPr/>
            <p:nvPr/>
          </p:nvSpPr>
          <p:spPr>
            <a:xfrm>
              <a:off x="1480540" y="3524250"/>
              <a:ext cx="848894" cy="731806"/>
            </a:xfrm>
            <a:prstGeom prst="hexagon">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chemeClr val="bg1"/>
                  </a:solidFill>
                  <a:latin typeface="微软雅黑" panose="020B0503020204020204" charset="-122"/>
                  <a:ea typeface="微软雅黑" panose="020B0503020204020204" charset="-122"/>
                </a:rPr>
                <a:t>30</a:t>
              </a:r>
              <a:r>
                <a:rPr lang="en-US" altLang="zh-CN" b="1" dirty="0">
                  <a:solidFill>
                    <a:schemeClr val="bg1"/>
                  </a:solidFill>
                  <a:latin typeface="微软雅黑" panose="020B0503020204020204" charset="-122"/>
                  <a:ea typeface="微软雅黑" panose="020B0503020204020204" charset="-122"/>
                </a:rPr>
                <a:t>%</a:t>
              </a:r>
              <a:endParaRPr lang="zh-CN" altLang="en-US" b="1" dirty="0">
                <a:solidFill>
                  <a:schemeClr val="bg1"/>
                </a:solidFill>
                <a:latin typeface="微软雅黑" panose="020B0503020204020204" charset="-122"/>
                <a:ea typeface="微软雅黑" panose="020B0503020204020204" charset="-122"/>
              </a:endParaRPr>
            </a:p>
          </p:txBody>
        </p:sp>
      </p:grpSp>
      <p:grpSp>
        <p:nvGrpSpPr>
          <p:cNvPr id="45" name="组合 44"/>
          <p:cNvGrpSpPr/>
          <p:nvPr/>
        </p:nvGrpSpPr>
        <p:grpSpPr>
          <a:xfrm>
            <a:off x="1835700" y="3364075"/>
            <a:ext cx="1000697" cy="862670"/>
            <a:chOff x="2329434" y="4081682"/>
            <a:chExt cx="1334262" cy="1150226"/>
          </a:xfrm>
          <a:solidFill>
            <a:srgbClr val="009900"/>
          </a:solidFill>
        </p:grpSpPr>
        <p:sp>
          <p:nvSpPr>
            <p:cNvPr id="48" name="六边形 47"/>
            <p:cNvSpPr/>
            <p:nvPr/>
          </p:nvSpPr>
          <p:spPr>
            <a:xfrm>
              <a:off x="2329434" y="4081682"/>
              <a:ext cx="1334262" cy="1150226"/>
            </a:xfrm>
            <a:prstGeom prst="hexagon">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chemeClr val="bg1"/>
                  </a:solidFill>
                  <a:latin typeface="微软雅黑" panose="020B0503020204020204" charset="-122"/>
                  <a:ea typeface="微软雅黑" panose="020B0503020204020204" charset="-122"/>
                </a:rPr>
                <a:t>40%</a:t>
              </a:r>
              <a:endParaRPr lang="zh-CN" altLang="en-US" sz="2100" b="1" dirty="0">
                <a:solidFill>
                  <a:schemeClr val="bg1"/>
                </a:solidFill>
                <a:latin typeface="微软雅黑" panose="020B0503020204020204" charset="-122"/>
                <a:ea typeface="微软雅黑" panose="020B0503020204020204" charset="-122"/>
              </a:endParaRPr>
            </a:p>
          </p:txBody>
        </p:sp>
      </p:grpSp>
      <p:grpSp>
        <p:nvGrpSpPr>
          <p:cNvPr id="57" name="组合 56"/>
          <p:cNvGrpSpPr/>
          <p:nvPr/>
        </p:nvGrpSpPr>
        <p:grpSpPr>
          <a:xfrm>
            <a:off x="2627784" y="2222802"/>
            <a:ext cx="1824228" cy="1572611"/>
            <a:chOff x="3663696" y="2559981"/>
            <a:chExt cx="2432304" cy="2096814"/>
          </a:xfrm>
          <a:solidFill>
            <a:srgbClr val="009900"/>
          </a:solidFill>
        </p:grpSpPr>
        <p:sp>
          <p:nvSpPr>
            <p:cNvPr id="58" name="六边形 57"/>
            <p:cNvSpPr/>
            <p:nvPr/>
          </p:nvSpPr>
          <p:spPr>
            <a:xfrm>
              <a:off x="3663696" y="2559981"/>
              <a:ext cx="2432304" cy="2096814"/>
            </a:xfrm>
            <a:prstGeom prst="hexagon">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chemeClr val="bg1"/>
                  </a:solidFill>
                  <a:latin typeface="微软雅黑" panose="020B0503020204020204" charset="-122"/>
                  <a:ea typeface="微软雅黑" panose="020B0503020204020204" charset="-122"/>
                </a:rPr>
                <a:t>80%</a:t>
              </a:r>
              <a:endParaRPr lang="zh-CN" altLang="en-US" sz="3600" b="1" dirty="0">
                <a:solidFill>
                  <a:schemeClr val="bg1"/>
                </a:solidFill>
                <a:latin typeface="微软雅黑" panose="020B0503020204020204" charset="-122"/>
                <a:ea typeface="微软雅黑" panose="020B0503020204020204" charset="-122"/>
              </a:endParaRPr>
            </a:p>
          </p:txBody>
        </p:sp>
      </p:grpSp>
      <p:grpSp>
        <p:nvGrpSpPr>
          <p:cNvPr id="60" name="组合 59"/>
          <p:cNvGrpSpPr/>
          <p:nvPr/>
        </p:nvGrpSpPr>
        <p:grpSpPr>
          <a:xfrm>
            <a:off x="1548221" y="1567866"/>
            <a:ext cx="1295591" cy="1116888"/>
            <a:chOff x="1936242" y="1686736"/>
            <a:chExt cx="1727454" cy="1489184"/>
          </a:xfrm>
          <a:solidFill>
            <a:srgbClr val="009900"/>
          </a:solidFill>
        </p:grpSpPr>
        <p:sp>
          <p:nvSpPr>
            <p:cNvPr id="65" name="六边形 64"/>
            <p:cNvSpPr/>
            <p:nvPr/>
          </p:nvSpPr>
          <p:spPr>
            <a:xfrm>
              <a:off x="1936242" y="1686736"/>
              <a:ext cx="1727454" cy="1489184"/>
            </a:xfrm>
            <a:prstGeom prst="hexagon">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chemeClr val="bg1"/>
                  </a:solidFill>
                  <a:latin typeface="微软雅黑" panose="020B0503020204020204" charset="-122"/>
                  <a:ea typeface="微软雅黑" panose="020B0503020204020204" charset="-122"/>
                </a:rPr>
                <a:t>50%</a:t>
              </a:r>
              <a:endParaRPr lang="zh-CN" altLang="en-US" sz="2700" b="1" dirty="0">
                <a:solidFill>
                  <a:schemeClr val="bg1"/>
                </a:solidFill>
                <a:latin typeface="微软雅黑" panose="020B0503020204020204" charset="-122"/>
                <a:ea typeface="微软雅黑" panose="020B0503020204020204" charset="-122"/>
              </a:endParaRPr>
            </a:p>
          </p:txBody>
        </p:sp>
      </p:grpSp>
      <p:grpSp>
        <p:nvGrpSpPr>
          <p:cNvPr id="70" name="组合 69"/>
          <p:cNvGrpSpPr/>
          <p:nvPr/>
        </p:nvGrpSpPr>
        <p:grpSpPr>
          <a:xfrm>
            <a:off x="4644008" y="3718736"/>
            <a:ext cx="3168352" cy="725232"/>
            <a:chOff x="6327173" y="4322384"/>
            <a:chExt cx="4224470" cy="966975"/>
          </a:xfrm>
        </p:grpSpPr>
        <p:sp>
          <p:nvSpPr>
            <p:cNvPr id="74" name="文本框 29"/>
            <p:cNvSpPr txBox="1"/>
            <p:nvPr/>
          </p:nvSpPr>
          <p:spPr>
            <a:xfrm>
              <a:off x="6327174" y="4322384"/>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endParaRPr lang="zh-CN" altLang="en-US" sz="1400" b="1" dirty="0">
                <a:solidFill>
                  <a:schemeClr val="tx1">
                    <a:lumMod val="75000"/>
                    <a:lumOff val="25000"/>
                  </a:schemeClr>
                </a:solidFill>
                <a:latin typeface="微软雅黑" panose="020B0503020204020204" charset="-122"/>
                <a:ea typeface="微软雅黑" panose="020B0503020204020204" charset="-122"/>
              </a:endParaRPr>
            </a:p>
          </p:txBody>
        </p:sp>
        <p:sp>
          <p:nvSpPr>
            <p:cNvPr id="76" name="文本框 30"/>
            <p:cNvSpPr txBox="1"/>
            <p:nvPr/>
          </p:nvSpPr>
          <p:spPr>
            <a:xfrm>
              <a:off x="6327173" y="4579422"/>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4" name="组合 83"/>
          <p:cNvGrpSpPr/>
          <p:nvPr/>
        </p:nvGrpSpPr>
        <p:grpSpPr>
          <a:xfrm>
            <a:off x="4644008" y="2211716"/>
            <a:ext cx="3168352" cy="725232"/>
            <a:chOff x="6327173" y="3001742"/>
            <a:chExt cx="4224470" cy="966974"/>
          </a:xfrm>
        </p:grpSpPr>
        <p:sp>
          <p:nvSpPr>
            <p:cNvPr id="85" name="文本框 31"/>
            <p:cNvSpPr txBox="1"/>
            <p:nvPr/>
          </p:nvSpPr>
          <p:spPr>
            <a:xfrm>
              <a:off x="6327174" y="3001742"/>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endParaRPr lang="zh-CN" altLang="en-US" sz="1400" b="1" dirty="0">
                <a:solidFill>
                  <a:schemeClr val="tx1">
                    <a:lumMod val="75000"/>
                    <a:lumOff val="25000"/>
                  </a:schemeClr>
                </a:solidFill>
                <a:latin typeface="微软雅黑" panose="020B0503020204020204" charset="-122"/>
                <a:ea typeface="微软雅黑" panose="020B0503020204020204" charset="-122"/>
              </a:endParaRPr>
            </a:p>
          </p:txBody>
        </p:sp>
        <p:sp>
          <p:nvSpPr>
            <p:cNvPr id="86" name="文本框 32"/>
            <p:cNvSpPr txBox="1"/>
            <p:nvPr/>
          </p:nvSpPr>
          <p:spPr>
            <a:xfrm>
              <a:off x="6327173" y="3258780"/>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7" name="组合 86"/>
          <p:cNvGrpSpPr/>
          <p:nvPr/>
        </p:nvGrpSpPr>
        <p:grpSpPr>
          <a:xfrm>
            <a:off x="4644008" y="2998653"/>
            <a:ext cx="3168352" cy="725232"/>
            <a:chOff x="6327173" y="4322384"/>
            <a:chExt cx="4224470" cy="966974"/>
          </a:xfrm>
        </p:grpSpPr>
        <p:sp>
          <p:nvSpPr>
            <p:cNvPr id="88" name="文本框 33"/>
            <p:cNvSpPr txBox="1"/>
            <p:nvPr/>
          </p:nvSpPr>
          <p:spPr>
            <a:xfrm>
              <a:off x="6327174" y="4322384"/>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endParaRPr lang="zh-CN" altLang="en-US" sz="1400" b="1" dirty="0">
                <a:solidFill>
                  <a:schemeClr val="tx1">
                    <a:lumMod val="75000"/>
                    <a:lumOff val="25000"/>
                  </a:schemeClr>
                </a:solidFill>
                <a:latin typeface="微软雅黑" panose="020B0503020204020204" charset="-122"/>
                <a:ea typeface="微软雅黑" panose="020B0503020204020204" charset="-122"/>
              </a:endParaRPr>
            </a:p>
          </p:txBody>
        </p:sp>
        <p:sp>
          <p:nvSpPr>
            <p:cNvPr id="89" name="文本框 34"/>
            <p:cNvSpPr txBox="1"/>
            <p:nvPr/>
          </p:nvSpPr>
          <p:spPr>
            <a:xfrm>
              <a:off x="6327173" y="4579422"/>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anim calcmode="lin" valueType="num">
                                      <p:cBhvr>
                                        <p:cTn id="24" dur="500" fill="hold"/>
                                        <p:tgtEl>
                                          <p:spTgt spid="60"/>
                                        </p:tgtEl>
                                        <p:attrNameLst>
                                          <p:attrName>ppt_x</p:attrName>
                                        </p:attrNameLst>
                                      </p:cBhvr>
                                      <p:tavLst>
                                        <p:tav tm="0">
                                          <p:val>
                                            <p:fltVal val="0.5"/>
                                          </p:val>
                                        </p:tav>
                                        <p:tav tm="100000">
                                          <p:val>
                                            <p:strVal val="#ppt_x"/>
                                          </p:val>
                                        </p:tav>
                                      </p:tavLst>
                                    </p:anim>
                                    <p:anim calcmode="lin" valueType="num">
                                      <p:cBhvr>
                                        <p:cTn id="25" dur="500" fill="hold"/>
                                        <p:tgtEl>
                                          <p:spTgt spid="60"/>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anim calcmode="lin" valueType="num">
                                      <p:cBhvr>
                                        <p:cTn id="31" dur="500" fill="hold"/>
                                        <p:tgtEl>
                                          <p:spTgt spid="57"/>
                                        </p:tgtEl>
                                        <p:attrNameLst>
                                          <p:attrName>ppt_x</p:attrName>
                                        </p:attrNameLst>
                                      </p:cBhvr>
                                      <p:tavLst>
                                        <p:tav tm="0">
                                          <p:val>
                                            <p:fltVal val="0.5"/>
                                          </p:val>
                                        </p:tav>
                                        <p:tav tm="100000">
                                          <p:val>
                                            <p:strVal val="#ppt_x"/>
                                          </p:val>
                                        </p:tav>
                                      </p:tavLst>
                                    </p:anim>
                                    <p:anim calcmode="lin" valueType="num">
                                      <p:cBhvr>
                                        <p:cTn id="32" dur="500" fill="hold"/>
                                        <p:tgtEl>
                                          <p:spTgt spid="5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strVal val="#ppt_x"/>
                                          </p:val>
                                        </p:tav>
                                        <p:tav tm="100000">
                                          <p:val>
                                            <p:strVal val="#ppt_x"/>
                                          </p:val>
                                        </p:tav>
                                      </p:tavLst>
                                    </p:anim>
                                    <p:anim calcmode="lin" valueType="num">
                                      <p:cBhvr>
                                        <p:cTn id="38" dur="450" decel="100000" fill="hold"/>
                                        <p:tgtEl>
                                          <p:spTgt spid="36"/>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anim calcmode="lin" valueType="num">
                                      <p:cBhvr>
                                        <p:cTn id="43" dur="500" fill="hold"/>
                                        <p:tgtEl>
                                          <p:spTgt spid="84"/>
                                        </p:tgtEl>
                                        <p:attrNameLst>
                                          <p:attrName>ppt_x</p:attrName>
                                        </p:attrNameLst>
                                      </p:cBhvr>
                                      <p:tavLst>
                                        <p:tav tm="0">
                                          <p:val>
                                            <p:strVal val="#ppt_x"/>
                                          </p:val>
                                        </p:tav>
                                        <p:tav tm="100000">
                                          <p:val>
                                            <p:strVal val="#ppt_x"/>
                                          </p:val>
                                        </p:tav>
                                      </p:tavLst>
                                    </p:anim>
                                    <p:anim calcmode="lin" valueType="num">
                                      <p:cBhvr>
                                        <p:cTn id="44" dur="450" decel="100000" fill="hold"/>
                                        <p:tgtEl>
                                          <p:spTgt spid="84"/>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anim calcmode="lin" valueType="num">
                                      <p:cBhvr>
                                        <p:cTn id="49" dur="500" fill="hold"/>
                                        <p:tgtEl>
                                          <p:spTgt spid="87"/>
                                        </p:tgtEl>
                                        <p:attrNameLst>
                                          <p:attrName>ppt_x</p:attrName>
                                        </p:attrNameLst>
                                      </p:cBhvr>
                                      <p:tavLst>
                                        <p:tav tm="0">
                                          <p:val>
                                            <p:strVal val="#ppt_x"/>
                                          </p:val>
                                        </p:tav>
                                        <p:tav tm="100000">
                                          <p:val>
                                            <p:strVal val="#ppt_x"/>
                                          </p:val>
                                        </p:tav>
                                      </p:tavLst>
                                    </p:anim>
                                    <p:anim calcmode="lin" valueType="num">
                                      <p:cBhvr>
                                        <p:cTn id="50" dur="450" decel="100000" fill="hold"/>
                                        <p:tgtEl>
                                          <p:spTgt spid="87"/>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8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anim calcmode="lin" valueType="num">
                                      <p:cBhvr>
                                        <p:cTn id="55" dur="500" fill="hold"/>
                                        <p:tgtEl>
                                          <p:spTgt spid="70"/>
                                        </p:tgtEl>
                                        <p:attrNameLst>
                                          <p:attrName>ppt_x</p:attrName>
                                        </p:attrNameLst>
                                      </p:cBhvr>
                                      <p:tavLst>
                                        <p:tav tm="0">
                                          <p:val>
                                            <p:strVal val="#ppt_x"/>
                                          </p:val>
                                        </p:tav>
                                        <p:tav tm="100000">
                                          <p:val>
                                            <p:strVal val="#ppt_x"/>
                                          </p:val>
                                        </p:tav>
                                      </p:tavLst>
                                    </p:anim>
                                    <p:anim calcmode="lin" valueType="num">
                                      <p:cBhvr>
                                        <p:cTn id="56" dur="450" decel="100000" fill="hold"/>
                                        <p:tgtEl>
                                          <p:spTgt spid="70"/>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季度业绩销售汇总</a:t>
            </a:r>
            <a:endParaRPr lang="zh-CN" altLang="en-US" dirty="0">
              <a:latin typeface="微软雅黑" panose="020B0503020204020204" charset="-122"/>
              <a:ea typeface="微软雅黑" panose="020B0503020204020204" charset="-122"/>
            </a:endParaRPr>
          </a:p>
        </p:txBody>
      </p:sp>
      <p:grpSp>
        <p:nvGrpSpPr>
          <p:cNvPr id="47" name="组合 46"/>
          <p:cNvGrpSpPr/>
          <p:nvPr/>
        </p:nvGrpSpPr>
        <p:grpSpPr>
          <a:xfrm>
            <a:off x="3174128" y="1090188"/>
            <a:ext cx="1693176" cy="1181539"/>
            <a:chOff x="467623" y="1600608"/>
            <a:chExt cx="2257568" cy="1575385"/>
          </a:xfrm>
        </p:grpSpPr>
        <p:sp>
          <p:nvSpPr>
            <p:cNvPr id="41" name="圆角矩形 40"/>
            <p:cNvSpPr/>
            <p:nvPr/>
          </p:nvSpPr>
          <p:spPr>
            <a:xfrm rot="18900000">
              <a:off x="467623" y="196684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sp>
          <p:nvSpPr>
            <p:cNvPr id="12" name="椭圆 11"/>
            <p:cNvSpPr/>
            <p:nvPr/>
          </p:nvSpPr>
          <p:spPr>
            <a:xfrm flipH="1">
              <a:off x="767738" y="2550806"/>
              <a:ext cx="625187" cy="625187"/>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42" name="矩形 41"/>
            <p:cNvSpPr/>
            <p:nvPr/>
          </p:nvSpPr>
          <p:spPr>
            <a:xfrm rot="18900000">
              <a:off x="754174" y="2715833"/>
              <a:ext cx="652315" cy="34881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60%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4" name="矩形 43"/>
            <p:cNvSpPr/>
            <p:nvPr/>
          </p:nvSpPr>
          <p:spPr>
            <a:xfrm rot="18900000">
              <a:off x="1207360" y="2133448"/>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一季度</a:t>
              </a:r>
              <a:endPar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46"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56" name="组合 55"/>
          <p:cNvGrpSpPr/>
          <p:nvPr/>
        </p:nvGrpSpPr>
        <p:grpSpPr>
          <a:xfrm>
            <a:off x="2923655" y="2392954"/>
            <a:ext cx="1693176" cy="1185251"/>
            <a:chOff x="498658" y="3970152"/>
            <a:chExt cx="2257568" cy="1580335"/>
          </a:xfrm>
        </p:grpSpPr>
        <p:sp>
          <p:nvSpPr>
            <p:cNvPr id="49" name="圆角矩形 48"/>
            <p:cNvSpPr/>
            <p:nvPr/>
          </p:nvSpPr>
          <p:spPr>
            <a:xfrm rot="18900000">
              <a:off x="498658" y="443631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grpSp>
          <p:nvGrpSpPr>
            <p:cNvPr id="54" name="组合 53"/>
            <p:cNvGrpSpPr/>
            <p:nvPr/>
          </p:nvGrpSpPr>
          <p:grpSpPr>
            <a:xfrm>
              <a:off x="1827999" y="3970152"/>
              <a:ext cx="652315" cy="625187"/>
              <a:chOff x="785208" y="5020276"/>
              <a:chExt cx="652315" cy="625187"/>
            </a:xfrm>
          </p:grpSpPr>
          <p:sp>
            <p:nvSpPr>
              <p:cNvPr id="50" name="椭圆 49"/>
              <p:cNvSpPr/>
              <p:nvPr/>
            </p:nvSpPr>
            <p:spPr>
              <a:xfrm flipH="1">
                <a:off x="798773" y="5020276"/>
                <a:ext cx="625187" cy="625187"/>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51" name="矩形 50"/>
              <p:cNvSpPr/>
              <p:nvPr/>
            </p:nvSpPr>
            <p:spPr>
              <a:xfrm rot="18900000">
                <a:off x="785208" y="5185303"/>
                <a:ext cx="652315" cy="34881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80%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52" name="矩形 51"/>
            <p:cNvSpPr/>
            <p:nvPr/>
          </p:nvSpPr>
          <p:spPr>
            <a:xfrm rot="18900000">
              <a:off x="1136069" y="467983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二季度</a:t>
              </a:r>
              <a:endPar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55"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lumMod val="65000"/>
                <a:lumOff val="3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grpSp>
      <p:sp>
        <p:nvSpPr>
          <p:cNvPr id="75" name="任意多边形 74"/>
          <p:cNvSpPr/>
          <p:nvPr/>
        </p:nvSpPr>
        <p:spPr>
          <a:xfrm rot="2250102">
            <a:off x="2262890" y="2412097"/>
            <a:ext cx="4423777" cy="959207"/>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noFill/>
            <a:prstDash val="solid"/>
          </a:ln>
          <a:effectLst/>
        </p:spPr>
        <p:txBody>
          <a:bodyPr wrap="square" lIns="68580" tIns="34290" rIns="68580" bIns="34290" anchor="ctr">
            <a:noAutofit/>
          </a:bodyPr>
          <a:lstStyle/>
          <a:p>
            <a:pPr algn="ctr"/>
            <a:endParaRPr lang="zh-CN" altLang="en-US" sz="1000" kern="0">
              <a:solidFill>
                <a:sysClr val="windowText" lastClr="000000"/>
              </a:solidFill>
              <a:latin typeface="微软雅黑" panose="020B0503020204020204" charset="-122"/>
              <a:ea typeface="微软雅黑" panose="020B0503020204020204" charset="-122"/>
            </a:endParaRPr>
          </a:p>
        </p:txBody>
      </p:sp>
      <p:pic>
        <p:nvPicPr>
          <p:cNvPr id="73" name="MH_Other_2"/>
          <p:cNvPicPr/>
          <p:nvPr>
            <p:custDataLst>
              <p:tags r:id="rId1"/>
            </p:custDataLst>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2337959">
            <a:off x="2880264" y="901413"/>
            <a:ext cx="93315" cy="8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MH_Other_2"/>
          <p:cNvPicPr/>
          <p:nvPr>
            <p:custDataLst>
              <p:tags r:id="rId3"/>
            </p:custDataLst>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13386646" flipV="1">
            <a:off x="5936243" y="4050860"/>
            <a:ext cx="93315" cy="8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4347140" y="2202093"/>
            <a:ext cx="1693176" cy="1205338"/>
            <a:chOff x="5796187" y="2936124"/>
            <a:chExt cx="2257568" cy="1607117"/>
          </a:xfrm>
        </p:grpSpPr>
        <p:sp>
          <p:nvSpPr>
            <p:cNvPr id="61" name="圆角矩形 60"/>
            <p:cNvSpPr/>
            <p:nvPr/>
          </p:nvSpPr>
          <p:spPr>
            <a:xfrm rot="18900000">
              <a:off x="5796187" y="3334092"/>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sp>
          <p:nvSpPr>
            <p:cNvPr id="62" name="椭圆 61"/>
            <p:cNvSpPr/>
            <p:nvPr/>
          </p:nvSpPr>
          <p:spPr>
            <a:xfrm flipH="1">
              <a:off x="6096302" y="3918054"/>
              <a:ext cx="625187" cy="625187"/>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63" name="矩形 62"/>
            <p:cNvSpPr/>
            <p:nvPr/>
          </p:nvSpPr>
          <p:spPr>
            <a:xfrm rot="18900000">
              <a:off x="6082738" y="4083081"/>
              <a:ext cx="652315" cy="34881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70%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4" name="矩形 63"/>
            <p:cNvSpPr/>
            <p:nvPr/>
          </p:nvSpPr>
          <p:spPr>
            <a:xfrm rot="18900000">
              <a:off x="6535924" y="350069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三季度</a:t>
              </a:r>
              <a:endPar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78"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 name="组合 3"/>
          <p:cNvGrpSpPr/>
          <p:nvPr/>
        </p:nvGrpSpPr>
        <p:grpSpPr>
          <a:xfrm>
            <a:off x="4136462" y="3519291"/>
            <a:ext cx="1693176" cy="1159088"/>
            <a:chOff x="5515282" y="4692388"/>
            <a:chExt cx="2257568" cy="1545450"/>
          </a:xfrm>
        </p:grpSpPr>
        <p:sp>
          <p:nvSpPr>
            <p:cNvPr id="67" name="圆角矩形 66"/>
            <p:cNvSpPr/>
            <p:nvPr/>
          </p:nvSpPr>
          <p:spPr>
            <a:xfrm rot="18900000">
              <a:off x="5515282" y="5158550"/>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grpSp>
          <p:nvGrpSpPr>
            <p:cNvPr id="68" name="组合 67"/>
            <p:cNvGrpSpPr/>
            <p:nvPr/>
          </p:nvGrpSpPr>
          <p:grpSpPr>
            <a:xfrm>
              <a:off x="6844623" y="4692388"/>
              <a:ext cx="652315" cy="625187"/>
              <a:chOff x="785208" y="5020276"/>
              <a:chExt cx="652315" cy="625187"/>
            </a:xfrm>
          </p:grpSpPr>
          <p:sp>
            <p:nvSpPr>
              <p:cNvPr id="71" name="椭圆 70"/>
              <p:cNvSpPr/>
              <p:nvPr/>
            </p:nvSpPr>
            <p:spPr>
              <a:xfrm flipH="1">
                <a:off x="798773" y="5020276"/>
                <a:ext cx="625187" cy="625187"/>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72" name="矩形 71"/>
              <p:cNvSpPr/>
              <p:nvPr/>
            </p:nvSpPr>
            <p:spPr>
              <a:xfrm rot="18900000">
                <a:off x="785208" y="5185303"/>
                <a:ext cx="652315" cy="34881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90%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69" name="矩形 68"/>
            <p:cNvSpPr/>
            <p:nvPr/>
          </p:nvSpPr>
          <p:spPr>
            <a:xfrm rot="18900000">
              <a:off x="6175877" y="541847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四季度</a:t>
              </a:r>
              <a:endPar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79"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
        <p:nvSpPr>
          <p:cNvPr id="80" name="MH_SubTitle_1"/>
          <p:cNvSpPr txBox="1">
            <a:spLocks noChangeArrowheads="1"/>
          </p:cNvSpPr>
          <p:nvPr>
            <p:custDataLst>
              <p:tags r:id="rId4"/>
            </p:custDataLst>
          </p:nvPr>
        </p:nvSpPr>
        <p:spPr bwMode="auto">
          <a:xfrm>
            <a:off x="4945725" y="982950"/>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1" name="MH_SubTitle_1"/>
          <p:cNvSpPr txBox="1">
            <a:spLocks noChangeArrowheads="1"/>
          </p:cNvSpPr>
          <p:nvPr>
            <p:custDataLst>
              <p:tags r:id="rId5"/>
            </p:custDataLst>
          </p:nvPr>
        </p:nvSpPr>
        <p:spPr bwMode="auto">
          <a:xfrm>
            <a:off x="6113514" y="2068081"/>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2" name="MH_SubTitle_1"/>
          <p:cNvSpPr txBox="1">
            <a:spLocks noChangeArrowheads="1"/>
          </p:cNvSpPr>
          <p:nvPr>
            <p:custDataLst>
              <p:tags r:id="rId6"/>
            </p:custDataLst>
          </p:nvPr>
        </p:nvSpPr>
        <p:spPr bwMode="auto">
          <a:xfrm>
            <a:off x="655790" y="2793835"/>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3" name="MH_SubTitle_1"/>
          <p:cNvSpPr txBox="1">
            <a:spLocks noChangeArrowheads="1"/>
          </p:cNvSpPr>
          <p:nvPr>
            <p:custDataLst>
              <p:tags r:id="rId7"/>
            </p:custDataLst>
          </p:nvPr>
        </p:nvSpPr>
        <p:spPr bwMode="auto">
          <a:xfrm>
            <a:off x="1808492" y="3881253"/>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 presetClass="entr" presetSubtype="2" decel="100000" fill="hold" grpId="0" nodeType="withEffect">
                                  <p:stCondLst>
                                    <p:cond delay="50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1+#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30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par>
                                <p:cTn id="27" presetID="2" presetClass="entr" presetSubtype="8" decel="100000" fill="hold" grpId="0" nodeType="withEffect">
                                  <p:stCondLst>
                                    <p:cond delay="80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0-#ppt_w/2"/>
                                          </p:val>
                                        </p:tav>
                                        <p:tav tm="100000">
                                          <p:val>
                                            <p:strVal val="#ppt_x"/>
                                          </p:val>
                                        </p:tav>
                                      </p:tavLst>
                                    </p:anim>
                                    <p:anim calcmode="lin" valueType="num">
                                      <p:cBhvr additive="base">
                                        <p:cTn id="30" dur="500" fill="hold"/>
                                        <p:tgtEl>
                                          <p:spTgt spid="82"/>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60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 presetClass="entr" presetSubtype="2" decel="100000" fill="hold" grpId="0" nodeType="withEffect">
                                  <p:stCondLst>
                                    <p:cond delay="110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1+#ppt_w/2"/>
                                          </p:val>
                                        </p:tav>
                                        <p:tav tm="100000">
                                          <p:val>
                                            <p:strVal val="#ppt_x"/>
                                          </p:val>
                                        </p:tav>
                                      </p:tavLst>
                                    </p:anim>
                                    <p:anim calcmode="lin" valueType="num">
                                      <p:cBhvr additive="base">
                                        <p:cTn id="37" dur="500" fill="hold"/>
                                        <p:tgtEl>
                                          <p:spTgt spid="81"/>
                                        </p:tgtEl>
                                        <p:attrNameLst>
                                          <p:attrName>ppt_y</p:attrName>
                                        </p:attrNameLst>
                                      </p:cBhvr>
                                      <p:tavLst>
                                        <p:tav tm="0">
                                          <p:val>
                                            <p:strVal val="#ppt_y"/>
                                          </p:val>
                                        </p:tav>
                                        <p:tav tm="100000">
                                          <p:val>
                                            <p:strVal val="#ppt_y"/>
                                          </p:val>
                                        </p:tav>
                                      </p:tavLst>
                                    </p:anim>
                                  </p:childTnLst>
                                </p:cTn>
                              </p:par>
                              <p:par>
                                <p:cTn id="38" presetID="22" presetClass="entr" presetSubtype="1" fill="hold" nodeType="withEffect">
                                  <p:stCondLst>
                                    <p:cond delay="80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par>
                                <p:cTn id="41" presetID="2" presetClass="entr" presetSubtype="8" decel="100000" fill="hold" grpId="0" nodeType="withEffect">
                                  <p:stCondLst>
                                    <p:cond delay="130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0-#ppt_w/2"/>
                                          </p:val>
                                        </p:tav>
                                        <p:tav tm="100000">
                                          <p:val>
                                            <p:strVal val="#ppt_x"/>
                                          </p:val>
                                        </p:tav>
                                      </p:tavLst>
                                    </p:anim>
                                    <p:anim calcmode="lin" valueType="num">
                                      <p:cBhvr additive="base">
                                        <p:cTn id="44"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81"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销售指标达成</a:t>
            </a:r>
            <a:endParaRPr lang="zh-CN" altLang="en-US" dirty="0">
              <a:latin typeface="微软雅黑" panose="020B0503020204020204" charset="-122"/>
              <a:ea typeface="微软雅黑" panose="020B0503020204020204" charset="-122"/>
            </a:endParaRPr>
          </a:p>
        </p:txBody>
      </p:sp>
      <p:grpSp>
        <p:nvGrpSpPr>
          <p:cNvPr id="36" name="组合 33"/>
          <p:cNvGrpSpPr/>
          <p:nvPr/>
        </p:nvGrpSpPr>
        <p:grpSpPr bwMode="auto">
          <a:xfrm>
            <a:off x="7048500" y="2243857"/>
            <a:ext cx="1485900" cy="1217612"/>
            <a:chOff x="7647017" y="2699415"/>
            <a:chExt cx="2617944" cy="2145185"/>
          </a:xfrm>
        </p:grpSpPr>
        <p:sp>
          <p:nvSpPr>
            <p:cNvPr id="3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bg1"/>
                </a:solidFill>
                <a:latin typeface="微软雅黑" panose="020B0503020204020204" charset="-122"/>
                <a:ea typeface="微软雅黑" panose="020B0503020204020204" charset="-122"/>
              </a:endParaRPr>
            </a:p>
          </p:txBody>
        </p:sp>
        <p:sp>
          <p:nvSpPr>
            <p:cNvPr id="38" name="Oval 19"/>
            <p:cNvSpPr>
              <a:spLocks noChangeArrowheads="1"/>
            </p:cNvSpPr>
            <p:nvPr/>
          </p:nvSpPr>
          <p:spPr bwMode="auto">
            <a:xfrm>
              <a:off x="8011516" y="2699415"/>
              <a:ext cx="1931237" cy="193167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a:effectLst>
              <a:outerShdw blurRad="228600" dist="228600" dir="5400000" algn="tr"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chemeClr val="bg1"/>
                </a:solidFill>
                <a:latin typeface="微软雅黑" panose="020B0503020204020204" charset="-122"/>
                <a:ea typeface="微软雅黑" panose="020B0503020204020204" charset="-122"/>
              </a:endParaRPr>
            </a:p>
          </p:txBody>
        </p:sp>
      </p:grpSp>
      <p:sp>
        <p:nvSpPr>
          <p:cNvPr id="39" name="AutoShape 7"/>
          <p:cNvSpPr>
            <a:spLocks noChangeArrowheads="1"/>
          </p:cNvSpPr>
          <p:nvPr/>
        </p:nvSpPr>
        <p:spPr bwMode="auto">
          <a:xfrm>
            <a:off x="851694" y="2387255"/>
            <a:ext cx="5916612" cy="809625"/>
          </a:xfrm>
          <a:prstGeom prst="homePlate">
            <a:avLst>
              <a:gd name="adj" fmla="val 40030"/>
            </a:avLst>
          </a:prstGeom>
          <a:gradFill>
            <a:gsLst>
              <a:gs pos="0">
                <a:schemeClr val="bg1">
                  <a:lumMod val="85000"/>
                </a:schemeClr>
              </a:gs>
              <a:gs pos="100000">
                <a:schemeClr val="bg1"/>
              </a:gs>
            </a:gsLst>
            <a:lin ang="5400000" scaled="0"/>
          </a:gradFill>
          <a:ln w="19050">
            <a:gradFill>
              <a:gsLst>
                <a:gs pos="0">
                  <a:schemeClr val="bg1"/>
                </a:gs>
                <a:gs pos="100000">
                  <a:schemeClr val="bg1">
                    <a:lumMod val="85000"/>
                  </a:schemeClr>
                </a:gs>
              </a:gsLst>
              <a:lin ang="5400000" scaled="0"/>
            </a:gradFill>
            <a:miter lim="800000"/>
          </a:ln>
          <a:effectLst>
            <a:outerShdw blurRad="228600" dist="228600" dir="5400000" algn="tr" rotWithShape="0">
              <a:prstClr val="black">
                <a:alpha val="40000"/>
              </a:prstClr>
            </a:outerShdw>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0070C0"/>
              </a:solidFill>
              <a:latin typeface="微软雅黑" panose="020B0503020204020204" charset="-122"/>
              <a:ea typeface="微软雅黑" panose="020B0503020204020204" charset="-122"/>
            </a:endParaRPr>
          </a:p>
        </p:txBody>
      </p:sp>
      <p:sp>
        <p:nvSpPr>
          <p:cNvPr id="40" name="AutoShape 8"/>
          <p:cNvSpPr>
            <a:spLocks noChangeArrowheads="1"/>
          </p:cNvSpPr>
          <p:nvPr/>
        </p:nvSpPr>
        <p:spPr bwMode="auto">
          <a:xfrm>
            <a:off x="4840288" y="2387255"/>
            <a:ext cx="503237" cy="809626"/>
          </a:xfrm>
          <a:prstGeom prst="chevron">
            <a:avLst>
              <a:gd name="adj" fmla="val 55472"/>
            </a:avLst>
          </a:prstGeom>
          <a:gradFill>
            <a:gsLst>
              <a:gs pos="0">
                <a:schemeClr val="accent2">
                  <a:lumMod val="75000"/>
                </a:schemeClr>
              </a:gs>
              <a:gs pos="100000">
                <a:schemeClr val="accent2"/>
              </a:gs>
            </a:gsLst>
            <a:lin ang="5400000" scaled="0"/>
          </a:gradFill>
          <a:ln w="15875">
            <a:gradFill>
              <a:gsLst>
                <a:gs pos="0">
                  <a:schemeClr val="accent2"/>
                </a:gs>
                <a:gs pos="100000">
                  <a:schemeClr val="accent2">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3" name="AutoShape 8"/>
          <p:cNvSpPr>
            <a:spLocks noChangeArrowheads="1"/>
          </p:cNvSpPr>
          <p:nvPr/>
        </p:nvSpPr>
        <p:spPr bwMode="auto">
          <a:xfrm>
            <a:off x="3265132" y="2380125"/>
            <a:ext cx="501650" cy="816755"/>
          </a:xfrm>
          <a:prstGeom prst="chevron">
            <a:avLst>
              <a:gd name="adj" fmla="val 55472"/>
            </a:avLst>
          </a:prstGeom>
          <a:gradFill>
            <a:gsLst>
              <a:gs pos="0">
                <a:schemeClr val="accent3">
                  <a:lumMod val="75000"/>
                </a:schemeClr>
              </a:gs>
              <a:gs pos="100000">
                <a:schemeClr val="accent3"/>
              </a:gs>
            </a:gsLst>
            <a:lin ang="5400000" scaled="0"/>
          </a:gradFill>
          <a:ln w="15875">
            <a:gradFill>
              <a:gsLst>
                <a:gs pos="0">
                  <a:schemeClr val="accent3"/>
                </a:gs>
                <a:gs pos="100000">
                  <a:schemeClr val="accent3">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5" name="AutoShape 8"/>
          <p:cNvSpPr>
            <a:spLocks noChangeArrowheads="1"/>
          </p:cNvSpPr>
          <p:nvPr/>
        </p:nvSpPr>
        <p:spPr bwMode="auto">
          <a:xfrm>
            <a:off x="1679575" y="2387255"/>
            <a:ext cx="503238" cy="809625"/>
          </a:xfrm>
          <a:prstGeom prst="chevron">
            <a:avLst>
              <a:gd name="adj" fmla="val 55472"/>
            </a:avLst>
          </a:prstGeom>
          <a:gradFill>
            <a:gsLst>
              <a:gs pos="0">
                <a:schemeClr val="accent1">
                  <a:lumMod val="75000"/>
                </a:schemeClr>
              </a:gs>
              <a:gs pos="100000">
                <a:schemeClr val="accent1"/>
              </a:gs>
            </a:gsLst>
            <a:lin ang="5400000" scaled="0"/>
          </a:gradFill>
          <a:ln w="15875">
            <a:gradFill>
              <a:gsLst>
                <a:gs pos="0">
                  <a:schemeClr val="accent1"/>
                </a:gs>
                <a:gs pos="100000">
                  <a:schemeClr val="accent1">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8" name="AutoShape 8"/>
          <p:cNvSpPr>
            <a:spLocks noChangeArrowheads="1"/>
          </p:cNvSpPr>
          <p:nvPr/>
        </p:nvSpPr>
        <p:spPr bwMode="auto">
          <a:xfrm>
            <a:off x="6410325" y="2387253"/>
            <a:ext cx="501650" cy="809627"/>
          </a:xfrm>
          <a:prstGeom prst="chevron">
            <a:avLst>
              <a:gd name="adj" fmla="val 55472"/>
            </a:avLst>
          </a:prstGeom>
          <a:gradFill>
            <a:gsLst>
              <a:gs pos="0">
                <a:schemeClr val="accent5">
                  <a:lumMod val="75000"/>
                </a:schemeClr>
              </a:gs>
              <a:gs pos="100000">
                <a:schemeClr val="accent5"/>
              </a:gs>
            </a:gsLst>
            <a:lin ang="5400000" scaled="0"/>
          </a:gradFill>
          <a:ln w="15875">
            <a:gradFill>
              <a:gsLst>
                <a:gs pos="0">
                  <a:schemeClr val="accent5"/>
                </a:gs>
                <a:gs pos="100000">
                  <a:schemeClr val="accent5">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53" name="TextBox 52"/>
          <p:cNvSpPr txBox="1"/>
          <p:nvPr/>
        </p:nvSpPr>
        <p:spPr>
          <a:xfrm>
            <a:off x="866847" y="2664544"/>
            <a:ext cx="627095" cy="307777"/>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b="1" i="1" smtClean="0">
                <a:solidFill>
                  <a:schemeClr val="accent1">
                    <a:lumMod val="75000"/>
                  </a:schemeClr>
                </a:solidFill>
                <a:latin typeface="微软雅黑" panose="020B0503020204020204" charset="-122"/>
                <a:ea typeface="微软雅黑" panose="020B0503020204020204" charset="-122"/>
              </a:rPr>
              <a:t>2014</a:t>
            </a:r>
            <a:endParaRPr lang="zh-CN" altLang="en-US" sz="1800" b="1" i="1" dirty="0">
              <a:solidFill>
                <a:schemeClr val="accent1">
                  <a:lumMod val="75000"/>
                </a:schemeClr>
              </a:solidFill>
              <a:latin typeface="微软雅黑" panose="020B0503020204020204" charset="-122"/>
              <a:ea typeface="微软雅黑" panose="020B0503020204020204" charset="-122"/>
            </a:endParaRPr>
          </a:p>
        </p:txBody>
      </p:sp>
      <p:sp>
        <p:nvSpPr>
          <p:cNvPr id="57" name="TextBox 56"/>
          <p:cNvSpPr txBox="1"/>
          <p:nvPr/>
        </p:nvSpPr>
        <p:spPr>
          <a:xfrm>
            <a:off x="2433638"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smtClean="0">
                <a:solidFill>
                  <a:schemeClr val="accent3">
                    <a:lumMod val="75000"/>
                  </a:schemeClr>
                </a:solidFill>
                <a:latin typeface="微软雅黑" panose="020B0503020204020204" charset="-122"/>
                <a:ea typeface="微软雅黑" panose="020B0503020204020204" charset="-122"/>
              </a:rPr>
              <a:t>2015</a:t>
            </a:r>
            <a:endParaRPr lang="zh-CN" altLang="en-US" sz="1800" b="1" i="1" dirty="0">
              <a:solidFill>
                <a:schemeClr val="accent3">
                  <a:lumMod val="75000"/>
                </a:schemeClr>
              </a:solidFill>
              <a:latin typeface="微软雅黑" panose="020B0503020204020204" charset="-122"/>
              <a:ea typeface="微软雅黑" panose="020B0503020204020204" charset="-122"/>
            </a:endParaRPr>
          </a:p>
        </p:txBody>
      </p:sp>
      <p:sp>
        <p:nvSpPr>
          <p:cNvPr id="58" name="TextBox 57"/>
          <p:cNvSpPr txBox="1"/>
          <p:nvPr/>
        </p:nvSpPr>
        <p:spPr>
          <a:xfrm>
            <a:off x="4013200"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smtClean="0">
                <a:solidFill>
                  <a:schemeClr val="accent2">
                    <a:lumMod val="75000"/>
                  </a:schemeClr>
                </a:solidFill>
                <a:latin typeface="微软雅黑" panose="020B0503020204020204" charset="-122"/>
                <a:ea typeface="微软雅黑" panose="020B0503020204020204" charset="-122"/>
              </a:rPr>
              <a:t>2016</a:t>
            </a:r>
            <a:endParaRPr lang="zh-CN" altLang="en-US" sz="1800" b="1" i="1" dirty="0">
              <a:solidFill>
                <a:schemeClr val="accent2">
                  <a:lumMod val="75000"/>
                </a:schemeClr>
              </a:solidFill>
              <a:latin typeface="微软雅黑" panose="020B0503020204020204" charset="-122"/>
              <a:ea typeface="微软雅黑" panose="020B0503020204020204" charset="-122"/>
            </a:endParaRPr>
          </a:p>
        </p:txBody>
      </p:sp>
      <p:sp>
        <p:nvSpPr>
          <p:cNvPr id="59" name="TextBox 58"/>
          <p:cNvSpPr txBox="1"/>
          <p:nvPr/>
        </p:nvSpPr>
        <p:spPr>
          <a:xfrm>
            <a:off x="5592763"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smtClean="0">
                <a:solidFill>
                  <a:schemeClr val="accent5">
                    <a:lumMod val="75000"/>
                  </a:schemeClr>
                </a:solidFill>
                <a:latin typeface="微软雅黑" panose="020B0503020204020204" charset="-122"/>
                <a:ea typeface="微软雅黑" panose="020B0503020204020204" charset="-122"/>
              </a:rPr>
              <a:t>2017</a:t>
            </a:r>
            <a:endParaRPr lang="zh-CN" altLang="en-US" sz="1800" b="1" i="1" dirty="0">
              <a:solidFill>
                <a:schemeClr val="accent5">
                  <a:lumMod val="75000"/>
                </a:schemeClr>
              </a:solidFill>
              <a:latin typeface="微软雅黑" panose="020B0503020204020204" charset="-122"/>
              <a:ea typeface="微软雅黑" panose="020B0503020204020204" charset="-122"/>
            </a:endParaRPr>
          </a:p>
        </p:txBody>
      </p:sp>
      <p:grpSp>
        <p:nvGrpSpPr>
          <p:cNvPr id="60" name="组合 13"/>
          <p:cNvGrpSpPr/>
          <p:nvPr/>
        </p:nvGrpSpPr>
        <p:grpSpPr bwMode="auto">
          <a:xfrm>
            <a:off x="1085850" y="3097931"/>
            <a:ext cx="2419350" cy="1286867"/>
            <a:chOff x="941884" y="3983470"/>
            <a:chExt cx="1925931" cy="1455017"/>
          </a:xfrm>
        </p:grpSpPr>
        <p:cxnSp>
          <p:nvCxnSpPr>
            <p:cNvPr id="65" name="直接连接符 23"/>
            <p:cNvCxnSpPr>
              <a:cxnSpLocks noChangeShapeType="1"/>
            </p:cNvCxnSpPr>
            <p:nvPr/>
          </p:nvCxnSpPr>
          <p:spPr bwMode="auto">
            <a:xfrm>
              <a:off x="941884" y="3983470"/>
              <a:ext cx="0" cy="1358533"/>
            </a:xfrm>
            <a:prstGeom prst="line">
              <a:avLst/>
            </a:prstGeom>
            <a:noFill/>
            <a:ln w="9525" algn="ctr">
              <a:solidFill>
                <a:schemeClr val="accent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66" name="TextBox 65"/>
            <p:cNvSpPr txBox="1"/>
            <p:nvPr/>
          </p:nvSpPr>
          <p:spPr>
            <a:xfrm>
              <a:off x="941884" y="4394509"/>
              <a:ext cx="1925931" cy="1043978"/>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70" name="组合 14"/>
          <p:cNvGrpSpPr/>
          <p:nvPr/>
        </p:nvGrpSpPr>
        <p:grpSpPr bwMode="auto">
          <a:xfrm>
            <a:off x="2667000" y="1269132"/>
            <a:ext cx="2286000" cy="1330325"/>
            <a:chOff x="2293144" y="1916832"/>
            <a:chExt cx="1925931" cy="1502549"/>
          </a:xfrm>
        </p:grpSpPr>
        <p:cxnSp>
          <p:nvCxnSpPr>
            <p:cNvPr id="74" name="直接连接符 21"/>
            <p:cNvCxnSpPr>
              <a:cxnSpLocks noChangeShapeType="1"/>
            </p:cNvCxnSpPr>
            <p:nvPr/>
          </p:nvCxnSpPr>
          <p:spPr bwMode="auto">
            <a:xfrm>
              <a:off x="2293144" y="2060848"/>
              <a:ext cx="0" cy="1358533"/>
            </a:xfrm>
            <a:prstGeom prst="line">
              <a:avLst/>
            </a:prstGeom>
            <a:noFill/>
            <a:ln w="9525" algn="ctr">
              <a:solidFill>
                <a:schemeClr val="accent3">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76" name="TextBox 75"/>
            <p:cNvSpPr txBox="1"/>
            <p:nvPr/>
          </p:nvSpPr>
          <p:spPr>
            <a:xfrm>
              <a:off x="2293144" y="1916832"/>
              <a:ext cx="1925931" cy="10428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84" name="组合 15"/>
          <p:cNvGrpSpPr/>
          <p:nvPr/>
        </p:nvGrpSpPr>
        <p:grpSpPr bwMode="auto">
          <a:xfrm>
            <a:off x="4214813" y="3116982"/>
            <a:ext cx="2109787" cy="1288455"/>
            <a:chOff x="3641104" y="3980384"/>
            <a:chExt cx="1925931" cy="1455350"/>
          </a:xfrm>
        </p:grpSpPr>
        <p:cxnSp>
          <p:nvCxnSpPr>
            <p:cNvPr id="85" name="直接连接符 19"/>
            <p:cNvCxnSpPr>
              <a:cxnSpLocks noChangeShapeType="1"/>
            </p:cNvCxnSpPr>
            <p:nvPr/>
          </p:nvCxnSpPr>
          <p:spPr bwMode="auto">
            <a:xfrm>
              <a:off x="3648596" y="3980384"/>
              <a:ext cx="0" cy="1358533"/>
            </a:xfrm>
            <a:prstGeom prst="line">
              <a:avLst/>
            </a:prstGeom>
            <a:noFill/>
            <a:ln w="9525" algn="ctr">
              <a:solidFill>
                <a:schemeClr val="accent2">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6" name="TextBox 85"/>
            <p:cNvSpPr txBox="1"/>
            <p:nvPr/>
          </p:nvSpPr>
          <p:spPr>
            <a:xfrm>
              <a:off x="3641104" y="4392804"/>
              <a:ext cx="1925931" cy="1042930"/>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87" name="组合 16"/>
          <p:cNvGrpSpPr/>
          <p:nvPr/>
        </p:nvGrpSpPr>
        <p:grpSpPr bwMode="auto">
          <a:xfrm>
            <a:off x="5822950" y="1269132"/>
            <a:ext cx="2178050" cy="1330325"/>
            <a:chOff x="5044092" y="1916832"/>
            <a:chExt cx="1925931" cy="1502549"/>
          </a:xfrm>
        </p:grpSpPr>
        <p:cxnSp>
          <p:nvCxnSpPr>
            <p:cNvPr id="88" name="直接连接符 17"/>
            <p:cNvCxnSpPr>
              <a:cxnSpLocks noChangeShapeType="1"/>
            </p:cNvCxnSpPr>
            <p:nvPr/>
          </p:nvCxnSpPr>
          <p:spPr bwMode="auto">
            <a:xfrm>
              <a:off x="5044092" y="2060848"/>
              <a:ext cx="0" cy="1358533"/>
            </a:xfrm>
            <a:prstGeom prst="line">
              <a:avLst/>
            </a:prstGeom>
            <a:noFill/>
            <a:ln w="9525" algn="ctr">
              <a:solidFill>
                <a:schemeClr val="accent5">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9" name="TextBox 88"/>
            <p:cNvSpPr txBox="1"/>
            <p:nvPr/>
          </p:nvSpPr>
          <p:spPr>
            <a:xfrm>
              <a:off x="5044092" y="1916832"/>
              <a:ext cx="1925931" cy="10428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endParaRPr lang="zh-CN" altLang="en-US" sz="1050" kern="0" dirty="0">
                <a:solidFill>
                  <a:schemeClr val="tx1">
                    <a:lumMod val="65000"/>
                    <a:lumOff val="35000"/>
                  </a:schemeClr>
                </a:solidFill>
                <a:latin typeface="微软雅黑" panose="020B0503020204020204" charset="-122"/>
                <a:ea typeface="微软雅黑" panose="020B0503020204020204" charset="-122"/>
              </a:endParaRPr>
            </a:p>
          </p:txBody>
        </p:sp>
      </p:grpSp>
      <p:sp>
        <p:nvSpPr>
          <p:cNvPr id="90" name="Rectangle 162"/>
          <p:cNvSpPr>
            <a:spLocks noChangeArrowheads="1"/>
          </p:cNvSpPr>
          <p:nvPr/>
        </p:nvSpPr>
        <p:spPr bwMode="auto">
          <a:xfrm>
            <a:off x="7297543" y="2582330"/>
            <a:ext cx="1005403" cy="418191"/>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latin typeface="微软雅黑" panose="020B0503020204020204" charset="-122"/>
                <a:ea typeface="微软雅黑" panose="020B0503020204020204" charset="-122"/>
              </a:rPr>
              <a:t>添加标题</a:t>
            </a:r>
            <a:endParaRPr lang="en-US" altLang="zh-CN" sz="1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0-#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 calcmode="lin" valueType="num">
                                      <p:cBhvr>
                                        <p:cTn id="31" dur="500" fill="hold"/>
                                        <p:tgtEl>
                                          <p:spTgt spid="53"/>
                                        </p:tgtEl>
                                        <p:attrNameLst>
                                          <p:attrName>style.rotation</p:attrName>
                                        </p:attrNameLst>
                                      </p:cBhvr>
                                      <p:tavLst>
                                        <p:tav tm="0">
                                          <p:val>
                                            <p:fltVal val="360"/>
                                          </p:val>
                                        </p:tav>
                                        <p:tav tm="100000">
                                          <p:val>
                                            <p:fltVal val="0"/>
                                          </p:val>
                                        </p:tav>
                                      </p:tavLst>
                                    </p:anim>
                                    <p:animEffect transition="in" filter="fade">
                                      <p:cBhvr>
                                        <p:cTn id="32" dur="500"/>
                                        <p:tgtEl>
                                          <p:spTgt spid="5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 calcmode="lin" valueType="num">
                                      <p:cBhvr>
                                        <p:cTn id="37" dur="500" fill="hold"/>
                                        <p:tgtEl>
                                          <p:spTgt spid="57"/>
                                        </p:tgtEl>
                                        <p:attrNameLst>
                                          <p:attrName>style.rotation</p:attrName>
                                        </p:attrNameLst>
                                      </p:cBhvr>
                                      <p:tavLst>
                                        <p:tav tm="0">
                                          <p:val>
                                            <p:fltVal val="360"/>
                                          </p:val>
                                        </p:tav>
                                        <p:tav tm="100000">
                                          <p:val>
                                            <p:fltVal val="0"/>
                                          </p:val>
                                        </p:tav>
                                      </p:tavLst>
                                    </p:anim>
                                    <p:animEffect transition="in" filter="fade">
                                      <p:cBhvr>
                                        <p:cTn id="38" dur="500"/>
                                        <p:tgtEl>
                                          <p:spTgt spid="57"/>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 calcmode="lin" valueType="num">
                                      <p:cBhvr>
                                        <p:cTn id="43" dur="500" fill="hold"/>
                                        <p:tgtEl>
                                          <p:spTgt spid="58"/>
                                        </p:tgtEl>
                                        <p:attrNameLst>
                                          <p:attrName>style.rotation</p:attrName>
                                        </p:attrNameLst>
                                      </p:cBhvr>
                                      <p:tavLst>
                                        <p:tav tm="0">
                                          <p:val>
                                            <p:fltVal val="360"/>
                                          </p:val>
                                        </p:tav>
                                        <p:tav tm="100000">
                                          <p:val>
                                            <p:fltVal val="0"/>
                                          </p:val>
                                        </p:tav>
                                      </p:tavLst>
                                    </p:anim>
                                    <p:animEffect transition="in" filter="fade">
                                      <p:cBhvr>
                                        <p:cTn id="44" dur="500"/>
                                        <p:tgtEl>
                                          <p:spTgt spid="5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 calcmode="lin" valueType="num">
                                      <p:cBhvr>
                                        <p:cTn id="49" dur="500" fill="hold"/>
                                        <p:tgtEl>
                                          <p:spTgt spid="59"/>
                                        </p:tgtEl>
                                        <p:attrNameLst>
                                          <p:attrName>style.rotation</p:attrName>
                                        </p:attrNameLst>
                                      </p:cBhvr>
                                      <p:tavLst>
                                        <p:tav tm="0">
                                          <p:val>
                                            <p:fltVal val="360"/>
                                          </p:val>
                                        </p:tav>
                                        <p:tav tm="100000">
                                          <p:val>
                                            <p:fltVal val="0"/>
                                          </p:val>
                                        </p:tav>
                                      </p:tavLst>
                                    </p:anim>
                                    <p:animEffect transition="in" filter="fade">
                                      <p:cBhvr>
                                        <p:cTn id="50" dur="500"/>
                                        <p:tgtEl>
                                          <p:spTgt spid="59"/>
                                        </p:tgtEl>
                                      </p:cBhvr>
                                    </p:animEffect>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childTnLst>
                                </p:cTn>
                              </p:par>
                              <p:par>
                                <p:cTn id="62" presetID="42"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1000"/>
                                        <p:tgtEl>
                                          <p:spTgt spid="70"/>
                                        </p:tgtEl>
                                      </p:cBhvr>
                                    </p:animEffect>
                                    <p:anim calcmode="lin" valueType="num">
                                      <p:cBhvr>
                                        <p:cTn id="65" dur="1000" fill="hold"/>
                                        <p:tgtEl>
                                          <p:spTgt spid="70"/>
                                        </p:tgtEl>
                                        <p:attrNameLst>
                                          <p:attrName>ppt_x</p:attrName>
                                        </p:attrNameLst>
                                      </p:cBhvr>
                                      <p:tavLst>
                                        <p:tav tm="0">
                                          <p:val>
                                            <p:strVal val="#ppt_x"/>
                                          </p:val>
                                        </p:tav>
                                        <p:tav tm="100000">
                                          <p:val>
                                            <p:strVal val="#ppt_x"/>
                                          </p:val>
                                        </p:tav>
                                      </p:tavLst>
                                    </p:anim>
                                    <p:anim calcmode="lin" valueType="num">
                                      <p:cBhvr>
                                        <p:cTn id="66" dur="1000" fill="hold"/>
                                        <p:tgtEl>
                                          <p:spTgt spid="7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1000"/>
                                        <p:tgtEl>
                                          <p:spTgt spid="87"/>
                                        </p:tgtEl>
                                      </p:cBhvr>
                                    </p:animEffect>
                                    <p:anim calcmode="lin" valueType="num">
                                      <p:cBhvr>
                                        <p:cTn id="70" dur="1000" fill="hold"/>
                                        <p:tgtEl>
                                          <p:spTgt spid="87"/>
                                        </p:tgtEl>
                                        <p:attrNameLst>
                                          <p:attrName>ppt_x</p:attrName>
                                        </p:attrNameLst>
                                      </p:cBhvr>
                                      <p:tavLst>
                                        <p:tav tm="0">
                                          <p:val>
                                            <p:strVal val="#ppt_x"/>
                                          </p:val>
                                        </p:tav>
                                        <p:tav tm="100000">
                                          <p:val>
                                            <p:strVal val="#ppt_x"/>
                                          </p:val>
                                        </p:tav>
                                      </p:tavLst>
                                    </p:anim>
                                    <p:anim calcmode="lin" valueType="num">
                                      <p:cBhvr>
                                        <p:cTn id="71" dur="1000" fill="hold"/>
                                        <p:tgtEl>
                                          <p:spTgt spid="87"/>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1000"/>
                                        <p:tgtEl>
                                          <p:spTgt spid="60"/>
                                        </p:tgtEl>
                                      </p:cBhvr>
                                    </p:animEffect>
                                    <p:anim calcmode="lin" valueType="num">
                                      <p:cBhvr>
                                        <p:cTn id="75" dur="1000" fill="hold"/>
                                        <p:tgtEl>
                                          <p:spTgt spid="60"/>
                                        </p:tgtEl>
                                        <p:attrNameLst>
                                          <p:attrName>ppt_x</p:attrName>
                                        </p:attrNameLst>
                                      </p:cBhvr>
                                      <p:tavLst>
                                        <p:tav tm="0">
                                          <p:val>
                                            <p:strVal val="#ppt_x"/>
                                          </p:val>
                                        </p:tav>
                                        <p:tav tm="100000">
                                          <p:val>
                                            <p:strVal val="#ppt_x"/>
                                          </p:val>
                                        </p:tav>
                                      </p:tavLst>
                                    </p:anim>
                                    <p:anim calcmode="lin" valueType="num">
                                      <p:cBhvr>
                                        <p:cTn id="76" dur="1000" fill="hold"/>
                                        <p:tgtEl>
                                          <p:spTgt spid="6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1000"/>
                                        <p:tgtEl>
                                          <p:spTgt spid="84"/>
                                        </p:tgtEl>
                                      </p:cBhvr>
                                    </p:animEffect>
                                    <p:anim calcmode="lin" valueType="num">
                                      <p:cBhvr>
                                        <p:cTn id="80" dur="1000" fill="hold"/>
                                        <p:tgtEl>
                                          <p:spTgt spid="84"/>
                                        </p:tgtEl>
                                        <p:attrNameLst>
                                          <p:attrName>ppt_x</p:attrName>
                                        </p:attrNameLst>
                                      </p:cBhvr>
                                      <p:tavLst>
                                        <p:tav tm="0">
                                          <p:val>
                                            <p:strVal val="#ppt_x"/>
                                          </p:val>
                                        </p:tav>
                                        <p:tav tm="100000">
                                          <p:val>
                                            <p:strVal val="#ppt_x"/>
                                          </p:val>
                                        </p:tav>
                                      </p:tavLst>
                                    </p:anim>
                                    <p:anim calcmode="lin" valueType="num">
                                      <p:cBhvr>
                                        <p:cTn id="8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5" grpId="0" animBg="1"/>
      <p:bldP spid="48" grpId="0" animBg="1"/>
      <p:bldP spid="53" grpId="0"/>
      <p:bldP spid="57" grpId="0"/>
      <p:bldP spid="58" grpId="0"/>
      <p:bldP spid="59" grpId="0"/>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与上一年度比较</a:t>
            </a:r>
            <a:endParaRPr lang="zh-CN" altLang="en-US" dirty="0">
              <a:latin typeface="微软雅黑" panose="020B0503020204020204" charset="-122"/>
              <a:ea typeface="微软雅黑" panose="020B0503020204020204" charset="-122"/>
            </a:endParaRPr>
          </a:p>
        </p:txBody>
      </p:sp>
      <p:cxnSp>
        <p:nvCxnSpPr>
          <p:cNvPr id="3" name="直接连接符 2"/>
          <p:cNvCxnSpPr/>
          <p:nvPr/>
        </p:nvCxnSpPr>
        <p:spPr>
          <a:xfrm>
            <a:off x="4644008" y="953666"/>
            <a:ext cx="0" cy="3960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560" y="1681313"/>
            <a:ext cx="3240359" cy="1477328"/>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charset="-122"/>
                <a:ea typeface="微软雅黑" panose="020B0503020204020204" charset="-122"/>
              </a:rPr>
              <a:t>这里输入简单的文字概述</a:t>
            </a:r>
            <a:r>
              <a:rPr lang="zh-CN" altLang="en-US" sz="1200" dirty="0">
                <a:solidFill>
                  <a:schemeClr val="tx1">
                    <a:lumMod val="65000"/>
                    <a:lumOff val="35000"/>
                  </a:schemeClr>
                </a:solidFill>
                <a:latin typeface="微软雅黑" panose="020B0503020204020204" charset="-122"/>
                <a:ea typeface="微软雅黑" panose="020B0503020204020204" charset="-122"/>
              </a:rPr>
              <a:t>这里输入</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简单文字概</a:t>
            </a:r>
            <a:endParaRPr lang="en-US" altLang="zh-CN" sz="1200"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smtClean="0">
                <a:solidFill>
                  <a:schemeClr val="tx1">
                    <a:lumMod val="65000"/>
                    <a:lumOff val="35000"/>
                  </a:schemeClr>
                </a:solidFill>
                <a:latin typeface="微软雅黑" panose="020B0503020204020204" charset="-122"/>
                <a:ea typeface="微软雅黑" panose="020B0503020204020204" charset="-122"/>
              </a:rPr>
              <a:t>述这里</a:t>
            </a:r>
            <a:r>
              <a:rPr lang="zh-CN" altLang="en-US" sz="1200" dirty="0">
                <a:solidFill>
                  <a:schemeClr val="tx1">
                    <a:lumMod val="65000"/>
                    <a:lumOff val="35000"/>
                  </a:schemeClr>
                </a:solidFill>
                <a:latin typeface="微软雅黑" panose="020B0503020204020204" charset="-122"/>
                <a:ea typeface="微软雅黑" panose="020B0503020204020204" charset="-122"/>
              </a:rPr>
              <a:t>输入简单的文字</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概述这里入简单</a:t>
            </a:r>
            <a:r>
              <a:rPr lang="zh-CN" altLang="en-US" sz="1200" dirty="0">
                <a:solidFill>
                  <a:schemeClr val="tx1">
                    <a:lumMod val="65000"/>
                    <a:lumOff val="35000"/>
                  </a:schemeClr>
                </a:solidFill>
                <a:latin typeface="微软雅黑" panose="020B0503020204020204" charset="-122"/>
                <a:ea typeface="微软雅黑" panose="020B0503020204020204" charset="-122"/>
              </a:rPr>
              <a:t>的</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文字</a:t>
            </a:r>
            <a:endParaRPr lang="en-US" altLang="zh-CN" sz="1200"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smtClean="0">
                <a:solidFill>
                  <a:schemeClr val="tx1">
                    <a:lumMod val="65000"/>
                    <a:lumOff val="35000"/>
                  </a:schemeClr>
                </a:solidFill>
                <a:latin typeface="微软雅黑" panose="020B0503020204020204" charset="-122"/>
                <a:ea typeface="微软雅黑" panose="020B0503020204020204" charset="-122"/>
              </a:rPr>
              <a:t>概述这里输入</a:t>
            </a:r>
            <a:r>
              <a:rPr lang="zh-CN" altLang="en-US" sz="1200" dirty="0">
                <a:solidFill>
                  <a:schemeClr val="tx1">
                    <a:lumMod val="65000"/>
                    <a:lumOff val="35000"/>
                  </a:schemeClr>
                </a:solidFill>
                <a:latin typeface="微软雅黑" panose="020B0503020204020204" charset="-122"/>
                <a:ea typeface="微软雅黑" panose="020B0503020204020204" charset="-122"/>
              </a:rPr>
              <a:t>述简单的文字概述这里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输入简单</a:t>
            </a:r>
            <a:endParaRPr lang="en-US" altLang="zh-CN" sz="1200"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smtClean="0">
                <a:solidFill>
                  <a:schemeClr val="tx1">
                    <a:lumMod val="65000"/>
                    <a:lumOff val="35000"/>
                  </a:schemeClr>
                </a:solidFill>
                <a:latin typeface="微软雅黑" panose="020B0503020204020204" charset="-122"/>
                <a:ea typeface="微软雅黑" panose="020B0503020204020204" charset="-122"/>
              </a:rPr>
              <a:t>的</a:t>
            </a:r>
            <a:r>
              <a:rPr lang="zh-CN" altLang="en-US" sz="1200" dirty="0">
                <a:solidFill>
                  <a:schemeClr val="tx1">
                    <a:lumMod val="65000"/>
                    <a:lumOff val="35000"/>
                  </a:schemeClr>
                </a:solidFill>
                <a:latin typeface="微软雅黑" panose="020B0503020204020204" charset="-122"/>
                <a:ea typeface="微软雅黑" panose="020B0503020204020204" charset="-122"/>
              </a:rPr>
              <a:t>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a:t>
            </a: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a:t>
            </a:r>
            <a:endParaRPr lang="en-US" altLang="zh-CN" sz="1200" dirty="0" smtClean="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简单的文字概述这里输入</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5" name="TextBox 4"/>
          <p:cNvSpPr txBox="1"/>
          <p:nvPr/>
        </p:nvSpPr>
        <p:spPr>
          <a:xfrm>
            <a:off x="1331640" y="1266314"/>
            <a:ext cx="2448272" cy="400110"/>
          </a:xfrm>
          <a:prstGeom prst="rect">
            <a:avLst/>
          </a:prstGeom>
          <a:noFill/>
        </p:spPr>
        <p:txBody>
          <a:bodyPr wrap="square" rtlCol="0">
            <a:spAutoFit/>
          </a:bodyPr>
          <a:lstStyle/>
          <a:p>
            <a:pPr algn="r"/>
            <a:r>
              <a:rPr lang="en-US" altLang="zh-CN" sz="2000" b="1" dirty="0" smtClean="0">
                <a:solidFill>
                  <a:schemeClr val="accent1">
                    <a:lumMod val="75000"/>
                  </a:schemeClr>
                </a:solidFill>
                <a:latin typeface="微软雅黑" panose="020B0503020204020204" charset="-122"/>
                <a:ea typeface="微软雅黑" panose="020B0503020204020204" charset="-122"/>
              </a:rPr>
              <a:t>2015</a:t>
            </a:r>
            <a:r>
              <a:rPr lang="zh-CN" altLang="en-US" sz="2000" b="1" dirty="0" smtClean="0">
                <a:solidFill>
                  <a:schemeClr val="accent1">
                    <a:lumMod val="75000"/>
                  </a:schemeClr>
                </a:solidFill>
                <a:latin typeface="微软雅黑" panose="020B0503020204020204" charset="-122"/>
                <a:ea typeface="微软雅黑" panose="020B0503020204020204" charset="-122"/>
              </a:rPr>
              <a:t>年工作情况</a:t>
            </a:r>
            <a:endParaRPr lang="zh-CN" altLang="en-US" sz="2000" b="1" dirty="0">
              <a:solidFill>
                <a:schemeClr val="accent1">
                  <a:lumMod val="75000"/>
                </a:schemeClr>
              </a:solidFill>
              <a:latin typeface="微软雅黑" panose="020B0503020204020204" charset="-122"/>
              <a:ea typeface="微软雅黑" panose="020B0503020204020204" charset="-122"/>
            </a:endParaRPr>
          </a:p>
        </p:txBody>
      </p:sp>
      <p:sp>
        <p:nvSpPr>
          <p:cNvPr id="6" name="TextBox 5"/>
          <p:cNvSpPr txBox="1"/>
          <p:nvPr/>
        </p:nvSpPr>
        <p:spPr>
          <a:xfrm>
            <a:off x="5364088" y="1275606"/>
            <a:ext cx="2448272" cy="400110"/>
          </a:xfrm>
          <a:prstGeom prst="rect">
            <a:avLst/>
          </a:prstGeom>
          <a:noFill/>
        </p:spPr>
        <p:txBody>
          <a:bodyPr wrap="square" rtlCol="0">
            <a:spAutoFit/>
          </a:bodyPr>
          <a:lstStyle/>
          <a:p>
            <a:r>
              <a:rPr lang="en-US" altLang="zh-CN" sz="2000" b="1" dirty="0" smtClean="0">
                <a:solidFill>
                  <a:schemeClr val="accent3">
                    <a:lumMod val="75000"/>
                  </a:schemeClr>
                </a:solidFill>
                <a:latin typeface="微软雅黑" panose="020B0503020204020204" charset="-122"/>
                <a:ea typeface="微软雅黑" panose="020B0503020204020204" charset="-122"/>
              </a:rPr>
              <a:t>2016</a:t>
            </a:r>
            <a:r>
              <a:rPr lang="zh-CN" altLang="en-US" sz="2000" b="1" dirty="0" smtClean="0">
                <a:solidFill>
                  <a:schemeClr val="accent3">
                    <a:lumMod val="75000"/>
                  </a:schemeClr>
                </a:solidFill>
                <a:latin typeface="微软雅黑" panose="020B0503020204020204" charset="-122"/>
                <a:ea typeface="微软雅黑" panose="020B0503020204020204" charset="-122"/>
              </a:rPr>
              <a:t>年工作情况</a:t>
            </a:r>
            <a:endParaRPr lang="zh-CN" altLang="en-US" sz="2000" b="1" dirty="0">
              <a:solidFill>
                <a:schemeClr val="accent3">
                  <a:lumMod val="75000"/>
                </a:schemeClr>
              </a:solidFill>
              <a:latin typeface="微软雅黑" panose="020B0503020204020204" charset="-122"/>
              <a:ea typeface="微软雅黑" panose="020B0503020204020204" charset="-122"/>
            </a:endParaRPr>
          </a:p>
        </p:txBody>
      </p:sp>
      <p:sp>
        <p:nvSpPr>
          <p:cNvPr id="7" name="TextBox 6"/>
          <p:cNvSpPr txBox="1"/>
          <p:nvPr/>
        </p:nvSpPr>
        <p:spPr>
          <a:xfrm>
            <a:off x="5385349" y="1707654"/>
            <a:ext cx="3291107" cy="1477328"/>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charset="-122"/>
                <a:ea typeface="微软雅黑" panose="020B0503020204020204" charset="-122"/>
              </a:rPr>
              <a:t>这里输入简单的文字概述</a:t>
            </a:r>
            <a:r>
              <a:rPr lang="zh-CN" altLang="en-US" sz="1200" dirty="0">
                <a:solidFill>
                  <a:schemeClr val="tx1">
                    <a:lumMod val="65000"/>
                    <a:lumOff val="35000"/>
                  </a:schemeClr>
                </a:solidFill>
                <a:latin typeface="微软雅黑" panose="020B0503020204020204" charset="-122"/>
                <a:ea typeface="微软雅黑" panose="020B0503020204020204" charset="-122"/>
              </a:rPr>
              <a:t>这里输入</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简单字概述这里</a:t>
            </a:r>
            <a:r>
              <a:rPr lang="zh-CN" altLang="en-US" sz="1200" dirty="0">
                <a:solidFill>
                  <a:schemeClr val="tx1">
                    <a:lumMod val="65000"/>
                    <a:lumOff val="35000"/>
                  </a:schemeClr>
                </a:solidFill>
                <a:latin typeface="微软雅黑" panose="020B0503020204020204" charset="-122"/>
                <a:ea typeface="微软雅黑" panose="020B0503020204020204" charset="-122"/>
              </a:rPr>
              <a:t>输入</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简单简单</a:t>
            </a:r>
            <a:r>
              <a:rPr lang="zh-CN" altLang="en-US" sz="1200" dirty="0">
                <a:solidFill>
                  <a:schemeClr val="tx1">
                    <a:lumMod val="65000"/>
                    <a:lumOff val="35000"/>
                  </a:schemeClr>
                </a:solidFill>
                <a:latin typeface="微软雅黑" panose="020B0503020204020204" charset="-122"/>
                <a:ea typeface="微软雅黑" panose="020B0503020204020204" charset="-122"/>
              </a:rPr>
              <a:t>的文字</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概述这里</a:t>
            </a:r>
            <a:r>
              <a:rPr lang="zh-CN" altLang="en-US" sz="1200" dirty="0">
                <a:solidFill>
                  <a:schemeClr val="tx1">
                    <a:lumMod val="65000"/>
                    <a:lumOff val="35000"/>
                  </a:schemeClr>
                </a:solidFill>
                <a:latin typeface="微软雅黑" panose="020B0503020204020204" charset="-122"/>
                <a:ea typeface="微软雅黑" panose="020B0503020204020204" charset="-122"/>
              </a:rPr>
              <a:t>输入简单的文字概述简单的文字概述这里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a:t>
            </a: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a:t>
            </a: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a:t>
            </a: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a:t>
            </a:r>
            <a:r>
              <a:rPr lang="zh-CN" altLang="en-US" sz="1200" dirty="0" smtClean="0">
                <a:solidFill>
                  <a:schemeClr val="tx1">
                    <a:lumMod val="65000"/>
                    <a:lumOff val="35000"/>
                  </a:schemeClr>
                </a:solidFill>
                <a:latin typeface="微软雅黑" panose="020B0503020204020204" charset="-122"/>
                <a:ea typeface="微软雅黑" panose="020B0503020204020204" charset="-122"/>
              </a:rPr>
              <a:t>输入</a:t>
            </a: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简单的文字概述这里输入</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8" name="矩形 7"/>
          <p:cNvSpPr/>
          <p:nvPr/>
        </p:nvSpPr>
        <p:spPr>
          <a:xfrm>
            <a:off x="1943708" y="3539973"/>
            <a:ext cx="1692188"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9" name="矩形 8"/>
          <p:cNvSpPr/>
          <p:nvPr/>
        </p:nvSpPr>
        <p:spPr>
          <a:xfrm>
            <a:off x="971600" y="3900013"/>
            <a:ext cx="2652199"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475656" y="4321128"/>
            <a:ext cx="2160240"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1" name="TextBox 10"/>
          <p:cNvSpPr txBox="1"/>
          <p:nvPr/>
        </p:nvSpPr>
        <p:spPr>
          <a:xfrm>
            <a:off x="2152588" y="3539973"/>
            <a:ext cx="1149674" cy="253916"/>
          </a:xfrm>
          <a:prstGeom prst="rect">
            <a:avLst/>
          </a:prstGeom>
          <a:noFill/>
        </p:spPr>
        <p:txBody>
          <a:bodyPr wrap="none" rtlCol="0">
            <a:spAutoFit/>
          </a:bodyPr>
          <a:lstStyle/>
          <a:p>
            <a:r>
              <a:rPr lang="zh-CN" altLang="en-US" sz="1050" dirty="0" smtClean="0">
                <a:solidFill>
                  <a:schemeClr val="bg1"/>
                </a:solidFill>
                <a:latin typeface="微软雅黑" panose="020B0503020204020204" charset="-122"/>
                <a:ea typeface="微软雅黑" panose="020B0503020204020204" charset="-122"/>
              </a:rPr>
              <a:t>计划完成：</a:t>
            </a:r>
            <a:r>
              <a:rPr lang="en-US" altLang="zh-CN" sz="1050" dirty="0" smtClean="0">
                <a:solidFill>
                  <a:schemeClr val="bg1"/>
                </a:solidFill>
                <a:latin typeface="微软雅黑" panose="020B0503020204020204" charset="-122"/>
                <a:ea typeface="微软雅黑" panose="020B0503020204020204" charset="-122"/>
              </a:rPr>
              <a:t>56</a:t>
            </a:r>
            <a:r>
              <a:rPr lang="zh-CN" altLang="en-US" sz="1050" dirty="0" smtClean="0">
                <a:solidFill>
                  <a:schemeClr val="bg1"/>
                </a:solidFill>
                <a:latin typeface="微软雅黑" panose="020B0503020204020204" charset="-122"/>
                <a:ea typeface="微软雅黑" panose="020B0503020204020204" charset="-122"/>
              </a:rPr>
              <a:t>％</a:t>
            </a:r>
            <a:endParaRPr lang="zh-CN" altLang="en-US" sz="1050" dirty="0">
              <a:solidFill>
                <a:schemeClr val="bg1"/>
              </a:solidFill>
              <a:latin typeface="微软雅黑" panose="020B0503020204020204" charset="-122"/>
              <a:ea typeface="微软雅黑" panose="020B0503020204020204" charset="-122"/>
            </a:endParaRPr>
          </a:p>
        </p:txBody>
      </p:sp>
      <p:sp>
        <p:nvSpPr>
          <p:cNvPr id="12" name="TextBox 11"/>
          <p:cNvSpPr txBox="1"/>
          <p:nvPr/>
        </p:nvSpPr>
        <p:spPr>
          <a:xfrm>
            <a:off x="1763688" y="3900013"/>
            <a:ext cx="1497526" cy="253916"/>
          </a:xfrm>
          <a:prstGeom prst="rect">
            <a:avLst/>
          </a:prstGeom>
          <a:noFill/>
        </p:spPr>
        <p:txBody>
          <a:bodyPr wrap="none" rtlCol="0">
            <a:spAutoFit/>
          </a:bodyPr>
          <a:lstStyle/>
          <a:p>
            <a:r>
              <a:rPr lang="zh-CN" altLang="en-US" sz="1050" dirty="0" smtClean="0">
                <a:solidFill>
                  <a:schemeClr val="bg1"/>
                </a:solidFill>
                <a:latin typeface="微软雅黑" panose="020B0503020204020204" charset="-122"/>
                <a:ea typeface="微软雅黑" panose="020B0503020204020204" charset="-122"/>
              </a:rPr>
              <a:t>实际完成数目：</a:t>
            </a:r>
            <a:r>
              <a:rPr lang="en-US" altLang="zh-CN" sz="1050" dirty="0" smtClean="0">
                <a:solidFill>
                  <a:schemeClr val="bg1"/>
                </a:solidFill>
                <a:latin typeface="微软雅黑" panose="020B0503020204020204" charset="-122"/>
                <a:ea typeface="微软雅黑" panose="020B0503020204020204" charset="-122"/>
              </a:rPr>
              <a:t>820</a:t>
            </a:r>
            <a:r>
              <a:rPr lang="zh-CN" altLang="en-US" sz="1050" dirty="0" smtClean="0">
                <a:solidFill>
                  <a:schemeClr val="bg1"/>
                </a:solidFill>
                <a:latin typeface="微软雅黑" panose="020B0503020204020204" charset="-122"/>
                <a:ea typeface="微软雅黑" panose="020B0503020204020204" charset="-122"/>
              </a:rPr>
              <a:t>万</a:t>
            </a:r>
            <a:endParaRPr lang="zh-CN" altLang="en-US" sz="1050" dirty="0">
              <a:solidFill>
                <a:schemeClr val="bg1"/>
              </a:solidFill>
              <a:latin typeface="微软雅黑" panose="020B0503020204020204" charset="-122"/>
              <a:ea typeface="微软雅黑" panose="020B0503020204020204" charset="-122"/>
            </a:endParaRPr>
          </a:p>
        </p:txBody>
      </p:sp>
      <p:sp>
        <p:nvSpPr>
          <p:cNvPr id="13" name="TextBox 12"/>
          <p:cNvSpPr txBox="1"/>
          <p:nvPr/>
        </p:nvSpPr>
        <p:spPr>
          <a:xfrm>
            <a:off x="2195736" y="4326364"/>
            <a:ext cx="1093569" cy="253916"/>
          </a:xfrm>
          <a:prstGeom prst="rect">
            <a:avLst/>
          </a:prstGeom>
          <a:noFill/>
        </p:spPr>
        <p:txBody>
          <a:bodyPr wrap="none" rtlCol="0">
            <a:spAutoFit/>
          </a:bodyPr>
          <a:lstStyle/>
          <a:p>
            <a:r>
              <a:rPr lang="zh-CN" altLang="en-US" sz="1050" dirty="0" smtClean="0">
                <a:solidFill>
                  <a:schemeClr val="bg1"/>
                </a:solidFill>
                <a:latin typeface="微软雅黑" panose="020B0503020204020204" charset="-122"/>
                <a:ea typeface="微软雅黑" panose="020B0503020204020204" charset="-122"/>
              </a:rPr>
              <a:t>回款数：</a:t>
            </a:r>
            <a:r>
              <a:rPr lang="en-US" altLang="zh-CN" sz="1050" dirty="0" smtClean="0">
                <a:solidFill>
                  <a:schemeClr val="bg1"/>
                </a:solidFill>
                <a:latin typeface="微软雅黑" panose="020B0503020204020204" charset="-122"/>
                <a:ea typeface="微软雅黑" panose="020B0503020204020204" charset="-122"/>
              </a:rPr>
              <a:t>640</a:t>
            </a:r>
            <a:r>
              <a:rPr lang="zh-CN" altLang="en-US" sz="1050" dirty="0" smtClean="0">
                <a:solidFill>
                  <a:schemeClr val="bg1"/>
                </a:solidFill>
                <a:latin typeface="微软雅黑" panose="020B0503020204020204" charset="-122"/>
                <a:ea typeface="微软雅黑" panose="020B0503020204020204" charset="-122"/>
              </a:rPr>
              <a:t>万</a:t>
            </a:r>
            <a:endParaRPr lang="zh-CN" altLang="en-US" sz="105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5508104" y="3539973"/>
            <a:ext cx="1692188"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5" name="矩形 14"/>
          <p:cNvSpPr/>
          <p:nvPr/>
        </p:nvSpPr>
        <p:spPr>
          <a:xfrm>
            <a:off x="5520201" y="3900013"/>
            <a:ext cx="2652199"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矩形 15"/>
          <p:cNvSpPr/>
          <p:nvPr/>
        </p:nvSpPr>
        <p:spPr>
          <a:xfrm>
            <a:off x="5508104" y="4321128"/>
            <a:ext cx="2160240"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7" name="TextBox 16"/>
          <p:cNvSpPr txBox="1"/>
          <p:nvPr/>
        </p:nvSpPr>
        <p:spPr>
          <a:xfrm>
            <a:off x="5716984" y="3539973"/>
            <a:ext cx="1197764" cy="261610"/>
          </a:xfrm>
          <a:prstGeom prst="rect">
            <a:avLst/>
          </a:prstGeom>
          <a:noFill/>
        </p:spPr>
        <p:txBody>
          <a:bodyPr wrap="none" rtlCol="0">
            <a:spAutoFit/>
          </a:bodyPr>
          <a:lstStyle/>
          <a:p>
            <a:r>
              <a:rPr lang="zh-CN" altLang="en-US" sz="1100" dirty="0" smtClean="0">
                <a:solidFill>
                  <a:schemeClr val="bg1"/>
                </a:solidFill>
                <a:latin typeface="微软雅黑" panose="020B0503020204020204" charset="-122"/>
                <a:ea typeface="微软雅黑" panose="020B0503020204020204" charset="-122"/>
              </a:rPr>
              <a:t>计划完成：</a:t>
            </a:r>
            <a:r>
              <a:rPr lang="en-US" altLang="zh-CN" sz="1100" dirty="0" smtClean="0">
                <a:solidFill>
                  <a:schemeClr val="bg1"/>
                </a:solidFill>
                <a:latin typeface="微软雅黑" panose="020B0503020204020204" charset="-122"/>
                <a:ea typeface="微软雅黑" panose="020B0503020204020204" charset="-122"/>
              </a:rPr>
              <a:t>56</a:t>
            </a:r>
            <a:r>
              <a:rPr lang="zh-CN" altLang="en-US" sz="1100" dirty="0" smtClean="0">
                <a:solidFill>
                  <a:schemeClr val="bg1"/>
                </a:solidFill>
                <a:latin typeface="微软雅黑" panose="020B0503020204020204" charset="-122"/>
                <a:ea typeface="微软雅黑" panose="020B0503020204020204" charset="-122"/>
              </a:rPr>
              <a:t>％</a:t>
            </a:r>
            <a:endParaRPr lang="zh-CN" altLang="en-US" sz="1100" dirty="0">
              <a:solidFill>
                <a:schemeClr val="bg1"/>
              </a:solidFill>
              <a:latin typeface="微软雅黑" panose="020B0503020204020204" charset="-122"/>
              <a:ea typeface="微软雅黑" panose="020B0503020204020204" charset="-122"/>
            </a:endParaRPr>
          </a:p>
        </p:txBody>
      </p:sp>
      <p:sp>
        <p:nvSpPr>
          <p:cNvPr id="18" name="TextBox 17"/>
          <p:cNvSpPr txBox="1"/>
          <p:nvPr/>
        </p:nvSpPr>
        <p:spPr>
          <a:xfrm>
            <a:off x="5724128" y="3900013"/>
            <a:ext cx="1563248" cy="261610"/>
          </a:xfrm>
          <a:prstGeom prst="rect">
            <a:avLst/>
          </a:prstGeom>
          <a:noFill/>
        </p:spPr>
        <p:txBody>
          <a:bodyPr wrap="none" rtlCol="0">
            <a:spAutoFit/>
          </a:bodyPr>
          <a:lstStyle/>
          <a:p>
            <a:r>
              <a:rPr lang="zh-CN" altLang="en-US" sz="1100" dirty="0" smtClean="0">
                <a:solidFill>
                  <a:schemeClr val="bg1"/>
                </a:solidFill>
                <a:latin typeface="微软雅黑" panose="020B0503020204020204" charset="-122"/>
                <a:ea typeface="微软雅黑" panose="020B0503020204020204" charset="-122"/>
              </a:rPr>
              <a:t>实际完成数目：</a:t>
            </a:r>
            <a:r>
              <a:rPr lang="en-US" altLang="zh-CN" sz="1100" dirty="0" smtClean="0">
                <a:solidFill>
                  <a:schemeClr val="bg1"/>
                </a:solidFill>
                <a:latin typeface="微软雅黑" panose="020B0503020204020204" charset="-122"/>
                <a:ea typeface="微软雅黑" panose="020B0503020204020204" charset="-122"/>
              </a:rPr>
              <a:t>820</a:t>
            </a:r>
            <a:r>
              <a:rPr lang="zh-CN" altLang="en-US" sz="1100" dirty="0" smtClean="0">
                <a:solidFill>
                  <a:schemeClr val="bg1"/>
                </a:solidFill>
                <a:latin typeface="微软雅黑" panose="020B0503020204020204" charset="-122"/>
                <a:ea typeface="微软雅黑" panose="020B0503020204020204" charset="-122"/>
              </a:rPr>
              <a:t>万</a:t>
            </a:r>
            <a:endParaRPr lang="zh-CN" altLang="en-US" sz="1100" dirty="0">
              <a:solidFill>
                <a:schemeClr val="bg1"/>
              </a:solidFill>
              <a:latin typeface="微软雅黑" panose="020B0503020204020204" charset="-122"/>
              <a:ea typeface="微软雅黑" panose="020B0503020204020204" charset="-122"/>
            </a:endParaRPr>
          </a:p>
        </p:txBody>
      </p:sp>
      <p:sp>
        <p:nvSpPr>
          <p:cNvPr id="19" name="TextBox 18"/>
          <p:cNvSpPr txBox="1"/>
          <p:nvPr/>
        </p:nvSpPr>
        <p:spPr>
          <a:xfrm>
            <a:off x="5736200" y="4326364"/>
            <a:ext cx="1140056" cy="261610"/>
          </a:xfrm>
          <a:prstGeom prst="rect">
            <a:avLst/>
          </a:prstGeom>
          <a:noFill/>
        </p:spPr>
        <p:txBody>
          <a:bodyPr wrap="none" rtlCol="0">
            <a:spAutoFit/>
          </a:bodyPr>
          <a:lstStyle/>
          <a:p>
            <a:r>
              <a:rPr lang="zh-CN" altLang="en-US" sz="1100" dirty="0" smtClean="0">
                <a:solidFill>
                  <a:schemeClr val="bg1"/>
                </a:solidFill>
                <a:latin typeface="微软雅黑" panose="020B0503020204020204" charset="-122"/>
                <a:ea typeface="微软雅黑" panose="020B0503020204020204" charset="-122"/>
              </a:rPr>
              <a:t>回款数：</a:t>
            </a:r>
            <a:r>
              <a:rPr lang="en-US" altLang="zh-CN" sz="1100" dirty="0" smtClean="0">
                <a:solidFill>
                  <a:schemeClr val="bg1"/>
                </a:solidFill>
                <a:latin typeface="微软雅黑" panose="020B0503020204020204" charset="-122"/>
                <a:ea typeface="微软雅黑" panose="020B0503020204020204" charset="-122"/>
              </a:rPr>
              <a:t>640</a:t>
            </a:r>
            <a:r>
              <a:rPr lang="zh-CN" altLang="en-US" sz="1100" dirty="0" smtClean="0">
                <a:solidFill>
                  <a:schemeClr val="bg1"/>
                </a:solidFill>
                <a:latin typeface="微软雅黑" panose="020B0503020204020204" charset="-122"/>
                <a:ea typeface="微软雅黑" panose="020B0503020204020204" charset="-122"/>
              </a:rPr>
              <a:t>万</a:t>
            </a:r>
            <a:endParaRPr lang="zh-CN" altLang="en-US" sz="1100" dirty="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4220166" y="2291924"/>
            <a:ext cx="847684" cy="847684"/>
            <a:chOff x="4220166" y="2291924"/>
            <a:chExt cx="847684" cy="847684"/>
          </a:xfrm>
        </p:grpSpPr>
        <p:sp>
          <p:nvSpPr>
            <p:cNvPr id="21" name="椭圆 20"/>
            <p:cNvSpPr/>
            <p:nvPr/>
          </p:nvSpPr>
          <p:spPr>
            <a:xfrm>
              <a:off x="4220166" y="2291924"/>
              <a:ext cx="847684" cy="847684"/>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4320721" y="2446318"/>
              <a:ext cx="653320" cy="523220"/>
            </a:xfrm>
            <a:prstGeom prst="rect">
              <a:avLst/>
            </a:prstGeom>
            <a:noFill/>
          </p:spPr>
          <p:txBody>
            <a:bodyPr wrap="non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VS</a:t>
              </a:r>
              <a:endParaRPr lang="zh-CN" altLang="en-US" sz="28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righ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righ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近几年数据对比</a:t>
            </a:r>
            <a:endParaRPr lang="zh-CN" altLang="en-US" dirty="0">
              <a:latin typeface="微软雅黑" panose="020B0503020204020204" charset="-122"/>
              <a:ea typeface="微软雅黑" panose="020B0503020204020204" charset="-122"/>
            </a:endParaRPr>
          </a:p>
        </p:txBody>
      </p:sp>
      <p:sp>
        <p:nvSpPr>
          <p:cNvPr id="42" name="矩形 47"/>
          <p:cNvSpPr>
            <a:spLocks noChangeArrowheads="1"/>
          </p:cNvSpPr>
          <p:nvPr/>
        </p:nvSpPr>
        <p:spPr bwMode="auto">
          <a:xfrm>
            <a:off x="1199405" y="4300471"/>
            <a:ext cx="6902590" cy="4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100" dirty="0">
              <a:solidFill>
                <a:schemeClr val="tx1">
                  <a:lumMod val="75000"/>
                  <a:lumOff val="25000"/>
                </a:schemeClr>
              </a:solidFill>
              <a:sym typeface="微软雅黑" panose="020B0503020204020204" charset="-122"/>
            </a:endParaRPr>
          </a:p>
        </p:txBody>
      </p:sp>
      <p:grpSp>
        <p:nvGrpSpPr>
          <p:cNvPr id="43" name="组合 42"/>
          <p:cNvGrpSpPr/>
          <p:nvPr/>
        </p:nvGrpSpPr>
        <p:grpSpPr>
          <a:xfrm>
            <a:off x="1428943" y="1437277"/>
            <a:ext cx="3061841" cy="102062"/>
            <a:chOff x="1507396" y="1628800"/>
            <a:chExt cx="4320480" cy="144016"/>
          </a:xfrm>
        </p:grpSpPr>
        <p:cxnSp>
          <p:nvCxnSpPr>
            <p:cNvPr id="44" name="直接连接符 43"/>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4884357" y="1437277"/>
            <a:ext cx="3061841" cy="102062"/>
            <a:chOff x="1507396" y="1628800"/>
            <a:chExt cx="4320480" cy="144016"/>
          </a:xfrm>
        </p:grpSpPr>
        <p:cxnSp>
          <p:nvCxnSpPr>
            <p:cNvPr id="56" name="直接连接符 55"/>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132"/>
          <p:cNvSpPr txBox="1"/>
          <p:nvPr/>
        </p:nvSpPr>
        <p:spPr>
          <a:xfrm>
            <a:off x="43563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68" name="TextBox 133"/>
          <p:cNvSpPr txBox="1"/>
          <p:nvPr/>
        </p:nvSpPr>
        <p:spPr>
          <a:xfrm>
            <a:off x="402152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20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69" name="TextBox 134"/>
          <p:cNvSpPr txBox="1"/>
          <p:nvPr/>
        </p:nvSpPr>
        <p:spPr>
          <a:xfrm>
            <a:off x="368132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30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0" name="TextBox 135"/>
          <p:cNvSpPr txBox="1"/>
          <p:nvPr/>
        </p:nvSpPr>
        <p:spPr>
          <a:xfrm>
            <a:off x="334111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40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1" name="TextBox 136"/>
          <p:cNvSpPr txBox="1"/>
          <p:nvPr/>
        </p:nvSpPr>
        <p:spPr>
          <a:xfrm>
            <a:off x="300091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50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2" name="TextBox 137"/>
          <p:cNvSpPr txBox="1"/>
          <p:nvPr/>
        </p:nvSpPr>
        <p:spPr>
          <a:xfrm>
            <a:off x="266070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60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3" name="TextBox 138"/>
          <p:cNvSpPr txBox="1"/>
          <p:nvPr/>
        </p:nvSpPr>
        <p:spPr>
          <a:xfrm>
            <a:off x="232050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70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4" name="TextBox 139"/>
          <p:cNvSpPr txBox="1"/>
          <p:nvPr/>
        </p:nvSpPr>
        <p:spPr>
          <a:xfrm>
            <a:off x="198030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80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5" name="TextBox 140"/>
          <p:cNvSpPr txBox="1"/>
          <p:nvPr/>
        </p:nvSpPr>
        <p:spPr>
          <a:xfrm>
            <a:off x="164009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90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6" name="TextBox 141"/>
          <p:cNvSpPr txBox="1"/>
          <p:nvPr/>
        </p:nvSpPr>
        <p:spPr>
          <a:xfrm>
            <a:off x="1268082"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7" name="TextBox 142"/>
          <p:cNvSpPr txBox="1"/>
          <p:nvPr/>
        </p:nvSpPr>
        <p:spPr>
          <a:xfrm>
            <a:off x="47568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8" name="TextBox 143"/>
          <p:cNvSpPr txBox="1"/>
          <p:nvPr/>
        </p:nvSpPr>
        <p:spPr>
          <a:xfrm>
            <a:off x="509551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20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9" name="TextBox 144"/>
          <p:cNvSpPr txBox="1"/>
          <p:nvPr/>
        </p:nvSpPr>
        <p:spPr>
          <a:xfrm>
            <a:off x="54357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30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0" name="TextBox 145"/>
          <p:cNvSpPr txBox="1"/>
          <p:nvPr/>
        </p:nvSpPr>
        <p:spPr>
          <a:xfrm>
            <a:off x="5775918" y="1240976"/>
            <a:ext cx="273152"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charset="-122"/>
                <a:ea typeface="微软雅黑" panose="020B0503020204020204" charset="-122"/>
              </a:rPr>
              <a:t>40</a:t>
            </a:r>
            <a:endParaRPr lang="zh-CN" altLang="en-US" sz="900" dirty="0">
              <a:solidFill>
                <a:schemeClr val="tx1">
                  <a:lumMod val="75000"/>
                  <a:lumOff val="25000"/>
                </a:schemeClr>
              </a:solidFill>
              <a:latin typeface="微软雅黑" panose="020B0503020204020204" charset="-122"/>
              <a:ea typeface="微软雅黑" panose="020B0503020204020204" charset="-122"/>
            </a:endParaRPr>
          </a:p>
        </p:txBody>
      </p:sp>
      <p:sp>
        <p:nvSpPr>
          <p:cNvPr id="81" name="TextBox 146"/>
          <p:cNvSpPr txBox="1"/>
          <p:nvPr/>
        </p:nvSpPr>
        <p:spPr>
          <a:xfrm>
            <a:off x="611612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50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2" name="TextBox 147"/>
          <p:cNvSpPr txBox="1"/>
          <p:nvPr/>
        </p:nvSpPr>
        <p:spPr>
          <a:xfrm>
            <a:off x="645632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60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3" name="TextBox 148"/>
          <p:cNvSpPr txBox="1"/>
          <p:nvPr/>
        </p:nvSpPr>
        <p:spPr>
          <a:xfrm>
            <a:off x="67965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70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4" name="TextBox 149"/>
          <p:cNvSpPr txBox="1"/>
          <p:nvPr/>
        </p:nvSpPr>
        <p:spPr>
          <a:xfrm>
            <a:off x="713673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80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5" name="TextBox 150"/>
          <p:cNvSpPr txBox="1"/>
          <p:nvPr/>
        </p:nvSpPr>
        <p:spPr>
          <a:xfrm>
            <a:off x="747693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90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6" name="TextBox 151"/>
          <p:cNvSpPr txBox="1"/>
          <p:nvPr/>
        </p:nvSpPr>
        <p:spPr>
          <a:xfrm>
            <a:off x="7785338"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charset="-122"/>
                <a:ea typeface="微软雅黑" panose="020B0503020204020204" charset="-122"/>
              </a:rPr>
              <a:t>100</a:t>
            </a:r>
            <a:endParaRPr lang="zh-CN" altLang="en-US" sz="900" dirty="0">
              <a:solidFill>
                <a:schemeClr val="tx1">
                  <a:lumMod val="75000"/>
                  <a:lumOff val="25000"/>
                </a:schemeClr>
              </a:solidFill>
              <a:latin typeface="微软雅黑" panose="020B0503020204020204" charset="-122"/>
              <a:ea typeface="微软雅黑" panose="020B0503020204020204" charset="-122"/>
            </a:endParaRPr>
          </a:p>
        </p:txBody>
      </p:sp>
      <p:sp>
        <p:nvSpPr>
          <p:cNvPr id="87" name="五边形 86"/>
          <p:cNvSpPr/>
          <p:nvPr/>
        </p:nvSpPr>
        <p:spPr>
          <a:xfrm flipH="1">
            <a:off x="2238403" y="1720796"/>
            <a:ext cx="2252381"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88" name="五边形 87"/>
          <p:cNvSpPr/>
          <p:nvPr/>
        </p:nvSpPr>
        <p:spPr>
          <a:xfrm flipH="1">
            <a:off x="3105573" y="2085030"/>
            <a:ext cx="1385210"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89" name="五边形 88"/>
          <p:cNvSpPr/>
          <p:nvPr/>
        </p:nvSpPr>
        <p:spPr>
          <a:xfrm flipH="1">
            <a:off x="2578606" y="2449265"/>
            <a:ext cx="1912176"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0" name="五边形 89"/>
          <p:cNvSpPr/>
          <p:nvPr/>
        </p:nvSpPr>
        <p:spPr>
          <a:xfrm flipH="1">
            <a:off x="1450952" y="2813498"/>
            <a:ext cx="303983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1" name="五边形 90"/>
          <p:cNvSpPr/>
          <p:nvPr/>
        </p:nvSpPr>
        <p:spPr>
          <a:xfrm flipH="1">
            <a:off x="1980302" y="3177733"/>
            <a:ext cx="251048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2" name="五边形 91"/>
          <p:cNvSpPr/>
          <p:nvPr/>
        </p:nvSpPr>
        <p:spPr>
          <a:xfrm flipH="1">
            <a:off x="2789761" y="3541967"/>
            <a:ext cx="170102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3" name="五边形 92"/>
          <p:cNvSpPr/>
          <p:nvPr/>
        </p:nvSpPr>
        <p:spPr>
          <a:xfrm flipH="1">
            <a:off x="3470167" y="3906536"/>
            <a:ext cx="1020615"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4" name="TextBox 159"/>
          <p:cNvSpPr txBox="1"/>
          <p:nvPr/>
        </p:nvSpPr>
        <p:spPr>
          <a:xfrm>
            <a:off x="1787633"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文字</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95" name="TextBox 160"/>
          <p:cNvSpPr txBox="1"/>
          <p:nvPr/>
        </p:nvSpPr>
        <p:spPr>
          <a:xfrm>
            <a:off x="2637866"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96" name="TextBox 161"/>
          <p:cNvSpPr txBox="1"/>
          <p:nvPr/>
        </p:nvSpPr>
        <p:spPr>
          <a:xfrm>
            <a:off x="2130698"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97" name="TextBox 162"/>
          <p:cNvSpPr txBox="1"/>
          <p:nvPr/>
        </p:nvSpPr>
        <p:spPr>
          <a:xfrm>
            <a:off x="1043608"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文字</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98" name="TextBox 163"/>
          <p:cNvSpPr txBox="1"/>
          <p:nvPr/>
        </p:nvSpPr>
        <p:spPr>
          <a:xfrm>
            <a:off x="1576319"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99" name="TextBox 164"/>
          <p:cNvSpPr txBox="1"/>
          <p:nvPr/>
        </p:nvSpPr>
        <p:spPr>
          <a:xfrm>
            <a:off x="2320505"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00" name="TextBox 165"/>
          <p:cNvSpPr txBox="1"/>
          <p:nvPr/>
        </p:nvSpPr>
        <p:spPr>
          <a:xfrm>
            <a:off x="2995201"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01" name="五边形 100"/>
          <p:cNvSpPr/>
          <p:nvPr/>
        </p:nvSpPr>
        <p:spPr>
          <a:xfrm>
            <a:off x="4884358" y="1720796"/>
            <a:ext cx="1149664"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2" name="五边形 101"/>
          <p:cNvSpPr/>
          <p:nvPr/>
        </p:nvSpPr>
        <p:spPr>
          <a:xfrm>
            <a:off x="4884359" y="2085030"/>
            <a:ext cx="217027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3" name="五边形 102"/>
          <p:cNvSpPr/>
          <p:nvPr/>
        </p:nvSpPr>
        <p:spPr>
          <a:xfrm>
            <a:off x="4884358" y="2449265"/>
            <a:ext cx="136081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4" name="五边形 103"/>
          <p:cNvSpPr/>
          <p:nvPr/>
        </p:nvSpPr>
        <p:spPr>
          <a:xfrm>
            <a:off x="4884358" y="2813498"/>
            <a:ext cx="2900981"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5" name="五边形 104"/>
          <p:cNvSpPr/>
          <p:nvPr/>
        </p:nvSpPr>
        <p:spPr>
          <a:xfrm>
            <a:off x="4884360" y="3177733"/>
            <a:ext cx="2099593"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6" name="五边形 105"/>
          <p:cNvSpPr/>
          <p:nvPr/>
        </p:nvSpPr>
        <p:spPr>
          <a:xfrm>
            <a:off x="4884358" y="3541967"/>
            <a:ext cx="2433519"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7" name="五边形 106"/>
          <p:cNvSpPr/>
          <p:nvPr/>
        </p:nvSpPr>
        <p:spPr>
          <a:xfrm>
            <a:off x="4884358" y="3906537"/>
            <a:ext cx="1793409" cy="223696"/>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8" name="TextBox 173"/>
          <p:cNvSpPr txBox="1"/>
          <p:nvPr/>
        </p:nvSpPr>
        <p:spPr>
          <a:xfrm>
            <a:off x="6093835"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09" name="TextBox 174"/>
          <p:cNvSpPr txBox="1"/>
          <p:nvPr/>
        </p:nvSpPr>
        <p:spPr>
          <a:xfrm>
            <a:off x="7108922"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10" name="TextBox 175"/>
          <p:cNvSpPr txBox="1"/>
          <p:nvPr/>
        </p:nvSpPr>
        <p:spPr>
          <a:xfrm>
            <a:off x="6292432"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11" name="TextBox 176"/>
          <p:cNvSpPr txBox="1"/>
          <p:nvPr/>
        </p:nvSpPr>
        <p:spPr>
          <a:xfrm>
            <a:off x="7785340"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12" name="TextBox 177"/>
          <p:cNvSpPr txBox="1"/>
          <p:nvPr/>
        </p:nvSpPr>
        <p:spPr>
          <a:xfrm>
            <a:off x="7073120"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13" name="TextBox 178"/>
          <p:cNvSpPr txBox="1"/>
          <p:nvPr/>
        </p:nvSpPr>
        <p:spPr>
          <a:xfrm>
            <a:off x="7362079"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14" name="TextBox 179"/>
          <p:cNvSpPr txBox="1"/>
          <p:nvPr/>
        </p:nvSpPr>
        <p:spPr>
          <a:xfrm>
            <a:off x="6736984"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endParaRPr lang="zh-CN" altLang="en-US" sz="1000">
              <a:solidFill>
                <a:schemeClr val="tx1">
                  <a:lumMod val="75000"/>
                  <a:lumOff val="25000"/>
                </a:schemeClr>
              </a:solidFill>
              <a:latin typeface="微软雅黑" panose="020B0503020204020204" charset="-122"/>
              <a:ea typeface="微软雅黑" panose="020B0503020204020204" charset="-122"/>
            </a:endParaRPr>
          </a:p>
        </p:txBody>
      </p:sp>
      <p:sp>
        <p:nvSpPr>
          <p:cNvPr id="115" name="TextBox 180"/>
          <p:cNvSpPr txBox="1"/>
          <p:nvPr/>
        </p:nvSpPr>
        <p:spPr>
          <a:xfrm>
            <a:off x="4557949" y="1693827"/>
            <a:ext cx="300401"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A</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6" name="TextBox 181"/>
          <p:cNvSpPr txBox="1"/>
          <p:nvPr/>
        </p:nvSpPr>
        <p:spPr>
          <a:xfrm>
            <a:off x="4557949" y="2058062"/>
            <a:ext cx="28276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B</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7" name="TextBox 182"/>
          <p:cNvSpPr txBox="1"/>
          <p:nvPr/>
        </p:nvSpPr>
        <p:spPr>
          <a:xfrm>
            <a:off x="4557950" y="2422295"/>
            <a:ext cx="292386"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C</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8" name="TextBox 183"/>
          <p:cNvSpPr txBox="1"/>
          <p:nvPr/>
        </p:nvSpPr>
        <p:spPr>
          <a:xfrm>
            <a:off x="4557949" y="2786529"/>
            <a:ext cx="31482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D</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9" name="TextBox 184"/>
          <p:cNvSpPr txBox="1"/>
          <p:nvPr/>
        </p:nvSpPr>
        <p:spPr>
          <a:xfrm>
            <a:off x="4557949" y="3150764"/>
            <a:ext cx="265135"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E</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0" name="TextBox 185"/>
          <p:cNvSpPr txBox="1"/>
          <p:nvPr/>
        </p:nvSpPr>
        <p:spPr>
          <a:xfrm>
            <a:off x="4557950" y="3514998"/>
            <a:ext cx="26192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F</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1" name="TextBox 186"/>
          <p:cNvSpPr txBox="1"/>
          <p:nvPr/>
        </p:nvSpPr>
        <p:spPr>
          <a:xfrm>
            <a:off x="4557950" y="3879233"/>
            <a:ext cx="31001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G</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ppt_x"/>
                                          </p:val>
                                        </p:tav>
                                        <p:tav tm="100000">
                                          <p:val>
                                            <p:strVal val="#ppt_x"/>
                                          </p:val>
                                        </p:tav>
                                      </p:tavLst>
                                    </p:anim>
                                    <p:anim calcmode="lin" valueType="num">
                                      <p:cBhvr additive="base">
                                        <p:cTn id="20" dur="50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500" fill="hold"/>
                                        <p:tgtEl>
                                          <p:spTgt spid="118"/>
                                        </p:tgtEl>
                                        <p:attrNameLst>
                                          <p:attrName>ppt_x</p:attrName>
                                        </p:attrNameLst>
                                      </p:cBhvr>
                                      <p:tavLst>
                                        <p:tav tm="0">
                                          <p:val>
                                            <p:strVal val="#ppt_x"/>
                                          </p:val>
                                        </p:tav>
                                        <p:tav tm="100000">
                                          <p:val>
                                            <p:strVal val="#ppt_x"/>
                                          </p:val>
                                        </p:tav>
                                      </p:tavLst>
                                    </p:anim>
                                    <p:anim calcmode="lin" valueType="num">
                                      <p:cBhvr additive="base">
                                        <p:cTn id="24" dur="500" fill="hold"/>
                                        <p:tgtEl>
                                          <p:spTgt spid="1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500" fill="hold"/>
                                        <p:tgtEl>
                                          <p:spTgt spid="119"/>
                                        </p:tgtEl>
                                        <p:attrNameLst>
                                          <p:attrName>ppt_x</p:attrName>
                                        </p:attrNameLst>
                                      </p:cBhvr>
                                      <p:tavLst>
                                        <p:tav tm="0">
                                          <p:val>
                                            <p:strVal val="#ppt_x"/>
                                          </p:val>
                                        </p:tav>
                                        <p:tav tm="100000">
                                          <p:val>
                                            <p:strVal val="#ppt_x"/>
                                          </p:val>
                                        </p:tav>
                                      </p:tavLst>
                                    </p:anim>
                                    <p:anim calcmode="lin" valueType="num">
                                      <p:cBhvr additive="base">
                                        <p:cTn id="28" dur="5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500" fill="hold"/>
                                        <p:tgtEl>
                                          <p:spTgt spid="120"/>
                                        </p:tgtEl>
                                        <p:attrNameLst>
                                          <p:attrName>ppt_x</p:attrName>
                                        </p:attrNameLst>
                                      </p:cBhvr>
                                      <p:tavLst>
                                        <p:tav tm="0">
                                          <p:val>
                                            <p:strVal val="#ppt_x"/>
                                          </p:val>
                                        </p:tav>
                                        <p:tav tm="100000">
                                          <p:val>
                                            <p:strVal val="#ppt_x"/>
                                          </p:val>
                                        </p:tav>
                                      </p:tavLst>
                                    </p:anim>
                                    <p:anim calcmode="lin" valueType="num">
                                      <p:cBhvr additive="base">
                                        <p:cTn id="32" dur="500" fill="hold"/>
                                        <p:tgtEl>
                                          <p:spTgt spid="12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500" fill="hold"/>
                                        <p:tgtEl>
                                          <p:spTgt spid="121"/>
                                        </p:tgtEl>
                                        <p:attrNameLst>
                                          <p:attrName>ppt_x</p:attrName>
                                        </p:attrNameLst>
                                      </p:cBhvr>
                                      <p:tavLst>
                                        <p:tav tm="0">
                                          <p:val>
                                            <p:strVal val="#ppt_x"/>
                                          </p:val>
                                        </p:tav>
                                        <p:tav tm="100000">
                                          <p:val>
                                            <p:strVal val="#ppt_x"/>
                                          </p:val>
                                        </p:tav>
                                      </p:tavLst>
                                    </p:anim>
                                    <p:anim calcmode="lin" valueType="num">
                                      <p:cBhvr additive="base">
                                        <p:cTn id="36" dur="500" fill="hold"/>
                                        <p:tgtEl>
                                          <p:spTgt spid="12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left)">
                                      <p:cBhvr>
                                        <p:cTn id="40" dur="500"/>
                                        <p:tgtEl>
                                          <p:spTgt spid="101"/>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02"/>
                                        </p:tgtEl>
                                        <p:attrNameLst>
                                          <p:attrName>style.visibility</p:attrName>
                                        </p:attrNameLst>
                                      </p:cBhvr>
                                      <p:to>
                                        <p:strVal val="visible"/>
                                      </p:to>
                                    </p:set>
                                    <p:animEffect transition="in" filter="wipe(left)">
                                      <p:cBhvr>
                                        <p:cTn id="43" dur="500"/>
                                        <p:tgtEl>
                                          <p:spTgt spid="102"/>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03"/>
                                        </p:tgtEl>
                                        <p:attrNameLst>
                                          <p:attrName>style.visibility</p:attrName>
                                        </p:attrNameLst>
                                      </p:cBhvr>
                                      <p:to>
                                        <p:strVal val="visible"/>
                                      </p:to>
                                    </p:set>
                                    <p:animEffect transition="in" filter="wipe(left)">
                                      <p:cBhvr>
                                        <p:cTn id="46" dur="500"/>
                                        <p:tgtEl>
                                          <p:spTgt spid="103"/>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05"/>
                                        </p:tgtEl>
                                        <p:attrNameLst>
                                          <p:attrName>style.visibility</p:attrName>
                                        </p:attrNameLst>
                                      </p:cBhvr>
                                      <p:to>
                                        <p:strVal val="visible"/>
                                      </p:to>
                                    </p:set>
                                    <p:animEffect transition="in" filter="wipe(left)">
                                      <p:cBhvr>
                                        <p:cTn id="52" dur="500"/>
                                        <p:tgtEl>
                                          <p:spTgt spid="105"/>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500"/>
                                        <p:tgtEl>
                                          <p:spTgt spid="10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right)">
                                      <p:cBhvr>
                                        <p:cTn id="61" dur="500"/>
                                        <p:tgtEl>
                                          <p:spTgt spid="87"/>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88"/>
                                        </p:tgtEl>
                                        <p:attrNameLst>
                                          <p:attrName>style.visibility</p:attrName>
                                        </p:attrNameLst>
                                      </p:cBhvr>
                                      <p:to>
                                        <p:strVal val="visible"/>
                                      </p:to>
                                    </p:set>
                                    <p:animEffect transition="in" filter="wipe(right)">
                                      <p:cBhvr>
                                        <p:cTn id="64" dur="500"/>
                                        <p:tgtEl>
                                          <p:spTgt spid="88"/>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500"/>
                                        <p:tgtEl>
                                          <p:spTgt spid="89"/>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90"/>
                                        </p:tgtEl>
                                        <p:attrNameLst>
                                          <p:attrName>style.visibility</p:attrName>
                                        </p:attrNameLst>
                                      </p:cBhvr>
                                      <p:to>
                                        <p:strVal val="visible"/>
                                      </p:to>
                                    </p:set>
                                    <p:animEffect transition="in" filter="wipe(right)">
                                      <p:cBhvr>
                                        <p:cTn id="70" dur="500"/>
                                        <p:tgtEl>
                                          <p:spTgt spid="90"/>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91"/>
                                        </p:tgtEl>
                                        <p:attrNameLst>
                                          <p:attrName>style.visibility</p:attrName>
                                        </p:attrNameLst>
                                      </p:cBhvr>
                                      <p:to>
                                        <p:strVal val="visible"/>
                                      </p:to>
                                    </p:set>
                                    <p:animEffect transition="in" filter="wipe(right)">
                                      <p:cBhvr>
                                        <p:cTn id="73" dur="500"/>
                                        <p:tgtEl>
                                          <p:spTgt spid="91"/>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92"/>
                                        </p:tgtEl>
                                        <p:attrNameLst>
                                          <p:attrName>style.visibility</p:attrName>
                                        </p:attrNameLst>
                                      </p:cBhvr>
                                      <p:to>
                                        <p:strVal val="visible"/>
                                      </p:to>
                                    </p:set>
                                    <p:animEffect transition="in" filter="wipe(right)">
                                      <p:cBhvr>
                                        <p:cTn id="76" dur="500"/>
                                        <p:tgtEl>
                                          <p:spTgt spid="92"/>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93"/>
                                        </p:tgtEl>
                                        <p:attrNameLst>
                                          <p:attrName>style.visibility</p:attrName>
                                        </p:attrNameLst>
                                      </p:cBhvr>
                                      <p:to>
                                        <p:strVal val="visible"/>
                                      </p:to>
                                    </p:set>
                                    <p:animEffect transition="in" filter="wipe(right)">
                                      <p:cBhvr>
                                        <p:cTn id="79" dur="500"/>
                                        <p:tgtEl>
                                          <p:spTgt spid="9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left)">
                                      <p:cBhvr>
                                        <p:cTn id="83" dur="500"/>
                                        <p:tgtEl>
                                          <p:spTgt spid="10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500"/>
                                        <p:tgtEl>
                                          <p:spTgt spid="10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left)">
                                      <p:cBhvr>
                                        <p:cTn id="89" dur="500"/>
                                        <p:tgtEl>
                                          <p:spTgt spid="11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left)">
                                      <p:cBhvr>
                                        <p:cTn id="92" dur="500"/>
                                        <p:tgtEl>
                                          <p:spTgt spid="11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left)">
                                      <p:cBhvr>
                                        <p:cTn id="95" dur="500"/>
                                        <p:tgtEl>
                                          <p:spTgt spid="11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wipe(left)">
                                      <p:cBhvr>
                                        <p:cTn id="98" dur="500"/>
                                        <p:tgtEl>
                                          <p:spTgt spid="1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wipe(right)">
                                      <p:cBhvr>
                                        <p:cTn id="104" dur="500"/>
                                        <p:tgtEl>
                                          <p:spTgt spid="94"/>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wipe(right)">
                                      <p:cBhvr>
                                        <p:cTn id="107" dur="500"/>
                                        <p:tgtEl>
                                          <p:spTgt spid="95"/>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right)">
                                      <p:cBhvr>
                                        <p:cTn id="110" dur="500"/>
                                        <p:tgtEl>
                                          <p:spTgt spid="96"/>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right)">
                                      <p:cBhvr>
                                        <p:cTn id="113" dur="500"/>
                                        <p:tgtEl>
                                          <p:spTgt spid="9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wipe(right)">
                                      <p:cBhvr>
                                        <p:cTn id="116" dur="500"/>
                                        <p:tgtEl>
                                          <p:spTgt spid="98"/>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right)">
                                      <p:cBhvr>
                                        <p:cTn id="119" dur="500"/>
                                        <p:tgtEl>
                                          <p:spTgt spid="99"/>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00"/>
                                        </p:tgtEl>
                                        <p:attrNameLst>
                                          <p:attrName>style.visibility</p:attrName>
                                        </p:attrNameLst>
                                      </p:cBhvr>
                                      <p:to>
                                        <p:strVal val="visible"/>
                                      </p:to>
                                    </p:set>
                                    <p:animEffect transition="in" filter="wipe(right)">
                                      <p:cBhvr>
                                        <p:cTn id="122" dur="500"/>
                                        <p:tgtEl>
                                          <p:spTgt spid="100"/>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additive="base">
                                        <p:cTn id="133" dur="500"/>
                                        <p:tgtEl>
                                          <p:spTgt spid="67"/>
                                        </p:tgtEl>
                                        <p:attrNameLst>
                                          <p:attrName>ppt_y</p:attrName>
                                        </p:attrNameLst>
                                      </p:cBhvr>
                                      <p:tavLst>
                                        <p:tav tm="0">
                                          <p:val>
                                            <p:strVal val="#ppt_y+#ppt_h*1.125000"/>
                                          </p:val>
                                        </p:tav>
                                        <p:tav tm="100000">
                                          <p:val>
                                            <p:strVal val="#ppt_y"/>
                                          </p:val>
                                        </p:tav>
                                      </p:tavLst>
                                    </p:anim>
                                    <p:animEffect transition="in" filter="wipe(up)">
                                      <p:cBhvr>
                                        <p:cTn id="134" dur="500"/>
                                        <p:tgtEl>
                                          <p:spTgt spid="67"/>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68"/>
                                        </p:tgtEl>
                                        <p:attrNameLst>
                                          <p:attrName>style.visibility</p:attrName>
                                        </p:attrNameLst>
                                      </p:cBhvr>
                                      <p:to>
                                        <p:strVal val="visible"/>
                                      </p:to>
                                    </p:set>
                                    <p:anim calcmode="lin" valueType="num">
                                      <p:cBhvr additive="base">
                                        <p:cTn id="137" dur="500"/>
                                        <p:tgtEl>
                                          <p:spTgt spid="68"/>
                                        </p:tgtEl>
                                        <p:attrNameLst>
                                          <p:attrName>ppt_y</p:attrName>
                                        </p:attrNameLst>
                                      </p:cBhvr>
                                      <p:tavLst>
                                        <p:tav tm="0">
                                          <p:val>
                                            <p:strVal val="#ppt_y+#ppt_h*1.125000"/>
                                          </p:val>
                                        </p:tav>
                                        <p:tav tm="100000">
                                          <p:val>
                                            <p:strVal val="#ppt_y"/>
                                          </p:val>
                                        </p:tav>
                                      </p:tavLst>
                                    </p:anim>
                                    <p:animEffect transition="in" filter="wipe(up)">
                                      <p:cBhvr>
                                        <p:cTn id="138" dur="500"/>
                                        <p:tgtEl>
                                          <p:spTgt spid="68"/>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9"/>
                                        </p:tgtEl>
                                        <p:attrNameLst>
                                          <p:attrName>style.visibility</p:attrName>
                                        </p:attrNameLst>
                                      </p:cBhvr>
                                      <p:to>
                                        <p:strVal val="visible"/>
                                      </p:to>
                                    </p:set>
                                    <p:anim calcmode="lin" valueType="num">
                                      <p:cBhvr additive="base">
                                        <p:cTn id="141" dur="500"/>
                                        <p:tgtEl>
                                          <p:spTgt spid="69"/>
                                        </p:tgtEl>
                                        <p:attrNameLst>
                                          <p:attrName>ppt_y</p:attrName>
                                        </p:attrNameLst>
                                      </p:cBhvr>
                                      <p:tavLst>
                                        <p:tav tm="0">
                                          <p:val>
                                            <p:strVal val="#ppt_y+#ppt_h*1.125000"/>
                                          </p:val>
                                        </p:tav>
                                        <p:tav tm="100000">
                                          <p:val>
                                            <p:strVal val="#ppt_y"/>
                                          </p:val>
                                        </p:tav>
                                      </p:tavLst>
                                    </p:anim>
                                    <p:animEffect transition="in" filter="wipe(up)">
                                      <p:cBhvr>
                                        <p:cTn id="142" dur="500"/>
                                        <p:tgtEl>
                                          <p:spTgt spid="69"/>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70"/>
                                        </p:tgtEl>
                                        <p:attrNameLst>
                                          <p:attrName>style.visibility</p:attrName>
                                        </p:attrNameLst>
                                      </p:cBhvr>
                                      <p:to>
                                        <p:strVal val="visible"/>
                                      </p:to>
                                    </p:set>
                                    <p:anim calcmode="lin" valueType="num">
                                      <p:cBhvr additive="base">
                                        <p:cTn id="145" dur="500"/>
                                        <p:tgtEl>
                                          <p:spTgt spid="70"/>
                                        </p:tgtEl>
                                        <p:attrNameLst>
                                          <p:attrName>ppt_y</p:attrName>
                                        </p:attrNameLst>
                                      </p:cBhvr>
                                      <p:tavLst>
                                        <p:tav tm="0">
                                          <p:val>
                                            <p:strVal val="#ppt_y+#ppt_h*1.125000"/>
                                          </p:val>
                                        </p:tav>
                                        <p:tav tm="100000">
                                          <p:val>
                                            <p:strVal val="#ppt_y"/>
                                          </p:val>
                                        </p:tav>
                                      </p:tavLst>
                                    </p:anim>
                                    <p:animEffect transition="in" filter="wipe(up)">
                                      <p:cBhvr>
                                        <p:cTn id="146" dur="500"/>
                                        <p:tgtEl>
                                          <p:spTgt spid="70"/>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p:tgtEl>
                                          <p:spTgt spid="71"/>
                                        </p:tgtEl>
                                        <p:attrNameLst>
                                          <p:attrName>ppt_y</p:attrName>
                                        </p:attrNameLst>
                                      </p:cBhvr>
                                      <p:tavLst>
                                        <p:tav tm="0">
                                          <p:val>
                                            <p:strVal val="#ppt_y+#ppt_h*1.125000"/>
                                          </p:val>
                                        </p:tav>
                                        <p:tav tm="100000">
                                          <p:val>
                                            <p:strVal val="#ppt_y"/>
                                          </p:val>
                                        </p:tav>
                                      </p:tavLst>
                                    </p:anim>
                                    <p:animEffect transition="in" filter="wipe(up)">
                                      <p:cBhvr>
                                        <p:cTn id="150" dur="500"/>
                                        <p:tgtEl>
                                          <p:spTgt spid="71"/>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72"/>
                                        </p:tgtEl>
                                        <p:attrNameLst>
                                          <p:attrName>style.visibility</p:attrName>
                                        </p:attrNameLst>
                                      </p:cBhvr>
                                      <p:to>
                                        <p:strVal val="visible"/>
                                      </p:to>
                                    </p:set>
                                    <p:anim calcmode="lin" valueType="num">
                                      <p:cBhvr additive="base">
                                        <p:cTn id="153" dur="500"/>
                                        <p:tgtEl>
                                          <p:spTgt spid="72"/>
                                        </p:tgtEl>
                                        <p:attrNameLst>
                                          <p:attrName>ppt_y</p:attrName>
                                        </p:attrNameLst>
                                      </p:cBhvr>
                                      <p:tavLst>
                                        <p:tav tm="0">
                                          <p:val>
                                            <p:strVal val="#ppt_y+#ppt_h*1.125000"/>
                                          </p:val>
                                        </p:tav>
                                        <p:tav tm="100000">
                                          <p:val>
                                            <p:strVal val="#ppt_y"/>
                                          </p:val>
                                        </p:tav>
                                      </p:tavLst>
                                    </p:anim>
                                    <p:animEffect transition="in" filter="wipe(up)">
                                      <p:cBhvr>
                                        <p:cTn id="154" dur="500"/>
                                        <p:tgtEl>
                                          <p:spTgt spid="72"/>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p:tgtEl>
                                          <p:spTgt spid="73"/>
                                        </p:tgtEl>
                                        <p:attrNameLst>
                                          <p:attrName>ppt_y</p:attrName>
                                        </p:attrNameLst>
                                      </p:cBhvr>
                                      <p:tavLst>
                                        <p:tav tm="0">
                                          <p:val>
                                            <p:strVal val="#ppt_y+#ppt_h*1.125000"/>
                                          </p:val>
                                        </p:tav>
                                        <p:tav tm="100000">
                                          <p:val>
                                            <p:strVal val="#ppt_y"/>
                                          </p:val>
                                        </p:tav>
                                      </p:tavLst>
                                    </p:anim>
                                    <p:animEffect transition="in" filter="wipe(up)">
                                      <p:cBhvr>
                                        <p:cTn id="158" dur="500"/>
                                        <p:tgtEl>
                                          <p:spTgt spid="73"/>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74"/>
                                        </p:tgtEl>
                                        <p:attrNameLst>
                                          <p:attrName>style.visibility</p:attrName>
                                        </p:attrNameLst>
                                      </p:cBhvr>
                                      <p:to>
                                        <p:strVal val="visible"/>
                                      </p:to>
                                    </p:set>
                                    <p:anim calcmode="lin" valueType="num">
                                      <p:cBhvr additive="base">
                                        <p:cTn id="161" dur="500"/>
                                        <p:tgtEl>
                                          <p:spTgt spid="74"/>
                                        </p:tgtEl>
                                        <p:attrNameLst>
                                          <p:attrName>ppt_y</p:attrName>
                                        </p:attrNameLst>
                                      </p:cBhvr>
                                      <p:tavLst>
                                        <p:tav tm="0">
                                          <p:val>
                                            <p:strVal val="#ppt_y+#ppt_h*1.125000"/>
                                          </p:val>
                                        </p:tav>
                                        <p:tav tm="100000">
                                          <p:val>
                                            <p:strVal val="#ppt_y"/>
                                          </p:val>
                                        </p:tav>
                                      </p:tavLst>
                                    </p:anim>
                                    <p:animEffect transition="in" filter="wipe(up)">
                                      <p:cBhvr>
                                        <p:cTn id="162" dur="500"/>
                                        <p:tgtEl>
                                          <p:spTgt spid="74"/>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75"/>
                                        </p:tgtEl>
                                        <p:attrNameLst>
                                          <p:attrName>style.visibility</p:attrName>
                                        </p:attrNameLst>
                                      </p:cBhvr>
                                      <p:to>
                                        <p:strVal val="visible"/>
                                      </p:to>
                                    </p:set>
                                    <p:anim calcmode="lin" valueType="num">
                                      <p:cBhvr additive="base">
                                        <p:cTn id="165" dur="500"/>
                                        <p:tgtEl>
                                          <p:spTgt spid="75"/>
                                        </p:tgtEl>
                                        <p:attrNameLst>
                                          <p:attrName>ppt_y</p:attrName>
                                        </p:attrNameLst>
                                      </p:cBhvr>
                                      <p:tavLst>
                                        <p:tav tm="0">
                                          <p:val>
                                            <p:strVal val="#ppt_y+#ppt_h*1.125000"/>
                                          </p:val>
                                        </p:tav>
                                        <p:tav tm="100000">
                                          <p:val>
                                            <p:strVal val="#ppt_y"/>
                                          </p:val>
                                        </p:tav>
                                      </p:tavLst>
                                    </p:anim>
                                    <p:animEffect transition="in" filter="wipe(up)">
                                      <p:cBhvr>
                                        <p:cTn id="166" dur="500"/>
                                        <p:tgtEl>
                                          <p:spTgt spid="75"/>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76"/>
                                        </p:tgtEl>
                                        <p:attrNameLst>
                                          <p:attrName>style.visibility</p:attrName>
                                        </p:attrNameLst>
                                      </p:cBhvr>
                                      <p:to>
                                        <p:strVal val="visible"/>
                                      </p:to>
                                    </p:set>
                                    <p:anim calcmode="lin" valueType="num">
                                      <p:cBhvr additive="base">
                                        <p:cTn id="169" dur="500"/>
                                        <p:tgtEl>
                                          <p:spTgt spid="76"/>
                                        </p:tgtEl>
                                        <p:attrNameLst>
                                          <p:attrName>ppt_y</p:attrName>
                                        </p:attrNameLst>
                                      </p:cBhvr>
                                      <p:tavLst>
                                        <p:tav tm="0">
                                          <p:val>
                                            <p:strVal val="#ppt_y+#ppt_h*1.125000"/>
                                          </p:val>
                                        </p:tav>
                                        <p:tav tm="100000">
                                          <p:val>
                                            <p:strVal val="#ppt_y"/>
                                          </p:val>
                                        </p:tav>
                                      </p:tavLst>
                                    </p:anim>
                                    <p:animEffect transition="in" filter="wipe(up)">
                                      <p:cBhvr>
                                        <p:cTn id="170" dur="500"/>
                                        <p:tgtEl>
                                          <p:spTgt spid="76"/>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77"/>
                                        </p:tgtEl>
                                        <p:attrNameLst>
                                          <p:attrName>style.visibility</p:attrName>
                                        </p:attrNameLst>
                                      </p:cBhvr>
                                      <p:to>
                                        <p:strVal val="visible"/>
                                      </p:to>
                                    </p:set>
                                    <p:anim calcmode="lin" valueType="num">
                                      <p:cBhvr additive="base">
                                        <p:cTn id="173" dur="500"/>
                                        <p:tgtEl>
                                          <p:spTgt spid="77"/>
                                        </p:tgtEl>
                                        <p:attrNameLst>
                                          <p:attrName>ppt_y</p:attrName>
                                        </p:attrNameLst>
                                      </p:cBhvr>
                                      <p:tavLst>
                                        <p:tav tm="0">
                                          <p:val>
                                            <p:strVal val="#ppt_y+#ppt_h*1.125000"/>
                                          </p:val>
                                        </p:tav>
                                        <p:tav tm="100000">
                                          <p:val>
                                            <p:strVal val="#ppt_y"/>
                                          </p:val>
                                        </p:tav>
                                      </p:tavLst>
                                    </p:anim>
                                    <p:animEffect transition="in" filter="wipe(up)">
                                      <p:cBhvr>
                                        <p:cTn id="174" dur="500"/>
                                        <p:tgtEl>
                                          <p:spTgt spid="77"/>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78"/>
                                        </p:tgtEl>
                                        <p:attrNameLst>
                                          <p:attrName>style.visibility</p:attrName>
                                        </p:attrNameLst>
                                      </p:cBhvr>
                                      <p:to>
                                        <p:strVal val="visible"/>
                                      </p:to>
                                    </p:set>
                                    <p:anim calcmode="lin" valueType="num">
                                      <p:cBhvr additive="base">
                                        <p:cTn id="177" dur="500"/>
                                        <p:tgtEl>
                                          <p:spTgt spid="78"/>
                                        </p:tgtEl>
                                        <p:attrNameLst>
                                          <p:attrName>ppt_y</p:attrName>
                                        </p:attrNameLst>
                                      </p:cBhvr>
                                      <p:tavLst>
                                        <p:tav tm="0">
                                          <p:val>
                                            <p:strVal val="#ppt_y+#ppt_h*1.125000"/>
                                          </p:val>
                                        </p:tav>
                                        <p:tav tm="100000">
                                          <p:val>
                                            <p:strVal val="#ppt_y"/>
                                          </p:val>
                                        </p:tav>
                                      </p:tavLst>
                                    </p:anim>
                                    <p:animEffect transition="in" filter="wipe(up)">
                                      <p:cBhvr>
                                        <p:cTn id="178" dur="500"/>
                                        <p:tgtEl>
                                          <p:spTgt spid="78"/>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9"/>
                                        </p:tgtEl>
                                        <p:attrNameLst>
                                          <p:attrName>style.visibility</p:attrName>
                                        </p:attrNameLst>
                                      </p:cBhvr>
                                      <p:to>
                                        <p:strVal val="visible"/>
                                      </p:to>
                                    </p:set>
                                    <p:anim calcmode="lin" valueType="num">
                                      <p:cBhvr additive="base">
                                        <p:cTn id="181" dur="500"/>
                                        <p:tgtEl>
                                          <p:spTgt spid="79"/>
                                        </p:tgtEl>
                                        <p:attrNameLst>
                                          <p:attrName>ppt_y</p:attrName>
                                        </p:attrNameLst>
                                      </p:cBhvr>
                                      <p:tavLst>
                                        <p:tav tm="0">
                                          <p:val>
                                            <p:strVal val="#ppt_y+#ppt_h*1.125000"/>
                                          </p:val>
                                        </p:tav>
                                        <p:tav tm="100000">
                                          <p:val>
                                            <p:strVal val="#ppt_y"/>
                                          </p:val>
                                        </p:tav>
                                      </p:tavLst>
                                    </p:anim>
                                    <p:animEffect transition="in" filter="wipe(up)">
                                      <p:cBhvr>
                                        <p:cTn id="182" dur="500"/>
                                        <p:tgtEl>
                                          <p:spTgt spid="79"/>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80"/>
                                        </p:tgtEl>
                                        <p:attrNameLst>
                                          <p:attrName>style.visibility</p:attrName>
                                        </p:attrNameLst>
                                      </p:cBhvr>
                                      <p:to>
                                        <p:strVal val="visible"/>
                                      </p:to>
                                    </p:set>
                                    <p:anim calcmode="lin" valueType="num">
                                      <p:cBhvr additive="base">
                                        <p:cTn id="185" dur="500"/>
                                        <p:tgtEl>
                                          <p:spTgt spid="80"/>
                                        </p:tgtEl>
                                        <p:attrNameLst>
                                          <p:attrName>ppt_y</p:attrName>
                                        </p:attrNameLst>
                                      </p:cBhvr>
                                      <p:tavLst>
                                        <p:tav tm="0">
                                          <p:val>
                                            <p:strVal val="#ppt_y+#ppt_h*1.125000"/>
                                          </p:val>
                                        </p:tav>
                                        <p:tav tm="100000">
                                          <p:val>
                                            <p:strVal val="#ppt_y"/>
                                          </p:val>
                                        </p:tav>
                                      </p:tavLst>
                                    </p:anim>
                                    <p:animEffect transition="in" filter="wipe(up)">
                                      <p:cBhvr>
                                        <p:cTn id="186" dur="500"/>
                                        <p:tgtEl>
                                          <p:spTgt spid="80"/>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p:tgtEl>
                                          <p:spTgt spid="81"/>
                                        </p:tgtEl>
                                        <p:attrNameLst>
                                          <p:attrName>ppt_y</p:attrName>
                                        </p:attrNameLst>
                                      </p:cBhvr>
                                      <p:tavLst>
                                        <p:tav tm="0">
                                          <p:val>
                                            <p:strVal val="#ppt_y+#ppt_h*1.125000"/>
                                          </p:val>
                                        </p:tav>
                                        <p:tav tm="100000">
                                          <p:val>
                                            <p:strVal val="#ppt_y"/>
                                          </p:val>
                                        </p:tav>
                                      </p:tavLst>
                                    </p:anim>
                                    <p:animEffect transition="in" filter="wipe(up)">
                                      <p:cBhvr>
                                        <p:cTn id="190" dur="500"/>
                                        <p:tgtEl>
                                          <p:spTgt spid="81"/>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82"/>
                                        </p:tgtEl>
                                        <p:attrNameLst>
                                          <p:attrName>style.visibility</p:attrName>
                                        </p:attrNameLst>
                                      </p:cBhvr>
                                      <p:to>
                                        <p:strVal val="visible"/>
                                      </p:to>
                                    </p:set>
                                    <p:anim calcmode="lin" valueType="num">
                                      <p:cBhvr additive="base">
                                        <p:cTn id="193" dur="500"/>
                                        <p:tgtEl>
                                          <p:spTgt spid="82"/>
                                        </p:tgtEl>
                                        <p:attrNameLst>
                                          <p:attrName>ppt_y</p:attrName>
                                        </p:attrNameLst>
                                      </p:cBhvr>
                                      <p:tavLst>
                                        <p:tav tm="0">
                                          <p:val>
                                            <p:strVal val="#ppt_y+#ppt_h*1.125000"/>
                                          </p:val>
                                        </p:tav>
                                        <p:tav tm="100000">
                                          <p:val>
                                            <p:strVal val="#ppt_y"/>
                                          </p:val>
                                        </p:tav>
                                      </p:tavLst>
                                    </p:anim>
                                    <p:animEffect transition="in" filter="wipe(up)">
                                      <p:cBhvr>
                                        <p:cTn id="194" dur="500"/>
                                        <p:tgtEl>
                                          <p:spTgt spid="82"/>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83"/>
                                        </p:tgtEl>
                                        <p:attrNameLst>
                                          <p:attrName>style.visibility</p:attrName>
                                        </p:attrNameLst>
                                      </p:cBhvr>
                                      <p:to>
                                        <p:strVal val="visible"/>
                                      </p:to>
                                    </p:set>
                                    <p:anim calcmode="lin" valueType="num">
                                      <p:cBhvr additive="base">
                                        <p:cTn id="197" dur="500"/>
                                        <p:tgtEl>
                                          <p:spTgt spid="83"/>
                                        </p:tgtEl>
                                        <p:attrNameLst>
                                          <p:attrName>ppt_y</p:attrName>
                                        </p:attrNameLst>
                                      </p:cBhvr>
                                      <p:tavLst>
                                        <p:tav tm="0">
                                          <p:val>
                                            <p:strVal val="#ppt_y+#ppt_h*1.125000"/>
                                          </p:val>
                                        </p:tav>
                                        <p:tav tm="100000">
                                          <p:val>
                                            <p:strVal val="#ppt_y"/>
                                          </p:val>
                                        </p:tav>
                                      </p:tavLst>
                                    </p:anim>
                                    <p:animEffect transition="in" filter="wipe(up)">
                                      <p:cBhvr>
                                        <p:cTn id="198" dur="500"/>
                                        <p:tgtEl>
                                          <p:spTgt spid="83"/>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84"/>
                                        </p:tgtEl>
                                        <p:attrNameLst>
                                          <p:attrName>style.visibility</p:attrName>
                                        </p:attrNameLst>
                                      </p:cBhvr>
                                      <p:to>
                                        <p:strVal val="visible"/>
                                      </p:to>
                                    </p:set>
                                    <p:anim calcmode="lin" valueType="num">
                                      <p:cBhvr additive="base">
                                        <p:cTn id="201" dur="500"/>
                                        <p:tgtEl>
                                          <p:spTgt spid="84"/>
                                        </p:tgtEl>
                                        <p:attrNameLst>
                                          <p:attrName>ppt_y</p:attrName>
                                        </p:attrNameLst>
                                      </p:cBhvr>
                                      <p:tavLst>
                                        <p:tav tm="0">
                                          <p:val>
                                            <p:strVal val="#ppt_y+#ppt_h*1.125000"/>
                                          </p:val>
                                        </p:tav>
                                        <p:tav tm="100000">
                                          <p:val>
                                            <p:strVal val="#ppt_y"/>
                                          </p:val>
                                        </p:tav>
                                      </p:tavLst>
                                    </p:anim>
                                    <p:animEffect transition="in" filter="wipe(up)">
                                      <p:cBhvr>
                                        <p:cTn id="202" dur="500"/>
                                        <p:tgtEl>
                                          <p:spTgt spid="84"/>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85"/>
                                        </p:tgtEl>
                                        <p:attrNameLst>
                                          <p:attrName>style.visibility</p:attrName>
                                        </p:attrNameLst>
                                      </p:cBhvr>
                                      <p:to>
                                        <p:strVal val="visible"/>
                                      </p:to>
                                    </p:set>
                                    <p:anim calcmode="lin" valueType="num">
                                      <p:cBhvr additive="base">
                                        <p:cTn id="205" dur="500"/>
                                        <p:tgtEl>
                                          <p:spTgt spid="85"/>
                                        </p:tgtEl>
                                        <p:attrNameLst>
                                          <p:attrName>ppt_y</p:attrName>
                                        </p:attrNameLst>
                                      </p:cBhvr>
                                      <p:tavLst>
                                        <p:tav tm="0">
                                          <p:val>
                                            <p:strVal val="#ppt_y+#ppt_h*1.125000"/>
                                          </p:val>
                                        </p:tav>
                                        <p:tav tm="100000">
                                          <p:val>
                                            <p:strVal val="#ppt_y"/>
                                          </p:val>
                                        </p:tav>
                                      </p:tavLst>
                                    </p:anim>
                                    <p:animEffect transition="in" filter="wipe(up)">
                                      <p:cBhvr>
                                        <p:cTn id="206" dur="500"/>
                                        <p:tgtEl>
                                          <p:spTgt spid="85"/>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86"/>
                                        </p:tgtEl>
                                        <p:attrNameLst>
                                          <p:attrName>style.visibility</p:attrName>
                                        </p:attrNameLst>
                                      </p:cBhvr>
                                      <p:to>
                                        <p:strVal val="visible"/>
                                      </p:to>
                                    </p:set>
                                    <p:anim calcmode="lin" valueType="num">
                                      <p:cBhvr additive="base">
                                        <p:cTn id="209" dur="500"/>
                                        <p:tgtEl>
                                          <p:spTgt spid="86"/>
                                        </p:tgtEl>
                                        <p:attrNameLst>
                                          <p:attrName>ppt_y</p:attrName>
                                        </p:attrNameLst>
                                      </p:cBhvr>
                                      <p:tavLst>
                                        <p:tav tm="0">
                                          <p:val>
                                            <p:strVal val="#ppt_y+#ppt_h*1.125000"/>
                                          </p:val>
                                        </p:tav>
                                        <p:tav tm="100000">
                                          <p:val>
                                            <p:strVal val="#ppt_y"/>
                                          </p:val>
                                        </p:tav>
                                      </p:tavLst>
                                    </p:anim>
                                    <p:animEffect transition="in" filter="wipe(up)">
                                      <p:cBhvr>
                                        <p:cTn id="2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animBg="1"/>
      <p:bldP spid="88" grpId="0" animBg="1"/>
      <p:bldP spid="89" grpId="0" animBg="1"/>
      <p:bldP spid="90" grpId="0" animBg="1"/>
      <p:bldP spid="91" grpId="0" animBg="1"/>
      <p:bldP spid="92" grpId="0" animBg="1"/>
      <p:bldP spid="93" grpId="0" animBg="1"/>
      <p:bldP spid="94" grpId="0"/>
      <p:bldP spid="95" grpId="0"/>
      <p:bldP spid="96" grpId="0"/>
      <p:bldP spid="97" grpId="0"/>
      <p:bldP spid="98" grpId="0"/>
      <p:bldP spid="99" grpId="0"/>
      <p:bldP spid="100" grpId="0"/>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69426" y="1107425"/>
            <a:ext cx="7056784" cy="2880320"/>
          </a:xfrm>
          <a:prstGeom prst="roundRect">
            <a:avLst>
              <a:gd name="adj" fmla="val 9960"/>
            </a:avLst>
          </a:prstGeom>
          <a:gradFill>
            <a:gsLst>
              <a:gs pos="0">
                <a:schemeClr val="accent1">
                  <a:lumMod val="75000"/>
                </a:schemeClr>
              </a:gs>
              <a:gs pos="100000">
                <a:schemeClr val="accent1"/>
              </a:gs>
            </a:gsLst>
            <a:lin ang="5400000" scaled="0"/>
          </a:gradFill>
          <a:ln w="25400" cap="flat" cmpd="sng" algn="ctr">
            <a:gradFill>
              <a:gsLst>
                <a:gs pos="0">
                  <a:schemeClr val="accent1"/>
                </a:gs>
                <a:gs pos="100000">
                  <a:schemeClr val="accent1">
                    <a:lumMod val="75000"/>
                  </a:schemeClr>
                </a:gs>
              </a:gsLst>
              <a:lin ang="5400000" scaled="0"/>
            </a:gradFill>
            <a:prstDash val="solid"/>
          </a:ln>
          <a:effectLst>
            <a:outerShdw blurRad="228600" dist="2286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3" name="圆角矩形 2"/>
          <p:cNvSpPr/>
          <p:nvPr/>
        </p:nvSpPr>
        <p:spPr>
          <a:xfrm>
            <a:off x="1285450" y="1323449"/>
            <a:ext cx="6624736" cy="2376264"/>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4" name="TextBox 3"/>
          <p:cNvSpPr txBox="1"/>
          <p:nvPr/>
        </p:nvSpPr>
        <p:spPr>
          <a:xfrm>
            <a:off x="1942521" y="1947943"/>
            <a:ext cx="128714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4000" b="1" i="0" u="none" strike="noStrike" kern="0" cap="none" spc="0" normalizeH="0" baseline="0" noProof="0" dirty="0" smtClean="0">
                <a:ln w="18415" cmpd="sng">
                  <a:noFill/>
                  <a:prstDash val="solid"/>
                </a:ln>
                <a:solidFill>
                  <a:schemeClr val="tx1">
                    <a:lumMod val="65000"/>
                    <a:lumOff val="35000"/>
                  </a:schemeClr>
                </a:solidFill>
                <a:effectLst/>
                <a:uLnTx/>
                <a:uFillTx/>
                <a:latin typeface="Agency FB" pitchFamily="34" charset="0"/>
                <a:ea typeface="微软雅黑" panose="020B0503020204020204" charset="-122"/>
              </a:rPr>
              <a:t>前言</a:t>
            </a:r>
            <a:endParaRPr kumimoji="0" lang="zh-CN" altLang="en-US" sz="4000" b="1" i="0" u="none" strike="noStrike" kern="0" cap="none" spc="0" normalizeH="0" baseline="0" noProof="0" dirty="0">
              <a:ln w="18415" cmpd="sng">
                <a:noFill/>
                <a:prstDash val="solid"/>
              </a:ln>
              <a:solidFill>
                <a:schemeClr val="tx1">
                  <a:lumMod val="65000"/>
                  <a:lumOff val="35000"/>
                </a:schemeClr>
              </a:solidFill>
              <a:effectLst/>
              <a:uLnTx/>
              <a:uFillTx/>
              <a:latin typeface="Agency FB" pitchFamily="34" charset="0"/>
              <a:ea typeface="微软雅黑" panose="020B0503020204020204" charset="-122"/>
            </a:endParaRPr>
          </a:p>
        </p:txBody>
      </p:sp>
      <p:sp>
        <p:nvSpPr>
          <p:cNvPr id="5" name="TextBox 4"/>
          <p:cNvSpPr txBox="1"/>
          <p:nvPr/>
        </p:nvSpPr>
        <p:spPr>
          <a:xfrm>
            <a:off x="3435493" y="1824368"/>
            <a:ext cx="4186661" cy="1643527"/>
          </a:xfrm>
          <a:prstGeom prst="rect">
            <a:avLst/>
          </a:prstGeom>
          <a:noFill/>
        </p:spPr>
        <p:txBody>
          <a:bodyPr wrap="square" rtlCol="0">
            <a:spAutoFit/>
          </a:bodyPr>
          <a:lstStyle/>
          <a:p>
            <a:pPr algn="just">
              <a:lnSpc>
                <a:spcPct val="120000"/>
              </a:lnSpc>
              <a:defRPr/>
            </a:pPr>
            <a:r>
              <a:rPr lang="zh-CN" altLang="en-US" sz="1400" kern="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kern="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grpSp>
        <p:nvGrpSpPr>
          <p:cNvPr id="6" name="组合 5"/>
          <p:cNvGrpSpPr/>
          <p:nvPr/>
        </p:nvGrpSpPr>
        <p:grpSpPr>
          <a:xfrm>
            <a:off x="4967996" y="540635"/>
            <a:ext cx="1121653" cy="1120272"/>
            <a:chOff x="5086194" y="612599"/>
            <a:chExt cx="1121653" cy="1120272"/>
          </a:xfrm>
        </p:grpSpPr>
        <p:sp>
          <p:nvSpPr>
            <p:cNvPr id="7"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 name="椭圆 7"/>
            <p:cNvSpPr/>
            <p:nvPr/>
          </p:nvSpPr>
          <p:spPr>
            <a:xfrm>
              <a:off x="5259368" y="791736"/>
              <a:ext cx="775306" cy="775306"/>
            </a:xfrm>
            <a:prstGeom prst="ellipse">
              <a:avLst/>
            </a:prstGeom>
            <a:blipFill dpi="0" rotWithShape="1">
              <a:blip r:embed="rId1"/>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204946" y="378063"/>
            <a:ext cx="1498636" cy="1497600"/>
            <a:chOff x="6323144" y="450027"/>
            <a:chExt cx="1498636" cy="1497600"/>
          </a:xfrm>
        </p:grpSpPr>
        <p:sp>
          <p:nvSpPr>
            <p:cNvPr id="10"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 name="椭圆 10"/>
            <p:cNvSpPr/>
            <p:nvPr/>
          </p:nvSpPr>
          <p:spPr>
            <a:xfrm>
              <a:off x="6529748" y="636675"/>
              <a:ext cx="1085428" cy="1085428"/>
            </a:xfrm>
            <a:prstGeom prst="ellipse">
              <a:avLst/>
            </a:prstGeom>
            <a:blipFill dpi="0" rotWithShape="1">
              <a:blip r:embed="rId2"/>
              <a:srcRect/>
              <a:stretch>
                <a:fillRect l="-9965" r="-47089"/>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8267766" y="3567231"/>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3" name="圆角矩形 53"/>
          <p:cNvSpPr/>
          <p:nvPr/>
        </p:nvSpPr>
        <p:spPr>
          <a:xfrm>
            <a:off x="8566107" y="3986309"/>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4" name="圆角矩形 53"/>
          <p:cNvSpPr/>
          <p:nvPr/>
        </p:nvSpPr>
        <p:spPr>
          <a:xfrm>
            <a:off x="8016682" y="4010371"/>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5" name="圆角矩形 53"/>
          <p:cNvSpPr/>
          <p:nvPr/>
        </p:nvSpPr>
        <p:spPr>
          <a:xfrm>
            <a:off x="8720124" y="3657583"/>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6" name="圆角矩形 53"/>
          <p:cNvSpPr/>
          <p:nvPr/>
        </p:nvSpPr>
        <p:spPr>
          <a:xfrm>
            <a:off x="8664363" y="3332648"/>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7" name="圆角矩形 53"/>
          <p:cNvSpPr/>
          <p:nvPr/>
        </p:nvSpPr>
        <p:spPr>
          <a:xfrm flipH="1">
            <a:off x="603141" y="3539418"/>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8" name="圆角矩形 53"/>
          <p:cNvSpPr/>
          <p:nvPr/>
        </p:nvSpPr>
        <p:spPr>
          <a:xfrm flipH="1">
            <a:off x="424596" y="3958496"/>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9" name="圆角矩形 53"/>
          <p:cNvSpPr/>
          <p:nvPr/>
        </p:nvSpPr>
        <p:spPr>
          <a:xfrm flipH="1">
            <a:off x="773510" y="3982558"/>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0" name="圆角矩形 53"/>
          <p:cNvSpPr/>
          <p:nvPr/>
        </p:nvSpPr>
        <p:spPr>
          <a:xfrm flipH="1">
            <a:off x="311360" y="3629770"/>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1" name="圆角矩形 53"/>
          <p:cNvSpPr/>
          <p:nvPr/>
        </p:nvSpPr>
        <p:spPr>
          <a:xfrm flipH="1">
            <a:off x="366274" y="3304835"/>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0-#ppt_w/2"/>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par>
                                <p:cTn id="66" presetID="2" presetClass="entr" presetSubtype="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3"/>
                </a:solidFill>
                <a:latin typeface="微软雅黑" panose="020B0503020204020204" charset="-122"/>
                <a:ea typeface="微软雅黑" panose="020B0503020204020204" charset="-122"/>
              </a:rPr>
              <a:t>工作成功展示</a:t>
            </a:r>
            <a:endParaRPr lang="zh-CN" altLang="en-US" sz="3300" b="1" dirty="0">
              <a:solidFill>
                <a:schemeClr val="accent3"/>
              </a:solidFill>
              <a:latin typeface="微软雅黑" panose="020B0503020204020204" charset="-122"/>
              <a:ea typeface="微软雅黑" panose="020B0503020204020204" charset="-122"/>
            </a:endParaRPr>
          </a:p>
        </p:txBody>
      </p:sp>
      <p:sp>
        <p:nvSpPr>
          <p:cNvPr id="18" name="矩形 17"/>
          <p:cNvSpPr/>
          <p:nvPr/>
        </p:nvSpPr>
        <p:spPr>
          <a:xfrm>
            <a:off x="3735758" y="2602327"/>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已完成项目总汇</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9" name="矩形 18"/>
          <p:cNvSpPr/>
          <p:nvPr/>
        </p:nvSpPr>
        <p:spPr>
          <a:xfrm>
            <a:off x="5364533" y="2586272"/>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已完成项目展示</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重点项目展望</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1" name="矩形 20"/>
          <p:cNvSpPr/>
          <p:nvPr/>
        </p:nvSpPr>
        <p:spPr>
          <a:xfrm>
            <a:off x="5364533" y="2899847"/>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取得成绩与经验</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3"/>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sp>
          <p:nvSpPr>
            <p:cNvPr id="24" name="KSO_Shape"/>
            <p:cNvSpPr>
              <a:spLocks noChangeArrowheads="1"/>
            </p:cNvSpPr>
            <p:nvPr/>
          </p:nvSpPr>
          <p:spPr bwMode="auto">
            <a:xfrm>
              <a:off x="3258723" y="3103441"/>
              <a:ext cx="827808" cy="68984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3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6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9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完成项目总汇</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Group 40"/>
          <p:cNvGrpSpPr/>
          <p:nvPr/>
        </p:nvGrpSpPr>
        <p:grpSpPr>
          <a:xfrm>
            <a:off x="493811" y="1119934"/>
            <a:ext cx="2087309" cy="1253081"/>
            <a:chOff x="1441450" y="1398043"/>
            <a:chExt cx="2019300" cy="1211904"/>
          </a:xfrm>
        </p:grpSpPr>
        <p:sp>
          <p:nvSpPr>
            <p:cNvPr id="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000" b="1" dirty="0">
                  <a:latin typeface="微软雅黑" panose="020B0503020204020204" charset="-122"/>
                  <a:ea typeface="微软雅黑" panose="020B0503020204020204" charset="-122"/>
                </a:rPr>
                <a:t>添加文字</a:t>
              </a:r>
              <a:endParaRPr lang="en-US" altLang="zh-CN" sz="2000" b="1" dirty="0">
                <a:latin typeface="微软雅黑" panose="020B0503020204020204" charset="-122"/>
                <a:ea typeface="微软雅黑" panose="020B0503020204020204" charset="-122"/>
              </a:endParaRPr>
            </a:p>
          </p:txBody>
        </p:sp>
        <p:sp>
          <p:nvSpPr>
            <p:cNvPr id="5"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点击添加文字内容点击添加文字内容点击添加文字内容点击添加文字内容点击添加文字内容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6" name="Group 43"/>
          <p:cNvGrpSpPr/>
          <p:nvPr/>
        </p:nvGrpSpPr>
        <p:grpSpPr>
          <a:xfrm>
            <a:off x="493809" y="3083319"/>
            <a:ext cx="2087310" cy="1387083"/>
            <a:chOff x="1441449" y="1375177"/>
            <a:chExt cx="2019301" cy="1341502"/>
          </a:xfrm>
        </p:grpSpPr>
        <p:sp>
          <p:nvSpPr>
            <p:cNvPr id="7"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8"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grpSp>
        <p:nvGrpSpPr>
          <p:cNvPr id="9" name="Group 46"/>
          <p:cNvGrpSpPr/>
          <p:nvPr/>
        </p:nvGrpSpPr>
        <p:grpSpPr>
          <a:xfrm>
            <a:off x="6661155" y="1119935"/>
            <a:ext cx="2087309" cy="1354219"/>
            <a:chOff x="1342364" y="1398043"/>
            <a:chExt cx="2019300" cy="1309719"/>
          </a:xfrm>
        </p:grpSpPr>
        <p:sp>
          <p:nvSpPr>
            <p:cNvPr id="10"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11"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cxnSp>
        <p:nvCxnSpPr>
          <p:cNvPr id="12" name="直接连接符 11"/>
          <p:cNvCxnSpPr>
            <a:stCxn id="21" idx="0"/>
          </p:cNvCxnSpPr>
          <p:nvPr/>
        </p:nvCxnSpPr>
        <p:spPr>
          <a:xfrm flipV="1">
            <a:off x="2862774"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581122" y="1634722"/>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4" idx="0"/>
          </p:cNvCxnSpPr>
          <p:nvPr/>
        </p:nvCxnSpPr>
        <p:spPr>
          <a:xfrm flipV="1">
            <a:off x="4044269"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44270" y="1634722"/>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7" idx="4"/>
          </p:cNvCxnSpPr>
          <p:nvPr/>
        </p:nvCxnSpPr>
        <p:spPr>
          <a:xfrm>
            <a:off x="5225766" y="3464214"/>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581120" y="393839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0" idx="4"/>
          </p:cNvCxnSpPr>
          <p:nvPr/>
        </p:nvCxnSpPr>
        <p:spPr>
          <a:xfrm>
            <a:off x="6464922" y="3464215"/>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64922" y="4162806"/>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153876" y="2046008"/>
            <a:ext cx="1417795" cy="1418205"/>
            <a:chOff x="2714799" y="2648622"/>
            <a:chExt cx="1891378" cy="1891378"/>
          </a:xfrm>
          <a:solidFill>
            <a:srgbClr val="005DA2"/>
          </a:solidFill>
        </p:grpSpPr>
        <p:sp>
          <p:nvSpPr>
            <p:cNvPr id="21" name="Oval 8"/>
            <p:cNvSpPr/>
            <p:nvPr/>
          </p:nvSpPr>
          <p:spPr>
            <a:xfrm>
              <a:off x="2714799" y="2648622"/>
              <a:ext cx="1891378" cy="189137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2"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项目一</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3335372" y="2046008"/>
            <a:ext cx="1417795" cy="1418205"/>
            <a:chOff x="4290947" y="2648622"/>
            <a:chExt cx="1891378" cy="1891378"/>
          </a:xfrm>
          <a:solidFill>
            <a:srgbClr val="FFC400"/>
          </a:solidFill>
        </p:grpSpPr>
        <p:sp>
          <p:nvSpPr>
            <p:cNvPr id="24" name="Oval 9"/>
            <p:cNvSpPr/>
            <p:nvPr/>
          </p:nvSpPr>
          <p:spPr>
            <a:xfrm>
              <a:off x="4290947" y="2648622"/>
              <a:ext cx="1891378" cy="189137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5"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项目二</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6" name="组合 25"/>
          <p:cNvGrpSpPr/>
          <p:nvPr/>
        </p:nvGrpSpPr>
        <p:grpSpPr>
          <a:xfrm>
            <a:off x="4516868" y="2046008"/>
            <a:ext cx="1417795" cy="1418205"/>
            <a:chOff x="5867096" y="2648622"/>
            <a:chExt cx="1891378" cy="1891378"/>
          </a:xfrm>
          <a:solidFill>
            <a:srgbClr val="005DA2"/>
          </a:solidFill>
        </p:grpSpPr>
        <p:sp>
          <p:nvSpPr>
            <p:cNvPr id="27" name="Oval 10"/>
            <p:cNvSpPr/>
            <p:nvPr/>
          </p:nvSpPr>
          <p:spPr>
            <a:xfrm>
              <a:off x="5867096" y="2648622"/>
              <a:ext cx="1891378" cy="189137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8"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项目三</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5756025" y="2046008"/>
            <a:ext cx="1417795" cy="1418205"/>
            <a:chOff x="7520165" y="2648622"/>
            <a:chExt cx="1891378" cy="1891378"/>
          </a:xfrm>
          <a:solidFill>
            <a:srgbClr val="FFC400"/>
          </a:solidFill>
        </p:grpSpPr>
        <p:sp>
          <p:nvSpPr>
            <p:cNvPr id="30" name="Oval 11"/>
            <p:cNvSpPr/>
            <p:nvPr/>
          </p:nvSpPr>
          <p:spPr>
            <a:xfrm>
              <a:off x="7520165" y="2648622"/>
              <a:ext cx="1891378" cy="1891378"/>
            </a:xfrm>
            <a:prstGeom prst="ellipse">
              <a:avLst/>
            </a:pr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31"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项目四</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32" name="Group 49"/>
          <p:cNvGrpSpPr/>
          <p:nvPr/>
        </p:nvGrpSpPr>
        <p:grpSpPr>
          <a:xfrm>
            <a:off x="6685478" y="3352182"/>
            <a:ext cx="2096834" cy="1377686"/>
            <a:chOff x="1441450" y="1619081"/>
            <a:chExt cx="2028515" cy="1332412"/>
          </a:xfrm>
        </p:grpSpPr>
        <p:sp>
          <p:nvSpPr>
            <p:cNvPr id="33"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34"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已完成项目展示</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3" name="矩形 22"/>
          <p:cNvSpPr/>
          <p:nvPr/>
        </p:nvSpPr>
        <p:spPr>
          <a:xfrm>
            <a:off x="3491765" y="1658251"/>
            <a:ext cx="1066827" cy="1060518"/>
          </a:xfrm>
          <a:prstGeom prst="rect">
            <a:avLst/>
          </a:prstGeom>
          <a:blipFill>
            <a:blip r:embed="rId1"/>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4" name="矩形 23"/>
          <p:cNvSpPr/>
          <p:nvPr/>
        </p:nvSpPr>
        <p:spPr>
          <a:xfrm>
            <a:off x="4703874" y="1658251"/>
            <a:ext cx="1066827" cy="1060518"/>
          </a:xfrm>
          <a:prstGeom prst="rect">
            <a:avLst/>
          </a:prstGeom>
          <a:blipFill>
            <a:blip r:embed="rId2"/>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5" name="矩形 24"/>
          <p:cNvSpPr/>
          <p:nvPr/>
        </p:nvSpPr>
        <p:spPr>
          <a:xfrm>
            <a:off x="3491765" y="2863475"/>
            <a:ext cx="1066827" cy="1060518"/>
          </a:xfrm>
          <a:prstGeom prst="rect">
            <a:avLst/>
          </a:prstGeom>
          <a:blipFill>
            <a:blip r:embed="rId3"/>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6" name="矩形 25"/>
          <p:cNvSpPr/>
          <p:nvPr/>
        </p:nvSpPr>
        <p:spPr>
          <a:xfrm>
            <a:off x="4703874" y="2863475"/>
            <a:ext cx="1066827" cy="1060518"/>
          </a:xfrm>
          <a:prstGeom prst="rect">
            <a:avLst/>
          </a:prstGeom>
          <a:blipFill>
            <a:blip r:embed="rId4"/>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32" name="圆角矩形 31"/>
          <p:cNvSpPr/>
          <p:nvPr/>
        </p:nvSpPr>
        <p:spPr>
          <a:xfrm>
            <a:off x="4267640" y="2429536"/>
            <a:ext cx="290953" cy="289232"/>
          </a:xfrm>
          <a:prstGeom prst="round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dirty="0" smtClean="0">
                <a:solidFill>
                  <a:schemeClr val="bg1"/>
                </a:solidFill>
                <a:latin typeface="微软雅黑" panose="020B0503020204020204" charset="-122"/>
                <a:ea typeface="微软雅黑" panose="020B0503020204020204" charset="-122"/>
              </a:rPr>
              <a:t>1</a:t>
            </a:r>
            <a:endParaRPr lang="zh-CN" altLang="en-US" b="1" dirty="0">
              <a:solidFill>
                <a:schemeClr val="bg1"/>
              </a:solidFill>
              <a:latin typeface="微软雅黑" panose="020B0503020204020204" charset="-122"/>
              <a:ea typeface="微软雅黑" panose="020B0503020204020204" charset="-122"/>
            </a:endParaRPr>
          </a:p>
        </p:txBody>
      </p:sp>
      <p:sp>
        <p:nvSpPr>
          <p:cNvPr id="33" name="圆角矩形 32"/>
          <p:cNvSpPr/>
          <p:nvPr/>
        </p:nvSpPr>
        <p:spPr>
          <a:xfrm>
            <a:off x="4703874" y="2429536"/>
            <a:ext cx="290953" cy="289232"/>
          </a:xfrm>
          <a:prstGeom prst="round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smtClean="0">
                <a:solidFill>
                  <a:schemeClr val="bg1"/>
                </a:solidFill>
                <a:latin typeface="微软雅黑" panose="020B0503020204020204" charset="-122"/>
                <a:ea typeface="微软雅黑" panose="020B0503020204020204" charset="-122"/>
              </a:rPr>
              <a:t>2</a:t>
            </a:r>
            <a:endParaRPr lang="zh-CN" altLang="en-US" b="1">
              <a:solidFill>
                <a:schemeClr val="bg1"/>
              </a:solidFill>
              <a:latin typeface="微软雅黑" panose="020B0503020204020204" charset="-122"/>
              <a:ea typeface="微软雅黑" panose="020B0503020204020204" charset="-122"/>
            </a:endParaRPr>
          </a:p>
        </p:txBody>
      </p:sp>
      <p:sp>
        <p:nvSpPr>
          <p:cNvPr id="34" name="圆角矩形 33"/>
          <p:cNvSpPr/>
          <p:nvPr/>
        </p:nvSpPr>
        <p:spPr>
          <a:xfrm>
            <a:off x="4267640" y="2863476"/>
            <a:ext cx="290953" cy="289232"/>
          </a:xfrm>
          <a:prstGeom prst="round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smtClean="0">
                <a:solidFill>
                  <a:schemeClr val="bg1"/>
                </a:solidFill>
                <a:latin typeface="微软雅黑" panose="020B0503020204020204" charset="-122"/>
                <a:ea typeface="微软雅黑" panose="020B0503020204020204" charset="-122"/>
              </a:rPr>
              <a:t>3</a:t>
            </a:r>
            <a:endParaRPr lang="zh-CN" altLang="en-US" b="1">
              <a:solidFill>
                <a:schemeClr val="bg1"/>
              </a:solidFill>
              <a:latin typeface="微软雅黑" panose="020B0503020204020204" charset="-122"/>
              <a:ea typeface="微软雅黑" panose="020B0503020204020204" charset="-122"/>
            </a:endParaRPr>
          </a:p>
        </p:txBody>
      </p:sp>
      <p:sp>
        <p:nvSpPr>
          <p:cNvPr id="35" name="圆角矩形 34"/>
          <p:cNvSpPr/>
          <p:nvPr/>
        </p:nvSpPr>
        <p:spPr>
          <a:xfrm>
            <a:off x="4703874" y="2863476"/>
            <a:ext cx="290953" cy="289232"/>
          </a:xfrm>
          <a:prstGeom prst="round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dirty="0" smtClean="0">
                <a:solidFill>
                  <a:schemeClr val="bg1"/>
                </a:solidFill>
                <a:latin typeface="微软雅黑" panose="020B0503020204020204" charset="-122"/>
                <a:ea typeface="微软雅黑" panose="020B0503020204020204" charset="-122"/>
              </a:rPr>
              <a:t>4</a:t>
            </a:r>
            <a:endParaRPr lang="zh-CN" altLang="en-US" b="1" dirty="0">
              <a:solidFill>
                <a:schemeClr val="bg1"/>
              </a:solidFill>
              <a:latin typeface="微软雅黑" panose="020B0503020204020204" charset="-122"/>
              <a:ea typeface="微软雅黑" panose="020B0503020204020204" charset="-122"/>
            </a:endParaRPr>
          </a:p>
        </p:txBody>
      </p:sp>
      <p:sp>
        <p:nvSpPr>
          <p:cNvPr id="51" name="TextBox 50"/>
          <p:cNvSpPr txBox="1"/>
          <p:nvPr/>
        </p:nvSpPr>
        <p:spPr>
          <a:xfrm>
            <a:off x="1115616" y="1888515"/>
            <a:ext cx="2250021" cy="874544"/>
          </a:xfrm>
          <a:prstGeom prst="rect">
            <a:avLst/>
          </a:prstGeom>
          <a:noFill/>
        </p:spPr>
        <p:txBody>
          <a:bodyPr wrap="square" lIns="61414" tIns="30707" rIns="61414" bIns="30707" rtlCol="0">
            <a:spAutoFit/>
          </a:bodyPr>
          <a:lstStyle/>
          <a:p>
            <a:pPr algn="just">
              <a:lnSpc>
                <a:spcPct val="12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52" name="TextBox 51"/>
          <p:cNvSpPr txBox="1"/>
          <p:nvPr/>
        </p:nvSpPr>
        <p:spPr>
          <a:xfrm>
            <a:off x="2406420"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1600" dirty="0"/>
              <a:t>添加标题</a:t>
            </a:r>
            <a:endParaRPr lang="zh-CN" altLang="en-US" sz="1600" dirty="0"/>
          </a:p>
        </p:txBody>
      </p:sp>
      <p:sp>
        <p:nvSpPr>
          <p:cNvPr id="53" name="TextBox 52"/>
          <p:cNvSpPr txBox="1"/>
          <p:nvPr/>
        </p:nvSpPr>
        <p:spPr>
          <a:xfrm>
            <a:off x="5889192" y="1888515"/>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4" name="TextBox 53"/>
          <p:cNvSpPr txBox="1"/>
          <p:nvPr/>
        </p:nvSpPr>
        <p:spPr>
          <a:xfrm>
            <a:off x="5879534"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1600" dirty="0"/>
              <a:t>添加标题</a:t>
            </a:r>
            <a:endParaRPr lang="zh-CN" altLang="en-US" sz="1600" dirty="0"/>
          </a:p>
        </p:txBody>
      </p:sp>
      <p:sp>
        <p:nvSpPr>
          <p:cNvPr id="55" name="TextBox 54"/>
          <p:cNvSpPr txBox="1"/>
          <p:nvPr/>
        </p:nvSpPr>
        <p:spPr>
          <a:xfrm>
            <a:off x="1115616"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6" name="TextBox 55"/>
          <p:cNvSpPr txBox="1"/>
          <p:nvPr/>
        </p:nvSpPr>
        <p:spPr>
          <a:xfrm>
            <a:off x="2406420"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1600" dirty="0"/>
              <a:t>添加标题</a:t>
            </a:r>
            <a:endParaRPr lang="zh-CN" altLang="en-US" sz="1600" dirty="0"/>
          </a:p>
        </p:txBody>
      </p:sp>
      <p:sp>
        <p:nvSpPr>
          <p:cNvPr id="57" name="TextBox 56"/>
          <p:cNvSpPr txBox="1"/>
          <p:nvPr/>
        </p:nvSpPr>
        <p:spPr>
          <a:xfrm>
            <a:off x="5889192"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8" name="TextBox 57"/>
          <p:cNvSpPr txBox="1"/>
          <p:nvPr/>
        </p:nvSpPr>
        <p:spPr>
          <a:xfrm>
            <a:off x="5889192"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1600" dirty="0"/>
              <a:t>添加标题</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360"/>
                                          </p:val>
                                        </p:tav>
                                        <p:tav tm="100000">
                                          <p:val>
                                            <p:fltVal val="0"/>
                                          </p:val>
                                        </p:tav>
                                      </p:tavLst>
                                    </p:anim>
                                    <p:animEffect transition="in" filter="fade">
                                      <p:cBhvr>
                                        <p:cTn id="22" dur="500"/>
                                        <p:tgtEl>
                                          <p:spTgt spid="25"/>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 calcmode="lin" valueType="num">
                                      <p:cBhvr>
                                        <p:cTn id="27" dur="500" fill="hold"/>
                                        <p:tgtEl>
                                          <p:spTgt spid="26"/>
                                        </p:tgtEl>
                                        <p:attrNameLst>
                                          <p:attrName>style.rotation</p:attrName>
                                        </p:attrNameLst>
                                      </p:cBhvr>
                                      <p:tavLst>
                                        <p:tav tm="0">
                                          <p:val>
                                            <p:fltVal val="360"/>
                                          </p:val>
                                        </p:tav>
                                        <p:tav tm="100000">
                                          <p:val>
                                            <p:fltVal val="0"/>
                                          </p:val>
                                        </p:tav>
                                      </p:tavLst>
                                    </p:anim>
                                    <p:animEffect transition="in" filter="fade">
                                      <p:cBhvr>
                                        <p:cTn id="28" dur="500"/>
                                        <p:tgtEl>
                                          <p:spTgt spid="26"/>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 calcmode="lin" valueType="num">
                                      <p:cBhvr>
                                        <p:cTn id="34" dur="500" fill="hold"/>
                                        <p:tgtEl>
                                          <p:spTgt spid="32"/>
                                        </p:tgtEl>
                                        <p:attrNameLst>
                                          <p:attrName>ppt_x</p:attrName>
                                        </p:attrNameLst>
                                      </p:cBhvr>
                                      <p:tavLst>
                                        <p:tav tm="0">
                                          <p:val>
                                            <p:fltVal val="0.5"/>
                                          </p:val>
                                        </p:tav>
                                        <p:tav tm="100000">
                                          <p:val>
                                            <p:strVal val="#ppt_x"/>
                                          </p:val>
                                        </p:tav>
                                      </p:tavLst>
                                    </p:anim>
                                    <p:anim calcmode="lin" valueType="num">
                                      <p:cBhvr>
                                        <p:cTn id="35" dur="500" fill="hold"/>
                                        <p:tgtEl>
                                          <p:spTgt spid="32"/>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 calcmode="lin" valueType="num">
                                      <p:cBhvr>
                                        <p:cTn id="40" dur="500" fill="hold"/>
                                        <p:tgtEl>
                                          <p:spTgt spid="33"/>
                                        </p:tgtEl>
                                        <p:attrNameLst>
                                          <p:attrName>ppt_x</p:attrName>
                                        </p:attrNameLst>
                                      </p:cBhvr>
                                      <p:tavLst>
                                        <p:tav tm="0">
                                          <p:val>
                                            <p:fltVal val="0.5"/>
                                          </p:val>
                                        </p:tav>
                                        <p:tav tm="100000">
                                          <p:val>
                                            <p:strVal val="#ppt_x"/>
                                          </p:val>
                                        </p:tav>
                                      </p:tavLst>
                                    </p:anim>
                                    <p:anim calcmode="lin" valueType="num">
                                      <p:cBhvr>
                                        <p:cTn id="41" dur="500" fill="hold"/>
                                        <p:tgtEl>
                                          <p:spTgt spid="33"/>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 calcmode="lin" valueType="num">
                                      <p:cBhvr>
                                        <p:cTn id="46" dur="500" fill="hold"/>
                                        <p:tgtEl>
                                          <p:spTgt spid="34"/>
                                        </p:tgtEl>
                                        <p:attrNameLst>
                                          <p:attrName>ppt_x</p:attrName>
                                        </p:attrNameLst>
                                      </p:cBhvr>
                                      <p:tavLst>
                                        <p:tav tm="0">
                                          <p:val>
                                            <p:fltVal val="0.5"/>
                                          </p:val>
                                        </p:tav>
                                        <p:tav tm="100000">
                                          <p:val>
                                            <p:strVal val="#ppt_x"/>
                                          </p:val>
                                        </p:tav>
                                      </p:tavLst>
                                    </p:anim>
                                    <p:anim calcmode="lin" valueType="num">
                                      <p:cBhvr>
                                        <p:cTn id="47" dur="500" fill="hold"/>
                                        <p:tgtEl>
                                          <p:spTgt spid="3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 calcmode="lin" valueType="num">
                                      <p:cBhvr>
                                        <p:cTn id="52" dur="500" fill="hold"/>
                                        <p:tgtEl>
                                          <p:spTgt spid="35"/>
                                        </p:tgtEl>
                                        <p:attrNameLst>
                                          <p:attrName>ppt_x</p:attrName>
                                        </p:attrNameLst>
                                      </p:cBhvr>
                                      <p:tavLst>
                                        <p:tav tm="0">
                                          <p:val>
                                            <p:fltVal val="0.5"/>
                                          </p:val>
                                        </p:tav>
                                        <p:tav tm="100000">
                                          <p:val>
                                            <p:strVal val="#ppt_x"/>
                                          </p:val>
                                        </p:tav>
                                      </p:tavLst>
                                    </p:anim>
                                    <p:anim calcmode="lin" valueType="num">
                                      <p:cBhvr>
                                        <p:cTn id="53" dur="500" fill="hold"/>
                                        <p:tgtEl>
                                          <p:spTgt spid="35"/>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p:tgtEl>
                                          <p:spTgt spid="52"/>
                                        </p:tgtEl>
                                        <p:attrNameLst>
                                          <p:attrName>ppt_x</p:attrName>
                                        </p:attrNameLst>
                                      </p:cBhvr>
                                      <p:tavLst>
                                        <p:tav tm="0">
                                          <p:val>
                                            <p:strVal val="#ppt_x+#ppt_w*1.125000"/>
                                          </p:val>
                                        </p:tav>
                                        <p:tav tm="100000">
                                          <p:val>
                                            <p:strVal val="#ppt_x"/>
                                          </p:val>
                                        </p:tav>
                                      </p:tavLst>
                                    </p:anim>
                                    <p:animEffect transition="in" filter="wipe(left)">
                                      <p:cBhvr>
                                        <p:cTn id="58" dur="500"/>
                                        <p:tgtEl>
                                          <p:spTgt spid="5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ppt_x</p:attrName>
                                        </p:attrNameLst>
                                      </p:cBhvr>
                                      <p:tavLst>
                                        <p:tav tm="0">
                                          <p:val>
                                            <p:strVal val="#ppt_x+#ppt_w*1.125000"/>
                                          </p:val>
                                        </p:tav>
                                        <p:tav tm="100000">
                                          <p:val>
                                            <p:strVal val="#ppt_x"/>
                                          </p:val>
                                        </p:tav>
                                      </p:tavLst>
                                    </p:anim>
                                    <p:animEffect transition="in" filter="wipe(left)">
                                      <p:cBhvr>
                                        <p:cTn id="62" dur="500"/>
                                        <p:tgtEl>
                                          <p:spTgt spid="5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p:tgtEl>
                                          <p:spTgt spid="54"/>
                                        </p:tgtEl>
                                        <p:attrNameLst>
                                          <p:attrName>ppt_x</p:attrName>
                                        </p:attrNameLst>
                                      </p:cBhvr>
                                      <p:tavLst>
                                        <p:tav tm="0">
                                          <p:val>
                                            <p:strVal val="#ppt_x-#ppt_w*1.125000"/>
                                          </p:val>
                                        </p:tav>
                                        <p:tav tm="100000">
                                          <p:val>
                                            <p:strVal val="#ppt_x"/>
                                          </p:val>
                                        </p:tav>
                                      </p:tavLst>
                                    </p:anim>
                                    <p:animEffect transition="in" filter="wipe(right)">
                                      <p:cBhvr>
                                        <p:cTn id="66" dur="500"/>
                                        <p:tgtEl>
                                          <p:spTgt spid="54"/>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p:tgtEl>
                                          <p:spTgt spid="53"/>
                                        </p:tgtEl>
                                        <p:attrNameLst>
                                          <p:attrName>ppt_x</p:attrName>
                                        </p:attrNameLst>
                                      </p:cBhvr>
                                      <p:tavLst>
                                        <p:tav tm="0">
                                          <p:val>
                                            <p:strVal val="#ppt_x-#ppt_w*1.125000"/>
                                          </p:val>
                                        </p:tav>
                                        <p:tav tm="100000">
                                          <p:val>
                                            <p:strVal val="#ppt_x"/>
                                          </p:val>
                                        </p:tav>
                                      </p:tavLst>
                                    </p:anim>
                                    <p:animEffect transition="in" filter="wipe(right)">
                                      <p:cBhvr>
                                        <p:cTn id="70" dur="500"/>
                                        <p:tgtEl>
                                          <p:spTgt spid="5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p:tgtEl>
                                          <p:spTgt spid="56"/>
                                        </p:tgtEl>
                                        <p:attrNameLst>
                                          <p:attrName>ppt_x</p:attrName>
                                        </p:attrNameLst>
                                      </p:cBhvr>
                                      <p:tavLst>
                                        <p:tav tm="0">
                                          <p:val>
                                            <p:strVal val="#ppt_x+#ppt_w*1.125000"/>
                                          </p:val>
                                        </p:tav>
                                        <p:tav tm="100000">
                                          <p:val>
                                            <p:strVal val="#ppt_x"/>
                                          </p:val>
                                        </p:tav>
                                      </p:tavLst>
                                    </p:anim>
                                    <p:animEffect transition="in" filter="wipe(left)">
                                      <p:cBhvr>
                                        <p:cTn id="74" dur="500"/>
                                        <p:tgtEl>
                                          <p:spTgt spid="5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p:tgtEl>
                                          <p:spTgt spid="55"/>
                                        </p:tgtEl>
                                        <p:attrNameLst>
                                          <p:attrName>ppt_x</p:attrName>
                                        </p:attrNameLst>
                                      </p:cBhvr>
                                      <p:tavLst>
                                        <p:tav tm="0">
                                          <p:val>
                                            <p:strVal val="#ppt_x+#ppt_w*1.125000"/>
                                          </p:val>
                                        </p:tav>
                                        <p:tav tm="100000">
                                          <p:val>
                                            <p:strVal val="#ppt_x"/>
                                          </p:val>
                                        </p:tav>
                                      </p:tavLst>
                                    </p:anim>
                                    <p:animEffect transition="in" filter="wipe(left)">
                                      <p:cBhvr>
                                        <p:cTn id="78" dur="500"/>
                                        <p:tgtEl>
                                          <p:spTgt spid="55"/>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p:tgtEl>
                                          <p:spTgt spid="58"/>
                                        </p:tgtEl>
                                        <p:attrNameLst>
                                          <p:attrName>ppt_x</p:attrName>
                                        </p:attrNameLst>
                                      </p:cBhvr>
                                      <p:tavLst>
                                        <p:tav tm="0">
                                          <p:val>
                                            <p:strVal val="#ppt_x-#ppt_w*1.125000"/>
                                          </p:val>
                                        </p:tav>
                                        <p:tav tm="100000">
                                          <p:val>
                                            <p:strVal val="#ppt_x"/>
                                          </p:val>
                                        </p:tav>
                                      </p:tavLst>
                                    </p:anim>
                                    <p:animEffect transition="in" filter="wipe(right)">
                                      <p:cBhvr>
                                        <p:cTn id="82" dur="500"/>
                                        <p:tgtEl>
                                          <p:spTgt spid="58"/>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p:tgtEl>
                                          <p:spTgt spid="57"/>
                                        </p:tgtEl>
                                        <p:attrNameLst>
                                          <p:attrName>ppt_x</p:attrName>
                                        </p:attrNameLst>
                                      </p:cBhvr>
                                      <p:tavLst>
                                        <p:tav tm="0">
                                          <p:val>
                                            <p:strVal val="#ppt_x-#ppt_w*1.125000"/>
                                          </p:val>
                                        </p:tav>
                                        <p:tav tm="100000">
                                          <p:val>
                                            <p:strVal val="#ppt_x"/>
                                          </p:val>
                                        </p:tav>
                                      </p:tavLst>
                                    </p:anim>
                                    <p:animEffect transition="in" filter="wipe(right)">
                                      <p:cBhvr>
                                        <p:cTn id="8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P spid="51" grpId="0"/>
      <p:bldP spid="52" grpId="0"/>
      <p:bldP spid="53" grpId="0"/>
      <p:bldP spid="54" grpId="0"/>
      <p:bldP spid="55"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已完成项目展示</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空心弧 2"/>
          <p:cNvSpPr/>
          <p:nvPr/>
        </p:nvSpPr>
        <p:spPr>
          <a:xfrm rot="5400000">
            <a:off x="862468" y="1382967"/>
            <a:ext cx="3142978" cy="2924714"/>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schemeClr val="tx1"/>
              </a:solidFill>
              <a:latin typeface="微软雅黑" panose="020B0503020204020204" charset="-122"/>
              <a:ea typeface="微软雅黑" panose="020B0503020204020204" charset="-122"/>
              <a:cs typeface="Arial" panose="020B0604020202020204" pitchFamily="34" charset="0"/>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endParaRPr lang="zh-CN" altLang="en-US" sz="1500" dirty="0">
              <a:latin typeface="微软雅黑" panose="020B0503020204020204" charset="-122"/>
              <a:ea typeface="微软雅黑" panose="020B0503020204020204" charset="-122"/>
            </a:endParaRPr>
          </a:p>
        </p:txBody>
      </p:sp>
      <p:sp>
        <p:nvSpPr>
          <p:cNvPr id="9" name="矩形 8"/>
          <p:cNvSpPr>
            <a:spLocks noChangeArrowheads="1"/>
          </p:cNvSpPr>
          <p:nvPr/>
        </p:nvSpPr>
        <p:spPr bwMode="auto">
          <a:xfrm>
            <a:off x="5226378" y="1295610"/>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grpSp>
        <p:nvGrpSpPr>
          <p:cNvPr id="10" name="组合 9"/>
          <p:cNvGrpSpPr/>
          <p:nvPr/>
        </p:nvGrpSpPr>
        <p:grpSpPr bwMode="auto">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chemeClr val="tx1"/>
                </a:solidFill>
                <a:latin typeface="微软雅黑" panose="020B0503020204020204" charset="-122"/>
                <a:ea typeface="微软雅黑" panose="020B0503020204020204" charset="-122"/>
                <a:cs typeface="Arial" panose="020B0604020202020204" pitchFamily="34" charset="0"/>
              </a:endParaRPr>
            </a:p>
          </p:txBody>
        </p:sp>
      </p:grpSp>
      <p:sp>
        <p:nvSpPr>
          <p:cNvPr id="13" name="椭圆 12"/>
          <p:cNvSpPr/>
          <p:nvPr/>
        </p:nvSpPr>
        <p:spPr>
          <a:xfrm>
            <a:off x="2816194" y="1251719"/>
            <a:ext cx="373310" cy="373310"/>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14" name="椭圆 13"/>
          <p:cNvSpPr/>
          <p:nvPr/>
        </p:nvSpPr>
        <p:spPr>
          <a:xfrm>
            <a:off x="3608282" y="2212641"/>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15" name="椭圆 14"/>
          <p:cNvSpPr/>
          <p:nvPr/>
        </p:nvSpPr>
        <p:spPr>
          <a:xfrm>
            <a:off x="3587342" y="31950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16" name="椭圆 15"/>
          <p:cNvSpPr/>
          <p:nvPr/>
        </p:nvSpPr>
        <p:spPr>
          <a:xfrm>
            <a:off x="2816194" y="4045240"/>
            <a:ext cx="373310" cy="373310"/>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4</a:t>
            </a:r>
            <a:endParaRPr lang="zh-CN" altLang="en-US"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9" name="组合 18"/>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31" name="矩形 30"/>
          <p:cNvSpPr/>
          <p:nvPr/>
        </p:nvSpPr>
        <p:spPr>
          <a:xfrm>
            <a:off x="5609454" y="1949025"/>
            <a:ext cx="1338810" cy="323157"/>
          </a:xfrm>
          <a:prstGeom prst="rect">
            <a:avLst/>
          </a:prstGeom>
        </p:spPr>
        <p:txBody>
          <a:bodyPr wrap="none" lIns="91431" tIns="45716" rIns="91431" bIns="45716">
            <a:spAutoFit/>
          </a:bodyPr>
          <a:lstStyle/>
          <a:p>
            <a:r>
              <a:rPr lang="zh-CN" altLang="en-US" sz="1500" dirty="0" smtClean="0">
                <a:latin typeface="微软雅黑" panose="020B0503020204020204" charset="-122"/>
                <a:ea typeface="微软雅黑" panose="020B0503020204020204" charset="-122"/>
              </a:rPr>
              <a:t>此处添加标题</a:t>
            </a:r>
            <a:endParaRPr lang="zh-CN" altLang="en-US" sz="1500" dirty="0">
              <a:latin typeface="微软雅黑" panose="020B0503020204020204" charset="-122"/>
              <a:ea typeface="微软雅黑" panose="020B0503020204020204" charset="-122"/>
            </a:endParaRPr>
          </a:p>
        </p:txBody>
      </p:sp>
      <p:sp>
        <p:nvSpPr>
          <p:cNvPr id="32" name="矩形 47"/>
          <p:cNvSpPr>
            <a:spLocks noChangeArrowheads="1"/>
          </p:cNvSpPr>
          <p:nvPr/>
        </p:nvSpPr>
        <p:spPr bwMode="auto">
          <a:xfrm>
            <a:off x="5580112" y="2181753"/>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zh-CN" altLang="en-US" sz="1000" dirty="0"/>
          </a:p>
        </p:txBody>
      </p:sp>
      <p:sp>
        <p:nvSpPr>
          <p:cNvPr id="33" name="矩形 32"/>
          <p:cNvSpPr/>
          <p:nvPr/>
        </p:nvSpPr>
        <p:spPr>
          <a:xfrm>
            <a:off x="5690318" y="2954192"/>
            <a:ext cx="1338810" cy="323157"/>
          </a:xfrm>
          <a:prstGeom prst="rect">
            <a:avLst/>
          </a:prstGeom>
        </p:spPr>
        <p:txBody>
          <a:bodyPr wrap="none" lIns="91431" tIns="45716" rIns="91431" bIns="45716">
            <a:spAutoFit/>
          </a:bodyPr>
          <a:lstStyle/>
          <a:p>
            <a:r>
              <a:rPr lang="zh-CN" altLang="en-US" sz="1500" dirty="0" smtClean="0">
                <a:latin typeface="微软雅黑" panose="020B0503020204020204" charset="-122"/>
                <a:ea typeface="微软雅黑" panose="020B0503020204020204" charset="-122"/>
              </a:rPr>
              <a:t>此处添加标题</a:t>
            </a:r>
            <a:endParaRPr lang="zh-CN" altLang="en-US" sz="1500" dirty="0">
              <a:latin typeface="微软雅黑" panose="020B0503020204020204" charset="-122"/>
              <a:ea typeface="微软雅黑" panose="020B0503020204020204" charset="-122"/>
            </a:endParaRPr>
          </a:p>
        </p:txBody>
      </p:sp>
      <p:sp>
        <p:nvSpPr>
          <p:cNvPr id="34" name="矩形 47"/>
          <p:cNvSpPr>
            <a:spLocks noChangeArrowheads="1"/>
          </p:cNvSpPr>
          <p:nvPr/>
        </p:nvSpPr>
        <p:spPr bwMode="auto">
          <a:xfrm>
            <a:off x="5660976" y="3186920"/>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a:t>
            </a:r>
            <a:r>
              <a:rPr lang="zh-CN" altLang="en-US" sz="1000" dirty="0" smtClean="0"/>
              <a:t>精</a:t>
            </a:r>
            <a:endParaRPr lang="en-US" altLang="zh-CN" sz="1000" dirty="0" smtClean="0"/>
          </a:p>
          <a:p>
            <a:pPr>
              <a:lnSpc>
                <a:spcPct val="150000"/>
              </a:lnSpc>
              <a:buNone/>
            </a:pPr>
            <a:r>
              <a:rPr lang="zh-CN" altLang="en-US" sz="1000" dirty="0" smtClean="0"/>
              <a:t>炼</a:t>
            </a:r>
            <a:r>
              <a:rPr lang="zh-CN" altLang="en-US" sz="1000" dirty="0"/>
              <a:t>，不用多余的文字修饰，言简意赅的</a:t>
            </a:r>
            <a:r>
              <a:rPr lang="zh-CN" altLang="en-US" sz="1000" dirty="0" smtClean="0"/>
              <a:t>说明</a:t>
            </a:r>
            <a:endParaRPr lang="zh-CN" altLang="en-US" sz="1000" dirty="0"/>
          </a:p>
        </p:txBody>
      </p:sp>
      <p:sp>
        <p:nvSpPr>
          <p:cNvPr id="35" name="矩形 34"/>
          <p:cNvSpPr/>
          <p:nvPr/>
        </p:nvSpPr>
        <p:spPr>
          <a:xfrm>
            <a:off x="5303355" y="3898611"/>
            <a:ext cx="1338810" cy="323157"/>
          </a:xfrm>
          <a:prstGeom prst="rect">
            <a:avLst/>
          </a:prstGeom>
        </p:spPr>
        <p:txBody>
          <a:bodyPr wrap="none" lIns="91431" tIns="45716" rIns="91431" bIns="45716">
            <a:spAutoFit/>
          </a:bodyPr>
          <a:lstStyle/>
          <a:p>
            <a:r>
              <a:rPr lang="zh-CN" altLang="en-US" sz="1500" dirty="0" smtClean="0">
                <a:latin typeface="微软雅黑" panose="020B0503020204020204" charset="-122"/>
                <a:ea typeface="微软雅黑" panose="020B0503020204020204" charset="-122"/>
              </a:rPr>
              <a:t>此处添加标题</a:t>
            </a:r>
            <a:endParaRPr lang="zh-CN" altLang="en-US" sz="1500" dirty="0">
              <a:latin typeface="微软雅黑" panose="020B0503020204020204" charset="-122"/>
              <a:ea typeface="微软雅黑" panose="020B0503020204020204" charset="-122"/>
            </a:endParaRPr>
          </a:p>
        </p:txBody>
      </p:sp>
      <p:sp>
        <p:nvSpPr>
          <p:cNvPr id="36" name="矩形 47"/>
          <p:cNvSpPr>
            <a:spLocks noChangeArrowheads="1"/>
          </p:cNvSpPr>
          <p:nvPr/>
        </p:nvSpPr>
        <p:spPr bwMode="auto">
          <a:xfrm>
            <a:off x="5274013" y="4131339"/>
            <a:ext cx="2610355"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40000">
                                          <p:cBhvr additive="base">
                                            <p:cTn id="48"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14:bounceEnd="40000">
                                          <p:cBhvr additive="base">
                                            <p:cTn id="6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14:bounceEnd="40000">
                                          <p:cBhvr additive="base">
                                            <p:cTn id="90"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1+#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a:t>
            </a:r>
            <a:r>
              <a:rPr lang="zh-CN" altLang="en-US" dirty="0" smtClean="0">
                <a:solidFill>
                  <a:schemeClr val="tx1">
                    <a:lumMod val="65000"/>
                    <a:lumOff val="35000"/>
                  </a:schemeClr>
                </a:solidFill>
                <a:latin typeface="微软雅黑" panose="020B0503020204020204" charset="-122"/>
                <a:ea typeface="微软雅黑" panose="020B0503020204020204" charset="-122"/>
              </a:rPr>
              <a:t>完成项目展示</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Rectangle 3"/>
          <p:cNvSpPr/>
          <p:nvPr/>
        </p:nvSpPr>
        <p:spPr>
          <a:xfrm>
            <a:off x="3032653" y="1347614"/>
            <a:ext cx="3352800" cy="963133"/>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2400"/>
              </a:p>
            </p:txBody>
          </p:sp>
          <p:sp>
            <p:nvSpPr>
              <p:cNvPr id="20"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p:spPr>
            <p:txBody>
              <a:bodyPr vert="horz" wrap="square" lIns="121920" tIns="60960" rIns="121920" bIns="60960" numCol="1" anchor="t" anchorCtr="0" compatLnSpc="1"/>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3" name="任意多边形 22"/>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tx1"/>
                </a:solidFill>
              </a:endParaRPr>
            </a:p>
          </p:txBody>
        </p:sp>
      </p:grpSp>
      <p:sp>
        <p:nvSpPr>
          <p:cNvPr id="24" name="矩形 23"/>
          <p:cNvSpPr/>
          <p:nvPr/>
        </p:nvSpPr>
        <p:spPr>
          <a:xfrm>
            <a:off x="1272975"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7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矩形 47"/>
          <p:cNvSpPr>
            <a:spLocks noChangeArrowheads="1"/>
          </p:cNvSpPr>
          <p:nvPr/>
        </p:nvSpPr>
        <p:spPr bwMode="auto">
          <a:xfrm>
            <a:off x="1115616" y="3199740"/>
            <a:ext cx="1478542" cy="6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a:t>
            </a:r>
            <a:endParaRPr lang="zh-CN" altLang="en-US" sz="1100" dirty="0">
              <a:solidFill>
                <a:schemeClr val="tx1">
                  <a:lumMod val="75000"/>
                  <a:lumOff val="25000"/>
                </a:schemeClr>
              </a:solidFill>
              <a:sym typeface="微软雅黑" panose="020B0503020204020204" charset="-122"/>
            </a:endParaRPr>
          </a:p>
        </p:txBody>
      </p:sp>
      <p:sp>
        <p:nvSpPr>
          <p:cNvPr id="26" name="矩形 25"/>
          <p:cNvSpPr/>
          <p:nvPr/>
        </p:nvSpPr>
        <p:spPr>
          <a:xfrm>
            <a:off x="6978483"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700" b="1" dirty="0">
              <a:solidFill>
                <a:schemeClr val="tx1">
                  <a:lumMod val="75000"/>
                  <a:lumOff val="25000"/>
                </a:schemeClr>
              </a:solidFill>
              <a:latin typeface="微软雅黑" panose="020B0503020204020204" charset="-122"/>
              <a:ea typeface="微软雅黑" panose="020B0503020204020204" charset="-122"/>
            </a:endParaRPr>
          </a:p>
        </p:txBody>
      </p:sp>
      <p:sp>
        <p:nvSpPr>
          <p:cNvPr id="27" name="矩形 47"/>
          <p:cNvSpPr>
            <a:spLocks noChangeArrowheads="1"/>
          </p:cNvSpPr>
          <p:nvPr/>
        </p:nvSpPr>
        <p:spPr bwMode="auto">
          <a:xfrm>
            <a:off x="6821124" y="3199740"/>
            <a:ext cx="1478542"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a:t>
            </a:r>
            <a:endParaRPr lang="zh-CN" altLang="en-US" sz="1100" dirty="0">
              <a:solidFill>
                <a:schemeClr val="tx1">
                  <a:lumMod val="75000"/>
                  <a:lumOff val="25000"/>
                </a:schemeClr>
              </a:solidFill>
              <a:sym typeface="微软雅黑" panose="020B0503020204020204" charset="-122"/>
            </a:endParaRPr>
          </a:p>
        </p:txBody>
      </p:sp>
      <p:sp>
        <p:nvSpPr>
          <p:cNvPr id="28" name="矩形 27"/>
          <p:cNvSpPr/>
          <p:nvPr/>
        </p:nvSpPr>
        <p:spPr>
          <a:xfrm>
            <a:off x="4004140" y="1379390"/>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29" name="矩形 47"/>
          <p:cNvSpPr>
            <a:spLocks noChangeArrowheads="1"/>
          </p:cNvSpPr>
          <p:nvPr/>
        </p:nvSpPr>
        <p:spPr bwMode="auto">
          <a:xfrm>
            <a:off x="4004140" y="1694679"/>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charset="-122"/>
            </a:endParaRPr>
          </a:p>
        </p:txBody>
      </p:sp>
      <p:sp>
        <p:nvSpPr>
          <p:cNvPr id="30" name="矩形 29"/>
          <p:cNvSpPr/>
          <p:nvPr/>
        </p:nvSpPr>
        <p:spPr>
          <a:xfrm>
            <a:off x="4004140" y="3536937"/>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31" name="矩形 47"/>
          <p:cNvSpPr>
            <a:spLocks noChangeArrowheads="1"/>
          </p:cNvSpPr>
          <p:nvPr/>
        </p:nvSpPr>
        <p:spPr bwMode="auto">
          <a:xfrm>
            <a:off x="4004140" y="3852225"/>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charset="-122"/>
            </a:endParaRPr>
          </a:p>
        </p:txBody>
      </p:sp>
      <p:sp>
        <p:nvSpPr>
          <p:cNvPr id="32" name="矩形 31"/>
          <p:cNvSpPr/>
          <p:nvPr/>
        </p:nvSpPr>
        <p:spPr>
          <a:xfrm>
            <a:off x="3168492" y="2462834"/>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33" name="矩形 47"/>
          <p:cNvSpPr>
            <a:spLocks noChangeArrowheads="1"/>
          </p:cNvSpPr>
          <p:nvPr/>
        </p:nvSpPr>
        <p:spPr bwMode="auto">
          <a:xfrm>
            <a:off x="3168490" y="2778122"/>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50" fill="hold"/>
                                        <p:tgtEl>
                                          <p:spTgt spid="12"/>
                                        </p:tgtEl>
                                        <p:attrNameLst>
                                          <p:attrName>ppt_w</p:attrName>
                                        </p:attrNameLst>
                                      </p:cBhvr>
                                      <p:tavLst>
                                        <p:tav tm="0">
                                          <p:val>
                                            <p:fltVal val="0"/>
                                          </p:val>
                                        </p:tav>
                                        <p:tav tm="100000">
                                          <p:val>
                                            <p:strVal val="#ppt_w"/>
                                          </p:val>
                                        </p:tav>
                                      </p:tavLst>
                                    </p:anim>
                                    <p:anim calcmode="lin" valueType="num">
                                      <p:cBhvr>
                                        <p:cTn id="21" dur="350" fill="hold"/>
                                        <p:tgtEl>
                                          <p:spTgt spid="12"/>
                                        </p:tgtEl>
                                        <p:attrNameLst>
                                          <p:attrName>ppt_h</p:attrName>
                                        </p:attrNameLst>
                                      </p:cBhvr>
                                      <p:tavLst>
                                        <p:tav tm="0">
                                          <p:val>
                                            <p:fltVal val="0"/>
                                          </p:val>
                                        </p:tav>
                                        <p:tav tm="100000">
                                          <p:val>
                                            <p:strVal val="#ppt_h"/>
                                          </p:val>
                                        </p:tav>
                                      </p:tavLst>
                                    </p:anim>
                                    <p:animEffect transition="in" filter="fade">
                                      <p:cBhvr>
                                        <p:cTn id="22" dur="350"/>
                                        <p:tgtEl>
                                          <p:spTgt spid="12"/>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400"/>
                                        <p:tgtEl>
                                          <p:spTgt spid="2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400"/>
                                        <p:tgtEl>
                                          <p:spTgt spid="2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50" fill="hold"/>
                                        <p:tgtEl>
                                          <p:spTgt spid="6"/>
                                        </p:tgtEl>
                                        <p:attrNameLst>
                                          <p:attrName>ppt_w</p:attrName>
                                        </p:attrNameLst>
                                      </p:cBhvr>
                                      <p:tavLst>
                                        <p:tav tm="0">
                                          <p:val>
                                            <p:fltVal val="0"/>
                                          </p:val>
                                        </p:tav>
                                        <p:tav tm="100000">
                                          <p:val>
                                            <p:strVal val="#ppt_w"/>
                                          </p:val>
                                        </p:tav>
                                      </p:tavLst>
                                    </p:anim>
                                    <p:anim calcmode="lin" valueType="num">
                                      <p:cBhvr>
                                        <p:cTn id="37" dur="350" fill="hold"/>
                                        <p:tgtEl>
                                          <p:spTgt spid="6"/>
                                        </p:tgtEl>
                                        <p:attrNameLst>
                                          <p:attrName>ppt_h</p:attrName>
                                        </p:attrNameLst>
                                      </p:cBhvr>
                                      <p:tavLst>
                                        <p:tav tm="0">
                                          <p:val>
                                            <p:fltVal val="0"/>
                                          </p:val>
                                        </p:tav>
                                        <p:tav tm="100000">
                                          <p:val>
                                            <p:strVal val="#ppt_h"/>
                                          </p:val>
                                        </p:tav>
                                      </p:tavLst>
                                    </p:anim>
                                    <p:animEffect transition="in" filter="fade">
                                      <p:cBhvr>
                                        <p:cTn id="38" dur="350"/>
                                        <p:tgtEl>
                                          <p:spTgt spid="6"/>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400"/>
                                        <p:tgtEl>
                                          <p:spTgt spid="3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400"/>
                                        <p:tgtEl>
                                          <p:spTgt spid="3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350" fill="hold"/>
                                        <p:tgtEl>
                                          <p:spTgt spid="9"/>
                                        </p:tgtEl>
                                        <p:attrNameLst>
                                          <p:attrName>ppt_w</p:attrName>
                                        </p:attrNameLst>
                                      </p:cBhvr>
                                      <p:tavLst>
                                        <p:tav tm="0">
                                          <p:val>
                                            <p:fltVal val="0"/>
                                          </p:val>
                                        </p:tav>
                                        <p:tav tm="100000">
                                          <p:val>
                                            <p:strVal val="#ppt_w"/>
                                          </p:val>
                                        </p:tav>
                                      </p:tavLst>
                                    </p:anim>
                                    <p:anim calcmode="lin" valueType="num">
                                      <p:cBhvr>
                                        <p:cTn id="53" dur="350" fill="hold"/>
                                        <p:tgtEl>
                                          <p:spTgt spid="9"/>
                                        </p:tgtEl>
                                        <p:attrNameLst>
                                          <p:attrName>ppt_h</p:attrName>
                                        </p:attrNameLst>
                                      </p:cBhvr>
                                      <p:tavLst>
                                        <p:tav tm="0">
                                          <p:val>
                                            <p:fltVal val="0"/>
                                          </p:val>
                                        </p:tav>
                                        <p:tav tm="100000">
                                          <p:val>
                                            <p:strVal val="#ppt_h"/>
                                          </p:val>
                                        </p:tav>
                                      </p:tavLst>
                                    </p:anim>
                                    <p:animEffect transition="in" filter="fade">
                                      <p:cBhvr>
                                        <p:cTn id="54" dur="350"/>
                                        <p:tgtEl>
                                          <p:spTgt spid="9"/>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400"/>
                                        <p:tgtEl>
                                          <p:spTgt spid="3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400"/>
                                        <p:tgtEl>
                                          <p:spTgt spid="3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750"/>
                                        <p:tgtEl>
                                          <p:spTgt spid="21"/>
                                        </p:tgtEl>
                                      </p:cBhvr>
                                    </p:animEffect>
                                    <p:anim calcmode="lin" valueType="num">
                                      <p:cBhvr>
                                        <p:cTn id="69" dur="750" fill="hold"/>
                                        <p:tgtEl>
                                          <p:spTgt spid="21"/>
                                        </p:tgtEl>
                                        <p:attrNameLst>
                                          <p:attrName>style.rotation</p:attrName>
                                        </p:attrNameLst>
                                      </p:cBhvr>
                                      <p:tavLst>
                                        <p:tav tm="0">
                                          <p:val>
                                            <p:fltVal val="720"/>
                                          </p:val>
                                        </p:tav>
                                        <p:tav tm="100000">
                                          <p:val>
                                            <p:fltVal val="0"/>
                                          </p:val>
                                        </p:tav>
                                      </p:tavLst>
                                    </p:anim>
                                    <p:anim calcmode="lin" valueType="num">
                                      <p:cBhvr>
                                        <p:cTn id="70" dur="750" fill="hold"/>
                                        <p:tgtEl>
                                          <p:spTgt spid="21"/>
                                        </p:tgtEl>
                                        <p:attrNameLst>
                                          <p:attrName>ppt_h</p:attrName>
                                        </p:attrNameLst>
                                      </p:cBhvr>
                                      <p:tavLst>
                                        <p:tav tm="0">
                                          <p:val>
                                            <p:fltVal val="0"/>
                                          </p:val>
                                        </p:tav>
                                        <p:tav tm="100000">
                                          <p:val>
                                            <p:strVal val="#ppt_h"/>
                                          </p:val>
                                        </p:tav>
                                      </p:tavLst>
                                    </p:anim>
                                    <p:anim calcmode="lin" valueType="num">
                                      <p:cBhvr>
                                        <p:cTn id="71" dur="750" fill="hold"/>
                                        <p:tgtEl>
                                          <p:spTgt spid="21"/>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400"/>
                                        <p:tgtEl>
                                          <p:spTgt spid="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randombar(horizontal)">
                                      <p:cBhvr>
                                        <p:cTn id="78" dur="400"/>
                                        <p:tgtEl>
                                          <p:spTgt spid="25"/>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750"/>
                                        <p:tgtEl>
                                          <p:spTgt spid="16"/>
                                        </p:tgtEl>
                                      </p:cBhvr>
                                    </p:animEffect>
                                    <p:anim calcmode="lin" valueType="num">
                                      <p:cBhvr>
                                        <p:cTn id="83" dur="750" fill="hold"/>
                                        <p:tgtEl>
                                          <p:spTgt spid="16"/>
                                        </p:tgtEl>
                                        <p:attrNameLst>
                                          <p:attrName>style.rotation</p:attrName>
                                        </p:attrNameLst>
                                      </p:cBhvr>
                                      <p:tavLst>
                                        <p:tav tm="0">
                                          <p:val>
                                            <p:fltVal val="720"/>
                                          </p:val>
                                        </p:tav>
                                        <p:tav tm="100000">
                                          <p:val>
                                            <p:fltVal val="0"/>
                                          </p:val>
                                        </p:tav>
                                      </p:tavLst>
                                    </p:anim>
                                    <p:anim calcmode="lin" valueType="num">
                                      <p:cBhvr>
                                        <p:cTn id="84" dur="750" fill="hold"/>
                                        <p:tgtEl>
                                          <p:spTgt spid="16"/>
                                        </p:tgtEl>
                                        <p:attrNameLst>
                                          <p:attrName>ppt_h</p:attrName>
                                        </p:attrNameLst>
                                      </p:cBhvr>
                                      <p:tavLst>
                                        <p:tav tm="0">
                                          <p:val>
                                            <p:fltVal val="0"/>
                                          </p:val>
                                        </p:tav>
                                        <p:tav tm="100000">
                                          <p:val>
                                            <p:strVal val="#ppt_h"/>
                                          </p:val>
                                        </p:tav>
                                      </p:tavLst>
                                    </p:anim>
                                    <p:anim calcmode="lin" valueType="num">
                                      <p:cBhvr>
                                        <p:cTn id="85" dur="750" fill="hold"/>
                                        <p:tgtEl>
                                          <p:spTgt spid="16"/>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randombar(horizontal)">
                                      <p:cBhvr>
                                        <p:cTn id="89" dur="400"/>
                                        <p:tgtEl>
                                          <p:spTgt spid="2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randombar(horizontal)">
                                      <p:cBhvr>
                                        <p:cTn id="9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p:bldP spid="25" grpId="0"/>
      <p:bldP spid="26" grpId="0"/>
      <p:bldP spid="27" grpId="0"/>
      <p:bldP spid="28"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a:t>
            </a:r>
            <a:r>
              <a:rPr lang="zh-CN" altLang="en-US" dirty="0" smtClean="0">
                <a:solidFill>
                  <a:schemeClr val="tx1">
                    <a:lumMod val="65000"/>
                    <a:lumOff val="35000"/>
                  </a:schemeClr>
                </a:solidFill>
                <a:latin typeface="微软雅黑" panose="020B0503020204020204" charset="-122"/>
                <a:ea typeface="微软雅黑" panose="020B0503020204020204" charset="-122"/>
              </a:rPr>
              <a:t>完成项目展示</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圆角矩形 2"/>
          <p:cNvSpPr/>
          <p:nvPr/>
        </p:nvSpPr>
        <p:spPr>
          <a:xfrm>
            <a:off x="628568" y="2284289"/>
            <a:ext cx="2448272" cy="2375693"/>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4" name="组合 3"/>
          <p:cNvGrpSpPr/>
          <p:nvPr/>
        </p:nvGrpSpPr>
        <p:grpSpPr>
          <a:xfrm>
            <a:off x="1108334" y="1152407"/>
            <a:ext cx="1447442" cy="1447442"/>
            <a:chOff x="304800" y="673100"/>
            <a:chExt cx="4000500" cy="4000500"/>
          </a:xfrm>
          <a:gradFill>
            <a:gsLst>
              <a:gs pos="0">
                <a:schemeClr val="accent1">
                  <a:lumMod val="75000"/>
                </a:schemeClr>
              </a:gs>
              <a:gs pos="100000">
                <a:schemeClr val="accent1"/>
              </a:gs>
            </a:gsLst>
            <a:lin ang="5400000" scaled="0"/>
          </a:gradFill>
          <a:effectLst>
            <a:outerShdw blurRad="228600" dist="228600" dir="5400000" algn="tr" rotWithShape="0">
              <a:prstClr val="black">
                <a:alpha val="30000"/>
              </a:prstClr>
            </a:outerShdw>
          </a:effectLst>
        </p:grpSpPr>
        <p:sp>
          <p:nvSpPr>
            <p:cNvPr id="5" name="同心圆 4"/>
            <p:cNvSpPr/>
            <p:nvPr/>
          </p:nvSpPr>
          <p:spPr>
            <a:xfrm>
              <a:off x="304800" y="673100"/>
              <a:ext cx="4000500" cy="4000500"/>
            </a:xfrm>
            <a:prstGeom prst="donut">
              <a:avLst>
                <a:gd name="adj" fmla="val 4879"/>
              </a:avLst>
            </a:prstGeom>
            <a:grpFill/>
            <a:ln w="25400">
              <a:gradFill>
                <a:gsLst>
                  <a:gs pos="0">
                    <a:schemeClr val="accent1"/>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6" name="椭圆 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7" name="椭圆 6"/>
          <p:cNvSpPr/>
          <p:nvPr/>
        </p:nvSpPr>
        <p:spPr>
          <a:xfrm>
            <a:off x="2212421" y="2097634"/>
            <a:ext cx="373310" cy="373310"/>
          </a:xfrm>
          <a:prstGeom prst="ellipse">
            <a:avLst/>
          </a:prstGeom>
          <a:gradFill>
            <a:gsLst>
              <a:gs pos="0">
                <a:schemeClr val="accent1">
                  <a:lumMod val="75000"/>
                </a:schemeClr>
              </a:gs>
              <a:gs pos="100000">
                <a:schemeClr val="accent1"/>
              </a:gs>
            </a:gsLst>
            <a:lin ang="5400000" scaled="0"/>
          </a:gradFill>
          <a:ln w="12700">
            <a:gradFill>
              <a:gsLst>
                <a:gs pos="0">
                  <a:schemeClr val="accent1"/>
                </a:gs>
                <a:gs pos="100000">
                  <a:schemeClr val="accent1">
                    <a:lumMod val="75000"/>
                  </a:schemeClr>
                </a:gs>
              </a:gsLst>
              <a:lin ang="5400000" scaled="0"/>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1291080" y="1722821"/>
            <a:ext cx="902811" cy="307777"/>
          </a:xfrm>
          <a:prstGeom prst="rect">
            <a:avLst/>
          </a:prstGeom>
        </p:spPr>
        <p:txBody>
          <a:bodyPr wrap="none">
            <a:spAutoFit/>
          </a:bodyPr>
          <a:lstStyle/>
          <a:p>
            <a:r>
              <a:rPr lang="zh-CN" altLang="en-US" b="1" dirty="0" smtClean="0">
                <a:solidFill>
                  <a:schemeClr val="bg1"/>
                </a:solidFill>
                <a:latin typeface="微软雅黑" panose="020B0503020204020204" charset="-122"/>
                <a:ea typeface="微软雅黑" panose="020B0503020204020204" charset="-122"/>
              </a:rPr>
              <a:t>添加标题</a:t>
            </a:r>
            <a:endParaRPr lang="zh-CN" altLang="en-US" b="1" dirty="0">
              <a:solidFill>
                <a:schemeClr val="bg1"/>
              </a:solidFill>
              <a:latin typeface="微软雅黑" panose="020B0503020204020204" charset="-122"/>
              <a:ea typeface="微软雅黑" panose="020B0503020204020204" charset="-122"/>
            </a:endParaRPr>
          </a:p>
        </p:txBody>
      </p:sp>
      <p:sp>
        <p:nvSpPr>
          <p:cNvPr id="9" name="圆角矩形 8"/>
          <p:cNvSpPr/>
          <p:nvPr/>
        </p:nvSpPr>
        <p:spPr>
          <a:xfrm>
            <a:off x="3346388" y="2284288"/>
            <a:ext cx="2448272" cy="2375693"/>
          </a:xfrm>
          <a:prstGeom prst="round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a:xfrm>
            <a:off x="6080527" y="2284287"/>
            <a:ext cx="2448272" cy="2375693"/>
          </a:xfrm>
          <a:prstGeom prst="round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3846803" y="1196316"/>
            <a:ext cx="1447442" cy="1447442"/>
            <a:chOff x="304800" y="673100"/>
            <a:chExt cx="4000500" cy="4000500"/>
          </a:xfrm>
          <a:gradFill>
            <a:gsLst>
              <a:gs pos="0">
                <a:schemeClr val="accent3">
                  <a:lumMod val="75000"/>
                </a:schemeClr>
              </a:gs>
              <a:gs pos="100000">
                <a:schemeClr val="accent3"/>
              </a:gs>
            </a:gsLst>
            <a:lin ang="5400000" scaled="0"/>
          </a:gradFill>
          <a:effectLst>
            <a:outerShdw blurRad="228600" dist="228600" dir="5400000" algn="tr" rotWithShape="0">
              <a:prstClr val="black">
                <a:alpha val="30000"/>
              </a:prstClr>
            </a:outerShdw>
          </a:effectLst>
        </p:grpSpPr>
        <p:sp>
          <p:nvSpPr>
            <p:cNvPr id="12" name="同心圆 11"/>
            <p:cNvSpPr/>
            <p:nvPr/>
          </p:nvSpPr>
          <p:spPr>
            <a:xfrm>
              <a:off x="304800" y="673100"/>
              <a:ext cx="4000500" cy="4000500"/>
            </a:xfrm>
            <a:prstGeom prst="donut">
              <a:avLst>
                <a:gd name="adj" fmla="val 4879"/>
              </a:avLst>
            </a:prstGeom>
            <a:grpFill/>
            <a:ln w="25400">
              <a:gradFill>
                <a:gsLst>
                  <a:gs pos="0">
                    <a:schemeClr val="accent3"/>
                  </a:gs>
                  <a:gs pos="100000">
                    <a:schemeClr val="accent3">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14" name="组合 13"/>
          <p:cNvGrpSpPr/>
          <p:nvPr/>
        </p:nvGrpSpPr>
        <p:grpSpPr>
          <a:xfrm>
            <a:off x="6580942" y="1152407"/>
            <a:ext cx="1447442" cy="1447442"/>
            <a:chOff x="304800" y="673100"/>
            <a:chExt cx="4000500" cy="4000500"/>
          </a:xfrm>
          <a:gradFill>
            <a:gsLst>
              <a:gs pos="100000">
                <a:schemeClr val="accent2"/>
              </a:gs>
              <a:gs pos="0">
                <a:schemeClr val="accent2">
                  <a:lumMod val="75000"/>
                </a:schemeClr>
              </a:gs>
            </a:gsLst>
            <a:lin ang="5400000" scaled="0"/>
          </a:gradFill>
          <a:effectLst>
            <a:outerShdw blurRad="228600" dist="228600" dir="5400000" algn="tr" rotWithShape="0">
              <a:prstClr val="black">
                <a:alpha val="30000"/>
              </a:prstClr>
            </a:outerShdw>
          </a:effectLst>
        </p:grpSpPr>
        <p:sp>
          <p:nvSpPr>
            <p:cNvPr id="15" name="同心圆 14"/>
            <p:cNvSpPr/>
            <p:nvPr/>
          </p:nvSpPr>
          <p:spPr>
            <a:xfrm>
              <a:off x="304800" y="673100"/>
              <a:ext cx="4000500" cy="4000500"/>
            </a:xfrm>
            <a:prstGeom prst="donut">
              <a:avLst>
                <a:gd name="adj" fmla="val 4879"/>
              </a:avLst>
            </a:prstGeom>
            <a:grpFill/>
            <a:ln w="25400">
              <a:gradFill>
                <a:gsLst>
                  <a:gs pos="0">
                    <a:schemeClr val="accent2"/>
                  </a:gs>
                  <a:gs pos="100000">
                    <a:schemeClr val="accent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7" name="椭圆 16"/>
          <p:cNvSpPr/>
          <p:nvPr/>
        </p:nvSpPr>
        <p:spPr>
          <a:xfrm>
            <a:off x="5004048" y="2097634"/>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18" name="椭圆 17"/>
          <p:cNvSpPr/>
          <p:nvPr/>
        </p:nvSpPr>
        <p:spPr>
          <a:xfrm>
            <a:off x="7740352" y="20976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19" name="矩形 18"/>
          <p:cNvSpPr/>
          <p:nvPr/>
        </p:nvSpPr>
        <p:spPr>
          <a:xfrm>
            <a:off x="4016526" y="1722821"/>
            <a:ext cx="902811" cy="307777"/>
          </a:xfrm>
          <a:prstGeom prst="rect">
            <a:avLst/>
          </a:prstGeom>
        </p:spPr>
        <p:txBody>
          <a:bodyPr wrap="none">
            <a:spAutoFit/>
          </a:bodyPr>
          <a:lstStyle/>
          <a:p>
            <a:r>
              <a:rPr lang="zh-CN" altLang="en-US" b="1" dirty="0" smtClean="0">
                <a:solidFill>
                  <a:schemeClr val="bg1"/>
                </a:solidFill>
                <a:latin typeface="微软雅黑" panose="020B0503020204020204" charset="-122"/>
                <a:ea typeface="微软雅黑" panose="020B0503020204020204" charset="-122"/>
              </a:rPr>
              <a:t>添加标题</a:t>
            </a:r>
            <a:endParaRPr lang="zh-CN" altLang="en-US" b="1" dirty="0">
              <a:solidFill>
                <a:schemeClr val="bg1"/>
              </a:solidFill>
              <a:latin typeface="微软雅黑" panose="020B0503020204020204" charset="-122"/>
              <a:ea typeface="微软雅黑" panose="020B0503020204020204" charset="-122"/>
            </a:endParaRPr>
          </a:p>
        </p:txBody>
      </p:sp>
      <p:sp>
        <p:nvSpPr>
          <p:cNvPr id="20" name="矩形 19"/>
          <p:cNvSpPr/>
          <p:nvPr/>
        </p:nvSpPr>
        <p:spPr>
          <a:xfrm>
            <a:off x="6750665" y="1722821"/>
            <a:ext cx="902811" cy="307777"/>
          </a:xfrm>
          <a:prstGeom prst="rect">
            <a:avLst/>
          </a:prstGeom>
        </p:spPr>
        <p:txBody>
          <a:bodyPr wrap="none">
            <a:spAutoFit/>
          </a:bodyPr>
          <a:lstStyle/>
          <a:p>
            <a:r>
              <a:rPr lang="zh-CN" altLang="en-US" b="1" dirty="0" smtClean="0">
                <a:solidFill>
                  <a:schemeClr val="bg1"/>
                </a:solidFill>
                <a:latin typeface="微软雅黑" panose="020B0503020204020204" charset="-122"/>
                <a:ea typeface="微软雅黑" panose="020B0503020204020204" charset="-122"/>
              </a:rPr>
              <a:t>添加标题</a:t>
            </a:r>
            <a:endParaRPr lang="zh-CN" altLang="en-US" b="1" dirty="0">
              <a:solidFill>
                <a:schemeClr val="bg1"/>
              </a:solidFill>
              <a:latin typeface="微软雅黑" panose="020B0503020204020204" charset="-122"/>
              <a:ea typeface="微软雅黑" panose="020B0503020204020204" charset="-122"/>
            </a:endParaRP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anose="020B0503020204020204" charset="-122"/>
                <a:ea typeface="微软雅黑" panose="020B0503020204020204" charset="-122"/>
              </a:rPr>
              <a:t>       点击</a:t>
            </a:r>
            <a:r>
              <a:rPr lang="zh-CN" altLang="en-US" sz="1000" dirty="0">
                <a:latin typeface="微软雅黑" panose="020B0503020204020204" charset="-122"/>
                <a:ea typeface="微软雅黑" panose="020B0503020204020204" charset="-122"/>
              </a:rPr>
              <a:t>输入简要文字内容，文字内容需概括精炼，不用多余的文字修饰。点击输入简要文字内容，文字内容需概括精炼，不用多余的文字修饰</a:t>
            </a:r>
            <a:r>
              <a:rPr lang="zh-CN" altLang="en-US" sz="1000" dirty="0" smtClean="0">
                <a:latin typeface="微软雅黑" panose="020B0503020204020204" charset="-122"/>
                <a:ea typeface="微软雅黑" panose="020B0503020204020204" charset="-122"/>
              </a:rPr>
              <a:t>。</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smtClean="0">
                <a:latin typeface="微软雅黑" panose="020B0503020204020204" charset="-122"/>
                <a:ea typeface="微软雅黑" panose="020B0503020204020204" charset="-122"/>
              </a:rPr>
              <a:t>       点击</a:t>
            </a:r>
            <a:r>
              <a:rPr lang="zh-CN" altLang="en-US" sz="1000" dirty="0">
                <a:latin typeface="微软雅黑" panose="020B0503020204020204" charset="-122"/>
                <a:ea typeface="微软雅黑" panose="020B0503020204020204" charset="-122"/>
              </a:rPr>
              <a:t>输入简要文字内容，文字内容需概括精炼，不用多余的文字</a:t>
            </a:r>
            <a:r>
              <a:rPr lang="zh-CN" altLang="en-US" sz="1000" dirty="0" smtClean="0">
                <a:latin typeface="微软雅黑" panose="020B0503020204020204" charset="-122"/>
                <a:ea typeface="微软雅黑" panose="020B0503020204020204" charset="-122"/>
              </a:rPr>
              <a:t>修饰。</a:t>
            </a:r>
            <a:endParaRPr lang="zh-CN" altLang="en-US" sz="1600" b="1" dirty="0" smtClean="0">
              <a:latin typeface="微软雅黑" panose="020B0503020204020204" charset="-122"/>
              <a:ea typeface="微软雅黑" panose="020B050302020402020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anose="020B0503020204020204" charset="-122"/>
                <a:ea typeface="微软雅黑" panose="020B0503020204020204" charset="-122"/>
              </a:rPr>
              <a:t>       点击</a:t>
            </a:r>
            <a:r>
              <a:rPr lang="zh-CN" altLang="en-US" sz="1000" dirty="0">
                <a:latin typeface="微软雅黑" panose="020B0503020204020204" charset="-122"/>
                <a:ea typeface="微软雅黑" panose="020B0503020204020204" charset="-122"/>
              </a:rPr>
              <a:t>输入简要文字内容，文字内容需概括精炼，不用多余的文字修饰。点击输入简要文字内容，文字内容需概括精炼，不用多余的文字修饰</a:t>
            </a:r>
            <a:r>
              <a:rPr lang="zh-CN" altLang="en-US" sz="1000" dirty="0" smtClean="0">
                <a:latin typeface="微软雅黑" panose="020B0503020204020204" charset="-122"/>
                <a:ea typeface="微软雅黑" panose="020B0503020204020204" charset="-122"/>
              </a:rPr>
              <a:t>。</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smtClean="0">
                <a:latin typeface="微软雅黑" panose="020B0503020204020204" charset="-122"/>
                <a:ea typeface="微软雅黑" panose="020B0503020204020204" charset="-122"/>
              </a:rPr>
              <a:t>       点击</a:t>
            </a:r>
            <a:r>
              <a:rPr lang="zh-CN" altLang="en-US" sz="1000" dirty="0">
                <a:latin typeface="微软雅黑" panose="020B0503020204020204" charset="-122"/>
                <a:ea typeface="微软雅黑" panose="020B0503020204020204" charset="-122"/>
              </a:rPr>
              <a:t>输入简要文字内容，文字内容需概括精炼，不用多余的文字</a:t>
            </a:r>
            <a:r>
              <a:rPr lang="zh-CN" altLang="en-US" sz="1000" dirty="0" smtClean="0">
                <a:latin typeface="微软雅黑" panose="020B0503020204020204" charset="-122"/>
                <a:ea typeface="微软雅黑" panose="020B0503020204020204" charset="-122"/>
              </a:rPr>
              <a:t>修饰。</a:t>
            </a:r>
            <a:endParaRPr lang="zh-CN" altLang="en-US" sz="1600" b="1" dirty="0" smtClean="0">
              <a:latin typeface="微软雅黑" panose="020B0503020204020204" charset="-122"/>
              <a:ea typeface="微软雅黑" panose="020B050302020402020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smtClean="0">
                <a:latin typeface="微软雅黑" panose="020B0503020204020204" charset="-122"/>
                <a:ea typeface="微软雅黑" panose="020B0503020204020204" charset="-122"/>
              </a:rPr>
              <a:t>       点击</a:t>
            </a:r>
            <a:r>
              <a:rPr lang="zh-CN" altLang="en-US" sz="1000" dirty="0">
                <a:latin typeface="微软雅黑" panose="020B0503020204020204" charset="-122"/>
                <a:ea typeface="微软雅黑" panose="020B0503020204020204" charset="-122"/>
              </a:rPr>
              <a:t>输入简要文字内容，文字内容需概括精炼，不用多余的文字修饰。点击输入简要文字内容，文字内容需概括精炼，不用多余的文字修饰</a:t>
            </a:r>
            <a:r>
              <a:rPr lang="zh-CN" altLang="en-US" sz="1000" dirty="0" smtClean="0">
                <a:latin typeface="微软雅黑" panose="020B0503020204020204" charset="-122"/>
                <a:ea typeface="微软雅黑" panose="020B0503020204020204" charset="-122"/>
              </a:rPr>
              <a:t>。</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smtClean="0">
                <a:latin typeface="微软雅黑" panose="020B0503020204020204" charset="-122"/>
                <a:ea typeface="微软雅黑" panose="020B0503020204020204" charset="-122"/>
              </a:rPr>
              <a:t>       点击</a:t>
            </a:r>
            <a:r>
              <a:rPr lang="zh-CN" altLang="en-US" sz="1000" dirty="0">
                <a:latin typeface="微软雅黑" panose="020B0503020204020204" charset="-122"/>
                <a:ea typeface="微软雅黑" panose="020B0503020204020204" charset="-122"/>
              </a:rPr>
              <a:t>输入简要文字内容，文字内容需概括精炼，不用多余的文字</a:t>
            </a:r>
            <a:r>
              <a:rPr lang="zh-CN" altLang="en-US" sz="1000" dirty="0" smtClean="0">
                <a:latin typeface="微软雅黑" panose="020B0503020204020204" charset="-122"/>
                <a:ea typeface="微软雅黑" panose="020B0503020204020204" charset="-122"/>
              </a:rPr>
              <a:t>修饰。</a:t>
            </a:r>
            <a:endParaRPr lang="zh-CN" altLang="en-US" sz="1600" b="1" dirty="0"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重点项目展望</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Line 548"/>
          <p:cNvSpPr>
            <a:spLocks noChangeShapeType="1"/>
          </p:cNvSpPr>
          <p:nvPr/>
        </p:nvSpPr>
        <p:spPr bwMode="auto">
          <a:xfrm flipH="1">
            <a:off x="2573276" y="3708273"/>
            <a:ext cx="1080037"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accent1">
                    <a:lumMod val="75000"/>
                  </a:schemeClr>
                </a:solidFill>
                <a:latin typeface="微软雅黑" panose="020B0503020204020204" charset="-122"/>
                <a:ea typeface="微软雅黑" panose="020B0503020204020204" charset="-122"/>
              </a:rPr>
              <a:t>添加标题内容</a:t>
            </a:r>
            <a:endParaRPr lang="zh-CN" altLang="en-US" sz="1500" b="1" dirty="0">
              <a:solidFill>
                <a:schemeClr val="accent1">
                  <a:lumMod val="75000"/>
                </a:schemeClr>
              </a:solidFill>
              <a:latin typeface="微软雅黑" panose="020B0503020204020204" charset="-122"/>
              <a:ea typeface="微软雅黑" panose="020B0503020204020204" charset="-122"/>
            </a:endParaRPr>
          </a:p>
        </p:txBody>
      </p:sp>
      <p:sp>
        <p:nvSpPr>
          <p:cNvPr id="5"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accent5"/>
                </a:solidFill>
                <a:latin typeface="微软雅黑" panose="020B0503020204020204" charset="-122"/>
                <a:ea typeface="微软雅黑" panose="020B0503020204020204" charset="-122"/>
              </a:rPr>
              <a:t>添加标题内容</a:t>
            </a:r>
            <a:endParaRPr lang="zh-CN" altLang="en-US" sz="1500" b="1" dirty="0">
              <a:solidFill>
                <a:schemeClr val="accent5"/>
              </a:solidFill>
              <a:latin typeface="微软雅黑" panose="020B0503020204020204" charset="-122"/>
              <a:ea typeface="微软雅黑" panose="020B0503020204020204" charset="-122"/>
            </a:endParaRPr>
          </a:p>
        </p:txBody>
      </p:sp>
      <p:sp>
        <p:nvSpPr>
          <p:cNvPr id="6"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accent3"/>
                </a:solidFill>
                <a:latin typeface="微软雅黑" panose="020B0503020204020204" charset="-122"/>
                <a:ea typeface="微软雅黑" panose="020B0503020204020204" charset="-122"/>
              </a:rPr>
              <a:t>添加标题内容</a:t>
            </a:r>
            <a:endParaRPr lang="zh-CN" altLang="en-US" sz="1500" b="1" dirty="0">
              <a:solidFill>
                <a:schemeClr val="accent3"/>
              </a:solidFill>
              <a:latin typeface="微软雅黑" panose="020B0503020204020204" charset="-122"/>
              <a:ea typeface="微软雅黑" panose="020B0503020204020204" charset="-122"/>
            </a:endParaRPr>
          </a:p>
        </p:txBody>
      </p:sp>
      <p:sp>
        <p:nvSpPr>
          <p:cNvPr id="7"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accent2"/>
                </a:solidFill>
                <a:latin typeface="微软雅黑" panose="020B0503020204020204" charset="-122"/>
                <a:ea typeface="微软雅黑" panose="020B0503020204020204" charset="-122"/>
              </a:rPr>
              <a:t>添加标题内容</a:t>
            </a:r>
            <a:endParaRPr lang="zh-CN" altLang="en-US" sz="1500" b="1" dirty="0">
              <a:solidFill>
                <a:schemeClr val="accent2"/>
              </a:solidFill>
              <a:latin typeface="微软雅黑" panose="020B0503020204020204" charset="-122"/>
              <a:ea typeface="微软雅黑" panose="020B0503020204020204" charset="-122"/>
            </a:endParaRPr>
          </a:p>
        </p:txBody>
      </p:sp>
      <p:sp>
        <p:nvSpPr>
          <p:cNvPr id="8"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accent4"/>
                </a:solidFill>
                <a:latin typeface="微软雅黑" panose="020B0503020204020204" charset="-122"/>
                <a:ea typeface="微软雅黑" panose="020B0503020204020204" charset="-122"/>
              </a:rPr>
              <a:t>添加标题内容</a:t>
            </a:r>
            <a:endParaRPr lang="zh-CN" altLang="en-US" sz="1500" b="1" dirty="0">
              <a:solidFill>
                <a:schemeClr val="accent4"/>
              </a:solidFill>
              <a:latin typeface="微软雅黑" panose="020B0503020204020204" charset="-122"/>
              <a:ea typeface="微软雅黑" panose="020B0503020204020204" charset="-122"/>
            </a:endParaRPr>
          </a:p>
        </p:txBody>
      </p:sp>
      <p:sp>
        <p:nvSpPr>
          <p:cNvPr id="9" name="Line 548"/>
          <p:cNvSpPr>
            <a:spLocks noChangeShapeType="1"/>
          </p:cNvSpPr>
          <p:nvPr/>
        </p:nvSpPr>
        <p:spPr bwMode="auto">
          <a:xfrm flipH="1">
            <a:off x="1060985" y="3708273"/>
            <a:ext cx="1080037"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Line 548"/>
          <p:cNvSpPr>
            <a:spLocks noChangeShapeType="1"/>
          </p:cNvSpPr>
          <p:nvPr/>
        </p:nvSpPr>
        <p:spPr bwMode="auto">
          <a:xfrm flipH="1">
            <a:off x="3978396" y="3708273"/>
            <a:ext cx="1080037"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1" name="Line 548"/>
          <p:cNvSpPr>
            <a:spLocks noChangeShapeType="1"/>
          </p:cNvSpPr>
          <p:nvPr/>
        </p:nvSpPr>
        <p:spPr bwMode="auto">
          <a:xfrm flipH="1">
            <a:off x="5435911" y="3708273"/>
            <a:ext cx="1080037"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Line 548"/>
          <p:cNvSpPr>
            <a:spLocks noChangeShapeType="1"/>
          </p:cNvSpPr>
          <p:nvPr/>
        </p:nvSpPr>
        <p:spPr bwMode="auto">
          <a:xfrm flipH="1">
            <a:off x="6948202" y="3708273"/>
            <a:ext cx="1080037"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a:t>
            </a:r>
            <a:r>
              <a:rPr lang="zh-CN" altLang="en-US" sz="1100" dirty="0" smtClean="0">
                <a:solidFill>
                  <a:schemeClr val="tx1">
                    <a:lumMod val="65000"/>
                    <a:lumOff val="35000"/>
                  </a:schemeClr>
                </a:solidFill>
                <a:latin typeface="微软雅黑" panose="020B0503020204020204" charset="-122"/>
                <a:ea typeface="微软雅黑" panose="020B0503020204020204" charset="-122"/>
              </a:rPr>
              <a:t>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pic>
        <p:nvPicPr>
          <p:cNvPr id="14" name="Picture 3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4"/>
          <p:cNvGrpSpPr/>
          <p:nvPr/>
        </p:nvGrpSpPr>
        <p:grpSpPr bwMode="auto">
          <a:xfrm>
            <a:off x="690652" y="1347614"/>
            <a:ext cx="1729013" cy="1728788"/>
            <a:chOff x="3733576" y="3930057"/>
            <a:chExt cx="1800000" cy="1800000"/>
          </a:xfrm>
        </p:grpSpPr>
        <p:sp>
          <p:nvSpPr>
            <p:cNvPr id="2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23" name="组合 4"/>
          <p:cNvGrpSpPr/>
          <p:nvPr/>
        </p:nvGrpSpPr>
        <p:grpSpPr bwMode="auto">
          <a:xfrm>
            <a:off x="2148167" y="1347614"/>
            <a:ext cx="1729013" cy="1728788"/>
            <a:chOff x="3733576" y="3930057"/>
            <a:chExt cx="1800000" cy="1800000"/>
          </a:xfrm>
        </p:grpSpPr>
        <p:sp>
          <p:nvSpPr>
            <p:cNvPr id="2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27" name="组合 4"/>
          <p:cNvGrpSpPr/>
          <p:nvPr/>
        </p:nvGrpSpPr>
        <p:grpSpPr bwMode="auto">
          <a:xfrm>
            <a:off x="3606873" y="1347614"/>
            <a:ext cx="1729013" cy="1728788"/>
            <a:chOff x="3733576" y="3930057"/>
            <a:chExt cx="1800000" cy="1800000"/>
          </a:xfrm>
        </p:grpSpPr>
        <p:sp>
          <p:nvSpPr>
            <p:cNvPr id="2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1" name="组合 4"/>
          <p:cNvGrpSpPr/>
          <p:nvPr/>
        </p:nvGrpSpPr>
        <p:grpSpPr bwMode="auto">
          <a:xfrm>
            <a:off x="5065578" y="1347614"/>
            <a:ext cx="1729013" cy="1728788"/>
            <a:chOff x="3733576" y="3930057"/>
            <a:chExt cx="1800000" cy="1800000"/>
          </a:xfrm>
        </p:grpSpPr>
        <p:sp>
          <p:nvSpPr>
            <p:cNvPr id="3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5" name="组合 4"/>
          <p:cNvGrpSpPr/>
          <p:nvPr/>
        </p:nvGrpSpPr>
        <p:grpSpPr bwMode="auto">
          <a:xfrm>
            <a:off x="6515948" y="1347614"/>
            <a:ext cx="1729013" cy="1728788"/>
            <a:chOff x="3733576" y="3930057"/>
            <a:chExt cx="1800000" cy="1800000"/>
          </a:xfrm>
        </p:grpSpPr>
        <p:sp>
          <p:nvSpPr>
            <p:cNvPr id="36" name="椭圆 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7" name="任意多边形 3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8" name="椭圆 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strips(downRight)">
                                      <p:cBhvr>
                                        <p:cTn id="78" dur="500"/>
                                        <p:tgtEl>
                                          <p:spTgt spid="9"/>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strips(downRight)">
                                      <p:cBhvr>
                                        <p:cTn id="82" dur="500"/>
                                        <p:tgtEl>
                                          <p:spTgt spid="3"/>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downRight)">
                                      <p:cBhvr>
                                        <p:cTn id="86" dur="500"/>
                                        <p:tgtEl>
                                          <p:spTgt spid="10"/>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strips(downRight)">
                                      <p:cBhvr>
                                        <p:cTn id="90" dur="500"/>
                                        <p:tgtEl>
                                          <p:spTgt spid="11"/>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strips(downRight)">
                                      <p:cBhvr>
                                        <p:cTn id="94" dur="500"/>
                                        <p:tgtEl>
                                          <p:spTgt spid="12"/>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animBg="1"/>
      <p:bldP spid="10" grpId="0" animBg="1"/>
      <p:bldP spid="11"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获得成绩与经验</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40" name="组合 39"/>
          <p:cNvGrpSpPr/>
          <p:nvPr/>
        </p:nvGrpSpPr>
        <p:grpSpPr>
          <a:xfrm>
            <a:off x="3215061" y="1495462"/>
            <a:ext cx="2663701" cy="1190768"/>
            <a:chOff x="3034220" y="1108578"/>
            <a:chExt cx="3342657" cy="1494285"/>
          </a:xfrm>
        </p:grpSpPr>
        <p:sp>
          <p:nvSpPr>
            <p:cNvPr id="42" name="圆角矩形 41"/>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65000"/>
                    <a:lumOff val="35000"/>
                  </a:schemeClr>
                </a:solidFill>
                <a:latin typeface="微软雅黑" panose="020B0503020204020204" charset="-122"/>
                <a:ea typeface="微软雅黑" panose="020B0503020204020204" charset="-122"/>
              </a:endParaRPr>
            </a:p>
          </p:txBody>
        </p:sp>
        <p:sp>
          <p:nvSpPr>
            <p:cNvPr id="44" name="TextBox 54"/>
            <p:cNvSpPr txBox="1"/>
            <p:nvPr/>
          </p:nvSpPr>
          <p:spPr>
            <a:xfrm flipH="1">
              <a:off x="4175015" y="1377452"/>
              <a:ext cx="981302" cy="888320"/>
            </a:xfrm>
            <a:prstGeom prst="rect">
              <a:avLst/>
            </a:prstGeom>
            <a:noFill/>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rPr>
                <a:t>工作经验</a:t>
              </a:r>
              <a:endPar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endParaRPr>
            </a:p>
          </p:txBody>
        </p:sp>
      </p:grpSp>
      <p:grpSp>
        <p:nvGrpSpPr>
          <p:cNvPr id="46" name="组合 45"/>
          <p:cNvGrpSpPr/>
          <p:nvPr/>
        </p:nvGrpSpPr>
        <p:grpSpPr>
          <a:xfrm>
            <a:off x="3215061" y="2847833"/>
            <a:ext cx="2663701" cy="1190768"/>
            <a:chOff x="3034220" y="2805657"/>
            <a:chExt cx="3342657" cy="1494285"/>
          </a:xfrm>
        </p:grpSpPr>
        <p:sp>
          <p:nvSpPr>
            <p:cNvPr id="47" name="圆角矩形 46"/>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lumMod val="65000"/>
                    <a:lumOff val="35000"/>
                  </a:schemeClr>
                </a:solidFill>
                <a:latin typeface="微软雅黑" panose="020B0503020204020204" charset="-122"/>
                <a:ea typeface="微软雅黑" panose="020B0503020204020204" charset="-122"/>
              </a:endParaRPr>
            </a:p>
          </p:txBody>
        </p:sp>
        <p:sp>
          <p:nvSpPr>
            <p:cNvPr id="51" name="TextBox 55"/>
            <p:cNvSpPr txBox="1"/>
            <p:nvPr/>
          </p:nvSpPr>
          <p:spPr>
            <a:xfrm flipH="1">
              <a:off x="4140542" y="3045877"/>
              <a:ext cx="981302" cy="888321"/>
            </a:xfrm>
            <a:prstGeom prst="rect">
              <a:avLst/>
            </a:prstGeom>
            <a:noFill/>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lvl="0">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rPr>
                <a:t>职业经验</a:t>
              </a:r>
              <a:endPar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endParaRPr>
            </a:p>
          </p:txBody>
        </p:sp>
      </p:grpSp>
      <p:sp>
        <p:nvSpPr>
          <p:cNvPr id="52" name="圆角矩形 51"/>
          <p:cNvSpPr/>
          <p:nvPr/>
        </p:nvSpPr>
        <p:spPr>
          <a:xfrm>
            <a:off x="1579454" y="1589471"/>
            <a:ext cx="2243117" cy="1002753"/>
          </a:xfrm>
          <a:prstGeom prst="roundRect">
            <a:avLst/>
          </a:prstGeom>
          <a:solidFill>
            <a:schemeClr val="accent1"/>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4" name="圆角矩形 53"/>
          <p:cNvSpPr/>
          <p:nvPr/>
        </p:nvSpPr>
        <p:spPr>
          <a:xfrm>
            <a:off x="5134278" y="1589471"/>
            <a:ext cx="2243117" cy="1002753"/>
          </a:xfrm>
          <a:prstGeom prst="roundRect">
            <a:avLst/>
          </a:prstGeom>
          <a:solidFill>
            <a:schemeClr val="accent3"/>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5" name="圆角矩形 54"/>
          <p:cNvSpPr/>
          <p:nvPr/>
        </p:nvSpPr>
        <p:spPr>
          <a:xfrm>
            <a:off x="1579454" y="2941841"/>
            <a:ext cx="2243117" cy="1002753"/>
          </a:xfrm>
          <a:prstGeom prst="roundRect">
            <a:avLst/>
          </a:prstGeom>
          <a:solidFill>
            <a:schemeClr val="accent5"/>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6" name="圆角矩形 55"/>
          <p:cNvSpPr/>
          <p:nvPr/>
        </p:nvSpPr>
        <p:spPr>
          <a:xfrm>
            <a:off x="5134278" y="2941841"/>
            <a:ext cx="2243117" cy="1002753"/>
          </a:xfrm>
          <a:prstGeom prst="roundRect">
            <a:avLst/>
          </a:prstGeom>
          <a:solidFill>
            <a:schemeClr val="accent2"/>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grpSp>
        <p:nvGrpSpPr>
          <p:cNvPr id="59" name="组合 58"/>
          <p:cNvGrpSpPr/>
          <p:nvPr/>
        </p:nvGrpSpPr>
        <p:grpSpPr>
          <a:xfrm>
            <a:off x="836107" y="1652142"/>
            <a:ext cx="2679976" cy="87740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63" name="TextBox 56"/>
            <p:cNvSpPr txBox="1"/>
            <p:nvPr/>
          </p:nvSpPr>
          <p:spPr>
            <a:xfrm>
              <a:off x="1186480" y="1446783"/>
              <a:ext cx="1945360"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endPar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64" name="组合 63"/>
          <p:cNvGrpSpPr/>
          <p:nvPr/>
        </p:nvGrpSpPr>
        <p:grpSpPr>
          <a:xfrm>
            <a:off x="836107" y="3004512"/>
            <a:ext cx="2679976" cy="87740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77" name="TextBox 57"/>
            <p:cNvSpPr txBox="1"/>
            <p:nvPr/>
          </p:nvSpPr>
          <p:spPr>
            <a:xfrm>
              <a:off x="1040620" y="3145435"/>
              <a:ext cx="2091220" cy="637273"/>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endPar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80" name="组合 79"/>
          <p:cNvGrpSpPr/>
          <p:nvPr/>
        </p:nvGrpSpPr>
        <p:grpSpPr>
          <a:xfrm>
            <a:off x="5404999" y="1652142"/>
            <a:ext cx="2715743" cy="87740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86" name="TextBox 58"/>
            <p:cNvSpPr txBox="1"/>
            <p:nvPr/>
          </p:nvSpPr>
          <p:spPr>
            <a:xfrm>
              <a:off x="5999268" y="1402610"/>
              <a:ext cx="2070187"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endPar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87" name="组合 86"/>
          <p:cNvGrpSpPr/>
          <p:nvPr/>
        </p:nvGrpSpPr>
        <p:grpSpPr>
          <a:xfrm>
            <a:off x="5404999" y="3004512"/>
            <a:ext cx="2715743" cy="87740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89" name="TextBox 59"/>
            <p:cNvSpPr txBox="1"/>
            <p:nvPr/>
          </p:nvSpPr>
          <p:spPr>
            <a:xfrm>
              <a:off x="6014842" y="3144246"/>
              <a:ext cx="2057276"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endPar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0-#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1+#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0-#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0-#ppt_w/2"/>
                                          </p:val>
                                        </p:tav>
                                        <p:tav tm="100000">
                                          <p:val>
                                            <p:strVal val="#ppt_x"/>
                                          </p:val>
                                        </p:tav>
                                      </p:tavLst>
                                    </p:anim>
                                    <p:anim calcmode="lin" valueType="num">
                                      <p:cBhvr additive="base">
                                        <p:cTn id="45" dur="500" fill="hold"/>
                                        <p:tgtEl>
                                          <p:spTgt spid="6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7"/>
                                        </p:tgtEl>
                                        <p:attrNameLst>
                                          <p:attrName>style.visibility</p:attrName>
                                        </p:attrNameLst>
                                      </p:cBhvr>
                                      <p:to>
                                        <p:strVal val="visible"/>
                                      </p:to>
                                    </p:set>
                                    <p:anim calcmode="lin" valueType="num">
                                      <p:cBhvr additive="base">
                                        <p:cTn id="48" dur="500" fill="hold"/>
                                        <p:tgtEl>
                                          <p:spTgt spid="87"/>
                                        </p:tgtEl>
                                        <p:attrNameLst>
                                          <p:attrName>ppt_x</p:attrName>
                                        </p:attrNameLst>
                                      </p:cBhvr>
                                      <p:tavLst>
                                        <p:tav tm="0">
                                          <p:val>
                                            <p:strVal val="1+#ppt_w/2"/>
                                          </p:val>
                                        </p:tav>
                                        <p:tav tm="100000">
                                          <p:val>
                                            <p:strVal val="#ppt_x"/>
                                          </p:val>
                                        </p:tav>
                                      </p:tavLst>
                                    </p:anim>
                                    <p:anim calcmode="lin" valueType="num">
                                      <p:cBhvr additive="base">
                                        <p:cTn id="49"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smtClean="0">
                <a:solidFill>
                  <a:schemeClr val="accent2"/>
                </a:solidFill>
                <a:latin typeface="微软雅黑" panose="020B0503020204020204" charset="-122"/>
                <a:ea typeface="微软雅黑" panose="020B0503020204020204" charset="-122"/>
              </a:rPr>
              <a:t>工作不足之处</a:t>
            </a:r>
            <a:endParaRPr lang="zh-CN" altLang="en-US" sz="3300" b="1" dirty="0">
              <a:solidFill>
                <a:schemeClr val="accent2"/>
              </a:solidFill>
              <a:latin typeface="微软雅黑" panose="020B0503020204020204" charset="-122"/>
              <a:ea typeface="微软雅黑" panose="020B0503020204020204" charset="-122"/>
            </a:endParaRP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认识上的不足</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管理</a:t>
            </a:r>
            <a:r>
              <a:rPr lang="zh-CN" altLang="en-US" dirty="0" smtClean="0">
                <a:solidFill>
                  <a:schemeClr val="tx1">
                    <a:lumMod val="65000"/>
                    <a:lumOff val="35000"/>
                  </a:schemeClr>
                </a:solidFill>
                <a:latin typeface="微软雅黑" panose="020B0503020204020204" charset="-122"/>
                <a:ea typeface="微软雅黑" panose="020B0503020204020204" charset="-122"/>
              </a:rPr>
              <a:t>上的不足</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0" name="矩形 19"/>
          <p:cNvSpPr/>
          <p:nvPr/>
        </p:nvSpPr>
        <p:spPr>
          <a:xfrm>
            <a:off x="3735758" y="2915903"/>
            <a:ext cx="1252907"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执行力问题</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改善不足对策</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6" name="矩形 15"/>
          <p:cNvSpPr/>
          <p:nvPr/>
        </p:nvSpPr>
        <p:spPr>
          <a:xfrm>
            <a:off x="3735757" y="3233015"/>
            <a:ext cx="1073371"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改善方法</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1839138" y="1629843"/>
            <a:ext cx="1837257" cy="1837257"/>
            <a:chOff x="1839138" y="1629843"/>
            <a:chExt cx="1837257" cy="1837257"/>
          </a:xfrm>
        </p:grpSpPr>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2"/>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grpSp>
        <p:sp>
          <p:nvSpPr>
            <p:cNvPr id="17" name="Freeform 37"/>
            <p:cNvSpPr>
              <a:spLocks noEditPoints="1"/>
            </p:cNvSpPr>
            <p:nvPr/>
          </p:nvSpPr>
          <p:spPr bwMode="auto">
            <a:xfrm>
              <a:off x="2510839" y="2303853"/>
              <a:ext cx="493852" cy="489234"/>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5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8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8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3"/>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认识上的不足</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椭圆 3"/>
          <p:cNvSpPr>
            <a:spLocks noChangeArrowheads="1"/>
          </p:cNvSpPr>
          <p:nvPr/>
        </p:nvSpPr>
        <p:spPr bwMode="auto">
          <a:xfrm>
            <a:off x="2119424" y="2018989"/>
            <a:ext cx="1932568" cy="1933127"/>
          </a:xfrm>
          <a:prstGeom prst="ellipse">
            <a:avLst/>
          </a:prstGeom>
          <a:gradFill>
            <a:gsLst>
              <a:gs pos="0">
                <a:schemeClr val="bg1">
                  <a:lumMod val="75000"/>
                </a:schemeClr>
              </a:gs>
              <a:gs pos="100000">
                <a:schemeClr val="bg1"/>
              </a:gs>
            </a:gsLst>
            <a:lin ang="5400000" scaled="0"/>
          </a:gradFill>
          <a:ln w="25400">
            <a:gradFill>
              <a:gsLst>
                <a:gs pos="0">
                  <a:schemeClr val="bg1"/>
                </a:gs>
                <a:gs pos="100000">
                  <a:schemeClr val="bg1">
                    <a:lumMod val="75000"/>
                  </a:schemeClr>
                </a:gs>
              </a:gsLst>
              <a:lin ang="5400000" scaled="0"/>
            </a:gradFill>
          </a:ln>
          <a:effectLst>
            <a:outerShdw blurRad="228600" dist="228600" dir="5400000" algn="t" rotWithShape="0">
              <a:prstClr val="black">
                <a:alpha val="30000"/>
              </a:prstClr>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4" name="椭圆 3"/>
          <p:cNvSpPr>
            <a:spLocks noChangeArrowheads="1"/>
          </p:cNvSpPr>
          <p:nvPr/>
        </p:nvSpPr>
        <p:spPr bwMode="auto">
          <a:xfrm>
            <a:off x="1926643" y="1827343"/>
            <a:ext cx="2318130" cy="2318801"/>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 name="椭圆 4"/>
          <p:cNvSpPr>
            <a:spLocks noChangeArrowheads="1"/>
          </p:cNvSpPr>
          <p:nvPr/>
        </p:nvSpPr>
        <p:spPr bwMode="auto">
          <a:xfrm>
            <a:off x="1764802" y="1664263"/>
            <a:ext cx="2641812" cy="2642576"/>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 name="椭圆 10"/>
          <p:cNvSpPr>
            <a:spLocks noChangeArrowheads="1"/>
          </p:cNvSpPr>
          <p:nvPr/>
        </p:nvSpPr>
        <p:spPr bwMode="auto">
          <a:xfrm>
            <a:off x="7268085" y="1348757"/>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7" name="椭圆 11"/>
          <p:cNvSpPr>
            <a:spLocks noChangeArrowheads="1"/>
          </p:cNvSpPr>
          <p:nvPr/>
        </p:nvSpPr>
        <p:spPr bwMode="auto">
          <a:xfrm>
            <a:off x="7268085" y="2272541"/>
            <a:ext cx="587863" cy="588033"/>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8" name="椭圆 12"/>
          <p:cNvSpPr>
            <a:spLocks noChangeArrowheads="1"/>
          </p:cNvSpPr>
          <p:nvPr/>
        </p:nvSpPr>
        <p:spPr bwMode="auto">
          <a:xfrm>
            <a:off x="7268085" y="3136438"/>
            <a:ext cx="587863" cy="588033"/>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椭圆 13"/>
          <p:cNvSpPr>
            <a:spLocks noChangeArrowheads="1"/>
          </p:cNvSpPr>
          <p:nvPr/>
        </p:nvSpPr>
        <p:spPr bwMode="auto">
          <a:xfrm>
            <a:off x="7268085" y="4000334"/>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 name="Freeform 145"/>
          <p:cNvSpPr>
            <a:spLocks noEditPoints="1" noChangeArrowheads="1"/>
          </p:cNvSpPr>
          <p:nvPr/>
        </p:nvSpPr>
        <p:spPr bwMode="auto">
          <a:xfrm>
            <a:off x="7394221" y="3291184"/>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1" name="Group 32"/>
          <p:cNvGrpSpPr/>
          <p:nvPr/>
        </p:nvGrpSpPr>
        <p:grpSpPr bwMode="auto">
          <a:xfrm>
            <a:off x="7463246" y="1478506"/>
            <a:ext cx="197541" cy="358295"/>
            <a:chOff x="0" y="0"/>
            <a:chExt cx="409575" cy="742950"/>
          </a:xfrm>
        </p:grpSpPr>
        <p:sp>
          <p:nvSpPr>
            <p:cNvPr id="1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sp>
        <p:nvSpPr>
          <p:cNvPr id="14" name="Freeform 755"/>
          <p:cNvSpPr>
            <a:spLocks noChangeArrowheads="1"/>
          </p:cNvSpPr>
          <p:nvPr/>
        </p:nvSpPr>
        <p:spPr bwMode="auto">
          <a:xfrm>
            <a:off x="7477526" y="4106274"/>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5" name="Group 36"/>
          <p:cNvGrpSpPr/>
          <p:nvPr/>
        </p:nvGrpSpPr>
        <p:grpSpPr bwMode="auto">
          <a:xfrm>
            <a:off x="7390652" y="2435619"/>
            <a:ext cx="357002" cy="333298"/>
            <a:chOff x="0" y="0"/>
            <a:chExt cx="739775" cy="690562"/>
          </a:xfrm>
        </p:grpSpPr>
        <p:sp>
          <p:nvSpPr>
            <p:cNvPr id="1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8"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9"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0"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1"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2"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3"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sp>
        <p:nvSpPr>
          <p:cNvPr id="24" name="矩形 23"/>
          <p:cNvSpPr>
            <a:spLocks noChangeArrowheads="1"/>
          </p:cNvSpPr>
          <p:nvPr/>
        </p:nvSpPr>
        <p:spPr bwMode="auto">
          <a:xfrm>
            <a:off x="4891817" y="1347632"/>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请在此处输入您的文本或者复制您的文本粘贴到此处，请在此处输入您的文本或者复制</a:t>
            </a:r>
            <a:endParaRPr lang="zh-CN" altLang="en-US" sz="18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a:spLocks noChangeArrowheads="1"/>
          </p:cNvSpPr>
          <p:nvPr/>
        </p:nvSpPr>
        <p:spPr bwMode="auto">
          <a:xfrm>
            <a:off x="4891817" y="2242775"/>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6" name="矩形 25"/>
          <p:cNvSpPr>
            <a:spLocks noChangeArrowheads="1"/>
          </p:cNvSpPr>
          <p:nvPr/>
        </p:nvSpPr>
        <p:spPr bwMode="auto">
          <a:xfrm>
            <a:off x="4891817" y="3128395"/>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7" name="矩形 26"/>
          <p:cNvSpPr>
            <a:spLocks noChangeArrowheads="1"/>
          </p:cNvSpPr>
          <p:nvPr/>
        </p:nvSpPr>
        <p:spPr bwMode="auto">
          <a:xfrm>
            <a:off x="4891817" y="3974734"/>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8" name="TextBox 27"/>
          <p:cNvSpPr txBox="1"/>
          <p:nvPr/>
        </p:nvSpPr>
        <p:spPr>
          <a:xfrm>
            <a:off x="2662498" y="2392646"/>
            <a:ext cx="984810" cy="1084876"/>
          </a:xfrm>
          <a:prstGeom prst="rect">
            <a:avLst/>
          </a:prstGeom>
          <a:noFill/>
        </p:spPr>
        <p:txBody>
          <a:bodyPr wrap="none" lIns="68543" tIns="34272" rIns="68543" bIns="34272" rtlCol="0">
            <a:spAutoFit/>
          </a:bodyPr>
          <a:lstStyle/>
          <a:p>
            <a:pPr algn="ctr"/>
            <a:r>
              <a:rPr lang="zh-CN" altLang="en-US" sz="3300" dirty="0">
                <a:solidFill>
                  <a:schemeClr val="tx1">
                    <a:lumMod val="65000"/>
                    <a:lumOff val="35000"/>
                  </a:schemeClr>
                </a:solidFill>
                <a:latin typeface="微软雅黑" panose="020B0503020204020204" charset="-122"/>
                <a:ea typeface="微软雅黑" panose="020B0503020204020204" charset="-122"/>
              </a:rPr>
              <a:t>输入</a:t>
            </a:r>
            <a:endParaRPr lang="en-US" altLang="zh-CN" sz="33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3300" dirty="0">
                <a:solidFill>
                  <a:schemeClr val="tx1">
                    <a:lumMod val="65000"/>
                    <a:lumOff val="35000"/>
                  </a:schemeClr>
                </a:solidFill>
                <a:latin typeface="微软雅黑" panose="020B0503020204020204" charset="-122"/>
                <a:ea typeface="微软雅黑" panose="020B0503020204020204" charset="-122"/>
              </a:rPr>
              <a:t>标题</a:t>
            </a:r>
            <a:endParaRPr lang="zh-CN" altLang="en-US" sz="3300" dirty="0">
              <a:solidFill>
                <a:schemeClr val="tx1">
                  <a:lumMod val="65000"/>
                  <a:lumOff val="35000"/>
                </a:schemeClr>
              </a:solidFill>
              <a:latin typeface="微软雅黑" panose="020B0503020204020204" charset="-122"/>
              <a:ea typeface="微软雅黑" panose="020B0503020204020204" charset="-122"/>
            </a:endParaRPr>
          </a:p>
        </p:txBody>
      </p:sp>
      <p:grpSp>
        <p:nvGrpSpPr>
          <p:cNvPr id="29" name="组合 28"/>
          <p:cNvGrpSpPr/>
          <p:nvPr/>
        </p:nvGrpSpPr>
        <p:grpSpPr>
          <a:xfrm>
            <a:off x="1331644" y="1203599"/>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gradFill>
              <a:gsLst>
                <a:gs pos="0">
                  <a:schemeClr val="accent1">
                    <a:lumMod val="75000"/>
                  </a:schemeClr>
                </a:gs>
                <a:gs pos="100000">
                  <a:schemeClr val="accent1"/>
                </a:gs>
              </a:gsLst>
              <a:lin ang="5400000" scaled="0"/>
            </a:gradFill>
            <a:ln w="25400" cap="flat" cmpd="sng">
              <a:gradFill>
                <a:gsLst>
                  <a:gs pos="0">
                    <a:schemeClr val="accent1">
                      <a:lumMod val="75000"/>
                    </a:schemeClr>
                  </a:gs>
                  <a:gs pos="100000">
                    <a:schemeClr val="accent1">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1" name="椭圆 7"/>
            <p:cNvSpPr>
              <a:spLocks noChangeArrowheads="1"/>
            </p:cNvSpPr>
            <p:nvPr/>
          </p:nvSpPr>
          <p:spPr bwMode="auto">
            <a:xfrm>
              <a:off x="2737296" y="1628006"/>
              <a:ext cx="1373188" cy="1373187"/>
            </a:xfrm>
            <a:prstGeom prst="ellipse">
              <a:avLst/>
            </a:prstGeom>
            <a:gradFill>
              <a:gsLst>
                <a:gs pos="0">
                  <a:schemeClr val="accent3">
                    <a:lumMod val="75000"/>
                  </a:schemeClr>
                </a:gs>
                <a:gs pos="100000">
                  <a:schemeClr val="accent3"/>
                </a:gs>
              </a:gsLst>
              <a:lin ang="5400000" scaled="1"/>
            </a:gradFill>
            <a:ln w="25400" cap="flat" cmpd="sng">
              <a:gradFill>
                <a:gsLst>
                  <a:gs pos="0">
                    <a:schemeClr val="accent3"/>
                  </a:gs>
                  <a:gs pos="100000">
                    <a:schemeClr val="accent3">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2" name="椭圆 8"/>
            <p:cNvSpPr>
              <a:spLocks noChangeArrowheads="1"/>
            </p:cNvSpPr>
            <p:nvPr/>
          </p:nvSpPr>
          <p:spPr bwMode="auto">
            <a:xfrm>
              <a:off x="4410521" y="3318693"/>
              <a:ext cx="1374775" cy="1373188"/>
            </a:xfrm>
            <a:prstGeom prst="ellipse">
              <a:avLst/>
            </a:prstGeom>
            <a:gradFill>
              <a:gsLst>
                <a:gs pos="0">
                  <a:schemeClr val="accent2">
                    <a:lumMod val="75000"/>
                  </a:schemeClr>
                </a:gs>
                <a:gs pos="100000">
                  <a:schemeClr val="accent2"/>
                </a:gs>
              </a:gsLst>
              <a:lin ang="5400000" scaled="0"/>
            </a:gradFill>
            <a:ln w="25400" cap="flat" cmpd="sng">
              <a:gradFill>
                <a:gsLst>
                  <a:gs pos="0">
                    <a:schemeClr val="accent2"/>
                  </a:gs>
                  <a:gs pos="100000">
                    <a:schemeClr val="accent2">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3" name="椭圆 9"/>
            <p:cNvSpPr>
              <a:spLocks noChangeArrowheads="1"/>
            </p:cNvSpPr>
            <p:nvPr/>
          </p:nvSpPr>
          <p:spPr bwMode="auto">
            <a:xfrm>
              <a:off x="2772221" y="4864918"/>
              <a:ext cx="1373188" cy="1373188"/>
            </a:xfrm>
            <a:prstGeom prst="ellipse">
              <a:avLst/>
            </a:prstGeom>
            <a:gradFill>
              <a:gsLst>
                <a:gs pos="0">
                  <a:schemeClr val="accent5">
                    <a:lumMod val="75000"/>
                  </a:schemeClr>
                </a:gs>
                <a:gs pos="100000">
                  <a:schemeClr val="accent5"/>
                </a:gs>
              </a:gsLst>
              <a:lin ang="5400000" scaled="0"/>
            </a:gradFill>
            <a:ln w="25400" cap="flat" cmpd="sng">
              <a:gradFill>
                <a:gsLst>
                  <a:gs pos="0">
                    <a:schemeClr val="accent5"/>
                  </a:gs>
                  <a:gs pos="100000">
                    <a:schemeClr val="accent5">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4" name="矩形 33"/>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charset="-122"/>
                  <a:ea typeface="微软雅黑" panose="020B0503020204020204" charset="-122"/>
                  <a:sym typeface="宋体" panose="02010600030101010101" pitchFamily="2" charset="-122"/>
                </a:rPr>
                <a:t>认识不</a:t>
              </a:r>
              <a:endParaRPr lang="en-US" altLang="zh-CN" sz="1600" dirty="0" smtClean="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smtClean="0">
                  <a:solidFill>
                    <a:schemeClr val="bg1"/>
                  </a:solidFill>
                  <a:latin typeface="微软雅黑" panose="020B0503020204020204" charset="-122"/>
                  <a:ea typeface="微软雅黑" panose="020B0503020204020204" charset="-122"/>
                  <a:sym typeface="宋体" panose="02010600030101010101" pitchFamily="2" charset="-122"/>
                </a:rPr>
                <a:t>足之二</a:t>
              </a:r>
              <a:endPar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5" name="矩形 34"/>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charset="-122"/>
                  <a:ea typeface="微软雅黑" panose="020B0503020204020204" charset="-122"/>
                  <a:sym typeface="宋体" panose="02010600030101010101" pitchFamily="2" charset="-122"/>
                </a:rPr>
                <a:t>认识不足之三</a:t>
              </a:r>
              <a:endPar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6" name="矩形 35"/>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charset="-122"/>
                  <a:ea typeface="微软雅黑" panose="020B0503020204020204" charset="-122"/>
                  <a:sym typeface="宋体" panose="02010600030101010101" pitchFamily="2" charset="-122"/>
                </a:rPr>
                <a:t>认识不足之一</a:t>
              </a:r>
              <a:endPar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7" name="矩形 36"/>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charset="-122"/>
                  <a:ea typeface="微软雅黑" panose="020B0503020204020204" charset="-122"/>
                  <a:sym typeface="宋体" panose="02010600030101010101" pitchFamily="2" charset="-122"/>
                </a:rPr>
                <a:t>认识不</a:t>
              </a:r>
              <a:endParaRPr lang="en-US" altLang="zh-CN" sz="1600" dirty="0" smtClean="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smtClean="0">
                  <a:solidFill>
                    <a:schemeClr val="bg1"/>
                  </a:solidFill>
                  <a:latin typeface="微软雅黑" panose="020B0503020204020204" charset="-122"/>
                  <a:ea typeface="微软雅黑" panose="020B0503020204020204" charset="-122"/>
                  <a:sym typeface="宋体" panose="02010600030101010101" pitchFamily="2" charset="-122"/>
                </a:rPr>
                <a:t>足之四</a:t>
              </a:r>
              <a:endPar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Effect transition="in" filter="fade">
                                      <p:cBhvr>
                                        <p:cTn id="33" dur="1000"/>
                                        <p:tgtEl>
                                          <p:spTgt spid="29"/>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anim calcmode="lin" valueType="num">
                                      <p:cBhvr>
                                        <p:cTn id="71" dur="500" fill="hold"/>
                                        <p:tgtEl>
                                          <p:spTgt spid="24"/>
                                        </p:tgtEl>
                                        <p:attrNameLst>
                                          <p:attrName>ppt_x</p:attrName>
                                        </p:attrNameLst>
                                      </p:cBhvr>
                                      <p:tavLst>
                                        <p:tav tm="0">
                                          <p:val>
                                            <p:strVal val="#ppt_x"/>
                                          </p:val>
                                        </p:tav>
                                        <p:tav tm="100000">
                                          <p:val>
                                            <p:strVal val="#ppt_x"/>
                                          </p:val>
                                        </p:tav>
                                      </p:tavLst>
                                    </p:anim>
                                    <p:anim calcmode="lin" valueType="num">
                                      <p:cBhvr>
                                        <p:cTn id="72" dur="5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iterate type="lt">
                                    <p:tmPct val="10000"/>
                                  </p:iterate>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anim calcmode="lin" valueType="num">
                                      <p:cBhvr>
                                        <p:cTn id="81" dur="500" fill="hold"/>
                                        <p:tgtEl>
                                          <p:spTgt spid="26"/>
                                        </p:tgtEl>
                                        <p:attrNameLst>
                                          <p:attrName>ppt_x</p:attrName>
                                        </p:attrNameLst>
                                      </p:cBhvr>
                                      <p:tavLst>
                                        <p:tav tm="0">
                                          <p:val>
                                            <p:strVal val="#ppt_x"/>
                                          </p:val>
                                        </p:tav>
                                        <p:tav tm="100000">
                                          <p:val>
                                            <p:strVal val="#ppt_x"/>
                                          </p:val>
                                        </p:tav>
                                      </p:tavLst>
                                    </p:anim>
                                    <p:anim calcmode="lin" valueType="num">
                                      <p:cBhvr>
                                        <p:cTn id="82" dur="500" fill="hold"/>
                                        <p:tgtEl>
                                          <p:spTgt spid="2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iterate type="lt">
                                    <p:tmPct val="10000"/>
                                  </p:iterate>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2034378" y="1763250"/>
            <a:ext cx="1781734" cy="178219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grpSp>
        <p:nvGrpSpPr>
          <p:cNvPr id="36" name="组合 35"/>
          <p:cNvGrpSpPr/>
          <p:nvPr/>
        </p:nvGrpSpPr>
        <p:grpSpPr>
          <a:xfrm>
            <a:off x="2507669" y="1979274"/>
            <a:ext cx="796344" cy="769284"/>
            <a:chOff x="5512720" y="2152017"/>
            <a:chExt cx="583915" cy="496874"/>
          </a:xfrm>
        </p:grpSpPr>
        <p:sp>
          <p:nvSpPr>
            <p:cNvPr id="3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3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sp>
        <p:nvSpPr>
          <p:cNvPr id="39" name="标题 4"/>
          <p:cNvSpPr txBox="1"/>
          <p:nvPr/>
        </p:nvSpPr>
        <p:spPr>
          <a:xfrm>
            <a:off x="2466313" y="2830623"/>
            <a:ext cx="971855" cy="60235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00" b="1" dirty="0">
                <a:solidFill>
                  <a:schemeClr val="bg1"/>
                </a:solidFill>
                <a:latin typeface="微软雅黑" panose="020B0503020204020204" charset="-122"/>
                <a:ea typeface="微软雅黑" panose="020B0503020204020204" charset="-122"/>
              </a:rPr>
              <a:t>目   录</a:t>
            </a:r>
            <a:endParaRPr lang="en-US" altLang="zh-CN" sz="2100" b="1" dirty="0">
              <a:solidFill>
                <a:schemeClr val="bg1"/>
              </a:solidFill>
              <a:latin typeface="微软雅黑" panose="020B0503020204020204" charset="-122"/>
              <a:ea typeface="微软雅黑" panose="020B0503020204020204" charset="-122"/>
            </a:endParaRPr>
          </a:p>
          <a:p>
            <a:pPr algn="l"/>
            <a:r>
              <a:rPr lang="en-US" altLang="zh-CN" sz="1000" b="1" dirty="0">
                <a:solidFill>
                  <a:schemeClr val="bg1"/>
                </a:solidFill>
                <a:latin typeface="微软雅黑" panose="020B0503020204020204" charset="-122"/>
                <a:ea typeface="微软雅黑" panose="020B0503020204020204" charset="-122"/>
              </a:rPr>
              <a:t>CONTENTS</a:t>
            </a:r>
            <a:endParaRPr lang="zh-CN" altLang="en-US" sz="800" b="1" dirty="0">
              <a:solidFill>
                <a:schemeClr val="bg1"/>
              </a:solidFill>
              <a:latin typeface="微软雅黑" panose="020B0503020204020204" charset="-122"/>
              <a:ea typeface="微软雅黑" panose="020B0503020204020204" charset="-122"/>
            </a:endParaRPr>
          </a:p>
          <a:p>
            <a:pPr algn="l"/>
            <a:endParaRPr lang="en-US" altLang="zh-CN" sz="1000" b="1" dirty="0">
              <a:solidFill>
                <a:schemeClr val="bg1"/>
              </a:solidFill>
              <a:latin typeface="微软雅黑" panose="020B0503020204020204" charset="-122"/>
              <a:ea typeface="微软雅黑" panose="020B0503020204020204" charset="-122"/>
            </a:endParaRPr>
          </a:p>
        </p:txBody>
      </p:sp>
      <p:sp>
        <p:nvSpPr>
          <p:cNvPr id="40" name="椭圆 39"/>
          <p:cNvSpPr/>
          <p:nvPr/>
        </p:nvSpPr>
        <p:spPr>
          <a:xfrm>
            <a:off x="2142362" y="1862121"/>
            <a:ext cx="1574906" cy="157531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1" name="圆角矩形 40"/>
          <p:cNvSpPr/>
          <p:nvPr/>
        </p:nvSpPr>
        <p:spPr>
          <a:xfrm>
            <a:off x="4248047" y="1366968"/>
            <a:ext cx="2915565" cy="360517"/>
          </a:xfrm>
          <a:prstGeom prst="roundRect">
            <a:avLst>
              <a:gd name="adj" fmla="val 50000"/>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2" name="椭圆 41"/>
          <p:cNvSpPr/>
          <p:nvPr/>
        </p:nvSpPr>
        <p:spPr>
          <a:xfrm>
            <a:off x="4032079" y="1331202"/>
            <a:ext cx="431936" cy="432048"/>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3" name="标题 4"/>
          <p:cNvSpPr txBox="1"/>
          <p:nvPr/>
        </p:nvSpPr>
        <p:spPr>
          <a:xfrm>
            <a:off x="4032079" y="1466830"/>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1</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44" name="标题 4"/>
          <p:cNvSpPr txBox="1"/>
          <p:nvPr/>
        </p:nvSpPr>
        <p:spPr>
          <a:xfrm>
            <a:off x="4510845" y="1360169"/>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年度工作概述</a:t>
            </a:r>
            <a:endParaRPr lang="en-US" altLang="zh-CN" sz="900" b="1" dirty="0">
              <a:solidFill>
                <a:schemeClr val="bg1"/>
              </a:solidFill>
              <a:latin typeface="微软雅黑" panose="020B0503020204020204" charset="-122"/>
              <a:ea typeface="微软雅黑" panose="020B0503020204020204" charset="-122"/>
            </a:endParaRPr>
          </a:p>
        </p:txBody>
      </p:sp>
      <p:sp>
        <p:nvSpPr>
          <p:cNvPr id="45" name="右箭头 44"/>
          <p:cNvSpPr/>
          <p:nvPr/>
        </p:nvSpPr>
        <p:spPr>
          <a:xfrm>
            <a:off x="6785668" y="146683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6" name="圆角矩形 45"/>
          <p:cNvSpPr/>
          <p:nvPr/>
        </p:nvSpPr>
        <p:spPr>
          <a:xfrm>
            <a:off x="4410023" y="1898879"/>
            <a:ext cx="2915565" cy="360517"/>
          </a:xfrm>
          <a:prstGeom prst="roundRect">
            <a:avLst>
              <a:gd name="adj" fmla="val 50000"/>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7" name="椭圆 46"/>
          <p:cNvSpPr/>
          <p:nvPr/>
        </p:nvSpPr>
        <p:spPr>
          <a:xfrm>
            <a:off x="4194055" y="1863113"/>
            <a:ext cx="431936" cy="43204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8" name="标题 4"/>
          <p:cNvSpPr txBox="1"/>
          <p:nvPr/>
        </p:nvSpPr>
        <p:spPr>
          <a:xfrm>
            <a:off x="4194055" y="1998740"/>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2</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49" name="标题 4"/>
          <p:cNvSpPr txBox="1"/>
          <p:nvPr/>
        </p:nvSpPr>
        <p:spPr>
          <a:xfrm>
            <a:off x="4679983" y="1892079"/>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a:t>
            </a:r>
            <a:r>
              <a:rPr lang="zh-CN" altLang="en-US" sz="1800" b="1" dirty="0" smtClean="0">
                <a:solidFill>
                  <a:schemeClr val="bg1"/>
                </a:solidFill>
                <a:latin typeface="微软雅黑" panose="020B0503020204020204" charset="-122"/>
                <a:ea typeface="微软雅黑" panose="020B0503020204020204" charset="-122"/>
              </a:rPr>
              <a:t>工作完成情况</a:t>
            </a:r>
            <a:endParaRPr lang="en-US" altLang="zh-CN" sz="900" b="1" dirty="0">
              <a:solidFill>
                <a:schemeClr val="bg1"/>
              </a:solidFill>
              <a:latin typeface="微软雅黑" panose="020B0503020204020204" charset="-122"/>
              <a:ea typeface="微软雅黑" panose="020B0503020204020204" charset="-122"/>
            </a:endParaRPr>
          </a:p>
        </p:txBody>
      </p:sp>
      <p:sp>
        <p:nvSpPr>
          <p:cNvPr id="50" name="右箭头 49"/>
          <p:cNvSpPr/>
          <p:nvPr/>
        </p:nvSpPr>
        <p:spPr>
          <a:xfrm>
            <a:off x="6947644" y="199874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1" name="圆角矩形 50"/>
          <p:cNvSpPr/>
          <p:nvPr/>
        </p:nvSpPr>
        <p:spPr>
          <a:xfrm>
            <a:off x="4518007" y="2430789"/>
            <a:ext cx="2915565" cy="360517"/>
          </a:xfrm>
          <a:prstGeom prst="roundRect">
            <a:avLst>
              <a:gd name="adj" fmla="val 50000"/>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2" name="椭圆 51"/>
          <p:cNvSpPr/>
          <p:nvPr/>
        </p:nvSpPr>
        <p:spPr>
          <a:xfrm>
            <a:off x="4302039" y="2395023"/>
            <a:ext cx="431936" cy="43204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3" name="标题 4"/>
          <p:cNvSpPr txBox="1"/>
          <p:nvPr/>
        </p:nvSpPr>
        <p:spPr>
          <a:xfrm>
            <a:off x="4302039" y="2530651"/>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3</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54" name="标题 4"/>
          <p:cNvSpPr txBox="1"/>
          <p:nvPr/>
        </p:nvSpPr>
        <p:spPr>
          <a:xfrm>
            <a:off x="4787967" y="2423990"/>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a:solidFill>
                  <a:schemeClr val="bg1"/>
                </a:solidFill>
                <a:latin typeface="微软雅黑" panose="020B0503020204020204" charset="-122"/>
                <a:ea typeface="微软雅黑" panose="020B0503020204020204" charset="-122"/>
              </a:rPr>
              <a:t>   </a:t>
            </a:r>
            <a:r>
              <a:rPr lang="zh-CN" altLang="en-US" sz="1800" b="1" smtClean="0">
                <a:solidFill>
                  <a:schemeClr val="bg1"/>
                </a:solidFill>
                <a:latin typeface="微软雅黑" panose="020B0503020204020204" charset="-122"/>
                <a:ea typeface="微软雅黑" panose="020B0503020204020204" charset="-122"/>
              </a:rPr>
              <a:t>成功项目展示</a:t>
            </a:r>
            <a:endParaRPr lang="en-US" altLang="zh-CN" sz="900" b="1" dirty="0">
              <a:solidFill>
                <a:schemeClr val="bg1"/>
              </a:solidFill>
              <a:latin typeface="微软雅黑" panose="020B0503020204020204" charset="-122"/>
              <a:ea typeface="微软雅黑" panose="020B0503020204020204" charset="-122"/>
            </a:endParaRPr>
          </a:p>
        </p:txBody>
      </p:sp>
      <p:sp>
        <p:nvSpPr>
          <p:cNvPr id="55" name="右箭头 54"/>
          <p:cNvSpPr/>
          <p:nvPr/>
        </p:nvSpPr>
        <p:spPr>
          <a:xfrm>
            <a:off x="7055628" y="253065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6" name="圆角矩形 55"/>
          <p:cNvSpPr/>
          <p:nvPr/>
        </p:nvSpPr>
        <p:spPr>
          <a:xfrm>
            <a:off x="4410023" y="2962700"/>
            <a:ext cx="2915565" cy="360517"/>
          </a:xfrm>
          <a:prstGeom prst="roundRect">
            <a:avLst>
              <a:gd name="adj" fmla="val 50000"/>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7" name="椭圆 56"/>
          <p:cNvSpPr/>
          <p:nvPr/>
        </p:nvSpPr>
        <p:spPr>
          <a:xfrm>
            <a:off x="4194055" y="2926934"/>
            <a:ext cx="431936" cy="43204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8" name="标题 4"/>
          <p:cNvSpPr txBox="1"/>
          <p:nvPr/>
        </p:nvSpPr>
        <p:spPr>
          <a:xfrm>
            <a:off x="4194055" y="3062561"/>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4</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59" name="标题 4"/>
          <p:cNvSpPr txBox="1"/>
          <p:nvPr/>
        </p:nvSpPr>
        <p:spPr>
          <a:xfrm>
            <a:off x="4625991" y="2968104"/>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a:t>
            </a:r>
            <a:r>
              <a:rPr lang="zh-CN" altLang="en-US" sz="1800" b="1" dirty="0" smtClean="0">
                <a:solidFill>
                  <a:schemeClr val="bg1"/>
                </a:solidFill>
                <a:latin typeface="微软雅黑" panose="020B0503020204020204" charset="-122"/>
                <a:ea typeface="微软雅黑" panose="020B0503020204020204" charset="-122"/>
              </a:rPr>
              <a:t>工作不足之处</a:t>
            </a:r>
            <a:endParaRPr lang="en-US" altLang="zh-CN" sz="900" b="1" dirty="0">
              <a:solidFill>
                <a:schemeClr val="bg1"/>
              </a:solidFill>
              <a:latin typeface="微软雅黑" panose="020B0503020204020204" charset="-122"/>
              <a:ea typeface="微软雅黑" panose="020B0503020204020204" charset="-122"/>
            </a:endParaRPr>
          </a:p>
        </p:txBody>
      </p:sp>
      <p:sp>
        <p:nvSpPr>
          <p:cNvPr id="60" name="右箭头 59"/>
          <p:cNvSpPr/>
          <p:nvPr/>
        </p:nvSpPr>
        <p:spPr>
          <a:xfrm>
            <a:off x="6947644" y="306256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1" name="圆角矩形 60"/>
          <p:cNvSpPr/>
          <p:nvPr/>
        </p:nvSpPr>
        <p:spPr>
          <a:xfrm>
            <a:off x="4248047" y="3496131"/>
            <a:ext cx="2915565" cy="360517"/>
          </a:xfrm>
          <a:prstGeom prst="roundRect">
            <a:avLst>
              <a:gd name="adj" fmla="val 50000"/>
            </a:avLst>
          </a:prstGeom>
          <a:gradFill>
            <a:gsLst>
              <a:gs pos="0">
                <a:schemeClr val="accent4">
                  <a:lumMod val="75000"/>
                </a:schemeClr>
              </a:gs>
              <a:gs pos="100000">
                <a:schemeClr val="accent4"/>
              </a:gs>
            </a:gsLst>
            <a:lin ang="5400000" scaled="0"/>
          </a:gradFill>
          <a:ln>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2" name="椭圆 61"/>
          <p:cNvSpPr/>
          <p:nvPr/>
        </p:nvSpPr>
        <p:spPr>
          <a:xfrm>
            <a:off x="4032079" y="3460364"/>
            <a:ext cx="431936" cy="432048"/>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3" name="标题 4"/>
          <p:cNvSpPr txBox="1"/>
          <p:nvPr/>
        </p:nvSpPr>
        <p:spPr>
          <a:xfrm>
            <a:off x="4032079" y="3595992"/>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5</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64" name="标题 4"/>
          <p:cNvSpPr txBox="1"/>
          <p:nvPr/>
        </p:nvSpPr>
        <p:spPr>
          <a:xfrm>
            <a:off x="4518007" y="3501535"/>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a:t>
            </a:r>
            <a:r>
              <a:rPr lang="zh-CN" altLang="en-US" sz="1800" b="1" dirty="0" smtClean="0">
                <a:solidFill>
                  <a:schemeClr val="bg1"/>
                </a:solidFill>
                <a:latin typeface="微软雅黑" panose="020B0503020204020204" charset="-122"/>
                <a:ea typeface="微软雅黑" panose="020B0503020204020204" charset="-122"/>
              </a:rPr>
              <a:t>明年工作计划</a:t>
            </a:r>
            <a:endParaRPr lang="en-US" altLang="zh-CN" sz="900" b="1" dirty="0">
              <a:solidFill>
                <a:schemeClr val="bg1"/>
              </a:solidFill>
              <a:latin typeface="微软雅黑" panose="020B0503020204020204" charset="-122"/>
              <a:ea typeface="微软雅黑" panose="020B0503020204020204" charset="-122"/>
            </a:endParaRPr>
          </a:p>
        </p:txBody>
      </p:sp>
      <p:sp>
        <p:nvSpPr>
          <p:cNvPr id="65" name="右箭头 64"/>
          <p:cNvSpPr/>
          <p:nvPr/>
        </p:nvSpPr>
        <p:spPr>
          <a:xfrm>
            <a:off x="6785668" y="3595992"/>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heel(1)">
                                      <p:cBhvr>
                                        <p:cTn id="12" dur="2000"/>
                                        <p:tgtEl>
                                          <p:spTgt spid="40"/>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9"/>
                                        </p:tgtEl>
                                        <p:attrNameLst>
                                          <p:attrName>ppt_y</p:attrName>
                                        </p:attrNameLst>
                                      </p:cBhvr>
                                      <p:tavLst>
                                        <p:tav tm="0">
                                          <p:val>
                                            <p:strVal val="#ppt_y"/>
                                          </p:val>
                                        </p:tav>
                                        <p:tav tm="100000">
                                          <p:val>
                                            <p:strVal val="#ppt_y"/>
                                          </p:val>
                                        </p:tav>
                                      </p:tavLst>
                                    </p:anim>
                                    <p:anim calcmode="lin" valueType="num">
                                      <p:cBhvr>
                                        <p:cTn id="2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9"/>
                                        </p:tgtEl>
                                      </p:cBhvr>
                                    </p:animEffect>
                                  </p:childTnLst>
                                </p:cTn>
                              </p:par>
                              <p:par>
                                <p:cTn id="27" presetID="2" presetClass="entr" presetSubtype="8" fill="hold" grpId="0" nodeType="withEffect">
                                  <p:stCondLst>
                                    <p:cond delay="5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0-#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0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0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10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100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150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0-#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5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0-#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15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15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fill="hold"/>
                                        <p:tgtEl>
                                          <p:spTgt spid="54"/>
                                        </p:tgtEl>
                                        <p:attrNameLst>
                                          <p:attrName>ppt_x</p:attrName>
                                        </p:attrNameLst>
                                      </p:cBhvr>
                                      <p:tavLst>
                                        <p:tav tm="0">
                                          <p:val>
                                            <p:strVal val="0-#ppt_w/2"/>
                                          </p:val>
                                        </p:tav>
                                        <p:tav tm="100000">
                                          <p:val>
                                            <p:strVal val="#ppt_x"/>
                                          </p:val>
                                        </p:tav>
                                      </p:tavLst>
                                    </p:anim>
                                    <p:anim calcmode="lin" valueType="num">
                                      <p:cBhvr additive="base">
                                        <p:cTn id="82" dur="500" fill="hold"/>
                                        <p:tgtEl>
                                          <p:spTgt spid="5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150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20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1+#ppt_w/2"/>
                                          </p:val>
                                        </p:tav>
                                        <p:tav tm="100000">
                                          <p:val>
                                            <p:strVal val="#ppt_x"/>
                                          </p:val>
                                        </p:tav>
                                      </p:tavLst>
                                    </p:anim>
                                    <p:anim calcmode="lin" valueType="num">
                                      <p:cBhvr additive="base">
                                        <p:cTn id="90" dur="5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200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1+#ppt_w/2"/>
                                          </p:val>
                                        </p:tav>
                                        <p:tav tm="100000">
                                          <p:val>
                                            <p:strVal val="#ppt_x"/>
                                          </p:val>
                                        </p:tav>
                                      </p:tavLst>
                                    </p:anim>
                                    <p:anim calcmode="lin" valueType="num">
                                      <p:cBhvr additive="base">
                                        <p:cTn id="94" dur="5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20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1+#ppt_w/2"/>
                                          </p:val>
                                        </p:tav>
                                        <p:tav tm="100000">
                                          <p:val>
                                            <p:strVal val="#ppt_x"/>
                                          </p:val>
                                        </p:tav>
                                      </p:tavLst>
                                    </p:anim>
                                    <p:anim calcmode="lin" valueType="num">
                                      <p:cBhvr additive="base">
                                        <p:cTn id="98" dur="500" fill="hold"/>
                                        <p:tgtEl>
                                          <p:spTgt spid="58"/>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200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1+#ppt_w/2"/>
                                          </p:val>
                                        </p:tav>
                                        <p:tav tm="100000">
                                          <p:val>
                                            <p:strVal val="#ppt_x"/>
                                          </p:val>
                                        </p:tav>
                                      </p:tavLst>
                                    </p:anim>
                                    <p:anim calcmode="lin" valueType="num">
                                      <p:cBhvr additive="base">
                                        <p:cTn id="102" dur="500" fill="hold"/>
                                        <p:tgtEl>
                                          <p:spTgt spid="59"/>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2000"/>
                                  </p:stCondLst>
                                  <p:childTnLst>
                                    <p:set>
                                      <p:cBhvr>
                                        <p:cTn id="104" dur="1" fill="hold">
                                          <p:stCondLst>
                                            <p:cond delay="0"/>
                                          </p:stCondLst>
                                        </p:cTn>
                                        <p:tgtEl>
                                          <p:spTgt spid="60"/>
                                        </p:tgtEl>
                                        <p:attrNameLst>
                                          <p:attrName>style.visibility</p:attrName>
                                        </p:attrNameLst>
                                      </p:cBhvr>
                                      <p:to>
                                        <p:strVal val="visible"/>
                                      </p:to>
                                    </p:set>
                                    <p:anim calcmode="lin" valueType="num">
                                      <p:cBhvr additive="base">
                                        <p:cTn id="105" dur="500" fill="hold"/>
                                        <p:tgtEl>
                                          <p:spTgt spid="60"/>
                                        </p:tgtEl>
                                        <p:attrNameLst>
                                          <p:attrName>ppt_x</p:attrName>
                                        </p:attrNameLst>
                                      </p:cBhvr>
                                      <p:tavLst>
                                        <p:tav tm="0">
                                          <p:val>
                                            <p:strVal val="1+#ppt_w/2"/>
                                          </p:val>
                                        </p:tav>
                                        <p:tav tm="100000">
                                          <p:val>
                                            <p:strVal val="#ppt_x"/>
                                          </p:val>
                                        </p:tav>
                                      </p:tavLst>
                                    </p:anim>
                                    <p:anim calcmode="lin" valueType="num">
                                      <p:cBhvr additive="base">
                                        <p:cTn id="106" dur="500" fill="hold"/>
                                        <p:tgtEl>
                                          <p:spTgt spid="6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2500"/>
                                  </p:stCondLst>
                                  <p:childTnLst>
                                    <p:set>
                                      <p:cBhvr>
                                        <p:cTn id="108" dur="1" fill="hold">
                                          <p:stCondLst>
                                            <p:cond delay="0"/>
                                          </p:stCondLst>
                                        </p:cTn>
                                        <p:tgtEl>
                                          <p:spTgt spid="61"/>
                                        </p:tgtEl>
                                        <p:attrNameLst>
                                          <p:attrName>style.visibility</p:attrName>
                                        </p:attrNameLst>
                                      </p:cBhvr>
                                      <p:to>
                                        <p:strVal val="visible"/>
                                      </p:to>
                                    </p:set>
                                    <p:anim calcmode="lin" valueType="num">
                                      <p:cBhvr additive="base">
                                        <p:cTn id="109" dur="500" fill="hold"/>
                                        <p:tgtEl>
                                          <p:spTgt spid="61"/>
                                        </p:tgtEl>
                                        <p:attrNameLst>
                                          <p:attrName>ppt_x</p:attrName>
                                        </p:attrNameLst>
                                      </p:cBhvr>
                                      <p:tavLst>
                                        <p:tav tm="0">
                                          <p:val>
                                            <p:strVal val="0-#ppt_w/2"/>
                                          </p:val>
                                        </p:tav>
                                        <p:tav tm="100000">
                                          <p:val>
                                            <p:strVal val="#ppt_x"/>
                                          </p:val>
                                        </p:tav>
                                      </p:tavLst>
                                    </p:anim>
                                    <p:anim calcmode="lin" valueType="num">
                                      <p:cBhvr additive="base">
                                        <p:cTn id="110" dur="500" fill="hold"/>
                                        <p:tgtEl>
                                          <p:spTgt spid="61"/>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2500"/>
                                  </p:stCondLst>
                                  <p:childTnLst>
                                    <p:set>
                                      <p:cBhvr>
                                        <p:cTn id="112" dur="1" fill="hold">
                                          <p:stCondLst>
                                            <p:cond delay="0"/>
                                          </p:stCondLst>
                                        </p:cTn>
                                        <p:tgtEl>
                                          <p:spTgt spid="62"/>
                                        </p:tgtEl>
                                        <p:attrNameLst>
                                          <p:attrName>style.visibility</p:attrName>
                                        </p:attrNameLst>
                                      </p:cBhvr>
                                      <p:to>
                                        <p:strVal val="visible"/>
                                      </p:to>
                                    </p:set>
                                    <p:anim calcmode="lin" valueType="num">
                                      <p:cBhvr additive="base">
                                        <p:cTn id="113" dur="500" fill="hold"/>
                                        <p:tgtEl>
                                          <p:spTgt spid="62"/>
                                        </p:tgtEl>
                                        <p:attrNameLst>
                                          <p:attrName>ppt_x</p:attrName>
                                        </p:attrNameLst>
                                      </p:cBhvr>
                                      <p:tavLst>
                                        <p:tav tm="0">
                                          <p:val>
                                            <p:strVal val="0-#ppt_w/2"/>
                                          </p:val>
                                        </p:tav>
                                        <p:tav tm="100000">
                                          <p:val>
                                            <p:strVal val="#ppt_x"/>
                                          </p:val>
                                        </p:tav>
                                      </p:tavLst>
                                    </p:anim>
                                    <p:anim calcmode="lin" valueType="num">
                                      <p:cBhvr additive="base">
                                        <p:cTn id="114" dur="500" fill="hold"/>
                                        <p:tgtEl>
                                          <p:spTgt spid="62"/>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250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500" fill="hold"/>
                                        <p:tgtEl>
                                          <p:spTgt spid="63"/>
                                        </p:tgtEl>
                                        <p:attrNameLst>
                                          <p:attrName>ppt_x</p:attrName>
                                        </p:attrNameLst>
                                      </p:cBhvr>
                                      <p:tavLst>
                                        <p:tav tm="0">
                                          <p:val>
                                            <p:strVal val="0-#ppt_w/2"/>
                                          </p:val>
                                        </p:tav>
                                        <p:tav tm="100000">
                                          <p:val>
                                            <p:strVal val="#ppt_x"/>
                                          </p:val>
                                        </p:tav>
                                      </p:tavLst>
                                    </p:anim>
                                    <p:anim calcmode="lin" valueType="num">
                                      <p:cBhvr additive="base">
                                        <p:cTn id="118" dur="500" fill="hold"/>
                                        <p:tgtEl>
                                          <p:spTgt spid="63"/>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2500"/>
                                  </p:stCondLst>
                                  <p:childTnLst>
                                    <p:set>
                                      <p:cBhvr>
                                        <p:cTn id="120" dur="1" fill="hold">
                                          <p:stCondLst>
                                            <p:cond delay="0"/>
                                          </p:stCondLst>
                                        </p:cTn>
                                        <p:tgtEl>
                                          <p:spTgt spid="64"/>
                                        </p:tgtEl>
                                        <p:attrNameLst>
                                          <p:attrName>style.visibility</p:attrName>
                                        </p:attrNameLst>
                                      </p:cBhvr>
                                      <p:to>
                                        <p:strVal val="visible"/>
                                      </p:to>
                                    </p:set>
                                    <p:anim calcmode="lin" valueType="num">
                                      <p:cBhvr additive="base">
                                        <p:cTn id="121" dur="500" fill="hold"/>
                                        <p:tgtEl>
                                          <p:spTgt spid="64"/>
                                        </p:tgtEl>
                                        <p:attrNameLst>
                                          <p:attrName>ppt_x</p:attrName>
                                        </p:attrNameLst>
                                      </p:cBhvr>
                                      <p:tavLst>
                                        <p:tav tm="0">
                                          <p:val>
                                            <p:strVal val="0-#ppt_w/2"/>
                                          </p:val>
                                        </p:tav>
                                        <p:tav tm="100000">
                                          <p:val>
                                            <p:strVal val="#ppt_x"/>
                                          </p:val>
                                        </p:tav>
                                      </p:tavLst>
                                    </p:anim>
                                    <p:anim calcmode="lin" valueType="num">
                                      <p:cBhvr additive="base">
                                        <p:cTn id="122" dur="500" fill="hold"/>
                                        <p:tgtEl>
                                          <p:spTgt spid="64"/>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250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0-#ppt_w/2"/>
                                          </p:val>
                                        </p:tav>
                                        <p:tav tm="100000">
                                          <p:val>
                                            <p:strVal val="#ppt_x"/>
                                          </p:val>
                                        </p:tav>
                                      </p:tavLst>
                                    </p:anim>
                                    <p:anim calcmode="lin" valueType="num">
                                      <p:cBhvr additive="base">
                                        <p:cTn id="1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p:bldP spid="40" grpId="0" animBg="1"/>
      <p:bldP spid="41" grpId="0" animBg="1"/>
      <p:bldP spid="42" grpId="0" animBg="1"/>
      <p:bldP spid="43" grpId="0"/>
      <p:bldP spid="44" grpId="0"/>
      <p:bldP spid="45" grpId="0" animBg="1"/>
      <p:bldP spid="46" grpId="0" animBg="1"/>
      <p:bldP spid="47" grpId="0" animBg="1"/>
      <p:bldP spid="48" grpId="0"/>
      <p:bldP spid="49" grpId="0"/>
      <p:bldP spid="50" grpId="0" animBg="1"/>
      <p:bldP spid="51" grpId="0" animBg="1"/>
      <p:bldP spid="52" grpId="0" animBg="1"/>
      <p:bldP spid="53" grpId="0"/>
      <p:bldP spid="54" grpId="0"/>
      <p:bldP spid="55" grpId="0" animBg="1"/>
      <p:bldP spid="56" grpId="0" animBg="1"/>
      <p:bldP spid="57" grpId="0" animBg="1"/>
      <p:bldP spid="58" grpId="0"/>
      <p:bldP spid="59" grpId="0"/>
      <p:bldP spid="60" grpId="0" animBg="1"/>
      <p:bldP spid="61" grpId="0" animBg="1"/>
      <p:bldP spid="62" grpId="0" animBg="1"/>
      <p:bldP spid="63" grpId="0"/>
      <p:bldP spid="64" grpId="0"/>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管理上的不足</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十字箭头 2"/>
          <p:cNvSpPr/>
          <p:nvPr/>
        </p:nvSpPr>
        <p:spPr>
          <a:xfrm>
            <a:off x="3138095" y="1372996"/>
            <a:ext cx="2867819" cy="2867819"/>
          </a:xfrm>
          <a:prstGeom prst="quadArrow">
            <a:avLst>
              <a:gd name="adj1" fmla="val 2000"/>
              <a:gd name="adj2" fmla="val 4000"/>
              <a:gd name="adj3" fmla="val 5000"/>
            </a:avLst>
          </a:pr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组合 3"/>
          <p:cNvGrpSpPr/>
          <p:nvPr/>
        </p:nvGrpSpPr>
        <p:grpSpPr>
          <a:xfrm>
            <a:off x="3324504" y="1559405"/>
            <a:ext cx="1147127" cy="1147127"/>
            <a:chOff x="4432666" y="1953520"/>
            <a:chExt cx="1529503" cy="1529503"/>
          </a:xfrm>
        </p:grpSpPr>
        <p:sp>
          <p:nvSpPr>
            <p:cNvPr id="5" name="任意多边形 4"/>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dirty="0">
                <a:solidFill>
                  <a:schemeClr val="tx1">
                    <a:lumMod val="65000"/>
                    <a:lumOff val="35000"/>
                  </a:schemeClr>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7" name="组合 6"/>
          <p:cNvGrpSpPr/>
          <p:nvPr/>
        </p:nvGrpSpPr>
        <p:grpSpPr>
          <a:xfrm>
            <a:off x="3324504" y="2907279"/>
            <a:ext cx="1147127" cy="1147127"/>
            <a:chOff x="4432666" y="3750686"/>
            <a:chExt cx="1529503" cy="1529503"/>
          </a:xfrm>
        </p:grpSpPr>
        <p:sp>
          <p:nvSpPr>
            <p:cNvPr id="8" name="任意多边形 7"/>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9" y="1559405"/>
            <a:ext cx="1147127" cy="1147127"/>
            <a:chOff x="6229832" y="1953520"/>
            <a:chExt cx="1529503" cy="1529503"/>
          </a:xfrm>
        </p:grpSpPr>
        <p:sp>
          <p:nvSpPr>
            <p:cNvPr id="11" name="任意多边形 10"/>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13" name="组合 12"/>
          <p:cNvGrpSpPr/>
          <p:nvPr/>
        </p:nvGrpSpPr>
        <p:grpSpPr>
          <a:xfrm>
            <a:off x="4672379" y="2907279"/>
            <a:ext cx="1147127" cy="1147127"/>
            <a:chOff x="6229832" y="3750686"/>
            <a:chExt cx="1529503" cy="1529503"/>
          </a:xfrm>
        </p:grpSpPr>
        <p:sp>
          <p:nvSpPr>
            <p:cNvPr id="14" name="任意多边形 13"/>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107950" dist="12700" dir="5400000" algn="ctr">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16" name="组合 15"/>
          <p:cNvGrpSpPr/>
          <p:nvPr/>
        </p:nvGrpSpPr>
        <p:grpSpPr>
          <a:xfrm>
            <a:off x="845629" y="1538119"/>
            <a:ext cx="2106059" cy="1399999"/>
            <a:chOff x="1127500" y="1925139"/>
            <a:chExt cx="2808078" cy="1866666"/>
          </a:xfrm>
        </p:grpSpPr>
        <p:sp>
          <p:nvSpPr>
            <p:cNvPr id="17"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18" name="文本框 34"/>
            <p:cNvSpPr txBox="1"/>
            <p:nvPr/>
          </p:nvSpPr>
          <p:spPr>
            <a:xfrm>
              <a:off x="1127500"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9" name="组合 18"/>
          <p:cNvGrpSpPr/>
          <p:nvPr/>
        </p:nvGrpSpPr>
        <p:grpSpPr>
          <a:xfrm>
            <a:off x="845629" y="2885991"/>
            <a:ext cx="2106059" cy="1399999"/>
            <a:chOff x="1127500" y="3722304"/>
            <a:chExt cx="2808078" cy="1866666"/>
          </a:xfrm>
        </p:grpSpPr>
        <p:sp>
          <p:nvSpPr>
            <p:cNvPr id="20"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1" name="文本框 38"/>
            <p:cNvSpPr txBox="1"/>
            <p:nvPr/>
          </p:nvSpPr>
          <p:spPr>
            <a:xfrm>
              <a:off x="1127500"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6186614" y="1538119"/>
            <a:ext cx="2106059" cy="1399999"/>
            <a:chOff x="8248814" y="1925139"/>
            <a:chExt cx="2808078" cy="1866666"/>
          </a:xfrm>
        </p:grpSpPr>
        <p:sp>
          <p:nvSpPr>
            <p:cNvPr id="23"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4" name="文本框 40"/>
            <p:cNvSpPr txBox="1"/>
            <p:nvPr/>
          </p:nvSpPr>
          <p:spPr>
            <a:xfrm>
              <a:off x="8248814"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6186614" y="2885991"/>
            <a:ext cx="2106059" cy="1399999"/>
            <a:chOff x="8248814" y="3722304"/>
            <a:chExt cx="2808078" cy="1866666"/>
          </a:xfrm>
        </p:grpSpPr>
        <p:sp>
          <p:nvSpPr>
            <p:cNvPr id="26"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7" name="文本框 42"/>
            <p:cNvSpPr txBox="1"/>
            <p:nvPr/>
          </p:nvSpPr>
          <p:spPr>
            <a:xfrm>
              <a:off x="8248814"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par>
                                <p:cTn id="12" presetID="18" presetClass="entr" presetSubtype="3"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upRight)">
                                      <p:cBhvr>
                                        <p:cTn id="14" dur="500"/>
                                        <p:tgtEl>
                                          <p:spTgt spid="10"/>
                                        </p:tgtEl>
                                      </p:cBhvr>
                                    </p:animEffect>
                                  </p:childTnLst>
                                </p:cTn>
                              </p:par>
                              <p:par>
                                <p:cTn id="15" presetID="18" presetClass="entr" presetSubtype="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style.rotation</p:attrName>
                                        </p:attrNameLst>
                                      </p:cBhvr>
                                      <p:tavLst>
                                        <p:tav tm="0">
                                          <p:val>
                                            <p:fltVal val="360"/>
                                          </p:val>
                                        </p:tav>
                                        <p:tav tm="100000">
                                          <p:val>
                                            <p:fltVal val="0"/>
                                          </p:val>
                                        </p:tav>
                                      </p:tavLst>
                                    </p:anim>
                                    <p:animEffect transition="in" filter="fade">
                                      <p:cBhvr>
                                        <p:cTn id="27" dur="500"/>
                                        <p:tgtEl>
                                          <p:spTgt spid="1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 calcmode="lin" valueType="num">
                                      <p:cBhvr>
                                        <p:cTn id="32" dur="500" fill="hold"/>
                                        <p:tgtEl>
                                          <p:spTgt spid="19"/>
                                        </p:tgtEl>
                                        <p:attrNameLst>
                                          <p:attrName>style.rotation</p:attrName>
                                        </p:attrNameLst>
                                      </p:cBhvr>
                                      <p:tavLst>
                                        <p:tav tm="0">
                                          <p:val>
                                            <p:fltVal val="360"/>
                                          </p:val>
                                        </p:tav>
                                        <p:tav tm="100000">
                                          <p:val>
                                            <p:fltVal val="0"/>
                                          </p:val>
                                        </p:tav>
                                      </p:tavLst>
                                    </p:anim>
                                    <p:animEffect transition="in" filter="fade">
                                      <p:cBhvr>
                                        <p:cTn id="33" dur="500"/>
                                        <p:tgtEl>
                                          <p:spTgt spid="19"/>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360"/>
                                          </p:val>
                                        </p:tav>
                                        <p:tav tm="100000">
                                          <p:val>
                                            <p:fltVal val="0"/>
                                          </p:val>
                                        </p:tav>
                                      </p:tavLst>
                                    </p:anim>
                                    <p:animEffect transition="in" filter="fade">
                                      <p:cBhvr>
                                        <p:cTn id="39" dur="500"/>
                                        <p:tgtEl>
                                          <p:spTgt spid="22"/>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 calcmode="lin" valueType="num">
                                      <p:cBhvr>
                                        <p:cTn id="44" dur="500" fill="hold"/>
                                        <p:tgtEl>
                                          <p:spTgt spid="25"/>
                                        </p:tgtEl>
                                        <p:attrNameLst>
                                          <p:attrName>style.rotation</p:attrName>
                                        </p:attrNameLst>
                                      </p:cBhvr>
                                      <p:tavLst>
                                        <p:tav tm="0">
                                          <p:val>
                                            <p:fltVal val="360"/>
                                          </p:val>
                                        </p:tav>
                                        <p:tav tm="100000">
                                          <p:val>
                                            <p:fltVal val="0"/>
                                          </p:val>
                                        </p:tav>
                                      </p:tavLst>
                                    </p:anim>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执行力问题</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88" name="圆角矩形 87"/>
          <p:cNvSpPr/>
          <p:nvPr/>
        </p:nvSpPr>
        <p:spPr bwMode="auto">
          <a:xfrm rot="10800000">
            <a:off x="3763637" y="1236818"/>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89" name="圆角矩形 88"/>
          <p:cNvSpPr/>
          <p:nvPr/>
        </p:nvSpPr>
        <p:spPr bwMode="auto">
          <a:xfrm rot="10800000">
            <a:off x="3763637" y="2506778"/>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90" name="圆角矩形 89"/>
          <p:cNvSpPr/>
          <p:nvPr/>
        </p:nvSpPr>
        <p:spPr bwMode="auto">
          <a:xfrm rot="10800000">
            <a:off x="3763637" y="3795584"/>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91" name="任意多边形 8"/>
          <p:cNvSpPr/>
          <p:nvPr/>
        </p:nvSpPr>
        <p:spPr bwMode="auto">
          <a:xfrm rot="16200000">
            <a:off x="2923626" y="2291430"/>
            <a:ext cx="923447"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2" name="Oval 53"/>
          <p:cNvSpPr>
            <a:spLocks noChangeArrowheads="1"/>
          </p:cNvSpPr>
          <p:nvPr/>
        </p:nvSpPr>
        <p:spPr bwMode="auto">
          <a:xfrm>
            <a:off x="2834884" y="2506293"/>
            <a:ext cx="792491" cy="792106"/>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3" name="任意多边形 15"/>
          <p:cNvSpPr/>
          <p:nvPr/>
        </p:nvSpPr>
        <p:spPr bwMode="auto">
          <a:xfrm rot="16200000">
            <a:off x="2923140" y="3550852"/>
            <a:ext cx="924419"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4" name="Oval 53"/>
          <p:cNvSpPr>
            <a:spLocks noChangeArrowheads="1"/>
          </p:cNvSpPr>
          <p:nvPr/>
        </p:nvSpPr>
        <p:spPr bwMode="auto">
          <a:xfrm>
            <a:off x="2834884" y="3765299"/>
            <a:ext cx="792491" cy="792939"/>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5" name="文本框 28"/>
          <p:cNvSpPr txBox="1"/>
          <p:nvPr/>
        </p:nvSpPr>
        <p:spPr>
          <a:xfrm>
            <a:off x="2833964" y="2726576"/>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不合作</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96" name="文本框 30"/>
          <p:cNvSpPr txBox="1"/>
          <p:nvPr/>
        </p:nvSpPr>
        <p:spPr>
          <a:xfrm>
            <a:off x="2833964" y="4006402"/>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smtClean="0">
                <a:solidFill>
                  <a:schemeClr val="tx1">
                    <a:lumMod val="65000"/>
                    <a:lumOff val="35000"/>
                  </a:schemeClr>
                </a:solidFill>
                <a:latin typeface="微软雅黑" panose="020B0503020204020204" charset="-122"/>
                <a:ea typeface="微软雅黑" panose="020B0503020204020204" charset="-122"/>
              </a:rPr>
              <a:t>做不好</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97" name="任意多边形 8"/>
          <p:cNvSpPr/>
          <p:nvPr/>
        </p:nvSpPr>
        <p:spPr bwMode="auto">
          <a:xfrm rot="16200000">
            <a:off x="2923626" y="1012085"/>
            <a:ext cx="923447"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5"/>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8" name="Oval 53"/>
          <p:cNvSpPr>
            <a:spLocks noChangeArrowheads="1"/>
          </p:cNvSpPr>
          <p:nvPr/>
        </p:nvSpPr>
        <p:spPr bwMode="auto">
          <a:xfrm>
            <a:off x="2834884" y="1226949"/>
            <a:ext cx="792491" cy="792106"/>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9" name="文本框 28"/>
          <p:cNvSpPr txBox="1"/>
          <p:nvPr/>
        </p:nvSpPr>
        <p:spPr>
          <a:xfrm>
            <a:off x="2833964" y="1476615"/>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smtClean="0">
                <a:solidFill>
                  <a:schemeClr val="tx1">
                    <a:lumMod val="65000"/>
                    <a:lumOff val="35000"/>
                  </a:schemeClr>
                </a:solidFill>
                <a:latin typeface="微软雅黑" panose="020B0503020204020204" charset="-122"/>
                <a:ea typeface="微软雅黑" panose="020B0503020204020204" charset="-122"/>
              </a:rPr>
              <a:t>不配合</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grpSp>
        <p:nvGrpSpPr>
          <p:cNvPr id="100" name="组合 12"/>
          <p:cNvGrpSpPr/>
          <p:nvPr/>
        </p:nvGrpSpPr>
        <p:grpSpPr bwMode="auto">
          <a:xfrm>
            <a:off x="737574" y="2211240"/>
            <a:ext cx="1949831" cy="1473658"/>
            <a:chOff x="2124319" y="2959375"/>
            <a:chExt cx="2331146" cy="1762708"/>
          </a:xfrm>
        </p:grpSpPr>
        <p:sp>
          <p:nvSpPr>
            <p:cNvPr id="101"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03" name="Rectangle 7"/>
          <p:cNvSpPr>
            <a:spLocks noChangeArrowheads="1"/>
          </p:cNvSpPr>
          <p:nvPr/>
        </p:nvSpPr>
        <p:spPr bwMode="auto">
          <a:xfrm>
            <a:off x="894213" y="2679763"/>
            <a:ext cx="1188133" cy="484748"/>
          </a:xfrm>
          <a:prstGeom prst="rect">
            <a:avLst/>
          </a:prstGeom>
          <a:noFill/>
          <a:ln w="9525">
            <a:noFill/>
            <a:miter lim="800000"/>
          </a:ln>
        </p:spPr>
        <p:txBody>
          <a:bodyPr wrap="square" lIns="68580" tIns="34290" rIns="68580" bIns="34290">
            <a:spAutoFit/>
          </a:bodyPr>
          <a:lstStyle/>
          <a:p>
            <a:pPr defTabSz="913765" fontAlgn="auto">
              <a:spcBef>
                <a:spcPts val="0"/>
              </a:spcBef>
              <a:spcAft>
                <a:spcPts val="0"/>
              </a:spcAft>
              <a:defRPr/>
            </a:pPr>
            <a:r>
              <a:rPr lang="zh-CN" altLang="en-US" sz="2700" b="1" kern="0" dirty="0">
                <a:solidFill>
                  <a:schemeClr val="tx1">
                    <a:lumMod val="65000"/>
                    <a:lumOff val="35000"/>
                  </a:schemeClr>
                </a:solidFill>
                <a:latin typeface="微软雅黑" panose="020B0503020204020204" charset="-122"/>
                <a:ea typeface="微软雅黑" panose="020B0503020204020204" charset="-122"/>
              </a:rPr>
              <a:t>执行力</a:t>
            </a:r>
            <a:endParaRPr lang="zh-CN" altLang="en-US" sz="27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104" name="圆角矩形 103"/>
          <p:cNvSpPr/>
          <p:nvPr/>
        </p:nvSpPr>
        <p:spPr>
          <a:xfrm>
            <a:off x="4080568" y="1313046"/>
            <a:ext cx="4014581" cy="579910"/>
          </a:xfrm>
          <a:prstGeom prst="roundRect">
            <a:avLst>
              <a:gd name="adj" fmla="val 10215"/>
            </a:avLst>
          </a:prstGeom>
          <a:solidFill>
            <a:schemeClr val="accent5"/>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5" name="圆角矩形 104"/>
          <p:cNvSpPr/>
          <p:nvPr/>
        </p:nvSpPr>
        <p:spPr>
          <a:xfrm>
            <a:off x="4080568" y="2595801"/>
            <a:ext cx="4014581" cy="579910"/>
          </a:xfrm>
          <a:prstGeom prst="roundRect">
            <a:avLst>
              <a:gd name="adj" fmla="val 10215"/>
            </a:avLst>
          </a:prstGeom>
          <a:solidFill>
            <a:schemeClr val="accent1"/>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6" name="圆角矩形 105"/>
          <p:cNvSpPr/>
          <p:nvPr/>
        </p:nvSpPr>
        <p:spPr>
          <a:xfrm>
            <a:off x="4080568" y="3871813"/>
            <a:ext cx="4014581" cy="579910"/>
          </a:xfrm>
          <a:prstGeom prst="roundRect">
            <a:avLst>
              <a:gd name="adj" fmla="val 10215"/>
            </a:avLst>
          </a:prstGeom>
          <a:solidFill>
            <a:schemeClr val="accent3"/>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7" name="矩形 27"/>
          <p:cNvSpPr>
            <a:spLocks noChangeArrowheads="1"/>
          </p:cNvSpPr>
          <p:nvPr/>
        </p:nvSpPr>
        <p:spPr bwMode="auto">
          <a:xfrm>
            <a:off x="4193958" y="1375120"/>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
        <p:nvSpPr>
          <p:cNvPr id="108" name="矩形 27"/>
          <p:cNvSpPr>
            <a:spLocks noChangeArrowheads="1"/>
          </p:cNvSpPr>
          <p:nvPr/>
        </p:nvSpPr>
        <p:spPr bwMode="auto">
          <a:xfrm>
            <a:off x="4193958" y="2644437"/>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
        <p:nvSpPr>
          <p:cNvPr id="109" name="矩形 27"/>
          <p:cNvSpPr>
            <a:spLocks noChangeArrowheads="1"/>
          </p:cNvSpPr>
          <p:nvPr/>
        </p:nvSpPr>
        <p:spPr bwMode="auto">
          <a:xfrm>
            <a:off x="4193958" y="3942408"/>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fltVal val="0"/>
                                          </p:val>
                                        </p:tav>
                                        <p:tav tm="100000">
                                          <p:val>
                                            <p:strVal val="#ppt_w"/>
                                          </p:val>
                                        </p:tav>
                                      </p:tavLst>
                                    </p:anim>
                                    <p:anim calcmode="lin" valueType="num">
                                      <p:cBhvr>
                                        <p:cTn id="8" dur="1000" fill="hold"/>
                                        <p:tgtEl>
                                          <p:spTgt spid="100"/>
                                        </p:tgtEl>
                                        <p:attrNameLst>
                                          <p:attrName>ppt_h</p:attrName>
                                        </p:attrNameLst>
                                      </p:cBhvr>
                                      <p:tavLst>
                                        <p:tav tm="0">
                                          <p:val>
                                            <p:fltVal val="0"/>
                                          </p:val>
                                        </p:tav>
                                        <p:tav tm="100000">
                                          <p:val>
                                            <p:strVal val="#ppt_h"/>
                                          </p:val>
                                        </p:tav>
                                      </p:tavLst>
                                    </p:anim>
                                    <p:anim calcmode="lin" valueType="num">
                                      <p:cBhvr>
                                        <p:cTn id="9" dur="1000" fill="hold"/>
                                        <p:tgtEl>
                                          <p:spTgt spid="100"/>
                                        </p:tgtEl>
                                        <p:attrNameLst>
                                          <p:attrName>style.rotation</p:attrName>
                                        </p:attrNameLst>
                                      </p:cBhvr>
                                      <p:tavLst>
                                        <p:tav tm="0">
                                          <p:val>
                                            <p:fltVal val="90"/>
                                          </p:val>
                                        </p:tav>
                                        <p:tav tm="100000">
                                          <p:val>
                                            <p:fltVal val="0"/>
                                          </p:val>
                                        </p:tav>
                                      </p:tavLst>
                                    </p:anim>
                                    <p:animEffect transition="in" filter="fade">
                                      <p:cBhvr>
                                        <p:cTn id="10" dur="1000"/>
                                        <p:tgtEl>
                                          <p:spTgt spid="100"/>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03"/>
                                        </p:tgtEl>
                                        <p:attrNameLst>
                                          <p:attrName>style.visibility</p:attrName>
                                        </p:attrNameLst>
                                      </p:cBhvr>
                                      <p:to>
                                        <p:strVal val="visible"/>
                                      </p:to>
                                    </p:set>
                                    <p:anim calcmode="lin" valueType="num">
                                      <p:cBhvr>
                                        <p:cTn id="14"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3"/>
                                        </p:tgtEl>
                                        <p:attrNameLst>
                                          <p:attrName>ppt_y</p:attrName>
                                        </p:attrNameLst>
                                      </p:cBhvr>
                                      <p:tavLst>
                                        <p:tav tm="0">
                                          <p:val>
                                            <p:strVal val="#ppt_y"/>
                                          </p:val>
                                        </p:tav>
                                        <p:tav tm="100000">
                                          <p:val>
                                            <p:strVal val="#ppt_y"/>
                                          </p:val>
                                        </p:tav>
                                      </p:tavLst>
                                    </p:anim>
                                    <p:anim calcmode="lin" valueType="num">
                                      <p:cBhvr>
                                        <p:cTn id="16"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3"/>
                                        </p:tgtEl>
                                      </p:cBhvr>
                                    </p:animEffect>
                                  </p:childTnLst>
                                </p:cTn>
                              </p:par>
                            </p:childTnLst>
                          </p:cTn>
                        </p:par>
                        <p:par>
                          <p:cTn id="19" fill="hold">
                            <p:stCondLst>
                              <p:cond delay="1600"/>
                            </p:stCondLst>
                            <p:childTnLst>
                              <p:par>
                                <p:cTn id="20" presetID="42"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anim calcmode="lin" valueType="num">
                                      <p:cBhvr>
                                        <p:cTn id="23" dur="500" fill="hold"/>
                                        <p:tgtEl>
                                          <p:spTgt spid="98"/>
                                        </p:tgtEl>
                                        <p:attrNameLst>
                                          <p:attrName>ppt_x</p:attrName>
                                        </p:attrNameLst>
                                      </p:cBhvr>
                                      <p:tavLst>
                                        <p:tav tm="0">
                                          <p:val>
                                            <p:strVal val="#ppt_x"/>
                                          </p:val>
                                        </p:tav>
                                        <p:tav tm="100000">
                                          <p:val>
                                            <p:strVal val="#ppt_x"/>
                                          </p:val>
                                        </p:tav>
                                      </p:tavLst>
                                    </p:anim>
                                    <p:anim calcmode="lin" valueType="num">
                                      <p:cBhvr>
                                        <p:cTn id="24" dur="500" fill="hold"/>
                                        <p:tgtEl>
                                          <p:spTgt spid="98"/>
                                        </p:tgtEl>
                                        <p:attrNameLst>
                                          <p:attrName>ppt_y</p:attrName>
                                        </p:attrNameLst>
                                      </p:cBhvr>
                                      <p:tavLst>
                                        <p:tav tm="0">
                                          <p:val>
                                            <p:strVal val="#ppt_y+.1"/>
                                          </p:val>
                                        </p:tav>
                                        <p:tav tm="100000">
                                          <p:val>
                                            <p:strVal val="#ppt_y"/>
                                          </p:val>
                                        </p:tav>
                                      </p:tavLst>
                                    </p:anim>
                                  </p:childTnLst>
                                </p:cTn>
                              </p:par>
                            </p:childTnLst>
                          </p:cTn>
                        </p:par>
                        <p:par>
                          <p:cTn id="25" fill="hold">
                            <p:stCondLst>
                              <p:cond delay="2100"/>
                            </p:stCondLst>
                            <p:childTnLst>
                              <p:par>
                                <p:cTn id="26" presetID="42"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anim calcmode="lin" valueType="num">
                                      <p:cBhvr>
                                        <p:cTn id="29" dur="500" fill="hold"/>
                                        <p:tgtEl>
                                          <p:spTgt spid="92"/>
                                        </p:tgtEl>
                                        <p:attrNameLst>
                                          <p:attrName>ppt_x</p:attrName>
                                        </p:attrNameLst>
                                      </p:cBhvr>
                                      <p:tavLst>
                                        <p:tav tm="0">
                                          <p:val>
                                            <p:strVal val="#ppt_x"/>
                                          </p:val>
                                        </p:tav>
                                        <p:tav tm="100000">
                                          <p:val>
                                            <p:strVal val="#ppt_x"/>
                                          </p:val>
                                        </p:tav>
                                      </p:tavLst>
                                    </p:anim>
                                    <p:anim calcmode="lin" valueType="num">
                                      <p:cBhvr>
                                        <p:cTn id="30" dur="500" fill="hold"/>
                                        <p:tgtEl>
                                          <p:spTgt spid="9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anim calcmode="lin" valueType="num">
                                      <p:cBhvr>
                                        <p:cTn id="35" dur="500" fill="hold"/>
                                        <p:tgtEl>
                                          <p:spTgt spid="94"/>
                                        </p:tgtEl>
                                        <p:attrNameLst>
                                          <p:attrName>ppt_x</p:attrName>
                                        </p:attrNameLst>
                                      </p:cBhvr>
                                      <p:tavLst>
                                        <p:tav tm="0">
                                          <p:val>
                                            <p:strVal val="#ppt_x"/>
                                          </p:val>
                                        </p:tav>
                                        <p:tav tm="100000">
                                          <p:val>
                                            <p:strVal val="#ppt_x"/>
                                          </p:val>
                                        </p:tav>
                                      </p:tavLst>
                                    </p:anim>
                                    <p:anim calcmode="lin" valueType="num">
                                      <p:cBhvr>
                                        <p:cTn id="36" dur="500" fill="hold"/>
                                        <p:tgtEl>
                                          <p:spTgt spid="94"/>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53" presetClass="entr" presetSubtype="16"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 fill="hold"/>
                                        <p:tgtEl>
                                          <p:spTgt spid="96"/>
                                        </p:tgtEl>
                                        <p:attrNameLst>
                                          <p:attrName>ppt_w</p:attrName>
                                        </p:attrNameLst>
                                      </p:cBhvr>
                                      <p:tavLst>
                                        <p:tav tm="0">
                                          <p:val>
                                            <p:fltVal val="0"/>
                                          </p:val>
                                        </p:tav>
                                        <p:tav tm="100000">
                                          <p:val>
                                            <p:strVal val="#ppt_w"/>
                                          </p:val>
                                        </p:tav>
                                      </p:tavLst>
                                    </p:anim>
                                    <p:anim calcmode="lin" valueType="num">
                                      <p:cBhvr>
                                        <p:cTn id="41" dur="500" fill="hold"/>
                                        <p:tgtEl>
                                          <p:spTgt spid="96"/>
                                        </p:tgtEl>
                                        <p:attrNameLst>
                                          <p:attrName>ppt_h</p:attrName>
                                        </p:attrNameLst>
                                      </p:cBhvr>
                                      <p:tavLst>
                                        <p:tav tm="0">
                                          <p:val>
                                            <p:fltVal val="0"/>
                                          </p:val>
                                        </p:tav>
                                        <p:tav tm="100000">
                                          <p:val>
                                            <p:strVal val="#ppt_h"/>
                                          </p:val>
                                        </p:tav>
                                      </p:tavLst>
                                    </p:anim>
                                    <p:animEffect transition="in" filter="fade">
                                      <p:cBhvr>
                                        <p:cTn id="42" dur="500"/>
                                        <p:tgtEl>
                                          <p:spTgt spid="96"/>
                                        </p:tgtEl>
                                      </p:cBhvr>
                                    </p:animEffect>
                                  </p:childTnLst>
                                </p:cTn>
                              </p:par>
                            </p:childTnLst>
                          </p:cTn>
                        </p:par>
                        <p:par>
                          <p:cTn id="43" fill="hold">
                            <p:stCondLst>
                              <p:cond delay="3600"/>
                            </p:stCondLst>
                            <p:childTnLst>
                              <p:par>
                                <p:cTn id="44" presetID="53" presetClass="entr" presetSubtype="16"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Effect transition="in" filter="fade">
                                      <p:cBhvr>
                                        <p:cTn id="48" dur="500"/>
                                        <p:tgtEl>
                                          <p:spTgt spid="95"/>
                                        </p:tgtEl>
                                      </p:cBhvr>
                                    </p:animEffect>
                                  </p:childTnLst>
                                </p:cTn>
                              </p:par>
                            </p:childTnLst>
                          </p:cTn>
                        </p:par>
                        <p:par>
                          <p:cTn id="49" fill="hold">
                            <p:stCondLst>
                              <p:cond delay="4100"/>
                            </p:stCondLst>
                            <p:childTnLst>
                              <p:par>
                                <p:cTn id="50" presetID="53" presetClass="entr" presetSubtype="16"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 calcmode="lin" valueType="num">
                                      <p:cBhvr>
                                        <p:cTn id="52" dur="500" fill="hold"/>
                                        <p:tgtEl>
                                          <p:spTgt spid="99"/>
                                        </p:tgtEl>
                                        <p:attrNameLst>
                                          <p:attrName>ppt_w</p:attrName>
                                        </p:attrNameLst>
                                      </p:cBhvr>
                                      <p:tavLst>
                                        <p:tav tm="0">
                                          <p:val>
                                            <p:fltVal val="0"/>
                                          </p:val>
                                        </p:tav>
                                        <p:tav tm="100000">
                                          <p:val>
                                            <p:strVal val="#ppt_w"/>
                                          </p:val>
                                        </p:tav>
                                      </p:tavLst>
                                    </p:anim>
                                    <p:anim calcmode="lin" valueType="num">
                                      <p:cBhvr>
                                        <p:cTn id="53" dur="500" fill="hold"/>
                                        <p:tgtEl>
                                          <p:spTgt spid="99"/>
                                        </p:tgtEl>
                                        <p:attrNameLst>
                                          <p:attrName>ppt_h</p:attrName>
                                        </p:attrNameLst>
                                      </p:cBhvr>
                                      <p:tavLst>
                                        <p:tav tm="0">
                                          <p:val>
                                            <p:fltVal val="0"/>
                                          </p:val>
                                        </p:tav>
                                        <p:tav tm="100000">
                                          <p:val>
                                            <p:strVal val="#ppt_h"/>
                                          </p:val>
                                        </p:tav>
                                      </p:tavLst>
                                    </p:anim>
                                    <p:animEffect transition="in" filter="fade">
                                      <p:cBhvr>
                                        <p:cTn id="54" dur="500"/>
                                        <p:tgtEl>
                                          <p:spTgt spid="99"/>
                                        </p:tgtEl>
                                      </p:cBhvr>
                                    </p:animEffect>
                                  </p:childTnLst>
                                </p:cTn>
                              </p:par>
                            </p:childTnLst>
                          </p:cTn>
                        </p:par>
                        <p:par>
                          <p:cTn id="55" fill="hold">
                            <p:stCondLst>
                              <p:cond delay="4600"/>
                            </p:stCondLst>
                            <p:childTnLst>
                              <p:par>
                                <p:cTn id="56" presetID="31" presetClass="entr" presetSubtype="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500" fill="hold"/>
                                        <p:tgtEl>
                                          <p:spTgt spid="97"/>
                                        </p:tgtEl>
                                        <p:attrNameLst>
                                          <p:attrName>ppt_w</p:attrName>
                                        </p:attrNameLst>
                                      </p:cBhvr>
                                      <p:tavLst>
                                        <p:tav tm="0">
                                          <p:val>
                                            <p:fltVal val="0"/>
                                          </p:val>
                                        </p:tav>
                                        <p:tav tm="100000">
                                          <p:val>
                                            <p:strVal val="#ppt_w"/>
                                          </p:val>
                                        </p:tav>
                                      </p:tavLst>
                                    </p:anim>
                                    <p:anim calcmode="lin" valueType="num">
                                      <p:cBhvr>
                                        <p:cTn id="59" dur="500" fill="hold"/>
                                        <p:tgtEl>
                                          <p:spTgt spid="97"/>
                                        </p:tgtEl>
                                        <p:attrNameLst>
                                          <p:attrName>ppt_h</p:attrName>
                                        </p:attrNameLst>
                                      </p:cBhvr>
                                      <p:tavLst>
                                        <p:tav tm="0">
                                          <p:val>
                                            <p:fltVal val="0"/>
                                          </p:val>
                                        </p:tav>
                                        <p:tav tm="100000">
                                          <p:val>
                                            <p:strVal val="#ppt_h"/>
                                          </p:val>
                                        </p:tav>
                                      </p:tavLst>
                                    </p:anim>
                                    <p:anim calcmode="lin" valueType="num">
                                      <p:cBhvr>
                                        <p:cTn id="60" dur="500" fill="hold"/>
                                        <p:tgtEl>
                                          <p:spTgt spid="97"/>
                                        </p:tgtEl>
                                        <p:attrNameLst>
                                          <p:attrName>style.rotation</p:attrName>
                                        </p:attrNameLst>
                                      </p:cBhvr>
                                      <p:tavLst>
                                        <p:tav tm="0">
                                          <p:val>
                                            <p:fltVal val="90"/>
                                          </p:val>
                                        </p:tav>
                                        <p:tav tm="100000">
                                          <p:val>
                                            <p:fltVal val="0"/>
                                          </p:val>
                                        </p:tav>
                                      </p:tavLst>
                                    </p:anim>
                                    <p:animEffect transition="in" filter="fade">
                                      <p:cBhvr>
                                        <p:cTn id="61" dur="500"/>
                                        <p:tgtEl>
                                          <p:spTgt spid="97"/>
                                        </p:tgtEl>
                                      </p:cBhvr>
                                    </p:animEffect>
                                  </p:childTnLst>
                                </p:cTn>
                              </p:par>
                            </p:childTnLst>
                          </p:cTn>
                        </p:par>
                        <p:par>
                          <p:cTn id="62" fill="hold">
                            <p:stCondLst>
                              <p:cond delay="5100"/>
                            </p:stCondLst>
                            <p:childTnLst>
                              <p:par>
                                <p:cTn id="63" presetID="31"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500" fill="hold"/>
                                        <p:tgtEl>
                                          <p:spTgt spid="91"/>
                                        </p:tgtEl>
                                        <p:attrNameLst>
                                          <p:attrName>ppt_w</p:attrName>
                                        </p:attrNameLst>
                                      </p:cBhvr>
                                      <p:tavLst>
                                        <p:tav tm="0">
                                          <p:val>
                                            <p:fltVal val="0"/>
                                          </p:val>
                                        </p:tav>
                                        <p:tav tm="100000">
                                          <p:val>
                                            <p:strVal val="#ppt_w"/>
                                          </p:val>
                                        </p:tav>
                                      </p:tavLst>
                                    </p:anim>
                                    <p:anim calcmode="lin" valueType="num">
                                      <p:cBhvr>
                                        <p:cTn id="66" dur="500" fill="hold"/>
                                        <p:tgtEl>
                                          <p:spTgt spid="91"/>
                                        </p:tgtEl>
                                        <p:attrNameLst>
                                          <p:attrName>ppt_h</p:attrName>
                                        </p:attrNameLst>
                                      </p:cBhvr>
                                      <p:tavLst>
                                        <p:tav tm="0">
                                          <p:val>
                                            <p:fltVal val="0"/>
                                          </p:val>
                                        </p:tav>
                                        <p:tav tm="100000">
                                          <p:val>
                                            <p:strVal val="#ppt_h"/>
                                          </p:val>
                                        </p:tav>
                                      </p:tavLst>
                                    </p:anim>
                                    <p:anim calcmode="lin" valueType="num">
                                      <p:cBhvr>
                                        <p:cTn id="67" dur="500" fill="hold"/>
                                        <p:tgtEl>
                                          <p:spTgt spid="91"/>
                                        </p:tgtEl>
                                        <p:attrNameLst>
                                          <p:attrName>style.rotation</p:attrName>
                                        </p:attrNameLst>
                                      </p:cBhvr>
                                      <p:tavLst>
                                        <p:tav tm="0">
                                          <p:val>
                                            <p:fltVal val="90"/>
                                          </p:val>
                                        </p:tav>
                                        <p:tav tm="100000">
                                          <p:val>
                                            <p:fltVal val="0"/>
                                          </p:val>
                                        </p:tav>
                                      </p:tavLst>
                                    </p:anim>
                                    <p:animEffect transition="in" filter="fade">
                                      <p:cBhvr>
                                        <p:cTn id="68" dur="500"/>
                                        <p:tgtEl>
                                          <p:spTgt spid="91"/>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anim calcmode="lin" valueType="num">
                                      <p:cBhvr>
                                        <p:cTn id="74" dur="500" fill="hold"/>
                                        <p:tgtEl>
                                          <p:spTgt spid="93"/>
                                        </p:tgtEl>
                                        <p:attrNameLst>
                                          <p:attrName>style.rotation</p:attrName>
                                        </p:attrNameLst>
                                      </p:cBhvr>
                                      <p:tavLst>
                                        <p:tav tm="0">
                                          <p:val>
                                            <p:fltVal val="90"/>
                                          </p:val>
                                        </p:tav>
                                        <p:tav tm="100000">
                                          <p:val>
                                            <p:fltVal val="0"/>
                                          </p:val>
                                        </p:tav>
                                      </p:tavLst>
                                    </p:anim>
                                    <p:animEffect transition="in" filter="fade">
                                      <p:cBhvr>
                                        <p:cTn id="75" dur="500"/>
                                        <p:tgtEl>
                                          <p:spTgt spid="93"/>
                                        </p:tgtEl>
                                      </p:cBhvr>
                                    </p:animEffect>
                                  </p:childTnLst>
                                </p:cTn>
                              </p:par>
                            </p:childTnLst>
                          </p:cTn>
                        </p:par>
                        <p:par>
                          <p:cTn id="76" fill="hold">
                            <p:stCondLst>
                              <p:cond delay="6100"/>
                            </p:stCondLst>
                            <p:childTnLst>
                              <p:par>
                                <p:cTn id="77" presetID="18" presetClass="entr" presetSubtype="6"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strips(downRight)">
                                      <p:cBhvr>
                                        <p:cTn id="79" dur="500"/>
                                        <p:tgtEl>
                                          <p:spTgt spid="88"/>
                                        </p:tgtEl>
                                      </p:cBhvr>
                                    </p:animEffect>
                                  </p:childTnLst>
                                </p:cTn>
                              </p:par>
                            </p:childTnLst>
                          </p:cTn>
                        </p:par>
                        <p:par>
                          <p:cTn id="80" fill="hold">
                            <p:stCondLst>
                              <p:cond delay="6600"/>
                            </p:stCondLst>
                            <p:childTnLst>
                              <p:par>
                                <p:cTn id="81" presetID="18" presetClass="entr" presetSubtype="6"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strips(downRight)">
                                      <p:cBhvr>
                                        <p:cTn id="83" dur="500"/>
                                        <p:tgtEl>
                                          <p:spTgt spid="89"/>
                                        </p:tgtEl>
                                      </p:cBhvr>
                                    </p:animEffect>
                                  </p:childTnLst>
                                </p:cTn>
                              </p:par>
                            </p:childTnLst>
                          </p:cTn>
                        </p:par>
                        <p:par>
                          <p:cTn id="84" fill="hold">
                            <p:stCondLst>
                              <p:cond delay="7100"/>
                            </p:stCondLst>
                            <p:childTnLst>
                              <p:par>
                                <p:cTn id="85" presetID="18" presetClass="entr" presetSubtype="6"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strips(downRight)">
                                      <p:cBhvr>
                                        <p:cTn id="87" dur="500"/>
                                        <p:tgtEl>
                                          <p:spTgt spid="90"/>
                                        </p:tgtEl>
                                      </p:cBhvr>
                                    </p:animEffect>
                                  </p:childTnLst>
                                </p:cTn>
                              </p:par>
                            </p:childTnLst>
                          </p:cTn>
                        </p:par>
                        <p:par>
                          <p:cTn id="88" fill="hold">
                            <p:stCondLst>
                              <p:cond delay="7600"/>
                            </p:stCondLst>
                            <p:childTnLst>
                              <p:par>
                                <p:cTn id="89" presetID="16" presetClass="entr" presetSubtype="21"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barn(inVertical)">
                                      <p:cBhvr>
                                        <p:cTn id="91" dur="500"/>
                                        <p:tgtEl>
                                          <p:spTgt spid="104"/>
                                        </p:tgtEl>
                                      </p:cBhvr>
                                    </p:animEffect>
                                  </p:childTnLst>
                                </p:cTn>
                              </p:par>
                            </p:childTnLst>
                          </p:cTn>
                        </p:par>
                        <p:par>
                          <p:cTn id="92" fill="hold">
                            <p:stCondLst>
                              <p:cond delay="810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childTnLst>
                          </p:cTn>
                        </p:par>
                        <p:par>
                          <p:cTn id="96" fill="hold">
                            <p:stCondLst>
                              <p:cond delay="8600"/>
                            </p:stCondLst>
                            <p:childTnLst>
                              <p:par>
                                <p:cTn id="97" presetID="16" presetClass="entr" presetSubtype="21"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barn(inVertical)">
                                      <p:cBhvr>
                                        <p:cTn id="99" dur="500"/>
                                        <p:tgtEl>
                                          <p:spTgt spid="105"/>
                                        </p:tgtEl>
                                      </p:cBhvr>
                                    </p:animEffect>
                                  </p:childTnLst>
                                </p:cTn>
                              </p:par>
                            </p:childTnLst>
                          </p:cTn>
                        </p:par>
                        <p:par>
                          <p:cTn id="100" fill="hold">
                            <p:stCondLst>
                              <p:cond delay="9100"/>
                            </p:stCondLst>
                            <p:childTnLst>
                              <p:par>
                                <p:cTn id="101" presetID="22" presetClass="entr" presetSubtype="8" fill="hold" grpId="0" nodeType="afterEffect">
                                  <p:stCondLst>
                                    <p:cond delay="0"/>
                                  </p:stCondLst>
                                  <p:childTnLst>
                                    <p:set>
                                      <p:cBhvr>
                                        <p:cTn id="102" dur="1" fill="hold">
                                          <p:stCondLst>
                                            <p:cond delay="0"/>
                                          </p:stCondLst>
                                        </p:cTn>
                                        <p:tgtEl>
                                          <p:spTgt spid="108"/>
                                        </p:tgtEl>
                                        <p:attrNameLst>
                                          <p:attrName>style.visibility</p:attrName>
                                        </p:attrNameLst>
                                      </p:cBhvr>
                                      <p:to>
                                        <p:strVal val="visible"/>
                                      </p:to>
                                    </p:set>
                                    <p:animEffect transition="in" filter="wipe(left)">
                                      <p:cBhvr>
                                        <p:cTn id="103" dur="500"/>
                                        <p:tgtEl>
                                          <p:spTgt spid="108"/>
                                        </p:tgtEl>
                                      </p:cBhvr>
                                    </p:animEffect>
                                  </p:childTnLst>
                                </p:cTn>
                              </p:par>
                            </p:childTnLst>
                          </p:cTn>
                        </p:par>
                        <p:par>
                          <p:cTn id="104" fill="hold">
                            <p:stCondLst>
                              <p:cond delay="9600"/>
                            </p:stCondLst>
                            <p:childTnLst>
                              <p:par>
                                <p:cTn id="105" presetID="16" presetClass="entr" presetSubtype="21"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barn(inVertical)">
                                      <p:cBhvr>
                                        <p:cTn id="107" dur="500"/>
                                        <p:tgtEl>
                                          <p:spTgt spid="106"/>
                                        </p:tgtEl>
                                      </p:cBhvr>
                                    </p:animEffect>
                                  </p:childTnLst>
                                </p:cTn>
                              </p:par>
                            </p:childTnLst>
                          </p:cTn>
                        </p:par>
                        <p:par>
                          <p:cTn id="108" fill="hold">
                            <p:stCondLst>
                              <p:cond delay="10100"/>
                            </p:stCondLst>
                            <p:childTnLst>
                              <p:par>
                                <p:cTn id="109" presetID="22" presetClass="entr" presetSubtype="8" fill="hold" grpId="0"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p:bldP spid="96" grpId="0"/>
      <p:bldP spid="97" grpId="0" animBg="1"/>
      <p:bldP spid="98" grpId="0" animBg="1"/>
      <p:bldP spid="99" grpId="0"/>
      <p:bldP spid="103" grpId="0"/>
      <p:bldP spid="104" grpId="0" animBg="1"/>
      <p:bldP spid="105" grpId="0" animBg="1"/>
      <p:bldP spid="106" grpId="0" animBg="1"/>
      <p:bldP spid="107" grpId="0"/>
      <p:bldP spid="108" grpId="0"/>
      <p:bldP spid="1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改善</a:t>
            </a:r>
            <a:r>
              <a:rPr lang="zh-CN" altLang="en-US" dirty="0" smtClean="0">
                <a:solidFill>
                  <a:schemeClr val="tx1">
                    <a:lumMod val="65000"/>
                    <a:lumOff val="35000"/>
                  </a:schemeClr>
                </a:solidFill>
                <a:latin typeface="微软雅黑" panose="020B0503020204020204" charset="-122"/>
                <a:ea typeface="微软雅黑" panose="020B0503020204020204" charset="-122"/>
              </a:rPr>
              <a:t>不足对策</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1285942" y="1139382"/>
            <a:ext cx="1533539" cy="3234374"/>
            <a:chOff x="1714589" y="1519176"/>
            <a:chExt cx="2044719" cy="4312498"/>
          </a:xfrm>
        </p:grpSpPr>
        <p:sp>
          <p:nvSpPr>
            <p:cNvPr id="39" name="圆角矩形 38"/>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椭圆 39"/>
            <p:cNvSpPr/>
            <p:nvPr/>
          </p:nvSpPr>
          <p:spPr>
            <a:xfrm>
              <a:off x="1981705" y="1701002"/>
              <a:ext cx="1510486" cy="1510484"/>
            </a:xfrm>
            <a:prstGeom prst="ellipse">
              <a:avLst/>
            </a:prstGeom>
            <a:solidFill>
              <a:schemeClr val="accent1"/>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latin typeface="微软雅黑" panose="020B0503020204020204" charset="-122"/>
                <a:ea typeface="微软雅黑" panose="020B0503020204020204" charset="-122"/>
              </a:endParaRPr>
            </a:p>
          </p:txBody>
        </p:sp>
        <p:sp>
          <p:nvSpPr>
            <p:cNvPr id="41" name="椭圆 40"/>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椭圆 41"/>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44" name="文本框 43"/>
            <p:cNvSpPr txBox="1"/>
            <p:nvPr/>
          </p:nvSpPr>
          <p:spPr>
            <a:xfrm>
              <a:off x="2513970" y="5166831"/>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01</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79" name="组合 78"/>
            <p:cNvGrpSpPr/>
            <p:nvPr/>
          </p:nvGrpSpPr>
          <p:grpSpPr>
            <a:xfrm>
              <a:off x="1905919" y="5207576"/>
              <a:ext cx="1662059" cy="31862"/>
              <a:chOff x="3060700" y="4724400"/>
              <a:chExt cx="5955507" cy="7880"/>
            </a:xfrm>
          </p:grpSpPr>
          <p:cxnSp>
            <p:nvCxnSpPr>
              <p:cNvPr id="80" name="直接连接符 7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sp>
          <p:nvSpPr>
            <p:cNvPr id="17" name="矩形 16"/>
            <p:cNvSpPr/>
            <p:nvPr/>
          </p:nvSpPr>
          <p:spPr>
            <a:xfrm>
              <a:off x="2100878" y="3377168"/>
              <a:ext cx="1272143" cy="430887"/>
            </a:xfrm>
            <a:prstGeom prst="rect">
              <a:avLst/>
            </a:prstGeom>
          </p:spPr>
          <p:txBody>
            <a:bodyPr wrap="none">
              <a:spAutoFit/>
            </a:bodyPr>
            <a:lstStyle/>
            <a:p>
              <a:pPr algn="ctr"/>
              <a:r>
                <a:rPr lang="zh-CN" altLang="en-US" sz="1500" dirty="0">
                  <a:solidFill>
                    <a:schemeClr val="accent1"/>
                  </a:solidFill>
                  <a:latin typeface="微软雅黑" panose="020B0503020204020204" charset="-122"/>
                  <a:ea typeface="微软雅黑" panose="020B0503020204020204" charset="-122"/>
                </a:rPr>
                <a:t>创新思路</a:t>
              </a:r>
              <a:endParaRPr lang="zh-CN" altLang="en-US" sz="1500" dirty="0">
                <a:solidFill>
                  <a:schemeClr val="accent1"/>
                </a:solidFill>
                <a:latin typeface="微软雅黑" panose="020B0503020204020204" charset="-122"/>
                <a:ea typeface="微软雅黑" panose="020B0503020204020204" charset="-122"/>
              </a:endParaRPr>
            </a:p>
          </p:txBody>
        </p:sp>
        <p:sp>
          <p:nvSpPr>
            <p:cNvPr id="18"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5" name="组合 4"/>
          <p:cNvGrpSpPr/>
          <p:nvPr/>
        </p:nvGrpSpPr>
        <p:grpSpPr>
          <a:xfrm>
            <a:off x="2999301" y="1139382"/>
            <a:ext cx="1533539" cy="3234374"/>
            <a:chOff x="3999067" y="1519176"/>
            <a:chExt cx="2044719" cy="4312498"/>
          </a:xfrm>
        </p:grpSpPr>
        <p:sp>
          <p:nvSpPr>
            <p:cNvPr id="45" name="圆角矩形 44"/>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椭圆 45"/>
            <p:cNvSpPr/>
            <p:nvPr/>
          </p:nvSpPr>
          <p:spPr>
            <a:xfrm>
              <a:off x="4266183" y="1701002"/>
              <a:ext cx="1510486" cy="1510484"/>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47" name="椭圆 46"/>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椭圆 47"/>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50" name="文本框 49"/>
            <p:cNvSpPr txBox="1"/>
            <p:nvPr/>
          </p:nvSpPr>
          <p:spPr>
            <a:xfrm>
              <a:off x="4759976"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02</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2" name="组合 81"/>
            <p:cNvGrpSpPr/>
            <p:nvPr/>
          </p:nvGrpSpPr>
          <p:grpSpPr>
            <a:xfrm>
              <a:off x="4190397" y="5207576"/>
              <a:ext cx="1662059" cy="31862"/>
              <a:chOff x="3060700" y="4724400"/>
              <a:chExt cx="5955507" cy="7880"/>
            </a:xfrm>
          </p:grpSpPr>
          <p:cxnSp>
            <p:nvCxnSpPr>
              <p:cNvPr id="83" name="直接连接符 8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385356" y="3377168"/>
              <a:ext cx="1272143" cy="430887"/>
            </a:xfrm>
            <a:prstGeom prst="rect">
              <a:avLst/>
            </a:prstGeom>
          </p:spPr>
          <p:txBody>
            <a:bodyPr wrap="none">
              <a:spAutoFit/>
            </a:bodyPr>
            <a:lstStyle/>
            <a:p>
              <a:pPr algn="ctr"/>
              <a:r>
                <a:rPr lang="zh-CN" altLang="en-US" sz="1500" dirty="0">
                  <a:solidFill>
                    <a:schemeClr val="accent2"/>
                  </a:solidFill>
                  <a:latin typeface="微软雅黑" panose="020B0503020204020204" charset="-122"/>
                  <a:ea typeface="微软雅黑" panose="020B0503020204020204" charset="-122"/>
                </a:rPr>
                <a:t>加强沟通</a:t>
              </a:r>
              <a:endParaRPr lang="zh-CN" altLang="en-US" sz="1500" dirty="0">
                <a:solidFill>
                  <a:schemeClr val="accent2"/>
                </a:solidFill>
                <a:latin typeface="微软雅黑" panose="020B0503020204020204" charset="-122"/>
                <a:ea typeface="微软雅黑" panose="020B0503020204020204" charset="-122"/>
              </a:endParaRPr>
            </a:p>
          </p:txBody>
        </p:sp>
        <p:sp>
          <p:nvSpPr>
            <p:cNvPr id="30"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92"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6" name="组合 5"/>
          <p:cNvGrpSpPr/>
          <p:nvPr/>
        </p:nvGrpSpPr>
        <p:grpSpPr>
          <a:xfrm>
            <a:off x="4712659" y="1139382"/>
            <a:ext cx="1533539" cy="3234374"/>
            <a:chOff x="6283545" y="1519176"/>
            <a:chExt cx="2044719" cy="4312498"/>
          </a:xfrm>
        </p:grpSpPr>
        <p:sp>
          <p:nvSpPr>
            <p:cNvPr id="51" name="圆角矩形 50"/>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椭圆 51"/>
            <p:cNvSpPr/>
            <p:nvPr/>
          </p:nvSpPr>
          <p:spPr>
            <a:xfrm>
              <a:off x="6550661" y="1701002"/>
              <a:ext cx="1510486" cy="1510484"/>
            </a:xfrm>
            <a:prstGeom prst="ellipse">
              <a:avLst/>
            </a:prstGeom>
            <a:solidFill>
              <a:schemeClr val="accent3"/>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53" name="椭圆 52"/>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4" name="椭圆 53"/>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56" name="文本框 55"/>
            <p:cNvSpPr txBox="1"/>
            <p:nvPr/>
          </p:nvSpPr>
          <p:spPr>
            <a:xfrm>
              <a:off x="7038042"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03</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5" name="组合 84"/>
            <p:cNvGrpSpPr/>
            <p:nvPr/>
          </p:nvGrpSpPr>
          <p:grpSpPr>
            <a:xfrm>
              <a:off x="6474875" y="5207576"/>
              <a:ext cx="1662059" cy="31862"/>
              <a:chOff x="3060700" y="4724400"/>
              <a:chExt cx="5955507" cy="7880"/>
            </a:xfrm>
          </p:grpSpPr>
          <p:cxnSp>
            <p:nvCxnSpPr>
              <p:cNvPr id="86" name="直接连接符 8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669834" y="3364468"/>
              <a:ext cx="1272143" cy="430887"/>
            </a:xfrm>
            <a:prstGeom prst="rect">
              <a:avLst/>
            </a:prstGeom>
          </p:spPr>
          <p:txBody>
            <a:bodyPr wrap="none">
              <a:spAutoFit/>
            </a:bodyPr>
            <a:lstStyle/>
            <a:p>
              <a:pPr algn="ctr"/>
              <a:r>
                <a:rPr lang="zh-CN" altLang="en-US" sz="1500" dirty="0">
                  <a:solidFill>
                    <a:schemeClr val="accent3"/>
                  </a:solidFill>
                  <a:latin typeface="微软雅黑" panose="020B0503020204020204" charset="-122"/>
                  <a:ea typeface="微软雅黑" panose="020B0503020204020204" charset="-122"/>
                </a:rPr>
                <a:t>强化管理</a:t>
              </a:r>
              <a:endParaRPr lang="zh-CN" altLang="en-US" sz="1500" dirty="0">
                <a:solidFill>
                  <a:schemeClr val="accent3"/>
                </a:solidFill>
                <a:latin typeface="微软雅黑" panose="020B0503020204020204" charset="-122"/>
                <a:ea typeface="微软雅黑" panose="020B0503020204020204" charset="-122"/>
              </a:endParaRPr>
            </a:p>
          </p:txBody>
        </p:sp>
        <p:sp>
          <p:nvSpPr>
            <p:cNvPr id="24"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93"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7" name="组合 6"/>
          <p:cNvGrpSpPr/>
          <p:nvPr/>
        </p:nvGrpSpPr>
        <p:grpSpPr>
          <a:xfrm>
            <a:off x="6426018" y="1139382"/>
            <a:ext cx="1533539" cy="3234374"/>
            <a:chOff x="8568023" y="1519176"/>
            <a:chExt cx="2044719" cy="4312498"/>
          </a:xfrm>
        </p:grpSpPr>
        <p:sp>
          <p:nvSpPr>
            <p:cNvPr id="57" name="圆角矩形 56"/>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8" name="椭圆 57"/>
            <p:cNvSpPr/>
            <p:nvPr/>
          </p:nvSpPr>
          <p:spPr>
            <a:xfrm>
              <a:off x="8835139" y="1701002"/>
              <a:ext cx="1510486" cy="1510484"/>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59" name="椭圆 58"/>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椭圆 59"/>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62" name="文本框 61"/>
            <p:cNvSpPr txBox="1"/>
            <p:nvPr/>
          </p:nvSpPr>
          <p:spPr>
            <a:xfrm>
              <a:off x="9330535"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04</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8" name="组合 87"/>
            <p:cNvGrpSpPr/>
            <p:nvPr/>
          </p:nvGrpSpPr>
          <p:grpSpPr>
            <a:xfrm>
              <a:off x="8759353" y="5186696"/>
              <a:ext cx="1662059" cy="31862"/>
              <a:chOff x="3060700" y="4724400"/>
              <a:chExt cx="5955507" cy="7880"/>
            </a:xfrm>
          </p:grpSpPr>
          <p:cxnSp>
            <p:nvCxnSpPr>
              <p:cNvPr id="89" name="直接连接符 8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8954312" y="3364468"/>
              <a:ext cx="1272143" cy="430887"/>
            </a:xfrm>
            <a:prstGeom prst="rect">
              <a:avLst/>
            </a:prstGeom>
          </p:spPr>
          <p:txBody>
            <a:bodyPr wrap="none">
              <a:spAutoFit/>
            </a:bodyPr>
            <a:lstStyle/>
            <a:p>
              <a:pPr algn="ctr"/>
              <a:r>
                <a:rPr lang="zh-CN" altLang="en-US" sz="1500" dirty="0">
                  <a:solidFill>
                    <a:schemeClr val="accent4"/>
                  </a:solidFill>
                  <a:latin typeface="微软雅黑" panose="020B0503020204020204" charset="-122"/>
                  <a:ea typeface="微软雅黑" panose="020B0503020204020204" charset="-122"/>
                </a:rPr>
                <a:t>利用资源</a:t>
              </a:r>
              <a:endParaRPr lang="zh-CN" altLang="en-US" sz="1500" dirty="0">
                <a:solidFill>
                  <a:schemeClr val="accent4"/>
                </a:solidFill>
                <a:latin typeface="微软雅黑" panose="020B0503020204020204" charset="-122"/>
                <a:ea typeface="微软雅黑" panose="020B0503020204020204" charset="-122"/>
              </a:endParaRPr>
            </a:p>
          </p:txBody>
        </p:sp>
        <p:sp>
          <p:nvSpPr>
            <p:cNvPr id="36"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4"/>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94"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改善方法</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pic>
        <p:nvPicPr>
          <p:cNvPr id="61"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2297" y="876636"/>
            <a:ext cx="2906623" cy="409276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3" name="组合 62"/>
          <p:cNvGrpSpPr/>
          <p:nvPr/>
        </p:nvGrpSpPr>
        <p:grpSpPr>
          <a:xfrm>
            <a:off x="3993327" y="4095838"/>
            <a:ext cx="764561" cy="764734"/>
            <a:chOff x="3832873" y="2297208"/>
            <a:chExt cx="1516550" cy="1516550"/>
          </a:xfrm>
        </p:grpSpPr>
        <p:grpSp>
          <p:nvGrpSpPr>
            <p:cNvPr id="64" name="组合 6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65" name="椭圆 6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68" name="组合 67"/>
          <p:cNvGrpSpPr/>
          <p:nvPr/>
        </p:nvGrpSpPr>
        <p:grpSpPr>
          <a:xfrm>
            <a:off x="3236114" y="3280065"/>
            <a:ext cx="764561" cy="764734"/>
            <a:chOff x="3832873" y="2297208"/>
            <a:chExt cx="1516550" cy="1516550"/>
          </a:xfrm>
        </p:grpSpPr>
        <p:grpSp>
          <p:nvGrpSpPr>
            <p:cNvPr id="69" name="组合 6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70" name="椭圆 69"/>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73" name="组合 72"/>
          <p:cNvGrpSpPr/>
          <p:nvPr/>
        </p:nvGrpSpPr>
        <p:grpSpPr>
          <a:xfrm>
            <a:off x="4762444" y="2781489"/>
            <a:ext cx="764561" cy="764734"/>
            <a:chOff x="3832873" y="2297208"/>
            <a:chExt cx="1516550" cy="1516550"/>
          </a:xfrm>
        </p:grpSpPr>
        <p:grpSp>
          <p:nvGrpSpPr>
            <p:cNvPr id="74" name="组合 7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75" name="椭圆 7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78" name="组合 77"/>
          <p:cNvGrpSpPr/>
          <p:nvPr/>
        </p:nvGrpSpPr>
        <p:grpSpPr>
          <a:xfrm>
            <a:off x="3236114" y="2308590"/>
            <a:ext cx="764561" cy="764734"/>
            <a:chOff x="3832873" y="2297208"/>
            <a:chExt cx="1516550" cy="1516550"/>
          </a:xfrm>
        </p:grpSpPr>
        <p:grpSp>
          <p:nvGrpSpPr>
            <p:cNvPr id="91" name="组合 9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95" name="椭圆 94"/>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98" name="组合 97"/>
          <p:cNvGrpSpPr/>
          <p:nvPr/>
        </p:nvGrpSpPr>
        <p:grpSpPr>
          <a:xfrm>
            <a:off x="4762444" y="1798585"/>
            <a:ext cx="764561" cy="764734"/>
            <a:chOff x="3832873" y="2297208"/>
            <a:chExt cx="1516550" cy="1516550"/>
          </a:xfrm>
        </p:grpSpPr>
        <p:grpSp>
          <p:nvGrpSpPr>
            <p:cNvPr id="99" name="组合 9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00" name="椭圆 9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03" name="组合 102"/>
          <p:cNvGrpSpPr/>
          <p:nvPr/>
        </p:nvGrpSpPr>
        <p:grpSpPr>
          <a:xfrm>
            <a:off x="3993327" y="952830"/>
            <a:ext cx="764561" cy="764734"/>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05" name="椭圆 104"/>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08" name="Group 34"/>
          <p:cNvGrpSpPr/>
          <p:nvPr/>
        </p:nvGrpSpPr>
        <p:grpSpPr>
          <a:xfrm>
            <a:off x="4234509" y="1165565"/>
            <a:ext cx="299403" cy="243687"/>
            <a:chOff x="1550139" y="1314466"/>
            <a:chExt cx="509139" cy="414300"/>
          </a:xfrm>
          <a:solidFill>
            <a:schemeClr val="bg1"/>
          </a:solidFill>
        </p:grpSpPr>
        <p:sp>
          <p:nvSpPr>
            <p:cNvPr id="10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12" name="矩形 3"/>
          <p:cNvSpPr>
            <a:spLocks noChangeArrowheads="1"/>
          </p:cNvSpPr>
          <p:nvPr/>
        </p:nvSpPr>
        <p:spPr bwMode="auto">
          <a:xfrm>
            <a:off x="4902007" y="1186126"/>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2"/>
                </a:solidFill>
                <a:latin typeface="微软雅黑" panose="020B0503020204020204" charset="-122"/>
                <a:ea typeface="微软雅黑" panose="020B0503020204020204" charset="-122"/>
                <a:sym typeface="Arial" panose="020B0604020202020204" pitchFamily="34" charset="0"/>
              </a:rPr>
              <a:t>添加标题</a:t>
            </a:r>
            <a:endParaRPr lang="zh-CN" altLang="en-US" sz="1500" b="1" dirty="0">
              <a:solidFill>
                <a:schemeClr val="accent2"/>
              </a:solidFill>
              <a:latin typeface="微软雅黑" panose="020B0503020204020204" charset="-122"/>
              <a:ea typeface="微软雅黑" panose="020B0503020204020204" charset="-122"/>
              <a:sym typeface="Arial" panose="020B0604020202020204" pitchFamily="34" charset="0"/>
            </a:endParaRPr>
          </a:p>
        </p:txBody>
      </p:sp>
      <p:sp>
        <p:nvSpPr>
          <p:cNvPr id="113" name="文本框 13"/>
          <p:cNvSpPr txBox="1"/>
          <p:nvPr/>
        </p:nvSpPr>
        <p:spPr>
          <a:xfrm>
            <a:off x="5752743" y="1038406"/>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endPar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114" name="矩形 3"/>
          <p:cNvSpPr>
            <a:spLocks noChangeArrowheads="1"/>
          </p:cNvSpPr>
          <p:nvPr/>
        </p:nvSpPr>
        <p:spPr bwMode="auto">
          <a:xfrm>
            <a:off x="5759195" y="1790965"/>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4"/>
                </a:solidFill>
                <a:latin typeface="微软雅黑" panose="020B0503020204020204" charset="-122"/>
                <a:ea typeface="微软雅黑" panose="020B0503020204020204" charset="-122"/>
                <a:sym typeface="Arial" panose="020B0604020202020204" pitchFamily="34" charset="0"/>
              </a:rPr>
              <a:t>添加标题</a:t>
            </a:r>
            <a:endParaRPr lang="zh-CN" altLang="en-US" sz="1500" b="1" dirty="0">
              <a:solidFill>
                <a:schemeClr val="accent4"/>
              </a:solidFill>
              <a:latin typeface="微软雅黑" panose="020B0503020204020204" charset="-122"/>
              <a:ea typeface="微软雅黑" panose="020B0503020204020204" charset="-122"/>
              <a:sym typeface="Arial" panose="020B0604020202020204" pitchFamily="34" charset="0"/>
            </a:endParaRPr>
          </a:p>
        </p:txBody>
      </p:sp>
      <p:sp>
        <p:nvSpPr>
          <p:cNvPr id="115" name="文本框 13"/>
          <p:cNvSpPr txBox="1"/>
          <p:nvPr/>
        </p:nvSpPr>
        <p:spPr>
          <a:xfrm>
            <a:off x="5752743" y="2095743"/>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endPar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116" name="Freeform 20"/>
          <p:cNvSpPr>
            <a:spLocks noEditPoints="1"/>
          </p:cNvSpPr>
          <p:nvPr/>
        </p:nvSpPr>
        <p:spPr bwMode="auto">
          <a:xfrm>
            <a:off x="4987950" y="2070559"/>
            <a:ext cx="298304" cy="202754"/>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18" tIns="45709" rIns="91418" bIns="45709" numCol="1" anchor="t" anchorCtr="0" compatLnSpc="1"/>
          <a:lstStyle/>
          <a:p>
            <a:endParaRPr lang="en-US">
              <a:latin typeface="微软雅黑" panose="020B0503020204020204" charset="-122"/>
              <a:ea typeface="微软雅黑" panose="020B0503020204020204" charset="-122"/>
            </a:endParaRPr>
          </a:p>
        </p:txBody>
      </p:sp>
      <p:sp>
        <p:nvSpPr>
          <p:cNvPr id="117" name="矩形 3"/>
          <p:cNvSpPr>
            <a:spLocks noChangeArrowheads="1"/>
          </p:cNvSpPr>
          <p:nvPr/>
        </p:nvSpPr>
        <p:spPr bwMode="auto">
          <a:xfrm>
            <a:off x="2096254" y="2171936"/>
            <a:ext cx="907910" cy="30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6"/>
                </a:solidFill>
                <a:latin typeface="微软雅黑" panose="020B0503020204020204" charset="-122"/>
                <a:ea typeface="微软雅黑" panose="020B0503020204020204" charset="-122"/>
                <a:sym typeface="Arial" panose="020B0604020202020204" pitchFamily="34" charset="0"/>
              </a:rPr>
              <a:t>添加标题</a:t>
            </a:r>
            <a:endParaRPr lang="zh-CN" altLang="en-US" sz="1500" b="1" dirty="0">
              <a:solidFill>
                <a:schemeClr val="accent6"/>
              </a:solidFill>
              <a:latin typeface="微软雅黑" panose="020B0503020204020204" charset="-122"/>
              <a:ea typeface="微软雅黑" panose="020B0503020204020204" charset="-122"/>
              <a:sym typeface="Arial" panose="020B0604020202020204" pitchFamily="34" charset="0"/>
            </a:endParaRPr>
          </a:p>
        </p:txBody>
      </p:sp>
      <p:sp>
        <p:nvSpPr>
          <p:cNvPr id="118" name="文本框 13"/>
          <p:cNvSpPr txBox="1"/>
          <p:nvPr/>
        </p:nvSpPr>
        <p:spPr>
          <a:xfrm>
            <a:off x="725069" y="2465851"/>
            <a:ext cx="2332949" cy="565047"/>
          </a:xfrm>
          <a:prstGeom prst="rect">
            <a:avLst/>
          </a:prstGeom>
          <a:noFill/>
        </p:spPr>
        <p:txBody>
          <a:bodyPr wrap="square" lIns="65807" tIns="32903" rIns="65807" bIns="32903" rtlCol="0">
            <a:spAutoFit/>
          </a:bodyPr>
          <a:lstStyle/>
          <a:p>
            <a:pPr algn="r">
              <a:lnSpc>
                <a:spcPct val="120000"/>
              </a:lnSpc>
              <a:spcBef>
                <a:spcPct val="0"/>
              </a:spcBef>
              <a:buNone/>
            </a:pPr>
            <a:r>
              <a:rPr lang="zh-CN" altLang="en-US" sz="90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endPar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19" name="Group 20"/>
          <p:cNvGrpSpPr/>
          <p:nvPr/>
        </p:nvGrpSpPr>
        <p:grpSpPr>
          <a:xfrm>
            <a:off x="3456114" y="2567653"/>
            <a:ext cx="309319" cy="214295"/>
            <a:chOff x="7416800" y="1122363"/>
            <a:chExt cx="366713" cy="254000"/>
          </a:xfrm>
          <a:solidFill>
            <a:schemeClr val="bg1"/>
          </a:solidFill>
        </p:grpSpPr>
        <p:sp>
          <p:nvSpPr>
            <p:cNvPr id="12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2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22" name="矩形 3"/>
          <p:cNvSpPr>
            <a:spLocks noChangeArrowheads="1"/>
          </p:cNvSpPr>
          <p:nvPr/>
        </p:nvSpPr>
        <p:spPr bwMode="auto">
          <a:xfrm>
            <a:off x="5752742" y="2781488"/>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3"/>
                </a:solidFill>
                <a:latin typeface="微软雅黑" panose="020B0503020204020204" charset="-122"/>
                <a:ea typeface="微软雅黑" panose="020B0503020204020204" charset="-122"/>
                <a:sym typeface="Arial" panose="020B0604020202020204" pitchFamily="34" charset="0"/>
              </a:rPr>
              <a:t>添加标题</a:t>
            </a:r>
            <a:endParaRPr lang="zh-CN" altLang="en-US" sz="1500" b="1" dirty="0">
              <a:solidFill>
                <a:schemeClr val="accent3"/>
              </a:solidFill>
              <a:latin typeface="微软雅黑" panose="020B0503020204020204" charset="-122"/>
              <a:ea typeface="微软雅黑" panose="020B0503020204020204" charset="-122"/>
              <a:sym typeface="Arial" panose="020B0604020202020204" pitchFamily="34" charset="0"/>
            </a:endParaRPr>
          </a:p>
        </p:txBody>
      </p:sp>
      <p:sp>
        <p:nvSpPr>
          <p:cNvPr id="123" name="文本框 13"/>
          <p:cNvSpPr txBox="1"/>
          <p:nvPr/>
        </p:nvSpPr>
        <p:spPr>
          <a:xfrm>
            <a:off x="5752743" y="3073567"/>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endPar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24" name="组合 123"/>
          <p:cNvGrpSpPr/>
          <p:nvPr/>
        </p:nvGrpSpPr>
        <p:grpSpPr>
          <a:xfrm>
            <a:off x="4989431" y="2980095"/>
            <a:ext cx="316622" cy="302731"/>
            <a:chOff x="3294063" y="754063"/>
            <a:chExt cx="5600701" cy="5353051"/>
          </a:xfrm>
          <a:solidFill>
            <a:schemeClr val="bg1"/>
          </a:solidFill>
        </p:grpSpPr>
        <p:sp>
          <p:nvSpPr>
            <p:cNvPr id="12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grpSp>
      <p:sp>
        <p:nvSpPr>
          <p:cNvPr id="136" name="矩形 3"/>
          <p:cNvSpPr>
            <a:spLocks noChangeArrowheads="1"/>
          </p:cNvSpPr>
          <p:nvPr/>
        </p:nvSpPr>
        <p:spPr bwMode="auto">
          <a:xfrm>
            <a:off x="2096255" y="3333896"/>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5"/>
                </a:solidFill>
                <a:latin typeface="微软雅黑" panose="020B0503020204020204" charset="-122"/>
                <a:ea typeface="微软雅黑" panose="020B0503020204020204" charset="-122"/>
                <a:sym typeface="Arial" panose="020B0604020202020204" pitchFamily="34" charset="0"/>
              </a:rPr>
              <a:t>添加标题</a:t>
            </a:r>
            <a:endParaRPr lang="zh-CN" altLang="en-US" sz="1500" b="1" dirty="0">
              <a:solidFill>
                <a:schemeClr val="accent5"/>
              </a:solidFill>
              <a:latin typeface="微软雅黑" panose="020B0503020204020204" charset="-122"/>
              <a:ea typeface="微软雅黑" panose="020B0503020204020204" charset="-122"/>
              <a:sym typeface="Arial" panose="020B0604020202020204" pitchFamily="34" charset="0"/>
            </a:endParaRPr>
          </a:p>
        </p:txBody>
      </p:sp>
      <p:sp>
        <p:nvSpPr>
          <p:cNvPr id="137" name="文本框 13"/>
          <p:cNvSpPr txBox="1"/>
          <p:nvPr/>
        </p:nvSpPr>
        <p:spPr>
          <a:xfrm>
            <a:off x="725069" y="3599239"/>
            <a:ext cx="2332949" cy="565047"/>
          </a:xfrm>
          <a:prstGeom prst="rect">
            <a:avLst/>
          </a:prstGeom>
          <a:noFill/>
        </p:spPr>
        <p:txBody>
          <a:bodyPr wrap="square" lIns="65807" tIns="32903" rIns="65807" bIns="32903" rtlCol="0">
            <a:spAutoFit/>
          </a:bodyPr>
          <a:lstStyle/>
          <a:p>
            <a:pPr algn="r">
              <a:lnSpc>
                <a:spcPct val="120000"/>
              </a:lnSpc>
              <a:spcBef>
                <a:spcPct val="0"/>
              </a:spcBef>
              <a:buNone/>
            </a:pPr>
            <a:r>
              <a:rPr lang="zh-CN" altLang="en-US" sz="90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endPar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38" name="Group 23"/>
          <p:cNvGrpSpPr/>
          <p:nvPr/>
        </p:nvGrpSpPr>
        <p:grpSpPr>
          <a:xfrm>
            <a:off x="3515278" y="3543431"/>
            <a:ext cx="256867" cy="223986"/>
            <a:chOff x="7540014" y="4306907"/>
            <a:chExt cx="389342" cy="339426"/>
          </a:xfrm>
          <a:solidFill>
            <a:schemeClr val="bg1"/>
          </a:solidFill>
        </p:grpSpPr>
        <p:sp>
          <p:nvSpPr>
            <p:cNvPr id="13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50" name="矩形 3"/>
          <p:cNvSpPr>
            <a:spLocks noChangeArrowheads="1"/>
          </p:cNvSpPr>
          <p:nvPr/>
        </p:nvSpPr>
        <p:spPr bwMode="auto">
          <a:xfrm>
            <a:off x="4902007" y="4302572"/>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1"/>
                </a:solidFill>
                <a:latin typeface="微软雅黑" panose="020B0503020204020204" charset="-122"/>
                <a:ea typeface="微软雅黑" panose="020B0503020204020204" charset="-122"/>
                <a:sym typeface="Arial" panose="020B0604020202020204" pitchFamily="34" charset="0"/>
              </a:rPr>
              <a:t>添加标题</a:t>
            </a:r>
            <a:endParaRPr lang="zh-CN" altLang="en-US" sz="1500" b="1" dirty="0">
              <a:solidFill>
                <a:schemeClr val="accent1"/>
              </a:solidFill>
              <a:latin typeface="微软雅黑" panose="020B0503020204020204" charset="-122"/>
              <a:ea typeface="微软雅黑" panose="020B0503020204020204" charset="-122"/>
              <a:sym typeface="Arial" panose="020B0604020202020204" pitchFamily="34" charset="0"/>
            </a:endParaRPr>
          </a:p>
        </p:txBody>
      </p:sp>
      <p:sp>
        <p:nvSpPr>
          <p:cNvPr id="151" name="文本框 13"/>
          <p:cNvSpPr txBox="1"/>
          <p:nvPr/>
        </p:nvSpPr>
        <p:spPr>
          <a:xfrm>
            <a:off x="5752743" y="4154853"/>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endPar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52" name="Group 9"/>
          <p:cNvGrpSpPr/>
          <p:nvPr/>
        </p:nvGrpSpPr>
        <p:grpSpPr>
          <a:xfrm>
            <a:off x="4231347" y="4388642"/>
            <a:ext cx="288521" cy="213994"/>
            <a:chOff x="4572000" y="3414713"/>
            <a:chExt cx="374651" cy="277813"/>
          </a:xfrm>
          <a:solidFill>
            <a:schemeClr val="bg1"/>
          </a:solidFill>
        </p:grpSpPr>
        <p:sp>
          <p:nvSpPr>
            <p:cNvPr id="1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3" dur="500" fill="hold"/>
                                        <p:tgtEl>
                                          <p:spTgt spid="63"/>
                                        </p:tgtEl>
                                        <p:attrNameLst>
                                          <p:attrName>ppt_x</p:attrName>
                                        </p:attrNameLst>
                                      </p:cBhvr>
                                      <p:tavLst>
                                        <p:tav tm="0">
                                          <p:val>
                                            <p:fltVal val="0.5"/>
                                          </p:val>
                                        </p:tav>
                                        <p:tav tm="100000">
                                          <p:val>
                                            <p:strVal val="#ppt_x"/>
                                          </p:val>
                                        </p:tav>
                                      </p:tavLst>
                                    </p:anim>
                                    <p:anim calcmode="lin" valueType="num">
                                      <p:cBhvr>
                                        <p:cTn id="14" dur="500" fill="hold"/>
                                        <p:tgtEl>
                                          <p:spTgt spid="63"/>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strVal val="(6*min(max(#ppt_w*#ppt_h,.3),1)-7.4)/-.7*#ppt_w"/>
                                          </p:val>
                                        </p:tav>
                                        <p:tav tm="100000">
                                          <p:val>
                                            <p:strVal val="#ppt_w"/>
                                          </p:val>
                                        </p:tav>
                                      </p:tavLst>
                                    </p:anim>
                                    <p:anim calcmode="lin" valueType="num">
                                      <p:cBhvr>
                                        <p:cTn id="18" dur="500" fill="hold"/>
                                        <p:tgtEl>
                                          <p:spTgt spid="68"/>
                                        </p:tgtEl>
                                        <p:attrNameLst>
                                          <p:attrName>ppt_h</p:attrName>
                                        </p:attrNameLst>
                                      </p:cBhvr>
                                      <p:tavLst>
                                        <p:tav tm="0">
                                          <p:val>
                                            <p:strVal val="(6*min(max(#ppt_w*#ppt_h,.3),1)-7.4)/-.7*#ppt_h"/>
                                          </p:val>
                                        </p:tav>
                                        <p:tav tm="100000">
                                          <p:val>
                                            <p:strVal val="#ppt_h"/>
                                          </p:val>
                                        </p:tav>
                                      </p:tavLst>
                                    </p:anim>
                                    <p:anim calcmode="lin" valueType="num">
                                      <p:cBhvr>
                                        <p:cTn id="19" dur="500" fill="hold"/>
                                        <p:tgtEl>
                                          <p:spTgt spid="68"/>
                                        </p:tgtEl>
                                        <p:attrNameLst>
                                          <p:attrName>ppt_x</p:attrName>
                                        </p:attrNameLst>
                                      </p:cBhvr>
                                      <p:tavLst>
                                        <p:tav tm="0">
                                          <p:val>
                                            <p:fltVal val="0.5"/>
                                          </p:val>
                                        </p:tav>
                                        <p:tav tm="100000">
                                          <p:val>
                                            <p:strVal val="#ppt_x"/>
                                          </p:val>
                                        </p:tav>
                                      </p:tavLst>
                                    </p:anim>
                                    <p:anim calcmode="lin" valueType="num">
                                      <p:cBhvr>
                                        <p:cTn id="20" dur="500" fill="hold"/>
                                        <p:tgtEl>
                                          <p:spTgt spid="6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strVal val="(6*min(max(#ppt_w*#ppt_h,.3),1)-7.4)/-.7*#ppt_w"/>
                                          </p:val>
                                        </p:tav>
                                        <p:tav tm="100000">
                                          <p:val>
                                            <p:strVal val="#ppt_w"/>
                                          </p:val>
                                        </p:tav>
                                      </p:tavLst>
                                    </p:anim>
                                    <p:anim calcmode="lin" valueType="num">
                                      <p:cBhvr>
                                        <p:cTn id="24" dur="500" fill="hold"/>
                                        <p:tgtEl>
                                          <p:spTgt spid="73"/>
                                        </p:tgtEl>
                                        <p:attrNameLst>
                                          <p:attrName>ppt_h</p:attrName>
                                        </p:attrNameLst>
                                      </p:cBhvr>
                                      <p:tavLst>
                                        <p:tav tm="0">
                                          <p:val>
                                            <p:strVal val="(6*min(max(#ppt_w*#ppt_h,.3),1)-7.4)/-.7*#ppt_h"/>
                                          </p:val>
                                        </p:tav>
                                        <p:tav tm="100000">
                                          <p:val>
                                            <p:strVal val="#ppt_h"/>
                                          </p:val>
                                        </p:tav>
                                      </p:tavLst>
                                    </p:anim>
                                    <p:anim calcmode="lin" valueType="num">
                                      <p:cBhvr>
                                        <p:cTn id="25" dur="500" fill="hold"/>
                                        <p:tgtEl>
                                          <p:spTgt spid="73"/>
                                        </p:tgtEl>
                                        <p:attrNameLst>
                                          <p:attrName>ppt_x</p:attrName>
                                        </p:attrNameLst>
                                      </p:cBhvr>
                                      <p:tavLst>
                                        <p:tav tm="0">
                                          <p:val>
                                            <p:fltVal val="0.5"/>
                                          </p:val>
                                        </p:tav>
                                        <p:tav tm="100000">
                                          <p:val>
                                            <p:strVal val="#ppt_x"/>
                                          </p:val>
                                        </p:tav>
                                      </p:tavLst>
                                    </p:anim>
                                    <p:anim calcmode="lin" valueType="num">
                                      <p:cBhvr>
                                        <p:cTn id="26" dur="500" fill="hold"/>
                                        <p:tgtEl>
                                          <p:spTgt spid="73"/>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strVal val="(6*min(max(#ppt_w*#ppt_h,.3),1)-7.4)/-.7*#ppt_w"/>
                                          </p:val>
                                        </p:tav>
                                        <p:tav tm="100000">
                                          <p:val>
                                            <p:strVal val="#ppt_w"/>
                                          </p:val>
                                        </p:tav>
                                      </p:tavLst>
                                    </p:anim>
                                    <p:anim calcmode="lin" valueType="num">
                                      <p:cBhvr>
                                        <p:cTn id="30" dur="500" fill="hold"/>
                                        <p:tgtEl>
                                          <p:spTgt spid="78"/>
                                        </p:tgtEl>
                                        <p:attrNameLst>
                                          <p:attrName>ppt_h</p:attrName>
                                        </p:attrNameLst>
                                      </p:cBhvr>
                                      <p:tavLst>
                                        <p:tav tm="0">
                                          <p:val>
                                            <p:strVal val="(6*min(max(#ppt_w*#ppt_h,.3),1)-7.4)/-.7*#ppt_h"/>
                                          </p:val>
                                        </p:tav>
                                        <p:tav tm="100000">
                                          <p:val>
                                            <p:strVal val="#ppt_h"/>
                                          </p:val>
                                        </p:tav>
                                      </p:tavLst>
                                    </p:anim>
                                    <p:anim calcmode="lin" valueType="num">
                                      <p:cBhvr>
                                        <p:cTn id="31" dur="500" fill="hold"/>
                                        <p:tgtEl>
                                          <p:spTgt spid="78"/>
                                        </p:tgtEl>
                                        <p:attrNameLst>
                                          <p:attrName>ppt_x</p:attrName>
                                        </p:attrNameLst>
                                      </p:cBhvr>
                                      <p:tavLst>
                                        <p:tav tm="0">
                                          <p:val>
                                            <p:fltVal val="0.5"/>
                                          </p:val>
                                        </p:tav>
                                        <p:tav tm="100000">
                                          <p:val>
                                            <p:strVal val="#ppt_x"/>
                                          </p:val>
                                        </p:tav>
                                      </p:tavLst>
                                    </p:anim>
                                    <p:anim calcmode="lin" valueType="num">
                                      <p:cBhvr>
                                        <p:cTn id="32" dur="500" fill="hold"/>
                                        <p:tgtEl>
                                          <p:spTgt spid="7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strVal val="(6*min(max(#ppt_w*#ppt_h,.3),1)-7.4)/-.7*#ppt_w"/>
                                          </p:val>
                                        </p:tav>
                                        <p:tav tm="100000">
                                          <p:val>
                                            <p:strVal val="#ppt_w"/>
                                          </p:val>
                                        </p:tav>
                                      </p:tavLst>
                                    </p:anim>
                                    <p:anim calcmode="lin" valueType="num">
                                      <p:cBhvr>
                                        <p:cTn id="36" dur="500" fill="hold"/>
                                        <p:tgtEl>
                                          <p:spTgt spid="98"/>
                                        </p:tgtEl>
                                        <p:attrNameLst>
                                          <p:attrName>ppt_h</p:attrName>
                                        </p:attrNameLst>
                                      </p:cBhvr>
                                      <p:tavLst>
                                        <p:tav tm="0">
                                          <p:val>
                                            <p:strVal val="(6*min(max(#ppt_w*#ppt_h,.3),1)-7.4)/-.7*#ppt_h"/>
                                          </p:val>
                                        </p:tav>
                                        <p:tav tm="100000">
                                          <p:val>
                                            <p:strVal val="#ppt_h"/>
                                          </p:val>
                                        </p:tav>
                                      </p:tavLst>
                                    </p:anim>
                                    <p:anim calcmode="lin" valueType="num">
                                      <p:cBhvr>
                                        <p:cTn id="37" dur="500" fill="hold"/>
                                        <p:tgtEl>
                                          <p:spTgt spid="98"/>
                                        </p:tgtEl>
                                        <p:attrNameLst>
                                          <p:attrName>ppt_x</p:attrName>
                                        </p:attrNameLst>
                                      </p:cBhvr>
                                      <p:tavLst>
                                        <p:tav tm="0">
                                          <p:val>
                                            <p:fltVal val="0.5"/>
                                          </p:val>
                                        </p:tav>
                                        <p:tav tm="100000">
                                          <p:val>
                                            <p:strVal val="#ppt_x"/>
                                          </p:val>
                                        </p:tav>
                                      </p:tavLst>
                                    </p:anim>
                                    <p:anim calcmode="lin" valueType="num">
                                      <p:cBhvr>
                                        <p:cTn id="38" dur="500" fill="hold"/>
                                        <p:tgtEl>
                                          <p:spTgt spid="98"/>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strVal val="(6*min(max(#ppt_w*#ppt_h,.3),1)-7.4)/-.7*#ppt_w"/>
                                          </p:val>
                                        </p:tav>
                                        <p:tav tm="100000">
                                          <p:val>
                                            <p:strVal val="#ppt_w"/>
                                          </p:val>
                                        </p:tav>
                                      </p:tavLst>
                                    </p:anim>
                                    <p:anim calcmode="lin" valueType="num">
                                      <p:cBhvr>
                                        <p:cTn id="42" dur="500" fill="hold"/>
                                        <p:tgtEl>
                                          <p:spTgt spid="103"/>
                                        </p:tgtEl>
                                        <p:attrNameLst>
                                          <p:attrName>ppt_h</p:attrName>
                                        </p:attrNameLst>
                                      </p:cBhvr>
                                      <p:tavLst>
                                        <p:tav tm="0">
                                          <p:val>
                                            <p:strVal val="(6*min(max(#ppt_w*#ppt_h,.3),1)-7.4)/-.7*#ppt_h"/>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 calcmode="lin" valueType="num">
                                      <p:cBhvr>
                                        <p:cTn id="50" dur="500" fill="hold"/>
                                        <p:tgtEl>
                                          <p:spTgt spid="108"/>
                                        </p:tgtEl>
                                        <p:attrNameLst>
                                          <p:attrName>style.rotation</p:attrName>
                                        </p:attrNameLst>
                                      </p:cBhvr>
                                      <p:tavLst>
                                        <p:tav tm="0">
                                          <p:val>
                                            <p:fltVal val="90"/>
                                          </p:val>
                                        </p:tav>
                                        <p:tav tm="100000">
                                          <p:val>
                                            <p:fltVal val="0"/>
                                          </p:val>
                                        </p:tav>
                                      </p:tavLst>
                                    </p:anim>
                                    <p:animEffect transition="in" filter="fade">
                                      <p:cBhvr>
                                        <p:cTn id="51" dur="500"/>
                                        <p:tgtEl>
                                          <p:spTgt spid="108"/>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left)">
                                      <p:cBhvr>
                                        <p:cTn id="55" dur="500"/>
                                        <p:tgtEl>
                                          <p:spTgt spid="11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right)">
                                      <p:cBhvr>
                                        <p:cTn id="58" dur="750"/>
                                        <p:tgtEl>
                                          <p:spTgt spid="113"/>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 calcmode="lin" valueType="num">
                                      <p:cBhvr>
                                        <p:cTn id="64" dur="500" fill="hold"/>
                                        <p:tgtEl>
                                          <p:spTgt spid="116"/>
                                        </p:tgtEl>
                                        <p:attrNameLst>
                                          <p:attrName>style.rotation</p:attrName>
                                        </p:attrNameLst>
                                      </p:cBhvr>
                                      <p:tavLst>
                                        <p:tav tm="0">
                                          <p:val>
                                            <p:fltVal val="90"/>
                                          </p:val>
                                        </p:tav>
                                        <p:tav tm="100000">
                                          <p:val>
                                            <p:fltVal val="0"/>
                                          </p:val>
                                        </p:tav>
                                      </p:tavLst>
                                    </p:anim>
                                    <p:animEffect transition="in" filter="fade">
                                      <p:cBhvr>
                                        <p:cTn id="65" dur="500"/>
                                        <p:tgtEl>
                                          <p:spTgt spid="116"/>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wipe(left)">
                                      <p:cBhvr>
                                        <p:cTn id="69" dur="500"/>
                                        <p:tgtEl>
                                          <p:spTgt spid="1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wipe(right)">
                                      <p:cBhvr>
                                        <p:cTn id="72" dur="750"/>
                                        <p:tgtEl>
                                          <p:spTgt spid="115"/>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cBhvr>
                                        <p:cTn id="76" dur="500" fill="hold"/>
                                        <p:tgtEl>
                                          <p:spTgt spid="119"/>
                                        </p:tgtEl>
                                        <p:attrNameLst>
                                          <p:attrName>ppt_w</p:attrName>
                                        </p:attrNameLst>
                                      </p:cBhvr>
                                      <p:tavLst>
                                        <p:tav tm="0">
                                          <p:val>
                                            <p:fltVal val="0"/>
                                          </p:val>
                                        </p:tav>
                                        <p:tav tm="100000">
                                          <p:val>
                                            <p:strVal val="#ppt_w"/>
                                          </p:val>
                                        </p:tav>
                                      </p:tavLst>
                                    </p:anim>
                                    <p:anim calcmode="lin" valueType="num">
                                      <p:cBhvr>
                                        <p:cTn id="77" dur="500" fill="hold"/>
                                        <p:tgtEl>
                                          <p:spTgt spid="119"/>
                                        </p:tgtEl>
                                        <p:attrNameLst>
                                          <p:attrName>ppt_h</p:attrName>
                                        </p:attrNameLst>
                                      </p:cBhvr>
                                      <p:tavLst>
                                        <p:tav tm="0">
                                          <p:val>
                                            <p:fltVal val="0"/>
                                          </p:val>
                                        </p:tav>
                                        <p:tav tm="100000">
                                          <p:val>
                                            <p:strVal val="#ppt_h"/>
                                          </p:val>
                                        </p:tav>
                                      </p:tavLst>
                                    </p:anim>
                                    <p:anim calcmode="lin" valueType="num">
                                      <p:cBhvr>
                                        <p:cTn id="78" dur="500" fill="hold"/>
                                        <p:tgtEl>
                                          <p:spTgt spid="119"/>
                                        </p:tgtEl>
                                        <p:attrNameLst>
                                          <p:attrName>style.rotation</p:attrName>
                                        </p:attrNameLst>
                                      </p:cBhvr>
                                      <p:tavLst>
                                        <p:tav tm="0">
                                          <p:val>
                                            <p:fltVal val="90"/>
                                          </p:val>
                                        </p:tav>
                                        <p:tav tm="100000">
                                          <p:val>
                                            <p:fltVal val="0"/>
                                          </p:val>
                                        </p:tav>
                                      </p:tavLst>
                                    </p:anim>
                                    <p:animEffect transition="in" filter="fade">
                                      <p:cBhvr>
                                        <p:cTn id="79" dur="500"/>
                                        <p:tgtEl>
                                          <p:spTgt spid="119"/>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wipe(left)">
                                      <p:cBhvr>
                                        <p:cTn id="83" dur="500"/>
                                        <p:tgtEl>
                                          <p:spTgt spid="11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right)">
                                      <p:cBhvr>
                                        <p:cTn id="86" dur="750"/>
                                        <p:tgtEl>
                                          <p:spTgt spid="118"/>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 calcmode="lin" valueType="num">
                                      <p:cBhvr>
                                        <p:cTn id="90" dur="500" fill="hold"/>
                                        <p:tgtEl>
                                          <p:spTgt spid="124"/>
                                        </p:tgtEl>
                                        <p:attrNameLst>
                                          <p:attrName>ppt_w</p:attrName>
                                        </p:attrNameLst>
                                      </p:cBhvr>
                                      <p:tavLst>
                                        <p:tav tm="0">
                                          <p:val>
                                            <p:fltVal val="0"/>
                                          </p:val>
                                        </p:tav>
                                        <p:tav tm="100000">
                                          <p:val>
                                            <p:strVal val="#ppt_w"/>
                                          </p:val>
                                        </p:tav>
                                      </p:tavLst>
                                    </p:anim>
                                    <p:anim calcmode="lin" valueType="num">
                                      <p:cBhvr>
                                        <p:cTn id="91" dur="500" fill="hold"/>
                                        <p:tgtEl>
                                          <p:spTgt spid="124"/>
                                        </p:tgtEl>
                                        <p:attrNameLst>
                                          <p:attrName>ppt_h</p:attrName>
                                        </p:attrNameLst>
                                      </p:cBhvr>
                                      <p:tavLst>
                                        <p:tav tm="0">
                                          <p:val>
                                            <p:fltVal val="0"/>
                                          </p:val>
                                        </p:tav>
                                        <p:tav tm="100000">
                                          <p:val>
                                            <p:strVal val="#ppt_h"/>
                                          </p:val>
                                        </p:tav>
                                      </p:tavLst>
                                    </p:anim>
                                    <p:anim calcmode="lin" valueType="num">
                                      <p:cBhvr>
                                        <p:cTn id="92" dur="500" fill="hold"/>
                                        <p:tgtEl>
                                          <p:spTgt spid="124"/>
                                        </p:tgtEl>
                                        <p:attrNameLst>
                                          <p:attrName>style.rotation</p:attrName>
                                        </p:attrNameLst>
                                      </p:cBhvr>
                                      <p:tavLst>
                                        <p:tav tm="0">
                                          <p:val>
                                            <p:fltVal val="90"/>
                                          </p:val>
                                        </p:tav>
                                        <p:tav tm="100000">
                                          <p:val>
                                            <p:fltVal val="0"/>
                                          </p:val>
                                        </p:tav>
                                      </p:tavLst>
                                    </p:anim>
                                    <p:animEffect transition="in" filter="fade">
                                      <p:cBhvr>
                                        <p:cTn id="93" dur="500"/>
                                        <p:tgtEl>
                                          <p:spTgt spid="124"/>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right)">
                                      <p:cBhvr>
                                        <p:cTn id="100" dur="750"/>
                                        <p:tgtEl>
                                          <p:spTgt spid="123"/>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 calcmode="lin" valueType="num">
                                      <p:cBhvr>
                                        <p:cTn id="106" dur="500" fill="hold"/>
                                        <p:tgtEl>
                                          <p:spTgt spid="138"/>
                                        </p:tgtEl>
                                        <p:attrNameLst>
                                          <p:attrName>style.rotation</p:attrName>
                                        </p:attrNameLst>
                                      </p:cBhvr>
                                      <p:tavLst>
                                        <p:tav tm="0">
                                          <p:val>
                                            <p:fltVal val="90"/>
                                          </p:val>
                                        </p:tav>
                                        <p:tav tm="100000">
                                          <p:val>
                                            <p:fltVal val="0"/>
                                          </p:val>
                                        </p:tav>
                                      </p:tavLst>
                                    </p:anim>
                                    <p:animEffect transition="in" filter="fade">
                                      <p:cBhvr>
                                        <p:cTn id="107" dur="500"/>
                                        <p:tgtEl>
                                          <p:spTgt spid="138"/>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36"/>
                                        </p:tgtEl>
                                        <p:attrNameLst>
                                          <p:attrName>style.visibility</p:attrName>
                                        </p:attrNameLst>
                                      </p:cBhvr>
                                      <p:to>
                                        <p:strVal val="visible"/>
                                      </p:to>
                                    </p:set>
                                    <p:animEffect transition="in" filter="wipe(left)">
                                      <p:cBhvr>
                                        <p:cTn id="111" dur="500"/>
                                        <p:tgtEl>
                                          <p:spTgt spid="136"/>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37"/>
                                        </p:tgtEl>
                                        <p:attrNameLst>
                                          <p:attrName>style.visibility</p:attrName>
                                        </p:attrNameLst>
                                      </p:cBhvr>
                                      <p:to>
                                        <p:strVal val="visible"/>
                                      </p:to>
                                    </p:set>
                                    <p:animEffect transition="in" filter="wipe(right)">
                                      <p:cBhvr>
                                        <p:cTn id="114" dur="750"/>
                                        <p:tgtEl>
                                          <p:spTgt spid="137"/>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p:cTn id="118" dur="500" fill="hold"/>
                                        <p:tgtEl>
                                          <p:spTgt spid="152"/>
                                        </p:tgtEl>
                                        <p:attrNameLst>
                                          <p:attrName>ppt_w</p:attrName>
                                        </p:attrNameLst>
                                      </p:cBhvr>
                                      <p:tavLst>
                                        <p:tav tm="0">
                                          <p:val>
                                            <p:fltVal val="0"/>
                                          </p:val>
                                        </p:tav>
                                        <p:tav tm="100000">
                                          <p:val>
                                            <p:strVal val="#ppt_w"/>
                                          </p:val>
                                        </p:tav>
                                      </p:tavLst>
                                    </p:anim>
                                    <p:anim calcmode="lin" valueType="num">
                                      <p:cBhvr>
                                        <p:cTn id="119" dur="500" fill="hold"/>
                                        <p:tgtEl>
                                          <p:spTgt spid="152"/>
                                        </p:tgtEl>
                                        <p:attrNameLst>
                                          <p:attrName>ppt_h</p:attrName>
                                        </p:attrNameLst>
                                      </p:cBhvr>
                                      <p:tavLst>
                                        <p:tav tm="0">
                                          <p:val>
                                            <p:fltVal val="0"/>
                                          </p:val>
                                        </p:tav>
                                        <p:tav tm="100000">
                                          <p:val>
                                            <p:strVal val="#ppt_h"/>
                                          </p:val>
                                        </p:tav>
                                      </p:tavLst>
                                    </p:anim>
                                    <p:anim calcmode="lin" valueType="num">
                                      <p:cBhvr>
                                        <p:cTn id="120" dur="500" fill="hold"/>
                                        <p:tgtEl>
                                          <p:spTgt spid="152"/>
                                        </p:tgtEl>
                                        <p:attrNameLst>
                                          <p:attrName>style.rotation</p:attrName>
                                        </p:attrNameLst>
                                      </p:cBhvr>
                                      <p:tavLst>
                                        <p:tav tm="0">
                                          <p:val>
                                            <p:fltVal val="90"/>
                                          </p:val>
                                        </p:tav>
                                        <p:tav tm="100000">
                                          <p:val>
                                            <p:fltVal val="0"/>
                                          </p:val>
                                        </p:tav>
                                      </p:tavLst>
                                    </p:anim>
                                    <p:animEffect transition="in" filter="fade">
                                      <p:cBhvr>
                                        <p:cTn id="121" dur="500"/>
                                        <p:tgtEl>
                                          <p:spTgt spid="152"/>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50"/>
                                        </p:tgtEl>
                                        <p:attrNameLst>
                                          <p:attrName>style.visibility</p:attrName>
                                        </p:attrNameLst>
                                      </p:cBhvr>
                                      <p:to>
                                        <p:strVal val="visible"/>
                                      </p:to>
                                    </p:set>
                                    <p:animEffect transition="in" filter="wipe(left)">
                                      <p:cBhvr>
                                        <p:cTn id="125" dur="500"/>
                                        <p:tgtEl>
                                          <p:spTgt spid="150"/>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wipe(right)">
                                      <p:cBhvr>
                                        <p:cTn id="128" dur="7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animBg="1"/>
      <p:bldP spid="117" grpId="0"/>
      <p:bldP spid="118" grpId="0"/>
      <p:bldP spid="122" grpId="0"/>
      <p:bldP spid="123" grpId="0"/>
      <p:bldP spid="136" grpId="0"/>
      <p:bldP spid="137" grpId="0"/>
      <p:bldP spid="150" grpId="0"/>
      <p:bldP spid="1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4"/>
                </a:solidFill>
                <a:latin typeface="微软雅黑" panose="020B0503020204020204" charset="-122"/>
                <a:ea typeface="微软雅黑" panose="020B0503020204020204" charset="-122"/>
              </a:rPr>
              <a:t>明年工作计划</a:t>
            </a:r>
            <a:endParaRPr lang="zh-CN" altLang="en-US" sz="3300" b="1" dirty="0">
              <a:solidFill>
                <a:schemeClr val="accent4"/>
              </a:solidFill>
              <a:latin typeface="微软雅黑" panose="020B0503020204020204" charset="-122"/>
              <a:ea typeface="微软雅黑" panose="020B0503020204020204" charset="-122"/>
            </a:endParaRPr>
          </a:p>
        </p:txBody>
      </p:sp>
      <p:sp>
        <p:nvSpPr>
          <p:cNvPr id="18" name="矩形 17"/>
          <p:cNvSpPr/>
          <p:nvPr/>
        </p:nvSpPr>
        <p:spPr>
          <a:xfrm>
            <a:off x="3735758" y="2602327"/>
            <a:ext cx="1073371"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总体思路</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具体目标规划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计划实施阶段</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能力提升计划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4"/>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sp>
          <p:nvSpPr>
            <p:cNvPr id="14" name="KSO_Shape"/>
            <p:cNvSpPr/>
            <p:nvPr/>
          </p:nvSpPr>
          <p:spPr bwMode="auto">
            <a:xfrm>
              <a:off x="3351272" y="3019142"/>
              <a:ext cx="757638" cy="75763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5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8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总体思路</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40" name="组合 39"/>
          <p:cNvGrpSpPr/>
          <p:nvPr/>
        </p:nvGrpSpPr>
        <p:grpSpPr>
          <a:xfrm>
            <a:off x="2897230" y="1343704"/>
            <a:ext cx="1918068" cy="680813"/>
            <a:chOff x="3666731" y="1984470"/>
            <a:chExt cx="2636520" cy="1447800"/>
          </a:xfrm>
        </p:grpSpPr>
        <p:sp>
          <p:nvSpPr>
            <p:cNvPr id="41" name="任意多边形 40"/>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2" name="文本框 47"/>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3" name="组合 42"/>
          <p:cNvGrpSpPr/>
          <p:nvPr/>
        </p:nvGrpSpPr>
        <p:grpSpPr>
          <a:xfrm>
            <a:off x="1294089" y="1343704"/>
            <a:ext cx="1918068" cy="680813"/>
            <a:chOff x="1436370" y="1984470"/>
            <a:chExt cx="2636520" cy="1447800"/>
          </a:xfrm>
        </p:grpSpPr>
        <p:sp>
          <p:nvSpPr>
            <p:cNvPr id="44" name="任意多边形 43"/>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5" name="文本框 50"/>
            <p:cNvSpPr txBox="1"/>
            <p:nvPr/>
          </p:nvSpPr>
          <p:spPr>
            <a:xfrm>
              <a:off x="1709209" y="2340618"/>
              <a:ext cx="2293960"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6" name="组合 45"/>
          <p:cNvGrpSpPr/>
          <p:nvPr/>
        </p:nvGrpSpPr>
        <p:grpSpPr>
          <a:xfrm>
            <a:off x="6103511" y="1343704"/>
            <a:ext cx="1918068" cy="680813"/>
            <a:chOff x="8127453" y="1984470"/>
            <a:chExt cx="2636520" cy="1447800"/>
          </a:xfrm>
        </p:grpSpPr>
        <p:sp>
          <p:nvSpPr>
            <p:cNvPr id="47" name="任意多边形 46"/>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8" name="文本框 53"/>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9" name="组合 48"/>
          <p:cNvGrpSpPr/>
          <p:nvPr/>
        </p:nvGrpSpPr>
        <p:grpSpPr>
          <a:xfrm>
            <a:off x="4500370" y="1343704"/>
            <a:ext cx="1918068" cy="680813"/>
            <a:chOff x="5897092" y="1984470"/>
            <a:chExt cx="2636520" cy="1447800"/>
          </a:xfrm>
        </p:grpSpPr>
        <p:sp>
          <p:nvSpPr>
            <p:cNvPr id="50" name="任意多边形 49"/>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51" name="文本框 56"/>
            <p:cNvSpPr txBox="1"/>
            <p:nvPr/>
          </p:nvSpPr>
          <p:spPr>
            <a:xfrm>
              <a:off x="6227711" y="2340622"/>
              <a:ext cx="2205655"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52" name="矩形 47"/>
          <p:cNvSpPr>
            <a:spLocks noChangeArrowheads="1"/>
          </p:cNvSpPr>
          <p:nvPr/>
        </p:nvSpPr>
        <p:spPr bwMode="auto">
          <a:xfrm>
            <a:off x="1084452" y="3837325"/>
            <a:ext cx="7039088"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100" dirty="0">
              <a:solidFill>
                <a:schemeClr val="tx1">
                  <a:lumMod val="75000"/>
                  <a:lumOff val="25000"/>
                </a:schemeClr>
              </a:solidFill>
              <a:sym typeface="微软雅黑" panose="020B0503020204020204" charset="-122"/>
            </a:endParaRPr>
          </a:p>
        </p:txBody>
      </p:sp>
      <p:sp>
        <p:nvSpPr>
          <p:cNvPr id="53" name="矩形 52"/>
          <p:cNvSpPr/>
          <p:nvPr/>
        </p:nvSpPr>
        <p:spPr>
          <a:xfrm>
            <a:off x="1824464" y="2233018"/>
            <a:ext cx="754038" cy="315465"/>
          </a:xfrm>
          <a:prstGeom prst="rect">
            <a:avLst/>
          </a:prstGeom>
        </p:spPr>
        <p:txBody>
          <a:bodyPr wrap="none" lIns="68573" tIns="34287" rIns="68573" bIns="34287">
            <a:spAutoFit/>
          </a:bodyPr>
          <a:lstStyle/>
          <a:p>
            <a:pPr algn="ctr"/>
            <a:r>
              <a:rPr lang="zh-CN" altLang="en-US" sz="1600" b="1" dirty="0" smtClean="0">
                <a:solidFill>
                  <a:schemeClr val="accent1">
                    <a:lumMod val="75000"/>
                  </a:schemeClr>
                </a:solidFill>
                <a:latin typeface="微软雅黑" panose="020B0503020204020204" charset="-122"/>
                <a:ea typeface="微软雅黑" panose="020B0503020204020204" charset="-122"/>
              </a:rPr>
              <a:t>思路一</a:t>
            </a:r>
            <a:endParaRPr lang="en-US" altLang="zh-CN" sz="1600" b="1" dirty="0">
              <a:solidFill>
                <a:schemeClr val="accent1">
                  <a:lumMod val="75000"/>
                </a:schemeClr>
              </a:solidFill>
              <a:latin typeface="微软雅黑" panose="020B0503020204020204" charset="-122"/>
              <a:ea typeface="微软雅黑" panose="020B0503020204020204" charset="-122"/>
            </a:endParaRPr>
          </a:p>
        </p:txBody>
      </p:sp>
      <p:sp>
        <p:nvSpPr>
          <p:cNvPr id="54" name="矩形 47"/>
          <p:cNvSpPr>
            <a:spLocks noChangeArrowheads="1"/>
          </p:cNvSpPr>
          <p:nvPr/>
        </p:nvSpPr>
        <p:spPr bwMode="auto">
          <a:xfrm>
            <a:off x="1488256" y="2592358"/>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endParaRPr lang="zh-CN" altLang="en-US" sz="1100" dirty="0">
              <a:solidFill>
                <a:schemeClr val="tx1">
                  <a:lumMod val="75000"/>
                  <a:lumOff val="25000"/>
                </a:schemeClr>
              </a:solidFill>
              <a:sym typeface="微软雅黑" panose="020B0503020204020204" charset="-122"/>
            </a:endParaRPr>
          </a:p>
        </p:txBody>
      </p:sp>
      <p:sp>
        <p:nvSpPr>
          <p:cNvPr id="55" name="矩形 54"/>
          <p:cNvSpPr/>
          <p:nvPr/>
        </p:nvSpPr>
        <p:spPr>
          <a:xfrm>
            <a:off x="3449943" y="2233018"/>
            <a:ext cx="754038" cy="315465"/>
          </a:xfrm>
          <a:prstGeom prst="rect">
            <a:avLst/>
          </a:prstGeom>
        </p:spPr>
        <p:txBody>
          <a:bodyPr wrap="none" lIns="68573" tIns="34287" rIns="68573" bIns="34287">
            <a:spAutoFit/>
          </a:bodyPr>
          <a:lstStyle/>
          <a:p>
            <a:pPr algn="ctr"/>
            <a:r>
              <a:rPr lang="zh-CN" altLang="en-US" sz="1600" b="1" dirty="0" smtClean="0">
                <a:solidFill>
                  <a:schemeClr val="accent3">
                    <a:lumMod val="75000"/>
                  </a:schemeClr>
                </a:solidFill>
                <a:latin typeface="微软雅黑" panose="020B0503020204020204" charset="-122"/>
                <a:ea typeface="微软雅黑" panose="020B0503020204020204" charset="-122"/>
              </a:rPr>
              <a:t>思路二</a:t>
            </a:r>
            <a:endParaRPr lang="en-US" altLang="zh-CN" sz="1600" b="1" dirty="0">
              <a:solidFill>
                <a:schemeClr val="accent3">
                  <a:lumMod val="75000"/>
                </a:schemeClr>
              </a:solidFill>
              <a:latin typeface="微软雅黑" panose="020B0503020204020204" charset="-122"/>
              <a:ea typeface="微软雅黑" panose="020B0503020204020204" charset="-122"/>
            </a:endParaRPr>
          </a:p>
        </p:txBody>
      </p:sp>
      <p:sp>
        <p:nvSpPr>
          <p:cNvPr id="56" name="矩形 47"/>
          <p:cNvSpPr>
            <a:spLocks noChangeArrowheads="1"/>
          </p:cNvSpPr>
          <p:nvPr/>
        </p:nvSpPr>
        <p:spPr bwMode="auto">
          <a:xfrm>
            <a:off x="3145738" y="2592358"/>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endParaRPr lang="zh-CN" altLang="en-US" sz="1100" dirty="0">
              <a:solidFill>
                <a:schemeClr val="tx1">
                  <a:lumMod val="75000"/>
                  <a:lumOff val="25000"/>
                </a:schemeClr>
              </a:solidFill>
              <a:sym typeface="微软雅黑" panose="020B0503020204020204" charset="-122"/>
            </a:endParaRPr>
          </a:p>
        </p:txBody>
      </p:sp>
      <p:sp>
        <p:nvSpPr>
          <p:cNvPr id="57" name="矩形 56"/>
          <p:cNvSpPr/>
          <p:nvPr/>
        </p:nvSpPr>
        <p:spPr>
          <a:xfrm>
            <a:off x="5075422" y="2233018"/>
            <a:ext cx="754038" cy="315465"/>
          </a:xfrm>
          <a:prstGeom prst="rect">
            <a:avLst/>
          </a:prstGeom>
        </p:spPr>
        <p:txBody>
          <a:bodyPr wrap="none" lIns="68573" tIns="34287" rIns="68573" bIns="34287">
            <a:spAutoFit/>
          </a:bodyPr>
          <a:lstStyle/>
          <a:p>
            <a:pPr algn="ctr"/>
            <a:r>
              <a:rPr lang="zh-CN" altLang="en-US" sz="1600" b="1" dirty="0" smtClean="0">
                <a:solidFill>
                  <a:schemeClr val="accent2">
                    <a:lumMod val="75000"/>
                  </a:schemeClr>
                </a:solidFill>
                <a:latin typeface="微软雅黑" panose="020B0503020204020204" charset="-122"/>
                <a:ea typeface="微软雅黑" panose="020B0503020204020204" charset="-122"/>
              </a:rPr>
              <a:t>思路三</a:t>
            </a:r>
            <a:endParaRPr lang="en-US" altLang="zh-CN" sz="1600" b="1" dirty="0">
              <a:solidFill>
                <a:schemeClr val="accent2">
                  <a:lumMod val="75000"/>
                </a:schemeClr>
              </a:solidFill>
              <a:latin typeface="微软雅黑" panose="020B0503020204020204" charset="-122"/>
              <a:ea typeface="微软雅黑" panose="020B0503020204020204" charset="-122"/>
            </a:endParaRPr>
          </a:p>
        </p:txBody>
      </p:sp>
      <p:sp>
        <p:nvSpPr>
          <p:cNvPr id="58" name="矩形 47"/>
          <p:cNvSpPr>
            <a:spLocks noChangeArrowheads="1"/>
          </p:cNvSpPr>
          <p:nvPr/>
        </p:nvSpPr>
        <p:spPr bwMode="auto">
          <a:xfrm>
            <a:off x="4778827" y="2592358"/>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endParaRPr lang="zh-CN" altLang="en-US" sz="1100" dirty="0">
              <a:solidFill>
                <a:schemeClr val="tx1">
                  <a:lumMod val="75000"/>
                  <a:lumOff val="25000"/>
                </a:schemeClr>
              </a:solidFill>
              <a:sym typeface="微软雅黑" panose="020B0503020204020204" charset="-122"/>
            </a:endParaRPr>
          </a:p>
        </p:txBody>
      </p:sp>
      <p:sp>
        <p:nvSpPr>
          <p:cNvPr id="59" name="矩形 58"/>
          <p:cNvSpPr/>
          <p:nvPr/>
        </p:nvSpPr>
        <p:spPr>
          <a:xfrm>
            <a:off x="6700900" y="2233018"/>
            <a:ext cx="754038" cy="315465"/>
          </a:xfrm>
          <a:prstGeom prst="rect">
            <a:avLst/>
          </a:prstGeom>
        </p:spPr>
        <p:txBody>
          <a:bodyPr wrap="none" lIns="68573" tIns="34287" rIns="68573" bIns="34287">
            <a:spAutoFit/>
          </a:bodyPr>
          <a:lstStyle/>
          <a:p>
            <a:pPr algn="ctr"/>
            <a:r>
              <a:rPr lang="zh-CN" altLang="en-US" sz="1600" b="1" dirty="0" smtClean="0">
                <a:solidFill>
                  <a:schemeClr val="accent5">
                    <a:lumMod val="75000"/>
                  </a:schemeClr>
                </a:solidFill>
                <a:latin typeface="微软雅黑" panose="020B0503020204020204" charset="-122"/>
                <a:ea typeface="微软雅黑" panose="020B0503020204020204" charset="-122"/>
              </a:rPr>
              <a:t>思路四</a:t>
            </a:r>
            <a:endParaRPr lang="en-US" altLang="zh-CN" sz="1600" b="1" dirty="0">
              <a:solidFill>
                <a:schemeClr val="accent5">
                  <a:lumMod val="75000"/>
                </a:schemeClr>
              </a:solidFill>
              <a:latin typeface="微软雅黑" panose="020B0503020204020204" charset="-122"/>
              <a:ea typeface="微软雅黑" panose="020B0503020204020204" charset="-122"/>
            </a:endParaRPr>
          </a:p>
        </p:txBody>
      </p:sp>
      <p:sp>
        <p:nvSpPr>
          <p:cNvPr id="60" name="矩形 47"/>
          <p:cNvSpPr>
            <a:spLocks noChangeArrowheads="1"/>
          </p:cNvSpPr>
          <p:nvPr/>
        </p:nvSpPr>
        <p:spPr bwMode="auto">
          <a:xfrm>
            <a:off x="6424851" y="2592358"/>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endParaRPr lang="zh-CN" altLang="en-US" sz="1100" dirty="0">
              <a:solidFill>
                <a:schemeClr val="tx1">
                  <a:lumMod val="75000"/>
                  <a:lumOff val="25000"/>
                </a:schemeClr>
              </a:solidFill>
              <a:sym typeface="微软雅黑" panose="020B0503020204020204" charset="-122"/>
            </a:endParaRPr>
          </a:p>
        </p:txBody>
      </p:sp>
      <p:cxnSp>
        <p:nvCxnSpPr>
          <p:cNvPr id="61" name="直接连接符 8"/>
          <p:cNvCxnSpPr/>
          <p:nvPr/>
        </p:nvCxnSpPr>
        <p:spPr>
          <a:xfrm>
            <a:off x="1094033" y="3745567"/>
            <a:ext cx="70199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400" fill="hold"/>
                                        <p:tgtEl>
                                          <p:spTgt spid="43"/>
                                        </p:tgtEl>
                                        <p:attrNameLst>
                                          <p:attrName>ppt_x</p:attrName>
                                        </p:attrNameLst>
                                      </p:cBhvr>
                                      <p:tavLst>
                                        <p:tav tm="0">
                                          <p:val>
                                            <p:strVal val="0-#ppt_w/2"/>
                                          </p:val>
                                        </p:tav>
                                        <p:tav tm="100000">
                                          <p:val>
                                            <p:strVal val="#ppt_x"/>
                                          </p:val>
                                        </p:tav>
                                      </p:tavLst>
                                    </p:anim>
                                    <p:anim calcmode="lin" valueType="num">
                                      <p:cBhvr additive="base">
                                        <p:cTn id="8" dur="400" fill="hold"/>
                                        <p:tgtEl>
                                          <p:spTgt spid="43"/>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400"/>
                                        <p:tgtEl>
                                          <p:spTgt spid="53"/>
                                        </p:tgtEl>
                                        <p:attrNameLst>
                                          <p:attrName>ppt_y</p:attrName>
                                        </p:attrNameLst>
                                      </p:cBhvr>
                                      <p:tavLst>
                                        <p:tav tm="0">
                                          <p:val>
                                            <p:strVal val="#ppt_y-#ppt_h*1.125000"/>
                                          </p:val>
                                        </p:tav>
                                        <p:tav tm="100000">
                                          <p:val>
                                            <p:strVal val="#ppt_y"/>
                                          </p:val>
                                        </p:tav>
                                      </p:tavLst>
                                    </p:anim>
                                    <p:animEffect transition="in" filter="wipe(down)">
                                      <p:cBhvr>
                                        <p:cTn id="12" dur="400"/>
                                        <p:tgtEl>
                                          <p:spTgt spid="53"/>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400"/>
                                        <p:tgtEl>
                                          <p:spTgt spid="54"/>
                                        </p:tgtEl>
                                        <p:attrNameLst>
                                          <p:attrName>ppt_y</p:attrName>
                                        </p:attrNameLst>
                                      </p:cBhvr>
                                      <p:tavLst>
                                        <p:tav tm="0">
                                          <p:val>
                                            <p:strVal val="#ppt_y-#ppt_h*1.125000"/>
                                          </p:val>
                                        </p:tav>
                                        <p:tav tm="100000">
                                          <p:val>
                                            <p:strVal val="#ppt_y"/>
                                          </p:val>
                                        </p:tav>
                                      </p:tavLst>
                                    </p:anim>
                                    <p:animEffect transition="in" filter="wipe(down)">
                                      <p:cBhvr>
                                        <p:cTn id="16" dur="400"/>
                                        <p:tgtEl>
                                          <p:spTgt spid="5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400"/>
                                        <p:tgtEl>
                                          <p:spTgt spid="40"/>
                                        </p:tgtEl>
                                        <p:attrNameLst>
                                          <p:attrName>ppt_x</p:attrName>
                                        </p:attrNameLst>
                                      </p:cBhvr>
                                      <p:tavLst>
                                        <p:tav tm="0">
                                          <p:val>
                                            <p:strVal val="#ppt_x-#ppt_w*1.125000"/>
                                          </p:val>
                                        </p:tav>
                                        <p:tav tm="100000">
                                          <p:val>
                                            <p:strVal val="#ppt_x"/>
                                          </p:val>
                                        </p:tav>
                                      </p:tavLst>
                                    </p:anim>
                                    <p:animEffect transition="in" filter="wipe(right)">
                                      <p:cBhvr>
                                        <p:cTn id="21" dur="400"/>
                                        <p:tgtEl>
                                          <p:spTgt spid="40"/>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400"/>
                                        <p:tgtEl>
                                          <p:spTgt spid="55"/>
                                        </p:tgtEl>
                                        <p:attrNameLst>
                                          <p:attrName>ppt_y</p:attrName>
                                        </p:attrNameLst>
                                      </p:cBhvr>
                                      <p:tavLst>
                                        <p:tav tm="0">
                                          <p:val>
                                            <p:strVal val="#ppt_y-#ppt_h*1.125000"/>
                                          </p:val>
                                        </p:tav>
                                        <p:tav tm="100000">
                                          <p:val>
                                            <p:strVal val="#ppt_y"/>
                                          </p:val>
                                        </p:tav>
                                      </p:tavLst>
                                    </p:anim>
                                    <p:animEffect transition="in" filter="wipe(down)">
                                      <p:cBhvr>
                                        <p:cTn id="25" dur="400"/>
                                        <p:tgtEl>
                                          <p:spTgt spid="55"/>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400"/>
                                        <p:tgtEl>
                                          <p:spTgt spid="56"/>
                                        </p:tgtEl>
                                        <p:attrNameLst>
                                          <p:attrName>ppt_y</p:attrName>
                                        </p:attrNameLst>
                                      </p:cBhvr>
                                      <p:tavLst>
                                        <p:tav tm="0">
                                          <p:val>
                                            <p:strVal val="#ppt_y-#ppt_h*1.125000"/>
                                          </p:val>
                                        </p:tav>
                                        <p:tav tm="100000">
                                          <p:val>
                                            <p:strVal val="#ppt_y"/>
                                          </p:val>
                                        </p:tav>
                                      </p:tavLst>
                                    </p:anim>
                                    <p:animEffect transition="in" filter="wipe(down)">
                                      <p:cBhvr>
                                        <p:cTn id="29" dur="400"/>
                                        <p:tgtEl>
                                          <p:spTgt spid="56"/>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400"/>
                                        <p:tgtEl>
                                          <p:spTgt spid="49"/>
                                        </p:tgtEl>
                                        <p:attrNameLst>
                                          <p:attrName>ppt_x</p:attrName>
                                        </p:attrNameLst>
                                      </p:cBhvr>
                                      <p:tavLst>
                                        <p:tav tm="0">
                                          <p:val>
                                            <p:strVal val="#ppt_x-#ppt_w*1.125000"/>
                                          </p:val>
                                        </p:tav>
                                        <p:tav tm="100000">
                                          <p:val>
                                            <p:strVal val="#ppt_x"/>
                                          </p:val>
                                        </p:tav>
                                      </p:tavLst>
                                    </p:anim>
                                    <p:animEffect transition="in" filter="wipe(right)">
                                      <p:cBhvr>
                                        <p:cTn id="34" dur="400"/>
                                        <p:tgtEl>
                                          <p:spTgt spid="49"/>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400"/>
                                        <p:tgtEl>
                                          <p:spTgt spid="57"/>
                                        </p:tgtEl>
                                        <p:attrNameLst>
                                          <p:attrName>ppt_y</p:attrName>
                                        </p:attrNameLst>
                                      </p:cBhvr>
                                      <p:tavLst>
                                        <p:tav tm="0">
                                          <p:val>
                                            <p:strVal val="#ppt_y-#ppt_h*1.125000"/>
                                          </p:val>
                                        </p:tav>
                                        <p:tav tm="100000">
                                          <p:val>
                                            <p:strVal val="#ppt_y"/>
                                          </p:val>
                                        </p:tav>
                                      </p:tavLst>
                                    </p:anim>
                                    <p:animEffect transition="in" filter="wipe(down)">
                                      <p:cBhvr>
                                        <p:cTn id="38" dur="400"/>
                                        <p:tgtEl>
                                          <p:spTgt spid="57"/>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400"/>
                                        <p:tgtEl>
                                          <p:spTgt spid="58"/>
                                        </p:tgtEl>
                                        <p:attrNameLst>
                                          <p:attrName>ppt_y</p:attrName>
                                        </p:attrNameLst>
                                      </p:cBhvr>
                                      <p:tavLst>
                                        <p:tav tm="0">
                                          <p:val>
                                            <p:strVal val="#ppt_y-#ppt_h*1.125000"/>
                                          </p:val>
                                        </p:tav>
                                        <p:tav tm="100000">
                                          <p:val>
                                            <p:strVal val="#ppt_y"/>
                                          </p:val>
                                        </p:tav>
                                      </p:tavLst>
                                    </p:anim>
                                    <p:animEffect transition="in" filter="wipe(down)">
                                      <p:cBhvr>
                                        <p:cTn id="42" dur="400"/>
                                        <p:tgtEl>
                                          <p:spTgt spid="58"/>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400"/>
                                        <p:tgtEl>
                                          <p:spTgt spid="46"/>
                                        </p:tgtEl>
                                        <p:attrNameLst>
                                          <p:attrName>ppt_x</p:attrName>
                                        </p:attrNameLst>
                                      </p:cBhvr>
                                      <p:tavLst>
                                        <p:tav tm="0">
                                          <p:val>
                                            <p:strVal val="#ppt_x-#ppt_w*1.125000"/>
                                          </p:val>
                                        </p:tav>
                                        <p:tav tm="100000">
                                          <p:val>
                                            <p:strVal val="#ppt_x"/>
                                          </p:val>
                                        </p:tav>
                                      </p:tavLst>
                                    </p:anim>
                                    <p:animEffect transition="in" filter="wipe(right)">
                                      <p:cBhvr>
                                        <p:cTn id="47" dur="400"/>
                                        <p:tgtEl>
                                          <p:spTgt spid="46"/>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400"/>
                                        <p:tgtEl>
                                          <p:spTgt spid="59"/>
                                        </p:tgtEl>
                                        <p:attrNameLst>
                                          <p:attrName>ppt_y</p:attrName>
                                        </p:attrNameLst>
                                      </p:cBhvr>
                                      <p:tavLst>
                                        <p:tav tm="0">
                                          <p:val>
                                            <p:strVal val="#ppt_y-#ppt_h*1.125000"/>
                                          </p:val>
                                        </p:tav>
                                        <p:tav tm="100000">
                                          <p:val>
                                            <p:strVal val="#ppt_y"/>
                                          </p:val>
                                        </p:tav>
                                      </p:tavLst>
                                    </p:anim>
                                    <p:animEffect transition="in" filter="wipe(down)">
                                      <p:cBhvr>
                                        <p:cTn id="51" dur="400"/>
                                        <p:tgtEl>
                                          <p:spTgt spid="5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400"/>
                                        <p:tgtEl>
                                          <p:spTgt spid="60"/>
                                        </p:tgtEl>
                                        <p:attrNameLst>
                                          <p:attrName>ppt_y</p:attrName>
                                        </p:attrNameLst>
                                      </p:cBhvr>
                                      <p:tavLst>
                                        <p:tav tm="0">
                                          <p:val>
                                            <p:strVal val="#ppt_y-#ppt_h*1.125000"/>
                                          </p:val>
                                        </p:tav>
                                        <p:tav tm="100000">
                                          <p:val>
                                            <p:strVal val="#ppt_y"/>
                                          </p:val>
                                        </p:tav>
                                      </p:tavLst>
                                    </p:anim>
                                    <p:animEffect transition="in" filter="wipe(down)">
                                      <p:cBhvr>
                                        <p:cTn id="55" dur="400"/>
                                        <p:tgtEl>
                                          <p:spTgt spid="60"/>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barn(outVertical)">
                                      <p:cBhvr>
                                        <p:cTn id="59" dur="750"/>
                                        <p:tgtEl>
                                          <p:spTgt spid="61"/>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具体目标规划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251520" y="2992672"/>
            <a:ext cx="8712968" cy="328532"/>
            <a:chOff x="534438" y="3368953"/>
            <a:chExt cx="10944224" cy="438144"/>
          </a:xfrm>
          <a:solidFill>
            <a:schemeClr val="bg1">
              <a:lumMod val="65000"/>
            </a:schemeClr>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7" name="矩形 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8" name="矩形 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9" name="矩形 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1" name="矩形 1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2" name="等腰三角形 11"/>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grpSp>
      </p:grpSp>
      <p:cxnSp>
        <p:nvCxnSpPr>
          <p:cNvPr id="13" name="肘形连接符 12"/>
          <p:cNvCxnSpPr>
            <a:stCxn id="15" idx="3"/>
            <a:endCxn id="18" idx="1"/>
          </p:cNvCxnSpPr>
          <p:nvPr/>
        </p:nvCxnSpPr>
        <p:spPr>
          <a:xfrm rot="5400000" flipH="1" flipV="1">
            <a:off x="841239"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36839"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15" name="六边形 14"/>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16" name="文本框 64"/>
            <p:cNvSpPr txBox="1"/>
            <p:nvPr/>
          </p:nvSpPr>
          <p:spPr>
            <a:xfrm>
              <a:off x="1115001" y="3231615"/>
              <a:ext cx="577851" cy="369417"/>
            </a:xfrm>
            <a:prstGeom prst="rect">
              <a:avLst/>
            </a:prstGeom>
            <a:noFill/>
            <a:ln w="12700">
              <a:noFill/>
            </a:ln>
            <a:effectLst/>
          </p:spPr>
          <p:txBody>
            <a:bodyPr wrap="square" rtlCol="0">
              <a:spAutoFit/>
            </a:bodyPr>
            <a:lstStyle/>
            <a:p>
              <a:pPr algn="ctr"/>
              <a:r>
                <a:rPr lang="en-US" altLang="zh-CN" sz="1200" b="1" dirty="0">
                  <a:solidFill>
                    <a:schemeClr val="accent1">
                      <a:lumMod val="75000"/>
                    </a:schemeClr>
                  </a:solidFill>
                  <a:latin typeface="微软雅黑" panose="020B0503020204020204" charset="-122"/>
                  <a:ea typeface="微软雅黑" panose="020B0503020204020204" charset="-122"/>
                </a:rPr>
                <a:t>4</a:t>
              </a:r>
              <a:r>
                <a:rPr lang="zh-CN" altLang="en-US" sz="1200" b="1" dirty="0">
                  <a:solidFill>
                    <a:schemeClr val="accent1">
                      <a:lumMod val="75000"/>
                    </a:schemeClr>
                  </a:solidFill>
                  <a:latin typeface="微软雅黑" panose="020B0503020204020204" charset="-122"/>
                  <a:ea typeface="微软雅黑" panose="020B0503020204020204" charset="-122"/>
                </a:rPr>
                <a:t>月</a:t>
              </a:r>
              <a:endParaRPr lang="zh-CN" altLang="en-US" sz="1200" b="1" dirty="0">
                <a:solidFill>
                  <a:schemeClr val="accent1">
                    <a:lumMod val="75000"/>
                  </a:schemeClr>
                </a:solidFill>
                <a:latin typeface="微软雅黑" panose="020B0503020204020204" charset="-122"/>
                <a:ea typeface="微软雅黑" panose="020B0503020204020204" charset="-122"/>
              </a:endParaRPr>
            </a:p>
          </p:txBody>
        </p:sp>
      </p:grpSp>
      <p:grpSp>
        <p:nvGrpSpPr>
          <p:cNvPr id="17" name="组合 16"/>
          <p:cNvGrpSpPr/>
          <p:nvPr/>
        </p:nvGrpSpPr>
        <p:grpSpPr>
          <a:xfrm>
            <a:off x="1273933" y="1929601"/>
            <a:ext cx="1059449" cy="803368"/>
            <a:chOff x="1853741" y="1952625"/>
            <a:chExt cx="1413335" cy="1071405"/>
          </a:xfrm>
          <a:solidFill>
            <a:schemeClr val="bg2"/>
          </a:solidFill>
        </p:grpSpPr>
        <p:sp>
          <p:nvSpPr>
            <p:cNvPr id="18" name="矩形 1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66"/>
            <p:cNvSpPr txBox="1"/>
            <p:nvPr/>
          </p:nvSpPr>
          <p:spPr>
            <a:xfrm>
              <a:off x="1853742" y="1997871"/>
              <a:ext cx="1413334" cy="1026159"/>
            </a:xfrm>
            <a:prstGeom prst="rect">
              <a:avLst/>
            </a:prstGeom>
            <a:grpFill/>
          </p:spPr>
          <p:txBody>
            <a:bodyPr wrap="square" rtlCol="0">
              <a:spAutoFit/>
            </a:bodyPr>
            <a:lstStyle/>
            <a:p>
              <a:pPr algn="just"/>
              <a:r>
                <a:rPr lang="zh-CN" altLang="en-US" sz="1100" dirty="0">
                  <a:solidFill>
                    <a:schemeClr val="tx1">
                      <a:lumMod val="75000"/>
                      <a:lumOff val="25000"/>
                    </a:schemeClr>
                  </a:solidFill>
                  <a:latin typeface="微软雅黑" panose="020B0503020204020204" charset="-122"/>
                  <a:ea typeface="微软雅黑" panose="020B0503020204020204" charset="-122"/>
                </a:rPr>
                <a:t>在这里添加你的</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文字内容或者在此处插入图片</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0" name="肘形连接符 19"/>
          <p:cNvCxnSpPr>
            <a:stCxn id="22" idx="3"/>
            <a:endCxn id="25" idx="1"/>
          </p:cNvCxnSpPr>
          <p:nvPr/>
        </p:nvCxnSpPr>
        <p:spPr>
          <a:xfrm rot="5400000" flipH="1" flipV="1">
            <a:off x="2775525" y="2472271"/>
            <a:ext cx="646842"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771125"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22" name="六边形 21"/>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23" name="文本框 72"/>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2">
                      <a:lumMod val="75000"/>
                    </a:schemeClr>
                  </a:solidFill>
                  <a:latin typeface="微软雅黑" panose="020B0503020204020204" charset="-122"/>
                  <a:ea typeface="微软雅黑" panose="020B0503020204020204" charset="-122"/>
                </a:rPr>
                <a:t>6</a:t>
              </a:r>
              <a:r>
                <a:rPr lang="zh-CN" altLang="en-US" sz="1200" b="1" dirty="0">
                  <a:solidFill>
                    <a:schemeClr val="accent2">
                      <a:lumMod val="75000"/>
                    </a:schemeClr>
                  </a:solidFill>
                  <a:latin typeface="微软雅黑" panose="020B0503020204020204" charset="-122"/>
                  <a:ea typeface="微软雅黑" panose="020B0503020204020204" charset="-122"/>
                </a:rPr>
                <a:t>月</a:t>
              </a:r>
              <a:endParaRPr lang="zh-CN" altLang="en-US" sz="1200" b="1" dirty="0">
                <a:solidFill>
                  <a:schemeClr val="accent2">
                    <a:lumMod val="75000"/>
                  </a:schemeClr>
                </a:solidFill>
                <a:latin typeface="微软雅黑" panose="020B0503020204020204" charset="-122"/>
                <a:ea typeface="微软雅黑" panose="020B0503020204020204" charset="-122"/>
              </a:endParaRPr>
            </a:p>
          </p:txBody>
        </p:sp>
      </p:grpSp>
      <p:grpSp>
        <p:nvGrpSpPr>
          <p:cNvPr id="24" name="组合 23"/>
          <p:cNvGrpSpPr/>
          <p:nvPr/>
        </p:nvGrpSpPr>
        <p:grpSpPr>
          <a:xfrm>
            <a:off x="3208220" y="1929601"/>
            <a:ext cx="1059449" cy="803368"/>
            <a:chOff x="1853741" y="1952625"/>
            <a:chExt cx="1413335" cy="1071405"/>
          </a:xfrm>
          <a:solidFill>
            <a:schemeClr val="bg2"/>
          </a:solidFill>
        </p:grpSpPr>
        <p:sp>
          <p:nvSpPr>
            <p:cNvPr id="25" name="矩形 2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75"/>
            <p:cNvSpPr txBox="1"/>
            <p:nvPr/>
          </p:nvSpPr>
          <p:spPr>
            <a:xfrm>
              <a:off x="1853742" y="1997871"/>
              <a:ext cx="1413334" cy="1026159"/>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endParaRPr lang="zh-CN" altLang="en-US" sz="1100" dirty="0">
                <a:solidFill>
                  <a:schemeClr val="tx1">
                    <a:lumMod val="75000"/>
                    <a:lumOff val="25000"/>
                  </a:schemeClr>
                </a:solidFill>
              </a:endParaRPr>
            </a:p>
          </p:txBody>
        </p:sp>
      </p:grpSp>
      <p:cxnSp>
        <p:nvCxnSpPr>
          <p:cNvPr id="27" name="肘形连接符 26"/>
          <p:cNvCxnSpPr>
            <a:stCxn id="29" idx="3"/>
            <a:endCxn id="32" idx="1"/>
          </p:cNvCxnSpPr>
          <p:nvPr/>
        </p:nvCxnSpPr>
        <p:spPr>
          <a:xfrm rot="5400000" flipH="1" flipV="1">
            <a:off x="4709812"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705412"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29" name="六边形 28"/>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30" name="文本框 79"/>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1">
                      <a:lumMod val="75000"/>
                    </a:schemeClr>
                  </a:solidFill>
                  <a:latin typeface="微软雅黑" panose="020B0503020204020204" charset="-122"/>
                  <a:ea typeface="微软雅黑" panose="020B0503020204020204" charset="-122"/>
                </a:rPr>
                <a:t>8</a:t>
              </a:r>
              <a:r>
                <a:rPr lang="zh-CN" altLang="en-US" sz="1200" b="1" dirty="0">
                  <a:solidFill>
                    <a:schemeClr val="accent1">
                      <a:lumMod val="75000"/>
                    </a:schemeClr>
                  </a:solidFill>
                  <a:latin typeface="微软雅黑" panose="020B0503020204020204" charset="-122"/>
                  <a:ea typeface="微软雅黑" panose="020B0503020204020204" charset="-122"/>
                </a:rPr>
                <a:t>月</a:t>
              </a:r>
              <a:endParaRPr lang="zh-CN" altLang="en-US" sz="1200" b="1" dirty="0">
                <a:solidFill>
                  <a:schemeClr val="accent1">
                    <a:lumMod val="75000"/>
                  </a:schemeClr>
                </a:solidFill>
                <a:latin typeface="微软雅黑" panose="020B0503020204020204" charset="-122"/>
                <a:ea typeface="微软雅黑" panose="020B0503020204020204" charset="-122"/>
              </a:endParaRPr>
            </a:p>
          </p:txBody>
        </p:sp>
      </p:grpSp>
      <p:grpSp>
        <p:nvGrpSpPr>
          <p:cNvPr id="31" name="组合 30"/>
          <p:cNvGrpSpPr/>
          <p:nvPr/>
        </p:nvGrpSpPr>
        <p:grpSpPr>
          <a:xfrm>
            <a:off x="5142506" y="1929601"/>
            <a:ext cx="1059449" cy="803368"/>
            <a:chOff x="1853741" y="1952625"/>
            <a:chExt cx="1413335" cy="1071405"/>
          </a:xfrm>
          <a:solidFill>
            <a:schemeClr val="bg2"/>
          </a:solidFill>
        </p:grpSpPr>
        <p:sp>
          <p:nvSpPr>
            <p:cNvPr id="32" name="矩形 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文本框 82"/>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endParaRPr lang="zh-CN" altLang="en-US" sz="1100" dirty="0">
                <a:solidFill>
                  <a:schemeClr val="tx1">
                    <a:lumMod val="75000"/>
                    <a:lumOff val="25000"/>
                  </a:schemeClr>
                </a:solidFill>
              </a:endParaRPr>
            </a:p>
          </p:txBody>
        </p:sp>
      </p:grpSp>
      <p:cxnSp>
        <p:nvCxnSpPr>
          <p:cNvPr id="34" name="肘形连接符 33"/>
          <p:cNvCxnSpPr>
            <a:stCxn id="36" idx="3"/>
            <a:endCxn id="39" idx="1"/>
          </p:cNvCxnSpPr>
          <p:nvPr/>
        </p:nvCxnSpPr>
        <p:spPr>
          <a:xfrm rot="5400000" flipH="1" flipV="1">
            <a:off x="6644099" y="2472271"/>
            <a:ext cx="64684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587212" y="2904964"/>
            <a:ext cx="539779" cy="507177"/>
            <a:chOff x="1039738" y="3090803"/>
            <a:chExt cx="720080"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36" name="六边形 35"/>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37" name="文本框 86"/>
            <p:cNvSpPr txBox="1"/>
            <p:nvPr/>
          </p:nvSpPr>
          <p:spPr>
            <a:xfrm>
              <a:off x="1039738" y="3231615"/>
              <a:ext cx="720080" cy="369417"/>
            </a:xfrm>
            <a:prstGeom prst="rect">
              <a:avLst/>
            </a:prstGeom>
            <a:noFill/>
            <a:ln w="12700">
              <a:noFill/>
            </a:ln>
          </p:spPr>
          <p:txBody>
            <a:bodyPr wrap="square" rtlCol="0">
              <a:spAutoFit/>
            </a:bodyPr>
            <a:lstStyle/>
            <a:p>
              <a:pPr algn="ctr"/>
              <a:r>
                <a:rPr lang="en-US" altLang="zh-CN" sz="1200" b="1" dirty="0">
                  <a:solidFill>
                    <a:schemeClr val="accent2">
                      <a:lumMod val="75000"/>
                    </a:schemeClr>
                  </a:solidFill>
                  <a:latin typeface="微软雅黑" panose="020B0503020204020204" charset="-122"/>
                  <a:ea typeface="微软雅黑" panose="020B0503020204020204" charset="-122"/>
                </a:rPr>
                <a:t>10</a:t>
              </a:r>
              <a:r>
                <a:rPr lang="zh-CN" altLang="en-US" sz="1200" b="1" dirty="0">
                  <a:solidFill>
                    <a:schemeClr val="accent2">
                      <a:lumMod val="75000"/>
                    </a:schemeClr>
                  </a:solidFill>
                  <a:latin typeface="微软雅黑" panose="020B0503020204020204" charset="-122"/>
                  <a:ea typeface="微软雅黑" panose="020B0503020204020204" charset="-122"/>
                </a:rPr>
                <a:t>月</a:t>
              </a:r>
              <a:endParaRPr lang="zh-CN" altLang="en-US" sz="1200" b="1" dirty="0">
                <a:solidFill>
                  <a:schemeClr val="accent2">
                    <a:lumMod val="75000"/>
                  </a:schemeClr>
                </a:solidFill>
                <a:latin typeface="微软雅黑" panose="020B0503020204020204" charset="-122"/>
                <a:ea typeface="微软雅黑" panose="020B0503020204020204" charset="-122"/>
              </a:endParaRPr>
            </a:p>
          </p:txBody>
        </p:sp>
      </p:grpSp>
      <p:grpSp>
        <p:nvGrpSpPr>
          <p:cNvPr id="38" name="组合 37"/>
          <p:cNvGrpSpPr/>
          <p:nvPr/>
        </p:nvGrpSpPr>
        <p:grpSpPr>
          <a:xfrm>
            <a:off x="7076793" y="1929601"/>
            <a:ext cx="1059449" cy="803368"/>
            <a:chOff x="1853741" y="1952625"/>
            <a:chExt cx="1413335" cy="1071405"/>
          </a:xfrm>
          <a:solidFill>
            <a:schemeClr val="bg2"/>
          </a:solidFill>
        </p:grpSpPr>
        <p:sp>
          <p:nvSpPr>
            <p:cNvPr id="39" name="矩形 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89"/>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endParaRPr lang="zh-CN" altLang="en-US" sz="1100" dirty="0">
                <a:solidFill>
                  <a:schemeClr val="tx1">
                    <a:lumMod val="75000"/>
                    <a:lumOff val="25000"/>
                  </a:schemeClr>
                </a:solidFill>
              </a:endParaRPr>
            </a:p>
          </p:txBody>
        </p:sp>
      </p:grpSp>
      <p:cxnSp>
        <p:nvCxnSpPr>
          <p:cNvPr id="41" name="肘形连接符 40"/>
          <p:cNvCxnSpPr>
            <a:stCxn id="43" idx="0"/>
            <a:endCxn id="46" idx="1"/>
          </p:cNvCxnSpPr>
          <p:nvPr/>
        </p:nvCxnSpPr>
        <p:spPr>
          <a:xfrm rot="16200000" flipH="1">
            <a:off x="1808713"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803982"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43" name="六边形 4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44" name="文本框 93"/>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3">
                      <a:lumMod val="75000"/>
                    </a:schemeClr>
                  </a:solidFill>
                  <a:latin typeface="微软雅黑" panose="020B0503020204020204" charset="-122"/>
                  <a:ea typeface="微软雅黑" panose="020B0503020204020204" charset="-122"/>
                </a:rPr>
                <a:t>5</a:t>
              </a:r>
              <a:r>
                <a:rPr lang="zh-CN" altLang="en-US" sz="1200" b="1" dirty="0">
                  <a:solidFill>
                    <a:schemeClr val="accent3">
                      <a:lumMod val="75000"/>
                    </a:schemeClr>
                  </a:solidFill>
                  <a:latin typeface="微软雅黑" panose="020B0503020204020204" charset="-122"/>
                  <a:ea typeface="微软雅黑" panose="020B0503020204020204" charset="-122"/>
                </a:rPr>
                <a:t>月</a:t>
              </a:r>
              <a:endParaRPr lang="zh-CN" altLang="en-US" sz="1200" b="1" dirty="0">
                <a:solidFill>
                  <a:schemeClr val="accent3">
                    <a:lumMod val="75000"/>
                  </a:schemeClr>
                </a:solidFill>
                <a:latin typeface="微软雅黑" panose="020B0503020204020204" charset="-122"/>
                <a:ea typeface="微软雅黑" panose="020B0503020204020204" charset="-122"/>
              </a:endParaRPr>
            </a:p>
          </p:txBody>
        </p:sp>
      </p:grpSp>
      <p:grpSp>
        <p:nvGrpSpPr>
          <p:cNvPr id="45" name="组合 44"/>
          <p:cNvGrpSpPr/>
          <p:nvPr/>
        </p:nvGrpSpPr>
        <p:grpSpPr>
          <a:xfrm>
            <a:off x="2241077" y="3729801"/>
            <a:ext cx="1059449" cy="803368"/>
            <a:chOff x="1853741" y="1952625"/>
            <a:chExt cx="1413335" cy="1071405"/>
          </a:xfrm>
          <a:solidFill>
            <a:schemeClr val="bg2"/>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7" name="文本框 96"/>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endParaRPr lang="zh-CN" altLang="en-US" sz="1100" dirty="0">
                <a:solidFill>
                  <a:schemeClr val="tx1">
                    <a:lumMod val="75000"/>
                    <a:lumOff val="25000"/>
                  </a:schemeClr>
                </a:solidFill>
              </a:endParaRPr>
            </a:p>
          </p:txBody>
        </p:sp>
      </p:grpSp>
      <p:cxnSp>
        <p:nvCxnSpPr>
          <p:cNvPr id="48" name="肘形连接符 47"/>
          <p:cNvCxnSpPr>
            <a:stCxn id="50" idx="0"/>
            <a:endCxn id="53" idx="1"/>
          </p:cNvCxnSpPr>
          <p:nvPr/>
        </p:nvCxnSpPr>
        <p:spPr>
          <a:xfrm rot="16200000" flipH="1">
            <a:off x="3742999"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3738268"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50" name="六边形 49"/>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51" name="文本框 101"/>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5">
                      <a:lumMod val="75000"/>
                    </a:schemeClr>
                  </a:solidFill>
                  <a:latin typeface="微软雅黑" panose="020B0503020204020204" charset="-122"/>
                  <a:ea typeface="微软雅黑" panose="020B0503020204020204" charset="-122"/>
                </a:rPr>
                <a:t>7</a:t>
              </a:r>
              <a:r>
                <a:rPr lang="zh-CN" altLang="en-US" sz="1200" b="1" dirty="0">
                  <a:solidFill>
                    <a:schemeClr val="accent5">
                      <a:lumMod val="75000"/>
                    </a:schemeClr>
                  </a:solidFill>
                  <a:latin typeface="微软雅黑" panose="020B0503020204020204" charset="-122"/>
                  <a:ea typeface="微软雅黑" panose="020B0503020204020204" charset="-122"/>
                </a:rPr>
                <a:t>月</a:t>
              </a:r>
              <a:endParaRPr lang="zh-CN" altLang="en-US" sz="1200" b="1" dirty="0">
                <a:solidFill>
                  <a:schemeClr val="accent5">
                    <a:lumMod val="75000"/>
                  </a:schemeClr>
                </a:solidFill>
                <a:latin typeface="微软雅黑" panose="020B0503020204020204" charset="-122"/>
                <a:ea typeface="微软雅黑" panose="020B0503020204020204" charset="-122"/>
              </a:endParaRPr>
            </a:p>
          </p:txBody>
        </p:sp>
      </p:grpSp>
      <p:grpSp>
        <p:nvGrpSpPr>
          <p:cNvPr id="52" name="组合 51"/>
          <p:cNvGrpSpPr/>
          <p:nvPr/>
        </p:nvGrpSpPr>
        <p:grpSpPr>
          <a:xfrm>
            <a:off x="4175363" y="3729801"/>
            <a:ext cx="1059449" cy="803368"/>
            <a:chOff x="1853741" y="1952625"/>
            <a:chExt cx="1413335" cy="1071405"/>
          </a:xfrm>
          <a:solidFill>
            <a:schemeClr val="bg2"/>
          </a:solidFill>
        </p:grpSpPr>
        <p:sp>
          <p:nvSpPr>
            <p:cNvPr id="53" name="矩形 5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4" name="文本框 104"/>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endParaRPr lang="zh-CN" altLang="en-US" sz="1100" dirty="0">
                <a:solidFill>
                  <a:schemeClr val="tx1">
                    <a:lumMod val="75000"/>
                    <a:lumOff val="25000"/>
                  </a:schemeClr>
                </a:solidFill>
              </a:endParaRPr>
            </a:p>
          </p:txBody>
        </p:sp>
      </p:grpSp>
      <p:cxnSp>
        <p:nvCxnSpPr>
          <p:cNvPr id="55" name="肘形连接符 54"/>
          <p:cNvCxnSpPr>
            <a:stCxn id="57" idx="0"/>
            <a:endCxn id="60" idx="1"/>
          </p:cNvCxnSpPr>
          <p:nvPr/>
        </p:nvCxnSpPr>
        <p:spPr>
          <a:xfrm rot="16200000" flipH="1">
            <a:off x="5677286"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672555"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57" name="六边形 56"/>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58" name="文本框 108"/>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3">
                      <a:lumMod val="75000"/>
                    </a:schemeClr>
                  </a:solidFill>
                  <a:latin typeface="微软雅黑" panose="020B0503020204020204" charset="-122"/>
                  <a:ea typeface="微软雅黑" panose="020B0503020204020204" charset="-122"/>
                </a:rPr>
                <a:t>9</a:t>
              </a:r>
              <a:r>
                <a:rPr lang="zh-CN" altLang="en-US" sz="1200" b="1" dirty="0">
                  <a:solidFill>
                    <a:schemeClr val="accent3">
                      <a:lumMod val="75000"/>
                    </a:schemeClr>
                  </a:solidFill>
                  <a:latin typeface="微软雅黑" panose="020B0503020204020204" charset="-122"/>
                  <a:ea typeface="微软雅黑" panose="020B0503020204020204" charset="-122"/>
                </a:rPr>
                <a:t>月</a:t>
              </a:r>
              <a:endParaRPr lang="zh-CN" altLang="en-US" sz="1200" b="1" dirty="0">
                <a:solidFill>
                  <a:schemeClr val="accent3">
                    <a:lumMod val="75000"/>
                  </a:schemeClr>
                </a:solidFill>
                <a:latin typeface="微软雅黑" panose="020B0503020204020204" charset="-122"/>
                <a:ea typeface="微软雅黑" panose="020B0503020204020204" charset="-122"/>
              </a:endParaRPr>
            </a:p>
          </p:txBody>
        </p:sp>
      </p:grpSp>
      <p:grpSp>
        <p:nvGrpSpPr>
          <p:cNvPr id="59" name="组合 58"/>
          <p:cNvGrpSpPr/>
          <p:nvPr/>
        </p:nvGrpSpPr>
        <p:grpSpPr>
          <a:xfrm>
            <a:off x="6109650" y="3729801"/>
            <a:ext cx="1059449" cy="803368"/>
            <a:chOff x="1853741" y="1952625"/>
            <a:chExt cx="1413335" cy="1071405"/>
          </a:xfrm>
          <a:solidFill>
            <a:schemeClr val="bg2"/>
          </a:solidFill>
        </p:grpSpPr>
        <p:sp>
          <p:nvSpPr>
            <p:cNvPr id="60" name="矩形 5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1" name="文本框 111"/>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endParaRPr lang="zh-CN" altLang="en-US" sz="1100" dirty="0">
                <a:solidFill>
                  <a:schemeClr val="tx1">
                    <a:lumMod val="75000"/>
                    <a:lumOff val="25000"/>
                  </a:schemeClr>
                </a:solidFill>
              </a:endParaRPr>
            </a:p>
          </p:txBody>
        </p:sp>
      </p:grpSp>
      <p:grpSp>
        <p:nvGrpSpPr>
          <p:cNvPr id="62" name="组合 61"/>
          <p:cNvGrpSpPr/>
          <p:nvPr/>
        </p:nvGrpSpPr>
        <p:grpSpPr>
          <a:xfrm>
            <a:off x="7541581" y="2904964"/>
            <a:ext cx="545841" cy="507177"/>
            <a:chOff x="1022698" y="3090803"/>
            <a:chExt cx="728167"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63" name="六边形 6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64" name="文本框 114"/>
            <p:cNvSpPr txBox="1"/>
            <p:nvPr/>
          </p:nvSpPr>
          <p:spPr>
            <a:xfrm>
              <a:off x="1022698" y="3231615"/>
              <a:ext cx="728167" cy="369417"/>
            </a:xfrm>
            <a:prstGeom prst="rect">
              <a:avLst/>
            </a:prstGeom>
            <a:noFill/>
            <a:ln w="12700">
              <a:noFill/>
            </a:ln>
          </p:spPr>
          <p:txBody>
            <a:bodyPr wrap="square" rtlCol="0">
              <a:spAutoFit/>
            </a:bodyPr>
            <a:lstStyle/>
            <a:p>
              <a:pPr algn="ctr"/>
              <a:r>
                <a:rPr lang="en-US" altLang="zh-CN" sz="1200" b="1" dirty="0">
                  <a:solidFill>
                    <a:schemeClr val="accent5">
                      <a:lumMod val="75000"/>
                    </a:schemeClr>
                  </a:solidFill>
                  <a:latin typeface="微软雅黑" panose="020B0503020204020204" charset="-122"/>
                  <a:ea typeface="微软雅黑" panose="020B0503020204020204" charset="-122"/>
                </a:rPr>
                <a:t>11</a:t>
              </a:r>
              <a:r>
                <a:rPr lang="zh-CN" altLang="en-US" sz="1200" b="1" dirty="0">
                  <a:solidFill>
                    <a:schemeClr val="accent5">
                      <a:lumMod val="75000"/>
                    </a:schemeClr>
                  </a:solidFill>
                  <a:latin typeface="微软雅黑" panose="020B0503020204020204" charset="-122"/>
                  <a:ea typeface="微软雅黑" panose="020B0503020204020204" charset="-122"/>
                </a:rPr>
                <a:t>月</a:t>
              </a:r>
              <a:endParaRPr lang="zh-CN" altLang="en-US" sz="1200" b="1" dirty="0">
                <a:solidFill>
                  <a:schemeClr val="accent5">
                    <a:lumMod val="75000"/>
                  </a:schemeClr>
                </a:solidFill>
                <a:latin typeface="微软雅黑" panose="020B0503020204020204" charset="-122"/>
                <a:ea typeface="微软雅黑" panose="020B0503020204020204" charset="-122"/>
              </a:endParaRPr>
            </a:p>
          </p:txBody>
        </p:sp>
      </p:grpSp>
      <p:sp>
        <p:nvSpPr>
          <p:cNvPr id="65" name="矩形 64"/>
          <p:cNvSpPr/>
          <p:nvPr/>
        </p:nvSpPr>
        <p:spPr>
          <a:xfrm>
            <a:off x="3186605" y="1102712"/>
            <a:ext cx="2880301" cy="347663"/>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solidFill>
                  <a:schemeClr val="bg1"/>
                </a:solidFill>
                <a:latin typeface="微软雅黑" panose="020B0503020204020204" charset="-122"/>
                <a:ea typeface="微软雅黑" panose="020B0503020204020204" charset="-122"/>
              </a:rPr>
              <a:t>点击添加小标题</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up)">
                                      <p:cBhvr>
                                        <p:cTn id="79" dur="500"/>
                                        <p:tgtEl>
                                          <p:spTgt spid="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left)">
                                      <p:cBhvr>
                                        <p:cTn id="95" dur="500"/>
                                        <p:tgtEl>
                                          <p:spTgt spid="3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2"/>
                                        </p:tgtEl>
                                      </p:cBhvr>
                                    </p:animEffect>
                                    <p:animScale>
                                      <p:cBhvr>
                                        <p:cTn id="103"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具体目标规划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Oval 22"/>
          <p:cNvSpPr>
            <a:spLocks noChangeArrowheads="1"/>
          </p:cNvSpPr>
          <p:nvPr/>
        </p:nvSpPr>
        <p:spPr bwMode="auto">
          <a:xfrm>
            <a:off x="3847863" y="1203598"/>
            <a:ext cx="977235" cy="976606"/>
          </a:xfrm>
          <a:prstGeom prst="ellipse">
            <a:avLst/>
          </a:prstGeom>
          <a:gradFill>
            <a:gsLst>
              <a:gs pos="0">
                <a:schemeClr val="accent1">
                  <a:lumMod val="75000"/>
                </a:schemeClr>
              </a:gs>
              <a:gs pos="99000">
                <a:schemeClr val="accent1"/>
              </a:gs>
            </a:gsLst>
            <a:lin ang="5400000" scaled="0"/>
          </a:gradFill>
          <a:ln w="25400">
            <a:gradFill>
              <a:gsLst>
                <a:gs pos="0">
                  <a:schemeClr val="accent1"/>
                </a:gs>
                <a:gs pos="99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ctr" anchorCtr="0" compatLnSpc="1"/>
          <a:lstStyle/>
          <a:p>
            <a:pPr algn="ctr"/>
            <a:r>
              <a:rPr lang="zh-CN" altLang="en-US" sz="2000" b="1" dirty="0">
                <a:solidFill>
                  <a:schemeClr val="bg1"/>
                </a:solidFill>
                <a:latin typeface="微软雅黑" panose="020B0503020204020204" charset="-122"/>
                <a:ea typeface="微软雅黑" panose="020B0503020204020204" charset="-122"/>
              </a:rPr>
              <a:t>标题内容</a:t>
            </a:r>
            <a:endParaRPr lang="zh-CN" altLang="en-US" sz="3200" b="1" baseline="-3000" dirty="0">
              <a:solidFill>
                <a:schemeClr val="bg1"/>
              </a:solidFill>
              <a:latin typeface="微软雅黑" panose="020B0503020204020204" charset="-122"/>
              <a:ea typeface="微软雅黑" panose="020B0503020204020204" charset="-122"/>
            </a:endParaRPr>
          </a:p>
        </p:txBody>
      </p:sp>
      <p:sp>
        <p:nvSpPr>
          <p:cNvPr id="4" name="Line 23"/>
          <p:cNvSpPr>
            <a:spLocks noChangeShapeType="1"/>
          </p:cNvSpPr>
          <p:nvPr/>
        </p:nvSpPr>
        <p:spPr bwMode="auto">
          <a:xfrm flipH="1">
            <a:off x="1475656" y="1693137"/>
            <a:ext cx="2372206" cy="0"/>
          </a:xfrm>
          <a:prstGeom prst="line">
            <a:avLst/>
          </a:prstGeom>
          <a:noFill/>
          <a:ln w="5" cap="flat">
            <a:solidFill>
              <a:schemeClr val="tx1">
                <a:lumMod val="75000"/>
                <a:lumOff val="2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8" tIns="28310" rIns="56618" bIns="28310" numCol="1" anchor="t" anchorCtr="0" compatLnSpc="1"/>
          <a:lstStyle/>
          <a:p>
            <a:endParaRPr lang="zh-CN" altLang="en-US">
              <a:solidFill>
                <a:srgbClr val="0E4D93"/>
              </a:solidFill>
            </a:endParaRPr>
          </a:p>
        </p:txBody>
      </p:sp>
      <p:sp>
        <p:nvSpPr>
          <p:cNvPr id="5" name="Freeform 27"/>
          <p:cNvSpPr/>
          <p:nvPr/>
        </p:nvSpPr>
        <p:spPr bwMode="auto">
          <a:xfrm>
            <a:off x="3212906" y="1769783"/>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6" name="Freeform 28"/>
          <p:cNvSpPr/>
          <p:nvPr/>
        </p:nvSpPr>
        <p:spPr bwMode="auto">
          <a:xfrm>
            <a:off x="2550670" y="1769783"/>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7" name="Freeform 29"/>
          <p:cNvSpPr/>
          <p:nvPr/>
        </p:nvSpPr>
        <p:spPr bwMode="auto">
          <a:xfrm>
            <a:off x="1908275" y="1769783"/>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8" name="TextBox 7"/>
          <p:cNvSpPr txBox="1"/>
          <p:nvPr/>
        </p:nvSpPr>
        <p:spPr>
          <a:xfrm>
            <a:off x="4566097" y="2420378"/>
            <a:ext cx="418516" cy="576545"/>
          </a:xfrm>
          <a:prstGeom prst="rect">
            <a:avLst/>
          </a:prstGeom>
          <a:noFill/>
        </p:spPr>
        <p:txBody>
          <a:bodyPr wrap="none" lIns="56618" tIns="28310" rIns="56618" bIns="28310" rtlCol="0" anchor="ctr">
            <a:spAutoFit/>
          </a:bodyPr>
          <a:lstStyle/>
          <a:p>
            <a:r>
              <a:rPr lang="en-US" altLang="zh-CN" sz="3400" dirty="0">
                <a:solidFill>
                  <a:schemeClr val="accent3">
                    <a:lumMod val="75000"/>
                  </a:schemeClr>
                </a:solidFill>
                <a:latin typeface="微软雅黑" panose="020B0503020204020204" charset="-122"/>
                <a:ea typeface="微软雅黑" panose="020B0503020204020204" charset="-122"/>
              </a:rPr>
              <a:t>A</a:t>
            </a:r>
            <a:endParaRPr lang="zh-CN" altLang="en-US" sz="3400" dirty="0">
              <a:solidFill>
                <a:schemeClr val="accent3">
                  <a:lumMod val="75000"/>
                </a:schemeClr>
              </a:solidFill>
              <a:latin typeface="微软雅黑" panose="020B0503020204020204" charset="-122"/>
              <a:ea typeface="微软雅黑" panose="020B0503020204020204" charset="-122"/>
            </a:endParaRPr>
          </a:p>
        </p:txBody>
      </p:sp>
      <p:sp>
        <p:nvSpPr>
          <p:cNvPr id="9" name="TextBox 8"/>
          <p:cNvSpPr txBox="1"/>
          <p:nvPr/>
        </p:nvSpPr>
        <p:spPr>
          <a:xfrm>
            <a:off x="4566098" y="3067070"/>
            <a:ext cx="386054" cy="576545"/>
          </a:xfrm>
          <a:prstGeom prst="rect">
            <a:avLst/>
          </a:prstGeom>
          <a:noFill/>
        </p:spPr>
        <p:txBody>
          <a:bodyPr wrap="none" lIns="56618" tIns="28310" rIns="56618" bIns="28310" rtlCol="0" anchor="ctr">
            <a:spAutoFit/>
          </a:bodyPr>
          <a:lstStyle/>
          <a:p>
            <a:r>
              <a:rPr lang="en-US" altLang="zh-CN" sz="3400" dirty="0">
                <a:solidFill>
                  <a:schemeClr val="accent2">
                    <a:lumMod val="75000"/>
                  </a:schemeClr>
                </a:solidFill>
                <a:latin typeface="微软雅黑" panose="020B0503020204020204" charset="-122"/>
                <a:ea typeface="微软雅黑" panose="020B0503020204020204" charset="-122"/>
              </a:rPr>
              <a:t>B</a:t>
            </a:r>
            <a:endParaRPr lang="zh-CN" altLang="en-US" sz="3400" dirty="0">
              <a:solidFill>
                <a:schemeClr val="accent2">
                  <a:lumMod val="75000"/>
                </a:schemeClr>
              </a:solidFill>
              <a:latin typeface="微软雅黑" panose="020B0503020204020204" charset="-122"/>
              <a:ea typeface="微软雅黑" panose="020B0503020204020204" charset="-122"/>
            </a:endParaRPr>
          </a:p>
        </p:txBody>
      </p:sp>
      <p:sp>
        <p:nvSpPr>
          <p:cNvPr id="10" name="TextBox 9"/>
          <p:cNvSpPr txBox="1"/>
          <p:nvPr/>
        </p:nvSpPr>
        <p:spPr>
          <a:xfrm>
            <a:off x="4566097" y="3734832"/>
            <a:ext cx="404089" cy="576545"/>
          </a:xfrm>
          <a:prstGeom prst="rect">
            <a:avLst/>
          </a:prstGeom>
          <a:noFill/>
        </p:spPr>
        <p:txBody>
          <a:bodyPr wrap="none" lIns="56618" tIns="28310" rIns="56618" bIns="28310" rtlCol="0" anchor="ctr">
            <a:spAutoFit/>
          </a:bodyPr>
          <a:lstStyle/>
          <a:p>
            <a:r>
              <a:rPr lang="en-US" altLang="zh-CN" sz="3400" dirty="0">
                <a:solidFill>
                  <a:schemeClr val="accent5">
                    <a:lumMod val="75000"/>
                  </a:schemeClr>
                </a:solidFill>
                <a:latin typeface="微软雅黑" panose="020B0503020204020204" charset="-122"/>
                <a:ea typeface="微软雅黑" panose="020B0503020204020204" charset="-122"/>
              </a:rPr>
              <a:t>C</a:t>
            </a:r>
            <a:endParaRPr lang="zh-CN" altLang="en-US" sz="3400" dirty="0">
              <a:solidFill>
                <a:schemeClr val="accent5">
                  <a:lumMod val="75000"/>
                </a:schemeClr>
              </a:solidFill>
              <a:latin typeface="微软雅黑" panose="020B0503020204020204" charset="-122"/>
              <a:ea typeface="微软雅黑" panose="020B0503020204020204" charset="-122"/>
            </a:endParaRPr>
          </a:p>
        </p:txBody>
      </p:sp>
      <p:sp>
        <p:nvSpPr>
          <p:cNvPr id="11" name="TextBox 10"/>
          <p:cNvSpPr txBox="1"/>
          <p:nvPr/>
        </p:nvSpPr>
        <p:spPr>
          <a:xfrm>
            <a:off x="5048392" y="2455060"/>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2" name="TextBox 11"/>
          <p:cNvSpPr txBox="1"/>
          <p:nvPr/>
        </p:nvSpPr>
        <p:spPr>
          <a:xfrm>
            <a:off x="5048392" y="3144276"/>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3" name="TextBox 12"/>
          <p:cNvSpPr txBox="1"/>
          <p:nvPr/>
        </p:nvSpPr>
        <p:spPr>
          <a:xfrm>
            <a:off x="5048392" y="3819292"/>
            <a:ext cx="2908594" cy="611171"/>
          </a:xfrm>
          <a:prstGeom prst="rect">
            <a:avLst/>
          </a:prstGeom>
          <a:noFill/>
        </p:spPr>
        <p:txBody>
          <a:bodyPr wrap="square" lIns="56618" tIns="28310" rIns="56618" bIns="28310" rtlCol="0">
            <a:spAutoFit/>
          </a:bodyPr>
          <a:lstStyle/>
          <a:p>
            <a:pPr>
              <a:lnSpc>
                <a:spcPct val="12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4" name="Freeform 24"/>
          <p:cNvSpPr>
            <a:spLocks noEditPoints="1"/>
          </p:cNvSpPr>
          <p:nvPr/>
        </p:nvSpPr>
        <p:spPr bwMode="auto">
          <a:xfrm>
            <a:off x="3131058" y="1559628"/>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15" name="Freeform 25"/>
          <p:cNvSpPr>
            <a:spLocks noEditPoints="1"/>
          </p:cNvSpPr>
          <p:nvPr/>
        </p:nvSpPr>
        <p:spPr bwMode="auto">
          <a:xfrm>
            <a:off x="2486182" y="1559628"/>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16" name="Freeform 26"/>
          <p:cNvSpPr>
            <a:spLocks noEditPoints="1"/>
          </p:cNvSpPr>
          <p:nvPr/>
        </p:nvSpPr>
        <p:spPr bwMode="auto">
          <a:xfrm>
            <a:off x="1843787" y="1559628"/>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 calcmode="lin" valueType="num">
                                      <p:cBhvr>
                                        <p:cTn id="19" dur="500" fill="hold"/>
                                        <p:tgtEl>
                                          <p:spTgt spid="14"/>
                                        </p:tgtEl>
                                        <p:attrNameLst>
                                          <p:attrName>style.rotation</p:attrName>
                                        </p:attrNameLst>
                                      </p:cBhvr>
                                      <p:tavLst>
                                        <p:tav tm="0">
                                          <p:val>
                                            <p:fltVal val="360"/>
                                          </p:val>
                                        </p:tav>
                                        <p:tav tm="100000">
                                          <p:val>
                                            <p:fltVal val="0"/>
                                          </p:val>
                                        </p:tav>
                                      </p:tavLst>
                                    </p:anim>
                                    <p:animEffect transition="in" filter="fade">
                                      <p:cBhvr>
                                        <p:cTn id="20" dur="500"/>
                                        <p:tgtEl>
                                          <p:spTgt spid="14"/>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360"/>
                                          </p:val>
                                        </p:tav>
                                        <p:tav tm="100000">
                                          <p:val>
                                            <p:fltVal val="0"/>
                                          </p:val>
                                        </p:tav>
                                      </p:tavLst>
                                    </p:anim>
                                    <p:animEffect transition="in" filter="fade">
                                      <p:cBhvr>
                                        <p:cTn id="26" dur="500"/>
                                        <p:tgtEl>
                                          <p:spTgt spid="15"/>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360"/>
                                          </p:val>
                                        </p:tav>
                                        <p:tav tm="100000">
                                          <p:val>
                                            <p:fltVal val="0"/>
                                          </p:val>
                                        </p:tav>
                                      </p:tavLst>
                                    </p:anim>
                                    <p:animEffect transition="in" filter="fade">
                                      <p:cBhvr>
                                        <p:cTn id="32" dur="500"/>
                                        <p:tgtEl>
                                          <p:spTgt spid="1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ppt_w</p:attrName>
                                        </p:attrNameLst>
                                      </p:cBhvr>
                                      <p:tavLst>
                                        <p:tav tm="0" fmla="#ppt_w*sin(2.5*pi*$)">
                                          <p:val>
                                            <p:fltVal val="0"/>
                                          </p:val>
                                        </p:tav>
                                        <p:tav tm="100000">
                                          <p:val>
                                            <p:fltVal val="1"/>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ppt_w</p:attrName>
                                        </p:attrNameLst>
                                      </p:cBhvr>
                                      <p:tavLst>
                                        <p:tav tm="0" fmla="#ppt_w*sin(2.5*pi*$)">
                                          <p:val>
                                            <p:fltVal val="0"/>
                                          </p:val>
                                        </p:tav>
                                        <p:tav tm="100000">
                                          <p:val>
                                            <p:fltVal val="1"/>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ppt_w</p:attrName>
                                        </p:attrNameLst>
                                      </p:cBhvr>
                                      <p:tavLst>
                                        <p:tav tm="0" fmla="#ppt_w*sin(2.5*pi*$)">
                                          <p:val>
                                            <p:fltVal val="0"/>
                                          </p:val>
                                        </p:tav>
                                        <p:tav tm="100000">
                                          <p:val>
                                            <p:fltVal val="1"/>
                                          </p:val>
                                        </p:tav>
                                      </p:tavLst>
                                    </p:anim>
                                    <p:anim calcmode="lin" valueType="num">
                                      <p:cBhvr>
                                        <p:cTn id="68" dur="500" fill="hold"/>
                                        <p:tgtEl>
                                          <p:spTgt spid="1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计划实施阶段</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Rectangle 2"/>
          <p:cNvSpPr/>
          <p:nvPr/>
        </p:nvSpPr>
        <p:spPr>
          <a:xfrm>
            <a:off x="4600575" y="1058770"/>
            <a:ext cx="3662363" cy="1750219"/>
          </a:xfrm>
          <a:prstGeom prst="rect">
            <a:avLst/>
          </a:prstGeom>
          <a:blipFill>
            <a:blip r:embed="rId1" cstate="print"/>
            <a:srcRect/>
            <a:stretch>
              <a:fillRect/>
            </a:stretch>
          </a:blipFill>
          <a:ln w="28575">
            <a:solidFill>
              <a:schemeClr val="accent4">
                <a:lumMod val="75000"/>
              </a:schemeClr>
            </a:soli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4" name="Rectangle 3"/>
          <p:cNvSpPr/>
          <p:nvPr/>
        </p:nvSpPr>
        <p:spPr>
          <a:xfrm>
            <a:off x="914400" y="1058770"/>
            <a:ext cx="3657600" cy="1752600"/>
          </a:xfrm>
          <a:prstGeom prst="rect">
            <a:avLst/>
          </a:prstGeom>
          <a:gradFill>
            <a:gsLst>
              <a:gs pos="0">
                <a:schemeClr val="bg1">
                  <a:lumMod val="85000"/>
                </a:schemeClr>
              </a:gs>
              <a:gs pos="100000">
                <a:schemeClr val="bg1"/>
              </a:gs>
            </a:gsLst>
            <a:lin ang="5400000" scaled="0"/>
          </a:gradFill>
          <a:ln w="25400">
            <a:gradFill>
              <a:gsLst>
                <a:gs pos="0">
                  <a:schemeClr val="bg1"/>
                </a:gs>
                <a:gs pos="100000">
                  <a:schemeClr val="bg1">
                    <a:lumMod val="8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5" name="Oval 4"/>
          <p:cNvSpPr/>
          <p:nvPr/>
        </p:nvSpPr>
        <p:spPr>
          <a:xfrm>
            <a:off x="1259682" y="2943529"/>
            <a:ext cx="716756" cy="720329"/>
          </a:xfrm>
          <a:prstGeom prst="ellipse">
            <a:avLst/>
          </a:prstGeom>
          <a:gradFill>
            <a:gsLst>
              <a:gs pos="0">
                <a:schemeClr val="accent1">
                  <a:lumMod val="75000"/>
                </a:schemeClr>
              </a:gs>
              <a:gs pos="99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6" name="Oval 12"/>
          <p:cNvSpPr/>
          <p:nvPr/>
        </p:nvSpPr>
        <p:spPr>
          <a:xfrm>
            <a:off x="3239691" y="2943529"/>
            <a:ext cx="717947" cy="720329"/>
          </a:xfrm>
          <a:prstGeom prst="ellipse">
            <a:avLst/>
          </a:prstGeom>
          <a:gradFill>
            <a:gsLst>
              <a:gs pos="0">
                <a:schemeClr val="accent3">
                  <a:lumMod val="75000"/>
                </a:schemeClr>
              </a:gs>
              <a:gs pos="99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7" name="Oval 14"/>
          <p:cNvSpPr/>
          <p:nvPr/>
        </p:nvSpPr>
        <p:spPr>
          <a:xfrm>
            <a:off x="5219701" y="2943529"/>
            <a:ext cx="716756" cy="720329"/>
          </a:xfrm>
          <a:prstGeom prst="ellipse">
            <a:avLst/>
          </a:prstGeom>
          <a:gradFill>
            <a:gsLst>
              <a:gs pos="0">
                <a:schemeClr val="accent2">
                  <a:lumMod val="75000"/>
                </a:schemeClr>
              </a:gs>
              <a:gs pos="99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8" name="Oval 16"/>
          <p:cNvSpPr/>
          <p:nvPr/>
        </p:nvSpPr>
        <p:spPr>
          <a:xfrm>
            <a:off x="7198519" y="2943529"/>
            <a:ext cx="716756" cy="720329"/>
          </a:xfrm>
          <a:prstGeom prst="ellipse">
            <a:avLst/>
          </a:prstGeom>
          <a:gradFill>
            <a:gsLst>
              <a:gs pos="0">
                <a:schemeClr val="accent5">
                  <a:lumMod val="75000"/>
                </a:schemeClr>
              </a:gs>
              <a:gs pos="99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grpSp>
        <p:nvGrpSpPr>
          <p:cNvPr id="9" name="Group 20"/>
          <p:cNvGrpSpPr/>
          <p:nvPr/>
        </p:nvGrpSpPr>
        <p:grpSpPr>
          <a:xfrm>
            <a:off x="1427362" y="3099530"/>
            <a:ext cx="401822" cy="404317"/>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12" name="Group 23"/>
          <p:cNvGrpSpPr/>
          <p:nvPr/>
        </p:nvGrpSpPr>
        <p:grpSpPr>
          <a:xfrm>
            <a:off x="3437021" y="3143206"/>
            <a:ext cx="389342" cy="339426"/>
            <a:chOff x="7540014" y="4306907"/>
            <a:chExt cx="389342" cy="339426"/>
          </a:xfrm>
          <a:solidFill>
            <a:schemeClr val="bg1"/>
          </a:solidFill>
        </p:grpSpPr>
        <p:sp>
          <p:nvSpPr>
            <p:cNvPr id="1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20"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1"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2"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3"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24" name="Group 35"/>
          <p:cNvGrpSpPr/>
          <p:nvPr/>
        </p:nvGrpSpPr>
        <p:grpSpPr>
          <a:xfrm>
            <a:off x="7366135" y="3108713"/>
            <a:ext cx="379359" cy="376864"/>
            <a:chOff x="6853673" y="3715407"/>
            <a:chExt cx="379359" cy="376864"/>
          </a:xfrm>
          <a:solidFill>
            <a:schemeClr val="bg1"/>
          </a:solidFill>
        </p:grpSpPr>
        <p:sp>
          <p:nvSpPr>
            <p:cNvPr id="25"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26"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7"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8"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9"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0"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1"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2"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3"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4"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35"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6"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7"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8"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9"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0"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1"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42"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43" name="Group 54"/>
          <p:cNvGrpSpPr/>
          <p:nvPr/>
        </p:nvGrpSpPr>
        <p:grpSpPr>
          <a:xfrm>
            <a:off x="5432105" y="3144956"/>
            <a:ext cx="299494" cy="389342"/>
            <a:chOff x="6421904" y="4798576"/>
            <a:chExt cx="299494" cy="389342"/>
          </a:xfrm>
          <a:solidFill>
            <a:schemeClr val="bg1"/>
          </a:solidFill>
        </p:grpSpPr>
        <p:sp>
          <p:nvSpPr>
            <p:cNvPr id="4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sp>
        <p:nvSpPr>
          <p:cNvPr id="46" name="矩形 45"/>
          <p:cNvSpPr/>
          <p:nvPr/>
        </p:nvSpPr>
        <p:spPr>
          <a:xfrm>
            <a:off x="3310260" y="1345711"/>
            <a:ext cx="1010519" cy="330854"/>
          </a:xfrm>
          <a:prstGeom prst="rect">
            <a:avLst/>
          </a:prstGeom>
        </p:spPr>
        <p:txBody>
          <a:bodyPr wrap="none" lIns="68573" tIns="34287" rIns="68573" bIns="34287">
            <a:spAutoFit/>
          </a:bodyPr>
          <a:lstStyle/>
          <a:p>
            <a:pPr algn="r" defTabSz="685165" fontAlgn="auto">
              <a:spcBef>
                <a:spcPts val="0"/>
              </a:spcBef>
              <a:spcAft>
                <a:spcPts val="0"/>
              </a:spcAft>
              <a:defRPr/>
            </a:pPr>
            <a:r>
              <a:rPr lang="zh-CN" altLang="en-US" sz="1700" b="1" dirty="0">
                <a:solidFill>
                  <a:schemeClr val="accent4">
                    <a:lumMod val="75000"/>
                  </a:schemeClr>
                </a:solidFill>
                <a:latin typeface="微软雅黑" panose="020B0503020204020204" charset="-122"/>
                <a:ea typeface="微软雅黑" panose="020B0503020204020204" charset="-122"/>
              </a:rPr>
              <a:t>添加标题</a:t>
            </a:r>
            <a:endParaRPr lang="en-US" altLang="zh-CN" sz="1700" b="1" dirty="0">
              <a:solidFill>
                <a:schemeClr val="accent4">
                  <a:lumMod val="75000"/>
                </a:schemeClr>
              </a:solidFill>
              <a:latin typeface="微软雅黑" panose="020B0503020204020204" charset="-122"/>
              <a:ea typeface="微软雅黑" panose="020B0503020204020204" charset="-122"/>
            </a:endParaRPr>
          </a:p>
        </p:txBody>
      </p:sp>
      <p:sp>
        <p:nvSpPr>
          <p:cNvPr id="47" name="矩形 47"/>
          <p:cNvSpPr>
            <a:spLocks noChangeArrowheads="1"/>
          </p:cNvSpPr>
          <p:nvPr/>
        </p:nvSpPr>
        <p:spPr bwMode="auto">
          <a:xfrm>
            <a:off x="1172766" y="1685039"/>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fontAlgn="auto">
              <a:lnSpc>
                <a:spcPct val="120000"/>
              </a:lnSpc>
              <a:spcBef>
                <a:spcPct val="0"/>
              </a:spcBef>
              <a:spcAft>
                <a:spcPts val="0"/>
              </a:spcAft>
              <a:buNone/>
              <a:defRPr/>
            </a:pPr>
            <a:r>
              <a:rPr lang="zh-CN" altLang="en-US" sz="1100" dirty="0">
                <a:solidFill>
                  <a:schemeClr val="accent4">
                    <a:lumMod val="75000"/>
                  </a:scheme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100" dirty="0">
              <a:solidFill>
                <a:schemeClr val="accent4">
                  <a:lumMod val="75000"/>
                </a:schemeClr>
              </a:solidFill>
              <a:sym typeface="微软雅黑" panose="020B0503020204020204" charset="-122"/>
            </a:endParaRPr>
          </a:p>
        </p:txBody>
      </p:sp>
      <p:sp>
        <p:nvSpPr>
          <p:cNvPr id="48" name="矩形 47"/>
          <p:cNvSpPr>
            <a:spLocks noChangeArrowheads="1"/>
          </p:cNvSpPr>
          <p:nvPr/>
        </p:nvSpPr>
        <p:spPr bwMode="auto">
          <a:xfrm>
            <a:off x="1035844"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49" name="矩形 47"/>
          <p:cNvSpPr>
            <a:spLocks noChangeArrowheads="1"/>
          </p:cNvSpPr>
          <p:nvPr/>
        </p:nvSpPr>
        <p:spPr bwMode="auto">
          <a:xfrm>
            <a:off x="878682"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endParaRPr lang="zh-CN" altLang="en-US" sz="1050" dirty="0">
              <a:solidFill>
                <a:schemeClr val="tx1">
                  <a:lumMod val="65000"/>
                  <a:lumOff val="35000"/>
                </a:schemeClr>
              </a:solidFill>
              <a:sym typeface="微软雅黑" panose="020B0503020204020204" charset="-122"/>
            </a:endParaRPr>
          </a:p>
        </p:txBody>
      </p:sp>
      <p:sp>
        <p:nvSpPr>
          <p:cNvPr id="50" name="矩形 49"/>
          <p:cNvSpPr>
            <a:spLocks noChangeArrowheads="1"/>
          </p:cNvSpPr>
          <p:nvPr/>
        </p:nvSpPr>
        <p:spPr bwMode="auto">
          <a:xfrm>
            <a:off x="3015854" y="3749583"/>
            <a:ext cx="1163240"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1" name="矩形 47"/>
          <p:cNvSpPr>
            <a:spLocks noChangeArrowheads="1"/>
          </p:cNvSpPr>
          <p:nvPr/>
        </p:nvSpPr>
        <p:spPr bwMode="auto">
          <a:xfrm>
            <a:off x="2858692" y="4065099"/>
            <a:ext cx="1477565"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endParaRPr lang="zh-CN" altLang="en-US" sz="1050" dirty="0">
              <a:solidFill>
                <a:schemeClr val="tx1">
                  <a:lumMod val="65000"/>
                  <a:lumOff val="35000"/>
                </a:schemeClr>
              </a:solidFill>
              <a:sym typeface="微软雅黑" panose="020B0503020204020204" charset="-122"/>
            </a:endParaRPr>
          </a:p>
        </p:txBody>
      </p:sp>
      <p:sp>
        <p:nvSpPr>
          <p:cNvPr id="52" name="矩形 51"/>
          <p:cNvSpPr>
            <a:spLocks noChangeArrowheads="1"/>
          </p:cNvSpPr>
          <p:nvPr/>
        </p:nvSpPr>
        <p:spPr bwMode="auto">
          <a:xfrm>
            <a:off x="6974682"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3" name="矩形 47"/>
          <p:cNvSpPr>
            <a:spLocks noChangeArrowheads="1"/>
          </p:cNvSpPr>
          <p:nvPr/>
        </p:nvSpPr>
        <p:spPr bwMode="auto">
          <a:xfrm>
            <a:off x="6817519"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endParaRPr lang="zh-CN" altLang="en-US" sz="1050" dirty="0">
              <a:solidFill>
                <a:schemeClr val="tx1">
                  <a:lumMod val="65000"/>
                  <a:lumOff val="35000"/>
                </a:schemeClr>
              </a:solidFill>
              <a:sym typeface="微软雅黑" panose="020B0503020204020204" charset="-122"/>
            </a:endParaRPr>
          </a:p>
        </p:txBody>
      </p:sp>
      <p:sp>
        <p:nvSpPr>
          <p:cNvPr id="54" name="矩形 53"/>
          <p:cNvSpPr>
            <a:spLocks noChangeArrowheads="1"/>
          </p:cNvSpPr>
          <p:nvPr/>
        </p:nvSpPr>
        <p:spPr bwMode="auto">
          <a:xfrm>
            <a:off x="4994673"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5" name="矩形 47"/>
          <p:cNvSpPr>
            <a:spLocks noChangeArrowheads="1"/>
          </p:cNvSpPr>
          <p:nvPr/>
        </p:nvSpPr>
        <p:spPr bwMode="auto">
          <a:xfrm>
            <a:off x="4837510"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endParaRPr lang="zh-CN" altLang="en-US" sz="1050" dirty="0">
              <a:solidFill>
                <a:schemeClr val="tx1">
                  <a:lumMod val="65000"/>
                  <a:lumOff val="35000"/>
                </a:schemeClr>
              </a:solidFill>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500"/>
                                        <p:tgtEl>
                                          <p:spTgt spid="47"/>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400"/>
                                        <p:tgtEl>
                                          <p:spTgt spid="5"/>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400"/>
                                        <p:tgtEl>
                                          <p:spTgt spid="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400"/>
                                        <p:tgtEl>
                                          <p:spTgt spid="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5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400"/>
                                        <p:tgtEl>
                                          <p:spTgt spid="48"/>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49"/>
                                        </p:tgtEl>
                                        <p:attrNameLst>
                                          <p:attrName>style.visibility</p:attrName>
                                        </p:attrNameLst>
                                      </p:cBhvr>
                                      <p:to>
                                        <p:strVal val="visible"/>
                                      </p:to>
                                    </p:set>
                                    <p:animEffect transition="in" filter="randombar(horizontal)">
                                      <p:cBhvr>
                                        <p:cTn id="53" dur="400"/>
                                        <p:tgtEl>
                                          <p:spTgt spid="49"/>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400"/>
                                        <p:tgtEl>
                                          <p:spTgt spid="50"/>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400"/>
                                        <p:tgtEl>
                                          <p:spTgt spid="5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52"/>
                                        </p:tgtEl>
                                        <p:attrNameLst>
                                          <p:attrName>style.visibility</p:attrName>
                                        </p:attrNameLst>
                                      </p:cBhvr>
                                      <p:to>
                                        <p:strVal val="visible"/>
                                      </p:to>
                                    </p:set>
                                    <p:animEffect transition="in" filter="randombar(horizontal)">
                                      <p:cBhvr>
                                        <p:cTn id="62" dur="400"/>
                                        <p:tgtEl>
                                          <p:spTgt spid="52"/>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3"/>
                                        </p:tgtEl>
                                        <p:attrNameLst>
                                          <p:attrName>style.visibility</p:attrName>
                                        </p:attrNameLst>
                                      </p:cBhvr>
                                      <p:to>
                                        <p:strVal val="visible"/>
                                      </p:to>
                                    </p:set>
                                    <p:animEffect transition="in" filter="randombar(horizontal)">
                                      <p:cBhvr>
                                        <p:cTn id="65" dur="400"/>
                                        <p:tgtEl>
                                          <p:spTgt spid="53"/>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6" grpId="0"/>
      <p:bldP spid="47" grpId="0"/>
      <p:bldP spid="48" grpId="0"/>
      <p:bldP spid="49" grpId="0"/>
      <p:bldP spid="50" grpId="0"/>
      <p:bldP spid="51" grpId="0"/>
      <p:bldP spid="52" grpId="0"/>
      <p:bldP spid="53" grpId="0"/>
      <p:bldP spid="54" grpId="0"/>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计划实施阶段</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12"/>
          <p:cNvGrpSpPr/>
          <p:nvPr/>
        </p:nvGrpSpPr>
        <p:grpSpPr bwMode="auto">
          <a:xfrm>
            <a:off x="6096967" y="1983061"/>
            <a:ext cx="1670050" cy="1609725"/>
            <a:chOff x="0" y="0"/>
            <a:chExt cx="1671177" cy="1609411"/>
          </a:xfrm>
        </p:grpSpPr>
        <p:sp>
          <p:nvSpPr>
            <p:cNvPr id="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sp>
          <p:nvSpPr>
            <p:cNvPr id="5"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6" name="组合 15"/>
          <p:cNvGrpSpPr/>
          <p:nvPr/>
        </p:nvGrpSpPr>
        <p:grpSpPr bwMode="auto">
          <a:xfrm>
            <a:off x="4803154" y="1983061"/>
            <a:ext cx="1773238" cy="1609725"/>
            <a:chOff x="0" y="0"/>
            <a:chExt cx="1773781" cy="1609411"/>
          </a:xfrm>
        </p:grpSpPr>
        <p:grpSp>
          <p:nvGrpSpPr>
            <p:cNvPr id="7" name="组合 16"/>
            <p:cNvGrpSpPr/>
            <p:nvPr/>
          </p:nvGrpSpPr>
          <p:grpSpPr bwMode="auto">
            <a:xfrm>
              <a:off x="0" y="0"/>
              <a:ext cx="1773781" cy="1609411"/>
              <a:chOff x="0" y="0"/>
              <a:chExt cx="1773781" cy="1609411"/>
            </a:xfrm>
          </p:grpSpPr>
          <p:sp>
            <p:nvSpPr>
              <p:cNvPr id="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8"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11" name="组合 20"/>
          <p:cNvGrpSpPr/>
          <p:nvPr/>
        </p:nvGrpSpPr>
        <p:grpSpPr bwMode="auto">
          <a:xfrm>
            <a:off x="3588717" y="1983061"/>
            <a:ext cx="1773237" cy="1609725"/>
            <a:chOff x="0" y="0"/>
            <a:chExt cx="1773781" cy="1609411"/>
          </a:xfrm>
          <a:effectLst>
            <a:outerShdw blurRad="228600" dist="228600" dir="5400000" algn="t" rotWithShape="0">
              <a:prstClr val="black">
                <a:alpha val="30000"/>
              </a:prstClr>
            </a:outerShdw>
          </a:effectLst>
        </p:grpSpPr>
        <p:grpSp>
          <p:nvGrpSpPr>
            <p:cNvPr id="12" name="组合 21"/>
            <p:cNvGrpSpPr/>
            <p:nvPr/>
          </p:nvGrpSpPr>
          <p:grpSpPr bwMode="auto">
            <a:xfrm>
              <a:off x="0" y="0"/>
              <a:ext cx="1773781" cy="1609411"/>
              <a:chOff x="0" y="0"/>
              <a:chExt cx="1773781" cy="1609411"/>
            </a:xfrm>
          </p:grpSpPr>
          <p:sp>
            <p:nvSpPr>
              <p:cNvPr id="1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a:p>
            </p:txBody>
          </p:sp>
          <p:sp>
            <p:nvSpPr>
              <p:cNvPr id="1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a:p>
            </p:txBody>
          </p:sp>
        </p:grpSp>
        <p:sp>
          <p:nvSpPr>
            <p:cNvPr id="13" name="TextBox 22"/>
            <p:cNvSpPr txBox="1">
              <a:spLocks noChangeArrowheads="1"/>
            </p:cNvSpPr>
            <p:nvPr/>
          </p:nvSpPr>
          <p:spPr bwMode="auto">
            <a:xfrm>
              <a:off x="681551" y="543095"/>
              <a:ext cx="567784" cy="5232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16" name="组合 25"/>
          <p:cNvGrpSpPr/>
          <p:nvPr/>
        </p:nvGrpSpPr>
        <p:grpSpPr bwMode="auto">
          <a:xfrm>
            <a:off x="2374279" y="1983061"/>
            <a:ext cx="1773238" cy="1609725"/>
            <a:chOff x="0" y="0"/>
            <a:chExt cx="1773781" cy="1609411"/>
          </a:xfrm>
        </p:grpSpPr>
        <p:grpSp>
          <p:nvGrpSpPr>
            <p:cNvPr id="17" name="组合 26"/>
            <p:cNvGrpSpPr/>
            <p:nvPr/>
          </p:nvGrpSpPr>
          <p:grpSpPr bwMode="auto">
            <a:xfrm>
              <a:off x="0" y="0"/>
              <a:ext cx="1773781" cy="1609411"/>
              <a:chOff x="0" y="0"/>
              <a:chExt cx="1773781" cy="1609411"/>
            </a:xfrm>
          </p:grpSpPr>
          <p:sp>
            <p:nvSpPr>
              <p:cNvPr id="1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18"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21" name="组合 31"/>
          <p:cNvGrpSpPr/>
          <p:nvPr/>
        </p:nvGrpSpPr>
        <p:grpSpPr bwMode="auto">
          <a:xfrm>
            <a:off x="1159842" y="1983061"/>
            <a:ext cx="1774825" cy="1609725"/>
            <a:chOff x="0" y="0"/>
            <a:chExt cx="1773781" cy="1609411"/>
          </a:xfrm>
        </p:grpSpPr>
        <p:grpSp>
          <p:nvGrpSpPr>
            <p:cNvPr id="22" name="组合 32"/>
            <p:cNvGrpSpPr/>
            <p:nvPr/>
          </p:nvGrpSpPr>
          <p:grpSpPr bwMode="auto">
            <a:xfrm>
              <a:off x="0" y="0"/>
              <a:ext cx="1773781" cy="1609411"/>
              <a:chOff x="0" y="0"/>
              <a:chExt cx="1773781" cy="1609411"/>
            </a:xfrm>
          </p:grpSpPr>
          <p:sp>
            <p:nvSpPr>
              <p:cNvPr id="2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23"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26" name="直接连接符 36"/>
          <p:cNvCxnSpPr>
            <a:cxnSpLocks noChangeShapeType="1"/>
          </p:cNvCxnSpPr>
          <p:nvPr/>
        </p:nvCxnSpPr>
        <p:spPr bwMode="auto">
          <a:xfrm flipV="1">
            <a:off x="1520204" y="1263923"/>
            <a:ext cx="0" cy="874713"/>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7" name="矩形 1"/>
          <p:cNvSpPr>
            <a:spLocks noChangeArrowheads="1"/>
          </p:cNvSpPr>
          <p:nvPr/>
        </p:nvSpPr>
        <p:spPr bwMode="auto">
          <a:xfrm>
            <a:off x="1631329"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charset="-122"/>
              <a:ea typeface="微软雅黑" panose="020B0503020204020204" charset="-122"/>
            </a:endParaRPr>
          </a:p>
        </p:txBody>
      </p:sp>
      <p:cxnSp>
        <p:nvCxnSpPr>
          <p:cNvPr id="28" name="直接连接符 38"/>
          <p:cNvCxnSpPr>
            <a:cxnSpLocks noChangeShapeType="1"/>
          </p:cNvCxnSpPr>
          <p:nvPr/>
        </p:nvCxnSpPr>
        <p:spPr bwMode="auto">
          <a:xfrm flipV="1">
            <a:off x="2707654" y="3532461"/>
            <a:ext cx="0" cy="874712"/>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9" name="矩形 1"/>
          <p:cNvSpPr>
            <a:spLocks noChangeArrowheads="1"/>
          </p:cNvSpPr>
          <p:nvPr/>
        </p:nvSpPr>
        <p:spPr bwMode="auto">
          <a:xfrm>
            <a:off x="2818779"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charset="-122"/>
              <a:ea typeface="微软雅黑" panose="020B0503020204020204" charset="-122"/>
            </a:endParaRPr>
          </a:p>
        </p:txBody>
      </p:sp>
      <p:cxnSp>
        <p:nvCxnSpPr>
          <p:cNvPr id="30" name="直接连接符 40"/>
          <p:cNvCxnSpPr>
            <a:cxnSpLocks noChangeShapeType="1"/>
          </p:cNvCxnSpPr>
          <p:nvPr/>
        </p:nvCxnSpPr>
        <p:spPr bwMode="auto">
          <a:xfrm flipV="1">
            <a:off x="3771279" y="1263923"/>
            <a:ext cx="0" cy="874713"/>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1" name="矩形 1"/>
          <p:cNvSpPr>
            <a:spLocks noChangeArrowheads="1"/>
          </p:cNvSpPr>
          <p:nvPr/>
        </p:nvSpPr>
        <p:spPr bwMode="auto">
          <a:xfrm>
            <a:off x="3880817" y="120359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charset="-122"/>
              <a:ea typeface="微软雅黑" panose="020B0503020204020204" charset="-122"/>
            </a:endParaRPr>
          </a:p>
        </p:txBody>
      </p:sp>
      <p:cxnSp>
        <p:nvCxnSpPr>
          <p:cNvPr id="32" name="直接连接符 43"/>
          <p:cNvCxnSpPr>
            <a:cxnSpLocks noChangeShapeType="1"/>
          </p:cNvCxnSpPr>
          <p:nvPr/>
        </p:nvCxnSpPr>
        <p:spPr bwMode="auto">
          <a:xfrm flipV="1">
            <a:off x="4952379" y="3532461"/>
            <a:ext cx="0" cy="874712"/>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5063504"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charset="-122"/>
              <a:ea typeface="微软雅黑" panose="020B0503020204020204" charset="-122"/>
            </a:endParaRPr>
          </a:p>
        </p:txBody>
      </p:sp>
      <p:cxnSp>
        <p:nvCxnSpPr>
          <p:cNvPr id="34" name="直接连接符 51"/>
          <p:cNvCxnSpPr>
            <a:cxnSpLocks noChangeShapeType="1"/>
          </p:cNvCxnSpPr>
          <p:nvPr/>
        </p:nvCxnSpPr>
        <p:spPr bwMode="auto">
          <a:xfrm flipV="1">
            <a:off x="6096967" y="1263923"/>
            <a:ext cx="0" cy="874713"/>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5" name="矩形 1"/>
          <p:cNvSpPr>
            <a:spLocks noChangeArrowheads="1"/>
          </p:cNvSpPr>
          <p:nvPr/>
        </p:nvSpPr>
        <p:spPr bwMode="auto">
          <a:xfrm>
            <a:off x="6206504"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right)">
                                      <p:cBhvr>
                                        <p:cTn id="24" dur="500"/>
                                        <p:tgtEl>
                                          <p:spTgt spid="3"/>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300" fill="hold"/>
                                        <p:tgtEl>
                                          <p:spTgt spid="27"/>
                                        </p:tgtEl>
                                        <p:attrNameLst>
                                          <p:attrName>ppt_x</p:attrName>
                                        </p:attrNameLst>
                                      </p:cBhvr>
                                      <p:tavLst>
                                        <p:tav tm="0">
                                          <p:val>
                                            <p:strVal val="0-#ppt_w/2"/>
                                          </p:val>
                                        </p:tav>
                                        <p:tav tm="100000">
                                          <p:val>
                                            <p:strVal val="#ppt_x"/>
                                          </p:val>
                                        </p:tav>
                                      </p:tavLst>
                                    </p:anim>
                                    <p:anim calcmode="lin" valueType="num">
                                      <p:cBhvr additive="base">
                                        <p:cTn id="33" dur="3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 fill="hold"/>
                                        <p:tgtEl>
                                          <p:spTgt spid="29"/>
                                        </p:tgtEl>
                                        <p:attrNameLst>
                                          <p:attrName>ppt_x</p:attrName>
                                        </p:attrNameLst>
                                      </p:cBhvr>
                                      <p:tavLst>
                                        <p:tav tm="0">
                                          <p:val>
                                            <p:strVal val="0-#ppt_w/2"/>
                                          </p:val>
                                        </p:tav>
                                        <p:tav tm="100000">
                                          <p:val>
                                            <p:strVal val="#ppt_x"/>
                                          </p:val>
                                        </p:tav>
                                      </p:tavLst>
                                    </p:anim>
                                    <p:anim calcmode="lin" valueType="num">
                                      <p:cBhvr additive="base">
                                        <p:cTn id="42" dur="3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300" fill="hold"/>
                                        <p:tgtEl>
                                          <p:spTgt spid="31"/>
                                        </p:tgtEl>
                                        <p:attrNameLst>
                                          <p:attrName>ppt_x</p:attrName>
                                        </p:attrNameLst>
                                      </p:cBhvr>
                                      <p:tavLst>
                                        <p:tav tm="0">
                                          <p:val>
                                            <p:strVal val="0-#ppt_w/2"/>
                                          </p:val>
                                        </p:tav>
                                        <p:tav tm="100000">
                                          <p:val>
                                            <p:strVal val="#ppt_x"/>
                                          </p:val>
                                        </p:tav>
                                      </p:tavLst>
                                    </p:anim>
                                    <p:anim calcmode="lin" valueType="num">
                                      <p:cBhvr additive="base">
                                        <p:cTn id="51" dur="3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300" fill="hold"/>
                                        <p:tgtEl>
                                          <p:spTgt spid="35"/>
                                        </p:tgtEl>
                                        <p:attrNameLst>
                                          <p:attrName>ppt_x</p:attrName>
                                        </p:attrNameLst>
                                      </p:cBhvr>
                                      <p:tavLst>
                                        <p:tav tm="0">
                                          <p:val>
                                            <p:strVal val="0-#ppt_w/2"/>
                                          </p:val>
                                        </p:tav>
                                        <p:tav tm="100000">
                                          <p:val>
                                            <p:strVal val="#ppt_x"/>
                                          </p:val>
                                        </p:tav>
                                      </p:tavLst>
                                    </p:anim>
                                    <p:anim calcmode="lin" valueType="num">
                                      <p:cBhvr additive="base">
                                        <p:cTn id="69"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9" grpId="0" autoUpdateAnimBg="0"/>
      <p:bldP spid="31" grpId="0" autoUpdateAnimBg="0"/>
      <p:bldP spid="33" grpId="0" autoUpdateAnimBg="0"/>
      <p:bldP spid="3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839138" y="1629843"/>
            <a:ext cx="1837257" cy="1837257"/>
            <a:chOff x="1959919" y="2023759"/>
            <a:chExt cx="2773806" cy="2773806"/>
          </a:xfrm>
        </p:grpSpPr>
        <p:grpSp>
          <p:nvGrpSpPr>
            <p:cNvPr id="7" name="组合 6"/>
            <p:cNvGrpSpPr/>
            <p:nvPr/>
          </p:nvGrpSpPr>
          <p:grpSpPr>
            <a:xfrm>
              <a:off x="1959919" y="2023759"/>
              <a:ext cx="2773806" cy="277380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 name="椭圆 8"/>
            <p:cNvSpPr/>
            <p:nvPr/>
          </p:nvSpPr>
          <p:spPr>
            <a:xfrm>
              <a:off x="2510240" y="2574081"/>
              <a:ext cx="1673164" cy="1673161"/>
            </a:xfrm>
            <a:prstGeom prst="ellipse">
              <a:avLst/>
            </a:prstGeom>
            <a:solidFill>
              <a:schemeClr val="accent5"/>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latin typeface="微软雅黑" panose="020B0503020204020204" charset="-122"/>
                <a:ea typeface="微软雅黑" panose="020B0503020204020204" charset="-122"/>
              </a:endParaRPr>
            </a:p>
          </p:txBody>
        </p:sp>
        <p:sp>
          <p:nvSpPr>
            <p:cNvPr id="8" name="KSO_Shape"/>
            <p:cNvSpPr/>
            <p:nvPr/>
          </p:nvSpPr>
          <p:spPr bwMode="auto">
            <a:xfrm>
              <a:off x="3074142" y="2865303"/>
              <a:ext cx="545358" cy="1090716"/>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5"/>
                </a:solidFill>
                <a:latin typeface="微软雅黑" panose="020B0503020204020204" charset="-122"/>
                <a:ea typeface="微软雅黑" panose="020B0503020204020204" charset="-122"/>
              </a:rPr>
              <a:t>年度工作概述</a:t>
            </a:r>
            <a:endParaRPr lang="zh-CN" altLang="en-US" sz="3300" b="1" dirty="0">
              <a:solidFill>
                <a:schemeClr val="accent5"/>
              </a:solidFill>
              <a:latin typeface="微软雅黑" panose="020B0503020204020204" charset="-122"/>
              <a:ea typeface="微软雅黑" panose="020B0503020204020204" charset="-122"/>
            </a:endParaRP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团队成员介绍</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年度工作概述</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具体工作明细</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smtClean="0">
                <a:solidFill>
                  <a:schemeClr val="tx1">
                    <a:lumMod val="65000"/>
                    <a:lumOff val="35000"/>
                  </a:schemeClr>
                </a:solidFill>
                <a:latin typeface="微软雅黑" panose="020B0503020204020204" charset="-122"/>
                <a:ea typeface="微软雅黑" panose="020B0503020204020204" charset="-122"/>
              </a:rPr>
              <a:t>重点工作回顾</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14" name="矩形 13"/>
          <p:cNvSpPr/>
          <p:nvPr/>
        </p:nvSpPr>
        <p:spPr>
          <a:xfrm>
            <a:off x="3735758" y="321842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团队建设情况</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4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8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1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16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计划实施阶段</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133" name="组合 132"/>
          <p:cNvGrpSpPr/>
          <p:nvPr/>
        </p:nvGrpSpPr>
        <p:grpSpPr>
          <a:xfrm>
            <a:off x="6010431" y="1252892"/>
            <a:ext cx="2117725" cy="1904400"/>
            <a:chOff x="6010431" y="1252892"/>
            <a:chExt cx="2117725" cy="1904400"/>
          </a:xfrm>
        </p:grpSpPr>
        <p:sp>
          <p:nvSpPr>
            <p:cNvPr id="134" name="Freeform 40"/>
            <p:cNvSpPr/>
            <p:nvPr/>
          </p:nvSpPr>
          <p:spPr bwMode="auto">
            <a:xfrm>
              <a:off x="6011161" y="1252892"/>
              <a:ext cx="2116800" cy="1904400"/>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1"/>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35" name="Freeform 41"/>
            <p:cNvSpPr>
              <a:spLocks noEditPoints="1"/>
            </p:cNvSpPr>
            <p:nvPr/>
          </p:nvSpPr>
          <p:spPr bwMode="auto">
            <a:xfrm>
              <a:off x="6010431" y="1253469"/>
              <a:ext cx="2117725"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36" name="Freeform 50"/>
            <p:cNvSpPr/>
            <p:nvPr/>
          </p:nvSpPr>
          <p:spPr bwMode="auto">
            <a:xfrm>
              <a:off x="6816881" y="1686857"/>
              <a:ext cx="400050" cy="469900"/>
            </a:xfrm>
            <a:custGeom>
              <a:avLst/>
              <a:gdLst>
                <a:gd name="T0" fmla="*/ 2147483647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2147483647 w 120"/>
                <a:gd name="T17" fmla="*/ 2147483647 h 140"/>
                <a:gd name="T18" fmla="*/ 2147483647 w 120"/>
                <a:gd name="T19" fmla="*/ 2147483647 h 140"/>
                <a:gd name="T20" fmla="*/ 2147483647 w 120"/>
                <a:gd name="T21" fmla="*/ 2147483647 h 140"/>
                <a:gd name="T22" fmla="*/ 2147483647 w 120"/>
                <a:gd name="T23" fmla="*/ 2147483647 h 140"/>
                <a:gd name="T24" fmla="*/ 2147483647 w 120"/>
                <a:gd name="T25" fmla="*/ 2147483647 h 140"/>
                <a:gd name="T26" fmla="*/ 2147483647 w 120"/>
                <a:gd name="T27" fmla="*/ 2147483647 h 140"/>
                <a:gd name="T28" fmla="*/ 2147483647 w 120"/>
                <a:gd name="T29" fmla="*/ 214748364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0"/>
                <a:gd name="T47" fmla="*/ 120 w 120"/>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solidFill>
            <a:ln w="9525">
              <a:noFill/>
              <a:round/>
            </a:ln>
          </p:spPr>
          <p:txBody>
            <a:bodyPr/>
            <a:lstStyle/>
            <a:p>
              <a:endParaRPr lang="zh-CN" altLang="en-US">
                <a:solidFill>
                  <a:schemeClr val="bg1"/>
                </a:solidFill>
              </a:endParaRPr>
            </a:p>
          </p:txBody>
        </p:sp>
        <p:sp>
          <p:nvSpPr>
            <p:cNvPr id="137" name="文本框 29"/>
            <p:cNvSpPr txBox="1">
              <a:spLocks noChangeArrowheads="1"/>
            </p:cNvSpPr>
            <p:nvPr/>
          </p:nvSpPr>
          <p:spPr bwMode="auto">
            <a:xfrm>
              <a:off x="6450168" y="2183744"/>
              <a:ext cx="12223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4</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38" name="组合 137"/>
          <p:cNvGrpSpPr/>
          <p:nvPr/>
        </p:nvGrpSpPr>
        <p:grpSpPr>
          <a:xfrm>
            <a:off x="1095640" y="3278793"/>
            <a:ext cx="1804768" cy="1348021"/>
            <a:chOff x="1092369" y="3397543"/>
            <a:chExt cx="1804768" cy="1348021"/>
          </a:xfrm>
        </p:grpSpPr>
        <p:sp>
          <p:nvSpPr>
            <p:cNvPr id="139"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0"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b="1"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1" name="组合 140"/>
          <p:cNvGrpSpPr/>
          <p:nvPr/>
        </p:nvGrpSpPr>
        <p:grpSpPr>
          <a:xfrm>
            <a:off x="2799821" y="3278793"/>
            <a:ext cx="1804768" cy="1348021"/>
            <a:chOff x="1092369" y="3397543"/>
            <a:chExt cx="1804768" cy="1348021"/>
          </a:xfrm>
        </p:grpSpPr>
        <p:sp>
          <p:nvSpPr>
            <p:cNvPr id="142"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3"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b="1"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4" name="组合 143"/>
          <p:cNvGrpSpPr/>
          <p:nvPr/>
        </p:nvGrpSpPr>
        <p:grpSpPr>
          <a:xfrm>
            <a:off x="4485746" y="3278793"/>
            <a:ext cx="1804768" cy="1348021"/>
            <a:chOff x="1092369" y="3397543"/>
            <a:chExt cx="1804768" cy="1348021"/>
          </a:xfrm>
        </p:grpSpPr>
        <p:sp>
          <p:nvSpPr>
            <p:cNvPr id="145"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6"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b="1"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7" name="组合 146"/>
          <p:cNvGrpSpPr/>
          <p:nvPr/>
        </p:nvGrpSpPr>
        <p:grpSpPr>
          <a:xfrm>
            <a:off x="6167177" y="3278793"/>
            <a:ext cx="1804768" cy="1348021"/>
            <a:chOff x="1092369" y="3397543"/>
            <a:chExt cx="1804768" cy="1348021"/>
          </a:xfrm>
        </p:grpSpPr>
        <p:sp>
          <p:nvSpPr>
            <p:cNvPr id="148"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en-US" altLang="zh-CN" sz="1000" dirty="0" smtClean="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a:t>
              </a:r>
              <a:r>
                <a:rPr lang="zh-CN" altLang="en-US" sz="1000" dirty="0" smtClean="0">
                  <a:solidFill>
                    <a:schemeClr val="tx1">
                      <a:lumMod val="75000"/>
                      <a:lumOff val="25000"/>
                    </a:schemeClr>
                  </a:solidFill>
                  <a:latin typeface="微软雅黑" panose="020B0503020204020204" charset="-122"/>
                  <a:ea typeface="微软雅黑" panose="020B0503020204020204" charset="-122"/>
                </a:rPr>
                <a:t>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9"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b="1"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50" name="组合 149"/>
          <p:cNvGrpSpPr/>
          <p:nvPr/>
        </p:nvGrpSpPr>
        <p:grpSpPr>
          <a:xfrm>
            <a:off x="4363946" y="1252892"/>
            <a:ext cx="2116800" cy="1904400"/>
            <a:chOff x="4363946" y="1252892"/>
            <a:chExt cx="2116800" cy="1904400"/>
          </a:xfrm>
        </p:grpSpPr>
        <p:sp>
          <p:nvSpPr>
            <p:cNvPr id="151" name="Freeform 42"/>
            <p:cNvSpPr/>
            <p:nvPr/>
          </p:nvSpPr>
          <p:spPr bwMode="auto">
            <a:xfrm>
              <a:off x="4363946" y="1252892"/>
              <a:ext cx="2116800" cy="1904400"/>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solidFill>
              <a:schemeClr val="accent4"/>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2" name="Freeform 43"/>
            <p:cNvSpPr>
              <a:spLocks noEditPoints="1"/>
            </p:cNvSpPr>
            <p:nvPr/>
          </p:nvSpPr>
          <p:spPr bwMode="auto">
            <a:xfrm>
              <a:off x="4364193" y="1253469"/>
              <a:ext cx="2116138" cy="1903413"/>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53" name="Freeform 49"/>
            <p:cNvSpPr>
              <a:spLocks noEditPoints="1"/>
            </p:cNvSpPr>
            <p:nvPr/>
          </p:nvSpPr>
          <p:spPr bwMode="auto">
            <a:xfrm>
              <a:off x="5142068" y="1691619"/>
              <a:ext cx="481013" cy="427038"/>
            </a:xfrm>
            <a:custGeom>
              <a:avLst/>
              <a:gdLst>
                <a:gd name="T0" fmla="*/ 2147483647 w 144"/>
                <a:gd name="T1" fmla="*/ 2147483647 h 127"/>
                <a:gd name="T2" fmla="*/ 2147483647 w 144"/>
                <a:gd name="T3" fmla="*/ 2147483647 h 127"/>
                <a:gd name="T4" fmla="*/ 2147483647 w 144"/>
                <a:gd name="T5" fmla="*/ 2147483647 h 127"/>
                <a:gd name="T6" fmla="*/ 2147483647 w 144"/>
                <a:gd name="T7" fmla="*/ 2147483647 h 127"/>
                <a:gd name="T8" fmla="*/ 2147483647 w 144"/>
                <a:gd name="T9" fmla="*/ 2147483647 h 127"/>
                <a:gd name="T10" fmla="*/ 2147483647 w 144"/>
                <a:gd name="T11" fmla="*/ 0 h 127"/>
                <a:gd name="T12" fmla="*/ 2147483647 w 144"/>
                <a:gd name="T13" fmla="*/ 2147483647 h 127"/>
                <a:gd name="T14" fmla="*/ 2147483647 w 144"/>
                <a:gd name="T15" fmla="*/ 2147483647 h 127"/>
                <a:gd name="T16" fmla="*/ 2147483647 w 144"/>
                <a:gd name="T17" fmla="*/ 2147483647 h 127"/>
                <a:gd name="T18" fmla="*/ 2147483647 w 144"/>
                <a:gd name="T19" fmla="*/ 2147483647 h 127"/>
                <a:gd name="T20" fmla="*/ 2147483647 w 144"/>
                <a:gd name="T21" fmla="*/ 0 h 127"/>
                <a:gd name="T22" fmla="*/ 2147483647 w 144"/>
                <a:gd name="T23" fmla="*/ 2147483647 h 127"/>
                <a:gd name="T24" fmla="*/ 2147483647 w 144"/>
                <a:gd name="T25" fmla="*/ 2147483647 h 127"/>
                <a:gd name="T26" fmla="*/ 0 w 144"/>
                <a:gd name="T27" fmla="*/ 2147483647 h 127"/>
                <a:gd name="T28" fmla="*/ 2147483647 w 144"/>
                <a:gd name="T29" fmla="*/ 2147483647 h 127"/>
                <a:gd name="T30" fmla="*/ 2147483647 w 144"/>
                <a:gd name="T31" fmla="*/ 2147483647 h 127"/>
                <a:gd name="T32" fmla="*/ 2147483647 w 144"/>
                <a:gd name="T33" fmla="*/ 2147483647 h 127"/>
                <a:gd name="T34" fmla="*/ 2147483647 w 144"/>
                <a:gd name="T35" fmla="*/ 2147483647 h 127"/>
                <a:gd name="T36" fmla="*/ 2147483647 w 144"/>
                <a:gd name="T37" fmla="*/ 2147483647 h 127"/>
                <a:gd name="T38" fmla="*/ 2147483647 w 144"/>
                <a:gd name="T39" fmla="*/ 2147483647 h 127"/>
                <a:gd name="T40" fmla="*/ 2147483647 w 144"/>
                <a:gd name="T41" fmla="*/ 214748364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27"/>
                <a:gd name="T65" fmla="*/ 144 w 14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solidFill>
            <a:ln w="9525">
              <a:noFill/>
              <a:round/>
            </a:ln>
          </p:spPr>
          <p:txBody>
            <a:bodyPr/>
            <a:lstStyle/>
            <a:p>
              <a:endParaRPr lang="zh-CN" altLang="en-US">
                <a:solidFill>
                  <a:schemeClr val="bg1"/>
                </a:solidFill>
              </a:endParaRPr>
            </a:p>
          </p:txBody>
        </p:sp>
        <p:sp>
          <p:nvSpPr>
            <p:cNvPr id="154" name="文本框 28"/>
            <p:cNvSpPr txBox="1">
              <a:spLocks noChangeArrowheads="1"/>
            </p:cNvSpPr>
            <p:nvPr/>
          </p:nvSpPr>
          <p:spPr bwMode="auto">
            <a:xfrm>
              <a:off x="4770593" y="2183744"/>
              <a:ext cx="12350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3</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55" name="组合 154"/>
          <p:cNvGrpSpPr/>
          <p:nvPr/>
        </p:nvGrpSpPr>
        <p:grpSpPr>
          <a:xfrm>
            <a:off x="2715802" y="1252892"/>
            <a:ext cx="2116800" cy="1904400"/>
            <a:chOff x="2715802" y="1252892"/>
            <a:chExt cx="2116800" cy="1904400"/>
          </a:xfrm>
        </p:grpSpPr>
        <p:sp>
          <p:nvSpPr>
            <p:cNvPr id="156" name="Freeform 44"/>
            <p:cNvSpPr/>
            <p:nvPr/>
          </p:nvSpPr>
          <p:spPr bwMode="auto">
            <a:xfrm>
              <a:off x="2715802" y="1252892"/>
              <a:ext cx="2116800" cy="1904400"/>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solidFill>
              <a:schemeClr val="accent3"/>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7" name="Freeform 45"/>
            <p:cNvSpPr>
              <a:spLocks noEditPoints="1"/>
            </p:cNvSpPr>
            <p:nvPr/>
          </p:nvSpPr>
          <p:spPr bwMode="auto">
            <a:xfrm>
              <a:off x="2716368" y="1253469"/>
              <a:ext cx="2116138" cy="1903413"/>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5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58" name="Freeform 48"/>
            <p:cNvSpPr>
              <a:spLocks noEditPoints="1"/>
            </p:cNvSpPr>
            <p:nvPr/>
          </p:nvSpPr>
          <p:spPr bwMode="auto">
            <a:xfrm>
              <a:off x="3491068" y="1664632"/>
              <a:ext cx="509588" cy="50958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0 h 152"/>
                <a:gd name="T18" fmla="*/ 2147483647 w 152"/>
                <a:gd name="T19" fmla="*/ 0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w 152"/>
                <a:gd name="T33" fmla="*/ 2147483647 h 152"/>
                <a:gd name="T34" fmla="*/ 0 w 152"/>
                <a:gd name="T35" fmla="*/ 2147483647 h 152"/>
                <a:gd name="T36" fmla="*/ 2147483647 w 152"/>
                <a:gd name="T37" fmla="*/ 2147483647 h 152"/>
                <a:gd name="T38" fmla="*/ 2147483647 w 152"/>
                <a:gd name="T39" fmla="*/ 2147483647 h 152"/>
                <a:gd name="T40" fmla="*/ 2147483647 w 152"/>
                <a:gd name="T41" fmla="*/ 2147483647 h 152"/>
                <a:gd name="T42" fmla="*/ 2147483647 w 152"/>
                <a:gd name="T43" fmla="*/ 2147483647 h 152"/>
                <a:gd name="T44" fmla="*/ 2147483647 w 152"/>
                <a:gd name="T45" fmla="*/ 2147483647 h 152"/>
                <a:gd name="T46" fmla="*/ 2147483647 w 152"/>
                <a:gd name="T47" fmla="*/ 2147483647 h 152"/>
                <a:gd name="T48" fmla="*/ 2147483647 w 152"/>
                <a:gd name="T49" fmla="*/ 2147483647 h 152"/>
                <a:gd name="T50" fmla="*/ 2147483647 w 152"/>
                <a:gd name="T51" fmla="*/ 2147483647 h 152"/>
                <a:gd name="T52" fmla="*/ 2147483647 w 152"/>
                <a:gd name="T53" fmla="*/ 2147483647 h 152"/>
                <a:gd name="T54" fmla="*/ 2147483647 w 152"/>
                <a:gd name="T55" fmla="*/ 2147483647 h 152"/>
                <a:gd name="T56" fmla="*/ 2147483647 w 152"/>
                <a:gd name="T57" fmla="*/ 2147483647 h 152"/>
                <a:gd name="T58" fmla="*/ 2147483647 w 152"/>
                <a:gd name="T59" fmla="*/ 2147483647 h 152"/>
                <a:gd name="T60" fmla="*/ 2147483647 w 152"/>
                <a:gd name="T61" fmla="*/ 2147483647 h 152"/>
                <a:gd name="T62" fmla="*/ 2147483647 w 152"/>
                <a:gd name="T63" fmla="*/ 2147483647 h 152"/>
                <a:gd name="T64" fmla="*/ 2147483647 w 152"/>
                <a:gd name="T65" fmla="*/ 2147483647 h 152"/>
                <a:gd name="T66" fmla="*/ 2147483647 w 152"/>
                <a:gd name="T67" fmla="*/ 2147483647 h 152"/>
                <a:gd name="T68" fmla="*/ 2147483647 w 152"/>
                <a:gd name="T69" fmla="*/ 2147483647 h 152"/>
                <a:gd name="T70" fmla="*/ 2147483647 w 152"/>
                <a:gd name="T71" fmla="*/ 2147483647 h 152"/>
                <a:gd name="T72" fmla="*/ 2147483647 w 152"/>
                <a:gd name="T73" fmla="*/ 2147483647 h 152"/>
                <a:gd name="T74" fmla="*/ 2147483647 w 152"/>
                <a:gd name="T75" fmla="*/ 2147483647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2"/>
                <a:gd name="T116" fmla="*/ 152 w 152"/>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w="9525">
              <a:noFill/>
              <a:round/>
            </a:ln>
          </p:spPr>
          <p:txBody>
            <a:bodyPr/>
            <a:lstStyle/>
            <a:p>
              <a:endParaRPr lang="zh-CN" altLang="en-US">
                <a:solidFill>
                  <a:schemeClr val="bg1"/>
                </a:solidFill>
              </a:endParaRPr>
            </a:p>
          </p:txBody>
        </p:sp>
        <p:sp>
          <p:nvSpPr>
            <p:cNvPr id="159" name="文本框 27"/>
            <p:cNvSpPr txBox="1">
              <a:spLocks noChangeArrowheads="1"/>
            </p:cNvSpPr>
            <p:nvPr/>
          </p:nvSpPr>
          <p:spPr bwMode="auto">
            <a:xfrm>
              <a:off x="3091018" y="2183744"/>
              <a:ext cx="12223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2</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60" name="组合 159"/>
          <p:cNvGrpSpPr/>
          <p:nvPr/>
        </p:nvGrpSpPr>
        <p:grpSpPr>
          <a:xfrm>
            <a:off x="1058548" y="1252892"/>
            <a:ext cx="2124545" cy="1905081"/>
            <a:chOff x="1058548" y="1252892"/>
            <a:chExt cx="2124545" cy="1905081"/>
          </a:xfrm>
        </p:grpSpPr>
        <p:sp>
          <p:nvSpPr>
            <p:cNvPr id="161" name="Freeform 46"/>
            <p:cNvSpPr/>
            <p:nvPr/>
          </p:nvSpPr>
          <p:spPr bwMode="auto">
            <a:xfrm>
              <a:off x="1058548" y="1252892"/>
              <a:ext cx="2115261" cy="1905081"/>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2"/>
            </a:solidFill>
            <a:ln w="19050">
              <a:gradFill flip="none" rotWithShape="1">
                <a:gsLst>
                  <a:gs pos="100000">
                    <a:srgbClr val="FFFFFF"/>
                  </a:gs>
                  <a:gs pos="0">
                    <a:srgbClr val="D9D9DA"/>
                  </a:gs>
                </a:gsLst>
                <a:lin ang="135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62" name="Freeform 51"/>
            <p:cNvSpPr/>
            <p:nvPr/>
          </p:nvSpPr>
          <p:spPr bwMode="auto">
            <a:xfrm>
              <a:off x="1595593" y="1696382"/>
              <a:ext cx="949325" cy="450850"/>
            </a:xfrm>
            <a:custGeom>
              <a:avLst/>
              <a:gdLst>
                <a:gd name="T0" fmla="*/ 2147483647 w 584"/>
                <a:gd name="T1" fmla="*/ 0 h 278"/>
                <a:gd name="T2" fmla="*/ 2147483647 w 584"/>
                <a:gd name="T3" fmla="*/ 2147483647 h 278"/>
                <a:gd name="T4" fmla="*/ 2147483647 w 584"/>
                <a:gd name="T5" fmla="*/ 2147483647 h 278"/>
                <a:gd name="T6" fmla="*/ 2147483647 w 584"/>
                <a:gd name="T7" fmla="*/ 2147483647 h 278"/>
                <a:gd name="T8" fmla="*/ 2147483647 w 584"/>
                <a:gd name="T9" fmla="*/ 2147483647 h 278"/>
                <a:gd name="T10" fmla="*/ 2147483647 w 584"/>
                <a:gd name="T11" fmla="*/ 2147483647 h 278"/>
                <a:gd name="T12" fmla="*/ 2147483647 w 584"/>
                <a:gd name="T13" fmla="*/ 2147483647 h 278"/>
                <a:gd name="T14" fmla="*/ 0 w 584"/>
                <a:gd name="T15" fmla="*/ 2147483647 h 278"/>
                <a:gd name="T16" fmla="*/ 2147483647 w 584"/>
                <a:gd name="T17" fmla="*/ 2147483647 h 278"/>
                <a:gd name="T18" fmla="*/ 2147483647 w 584"/>
                <a:gd name="T19" fmla="*/ 2147483647 h 278"/>
                <a:gd name="T20" fmla="*/ 2147483647 w 584"/>
                <a:gd name="T21" fmla="*/ 2147483647 h 278"/>
                <a:gd name="T22" fmla="*/ 2147483647 w 584"/>
                <a:gd name="T23" fmla="*/ 2147483647 h 278"/>
                <a:gd name="T24" fmla="*/ 2147483647 w 584"/>
                <a:gd name="T25" fmla="*/ 2147483647 h 278"/>
                <a:gd name="T26" fmla="*/ 2147483647 w 584"/>
                <a:gd name="T27" fmla="*/ 2147483647 h 278"/>
                <a:gd name="T28" fmla="*/ 2147483647 w 584"/>
                <a:gd name="T29" fmla="*/ 2147483647 h 278"/>
                <a:gd name="T30" fmla="*/ 2147483647 w 584"/>
                <a:gd name="T31" fmla="*/ 2147483647 h 278"/>
                <a:gd name="T32" fmla="*/ 2147483647 w 584"/>
                <a:gd name="T33" fmla="*/ 0 h 2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78"/>
                <a:gd name="T53" fmla="*/ 584 w 584"/>
                <a:gd name="T54" fmla="*/ 278 h 2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512" y="120"/>
                  </a:lnTo>
                  <a:lnTo>
                    <a:pt x="584" y="0"/>
                  </a:lnTo>
                  <a:close/>
                </a:path>
              </a:pathLst>
            </a:custGeom>
            <a:solidFill>
              <a:schemeClr val="bg1"/>
            </a:solidFill>
            <a:ln w="9525">
              <a:noFill/>
              <a:round/>
            </a:ln>
          </p:spPr>
          <p:txBody>
            <a:bodyPr/>
            <a:lstStyle/>
            <a:p>
              <a:endParaRPr lang="zh-CN" altLang="en-US">
                <a:solidFill>
                  <a:schemeClr val="bg1"/>
                </a:solidFill>
              </a:endParaRPr>
            </a:p>
          </p:txBody>
        </p:sp>
        <p:sp>
          <p:nvSpPr>
            <p:cNvPr id="163" name="Freeform 47"/>
            <p:cNvSpPr>
              <a:spLocks noEditPoints="1"/>
            </p:cNvSpPr>
            <p:nvPr/>
          </p:nvSpPr>
          <p:spPr bwMode="auto">
            <a:xfrm>
              <a:off x="1066956" y="1253469"/>
              <a:ext cx="2116137"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gs>
                <a:gs pos="0">
                  <a:srgbClr val="D9D9DA"/>
                </a:gs>
              </a:gsLst>
              <a:lin ang="13500000" scaled="1"/>
            </a:gradFill>
            <a:ln>
              <a:noFill/>
            </a:ln>
            <a:effectLst>
              <a:outerShdw dist="88900" dir="13500000" algn="l" rotWithShape="0">
                <a:prstClr val="black">
                  <a:alpha val="5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64" name="文本框 26"/>
            <p:cNvSpPr txBox="1">
              <a:spLocks noChangeArrowheads="1"/>
            </p:cNvSpPr>
            <p:nvPr/>
          </p:nvSpPr>
          <p:spPr bwMode="auto">
            <a:xfrm>
              <a:off x="1411443" y="2183744"/>
              <a:ext cx="1173163"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1</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fill="hold"/>
                                        <p:tgtEl>
                                          <p:spTgt spid="150"/>
                                        </p:tgtEl>
                                        <p:attrNameLst>
                                          <p:attrName>ppt_x</p:attrName>
                                        </p:attrNameLst>
                                      </p:cBhvr>
                                      <p:tavLst>
                                        <p:tav tm="0">
                                          <p:val>
                                            <p:strVal val="0-#ppt_w/2"/>
                                          </p:val>
                                        </p:tav>
                                        <p:tav tm="100000">
                                          <p:val>
                                            <p:strVal val="#ppt_x"/>
                                          </p:val>
                                        </p:tav>
                                      </p:tavLst>
                                    </p:anim>
                                    <p:anim calcmode="lin" valueType="num">
                                      <p:cBhvr additive="base">
                                        <p:cTn id="13" dur="500" fill="hold"/>
                                        <p:tgtEl>
                                          <p:spTgt spid="1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additive="base">
                                        <p:cTn id="17" dur="500" fill="hold"/>
                                        <p:tgtEl>
                                          <p:spTgt spid="155"/>
                                        </p:tgtEl>
                                        <p:attrNameLst>
                                          <p:attrName>ppt_x</p:attrName>
                                        </p:attrNameLst>
                                      </p:cBhvr>
                                      <p:tavLst>
                                        <p:tav tm="0">
                                          <p:val>
                                            <p:strVal val="0-#ppt_w/2"/>
                                          </p:val>
                                        </p:tav>
                                        <p:tav tm="100000">
                                          <p:val>
                                            <p:strVal val="#ppt_x"/>
                                          </p:val>
                                        </p:tav>
                                      </p:tavLst>
                                    </p:anim>
                                    <p:anim calcmode="lin" valueType="num">
                                      <p:cBhvr additive="base">
                                        <p:cTn id="18" dur="500" fill="hold"/>
                                        <p:tgtEl>
                                          <p:spTgt spid="1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1000"/>
                                        <p:tgtEl>
                                          <p:spTgt spid="138"/>
                                        </p:tgtEl>
                                      </p:cBhvr>
                                    </p:animEffect>
                                    <p:anim calcmode="lin" valueType="num">
                                      <p:cBhvr>
                                        <p:cTn id="28" dur="1000" fill="hold"/>
                                        <p:tgtEl>
                                          <p:spTgt spid="138"/>
                                        </p:tgtEl>
                                        <p:attrNameLst>
                                          <p:attrName>ppt_x</p:attrName>
                                        </p:attrNameLst>
                                      </p:cBhvr>
                                      <p:tavLst>
                                        <p:tav tm="0">
                                          <p:val>
                                            <p:strVal val="#ppt_x"/>
                                          </p:val>
                                        </p:tav>
                                        <p:tav tm="100000">
                                          <p:val>
                                            <p:strVal val="#ppt_x"/>
                                          </p:val>
                                        </p:tav>
                                      </p:tavLst>
                                    </p:anim>
                                    <p:anim calcmode="lin" valueType="num">
                                      <p:cBhvr>
                                        <p:cTn id="29" dur="1000" fill="hold"/>
                                        <p:tgtEl>
                                          <p:spTgt spid="1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1000"/>
                                        <p:tgtEl>
                                          <p:spTgt spid="141"/>
                                        </p:tgtEl>
                                      </p:cBhvr>
                                    </p:animEffect>
                                    <p:anim calcmode="lin" valueType="num">
                                      <p:cBhvr>
                                        <p:cTn id="33" dur="1000" fill="hold"/>
                                        <p:tgtEl>
                                          <p:spTgt spid="141"/>
                                        </p:tgtEl>
                                        <p:attrNameLst>
                                          <p:attrName>ppt_x</p:attrName>
                                        </p:attrNameLst>
                                      </p:cBhvr>
                                      <p:tavLst>
                                        <p:tav tm="0">
                                          <p:val>
                                            <p:strVal val="#ppt_x"/>
                                          </p:val>
                                        </p:tav>
                                        <p:tav tm="100000">
                                          <p:val>
                                            <p:strVal val="#ppt_x"/>
                                          </p:val>
                                        </p:tav>
                                      </p:tavLst>
                                    </p:anim>
                                    <p:anim calcmode="lin" valueType="num">
                                      <p:cBhvr>
                                        <p:cTn id="34" dur="1000" fill="hold"/>
                                        <p:tgtEl>
                                          <p:spTgt spid="1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1000"/>
                                        <p:tgtEl>
                                          <p:spTgt spid="144"/>
                                        </p:tgtEl>
                                      </p:cBhvr>
                                    </p:animEffect>
                                    <p:anim calcmode="lin" valueType="num">
                                      <p:cBhvr>
                                        <p:cTn id="38" dur="1000" fill="hold"/>
                                        <p:tgtEl>
                                          <p:spTgt spid="144"/>
                                        </p:tgtEl>
                                        <p:attrNameLst>
                                          <p:attrName>ppt_x</p:attrName>
                                        </p:attrNameLst>
                                      </p:cBhvr>
                                      <p:tavLst>
                                        <p:tav tm="0">
                                          <p:val>
                                            <p:strVal val="#ppt_x"/>
                                          </p:val>
                                        </p:tav>
                                        <p:tav tm="100000">
                                          <p:val>
                                            <p:strVal val="#ppt_x"/>
                                          </p:val>
                                        </p:tav>
                                      </p:tavLst>
                                    </p:anim>
                                    <p:anim calcmode="lin" valueType="num">
                                      <p:cBhvr>
                                        <p:cTn id="39" dur="1000" fill="hold"/>
                                        <p:tgtEl>
                                          <p:spTgt spid="1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fade">
                                      <p:cBhvr>
                                        <p:cTn id="42" dur="1000"/>
                                        <p:tgtEl>
                                          <p:spTgt spid="147"/>
                                        </p:tgtEl>
                                      </p:cBhvr>
                                    </p:animEffect>
                                    <p:anim calcmode="lin" valueType="num">
                                      <p:cBhvr>
                                        <p:cTn id="43" dur="1000" fill="hold"/>
                                        <p:tgtEl>
                                          <p:spTgt spid="147"/>
                                        </p:tgtEl>
                                        <p:attrNameLst>
                                          <p:attrName>ppt_x</p:attrName>
                                        </p:attrNameLst>
                                      </p:cBhvr>
                                      <p:tavLst>
                                        <p:tav tm="0">
                                          <p:val>
                                            <p:strVal val="#ppt_x"/>
                                          </p:val>
                                        </p:tav>
                                        <p:tav tm="100000">
                                          <p:val>
                                            <p:strVal val="#ppt_x"/>
                                          </p:val>
                                        </p:tav>
                                      </p:tavLst>
                                    </p:anim>
                                    <p:anim calcmode="lin" valueType="num">
                                      <p:cBhvr>
                                        <p:cTn id="44"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能力提升计划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空心弧 2"/>
          <p:cNvSpPr/>
          <p:nvPr/>
        </p:nvSpPr>
        <p:spPr>
          <a:xfrm>
            <a:off x="3314509" y="2404075"/>
            <a:ext cx="2512385" cy="2512385"/>
          </a:xfrm>
          <a:prstGeom prst="blockArc">
            <a:avLst>
              <a:gd name="adj1" fmla="val 10800000"/>
              <a:gd name="adj2" fmla="val 0"/>
              <a:gd name="adj3" fmla="val 4000"/>
            </a:avLst>
          </a:prstGeom>
          <a:solidFill>
            <a:srgbClr val="ECEC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4" name="等腰三角形 3"/>
          <p:cNvSpPr/>
          <p:nvPr/>
        </p:nvSpPr>
        <p:spPr>
          <a:xfrm rot="16200000">
            <a:off x="3093912"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等腰三角形 4"/>
          <p:cNvSpPr/>
          <p:nvPr/>
        </p:nvSpPr>
        <p:spPr>
          <a:xfrm rot="19800000">
            <a:off x="3821276"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rot="1800000">
            <a:off x="5189412"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rot="5400000">
            <a:off x="5908117"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 name="组合 7"/>
          <p:cNvGrpSpPr/>
          <p:nvPr/>
        </p:nvGrpSpPr>
        <p:grpSpPr>
          <a:xfrm>
            <a:off x="3474146" y="1790654"/>
            <a:ext cx="495930" cy="495930"/>
            <a:chOff x="3474146" y="1609679"/>
            <a:chExt cx="495930" cy="495930"/>
          </a:xfrm>
        </p:grpSpPr>
        <p:grpSp>
          <p:nvGrpSpPr>
            <p:cNvPr id="9" name="组合 8"/>
            <p:cNvGrpSpPr/>
            <p:nvPr/>
          </p:nvGrpSpPr>
          <p:grpSpPr>
            <a:xfrm>
              <a:off x="3474146" y="1609679"/>
              <a:ext cx="495930" cy="495930"/>
              <a:chOff x="3092450" y="4083050"/>
              <a:chExt cx="800100" cy="800100"/>
            </a:xfrm>
          </p:grpSpPr>
          <p:sp>
            <p:nvSpPr>
              <p:cNvPr id="18" name="椭圆 1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87082" y="4177682"/>
                <a:ext cx="610837" cy="610837"/>
              </a:xfrm>
              <a:prstGeom prst="ellipse">
                <a:avLst/>
              </a:prstGeom>
              <a:solidFill>
                <a:schemeClr val="accent3"/>
              </a:solidFill>
              <a:ln w="19050">
                <a:gradFill flip="none" rotWithShape="1">
                  <a:gsLst>
                    <a:gs pos="0">
                      <a:srgbClr val="DCDCDC"/>
                    </a:gs>
                    <a:gs pos="100000">
                      <a:schemeClr val="bg1"/>
                    </a:gs>
                  </a:gsLst>
                  <a:lin ang="2700000" scaled="1"/>
                  <a:tileRect/>
                </a:gradFill>
              </a:ln>
              <a:effectLst>
                <a:innerShdw dist="76200" dir="13500000">
                  <a:schemeClr val="accent3">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635353" y="1771345"/>
              <a:ext cx="173516" cy="172599"/>
              <a:chOff x="3856417" y="4248125"/>
              <a:chExt cx="409860" cy="407692"/>
            </a:xfrm>
            <a:solidFill>
              <a:schemeClr val="bg1"/>
            </a:solidFill>
          </p:grpSpPr>
          <p:sp>
            <p:nvSpPr>
              <p:cNvPr id="11"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20" name="组合 19"/>
          <p:cNvGrpSpPr/>
          <p:nvPr/>
        </p:nvGrpSpPr>
        <p:grpSpPr>
          <a:xfrm>
            <a:off x="2538964" y="3230461"/>
            <a:ext cx="495930" cy="495930"/>
            <a:chOff x="2538964" y="3049486"/>
            <a:chExt cx="495930" cy="495930"/>
          </a:xfrm>
        </p:grpSpPr>
        <p:grpSp>
          <p:nvGrpSpPr>
            <p:cNvPr id="21" name="组合 20"/>
            <p:cNvGrpSpPr/>
            <p:nvPr/>
          </p:nvGrpSpPr>
          <p:grpSpPr>
            <a:xfrm>
              <a:off x="2538964" y="3049486"/>
              <a:ext cx="495930" cy="495930"/>
              <a:chOff x="3092450" y="4083050"/>
              <a:chExt cx="800100" cy="800100"/>
            </a:xfrm>
          </p:grpSpPr>
          <p:sp>
            <p:nvSpPr>
              <p:cNvPr id="40" name="椭圆 39"/>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187082" y="4177682"/>
                <a:ext cx="610837" cy="610837"/>
              </a:xfrm>
              <a:prstGeom prst="ellipse">
                <a:avLst/>
              </a:prstGeom>
              <a:ln w="19050">
                <a:gradFill flip="none" rotWithShape="1">
                  <a:gsLst>
                    <a:gs pos="0">
                      <a:srgbClr val="DCDCDC"/>
                    </a:gs>
                    <a:gs pos="100000">
                      <a:schemeClr val="bg1"/>
                    </a:gs>
                  </a:gsLst>
                  <a:lin ang="2700000" scaled="1"/>
                  <a:tileRect/>
                </a:gradFill>
              </a:ln>
              <a:effectLst>
                <a:innerShdw dist="76200" dir="13500000">
                  <a:schemeClr val="accent1">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711546" y="3204458"/>
              <a:ext cx="169579" cy="194617"/>
              <a:chOff x="2733098" y="4187405"/>
              <a:chExt cx="484675" cy="556238"/>
            </a:xfrm>
            <a:solidFill>
              <a:schemeClr val="bg1"/>
            </a:solidFill>
          </p:grpSpPr>
          <p:sp>
            <p:nvSpPr>
              <p:cNvPr id="23"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42" name="组合 41"/>
          <p:cNvGrpSpPr/>
          <p:nvPr/>
        </p:nvGrpSpPr>
        <p:grpSpPr>
          <a:xfrm>
            <a:off x="5136691" y="1790654"/>
            <a:ext cx="495930" cy="495930"/>
            <a:chOff x="5136691" y="1609679"/>
            <a:chExt cx="495930" cy="495930"/>
          </a:xfrm>
        </p:grpSpPr>
        <p:grpSp>
          <p:nvGrpSpPr>
            <p:cNvPr id="43" name="组合 42"/>
            <p:cNvGrpSpPr/>
            <p:nvPr/>
          </p:nvGrpSpPr>
          <p:grpSpPr>
            <a:xfrm>
              <a:off x="5136691" y="1609679"/>
              <a:ext cx="495930" cy="495930"/>
              <a:chOff x="3092450" y="4083050"/>
              <a:chExt cx="800100" cy="800100"/>
            </a:xfrm>
          </p:grpSpPr>
          <p:sp>
            <p:nvSpPr>
              <p:cNvPr id="54" name="椭圆 5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187082" y="4177682"/>
                <a:ext cx="610837" cy="610837"/>
              </a:xfrm>
              <a:prstGeom prst="ellipse">
                <a:avLst/>
              </a:prstGeom>
              <a:solidFill>
                <a:schemeClr val="accent2"/>
              </a:solidFill>
              <a:ln w="19050">
                <a:gradFill flip="none" rotWithShape="1">
                  <a:gsLst>
                    <a:gs pos="0">
                      <a:srgbClr val="DCDCDC"/>
                    </a:gs>
                    <a:gs pos="100000">
                      <a:schemeClr val="bg1"/>
                    </a:gs>
                  </a:gsLst>
                  <a:lin ang="2700000" scaled="1"/>
                  <a:tileRect/>
                </a:gradFill>
              </a:ln>
              <a:effectLst>
                <a:innerShdw dist="76200" dir="13500000">
                  <a:schemeClr val="accent2">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283355" y="1787248"/>
              <a:ext cx="219920" cy="149813"/>
              <a:chOff x="4895160" y="4287159"/>
              <a:chExt cx="571418" cy="389258"/>
            </a:xfrm>
            <a:solidFill>
              <a:schemeClr val="bg1"/>
            </a:solidFill>
          </p:grpSpPr>
          <p:sp>
            <p:nvSpPr>
              <p:cNvPr id="4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6" name="组合 55"/>
          <p:cNvGrpSpPr/>
          <p:nvPr/>
        </p:nvGrpSpPr>
        <p:grpSpPr>
          <a:xfrm>
            <a:off x="6080532" y="3230461"/>
            <a:ext cx="495930" cy="495930"/>
            <a:chOff x="6080532" y="3049486"/>
            <a:chExt cx="495930" cy="495930"/>
          </a:xfrm>
        </p:grpSpPr>
        <p:grpSp>
          <p:nvGrpSpPr>
            <p:cNvPr id="57" name="组合 56"/>
            <p:cNvGrpSpPr/>
            <p:nvPr/>
          </p:nvGrpSpPr>
          <p:grpSpPr>
            <a:xfrm>
              <a:off x="6080532" y="3049486"/>
              <a:ext cx="495930" cy="495930"/>
              <a:chOff x="3092450" y="4083050"/>
              <a:chExt cx="800100" cy="800100"/>
            </a:xfrm>
          </p:grpSpPr>
          <p:sp>
            <p:nvSpPr>
              <p:cNvPr id="68" name="椭圆 6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187082" y="4177682"/>
                <a:ext cx="610837" cy="610837"/>
              </a:xfrm>
              <a:prstGeom prst="ellipse">
                <a:avLst/>
              </a:prstGeom>
              <a:solidFill>
                <a:schemeClr val="accent4"/>
              </a:solidFill>
              <a:ln w="19050">
                <a:gradFill flip="none" rotWithShape="1">
                  <a:gsLst>
                    <a:gs pos="0">
                      <a:srgbClr val="DCDCDC"/>
                    </a:gs>
                    <a:gs pos="100000">
                      <a:schemeClr val="bg1"/>
                    </a:gs>
                  </a:gsLst>
                  <a:lin ang="2700000" scaled="1"/>
                  <a:tileRect/>
                </a:gradFill>
              </a:ln>
              <a:effectLst>
                <a:innerShdw dist="63500" dir="13500000">
                  <a:schemeClr val="accent4">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257589" y="3233458"/>
              <a:ext cx="153266" cy="136193"/>
              <a:chOff x="6007636" y="4287159"/>
              <a:chExt cx="438051" cy="389258"/>
            </a:xfrm>
            <a:solidFill>
              <a:schemeClr val="bg1"/>
            </a:solidFill>
          </p:grpSpPr>
          <p:sp>
            <p:nvSpPr>
              <p:cNvPr id="59"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0"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1"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2"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3"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4"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70" name="组合 69"/>
          <p:cNvGrpSpPr/>
          <p:nvPr/>
        </p:nvGrpSpPr>
        <p:grpSpPr>
          <a:xfrm>
            <a:off x="6508224" y="2595055"/>
            <a:ext cx="1804768" cy="861620"/>
            <a:chOff x="8824460" y="1140028"/>
            <a:chExt cx="2406357" cy="1148827"/>
          </a:xfrm>
        </p:grpSpPr>
        <p:sp>
          <p:nvSpPr>
            <p:cNvPr id="71" name="文本框 79"/>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smtClean="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72" name="文本框 80"/>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3" name="组合 72"/>
          <p:cNvGrpSpPr/>
          <p:nvPr/>
        </p:nvGrpSpPr>
        <p:grpSpPr>
          <a:xfrm>
            <a:off x="831009" y="2571067"/>
            <a:ext cx="1804768" cy="861620"/>
            <a:chOff x="1366097" y="3361760"/>
            <a:chExt cx="2406357" cy="1148827"/>
          </a:xfrm>
        </p:grpSpPr>
        <p:sp>
          <p:nvSpPr>
            <p:cNvPr id="74" name="文本框 82"/>
            <p:cNvSpPr txBox="1"/>
            <p:nvPr/>
          </p:nvSpPr>
          <p:spPr bwMode="auto">
            <a:xfrm flipH="1">
              <a:off x="1366097" y="3710368"/>
              <a:ext cx="2406357" cy="800219"/>
            </a:xfrm>
            <a:prstGeom prst="rect">
              <a:avLst/>
            </a:prstGeom>
            <a:noFill/>
          </p:spPr>
          <p:txBody>
            <a:bodyPr wrap="square">
              <a:spAutoFit/>
            </a:bodyPr>
            <a:lstStyle/>
            <a:p>
              <a:pPr algn="r">
                <a:lnSpc>
                  <a:spcPct val="110000"/>
                </a:lnSpc>
                <a:defRPr/>
              </a:pPr>
              <a:r>
                <a:rPr lang="zh-CN" altLang="en-US" sz="1000" dirty="0" smtClean="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75" name="文本框 83"/>
            <p:cNvSpPr txBox="1"/>
            <p:nvPr/>
          </p:nvSpPr>
          <p:spPr bwMode="auto">
            <a:xfrm flipH="1">
              <a:off x="1849657" y="3361760"/>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6" name="组合 75"/>
          <p:cNvGrpSpPr/>
          <p:nvPr/>
        </p:nvGrpSpPr>
        <p:grpSpPr>
          <a:xfrm>
            <a:off x="5609982" y="1155249"/>
            <a:ext cx="1804768" cy="861620"/>
            <a:chOff x="8824460" y="1140028"/>
            <a:chExt cx="2406357" cy="1148827"/>
          </a:xfrm>
        </p:grpSpPr>
        <p:sp>
          <p:nvSpPr>
            <p:cNvPr id="77" name="文本框 75"/>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smtClean="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78" name="文本框 76"/>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9" name="组合 78"/>
          <p:cNvGrpSpPr/>
          <p:nvPr/>
        </p:nvGrpSpPr>
        <p:grpSpPr>
          <a:xfrm>
            <a:off x="1696595" y="1147649"/>
            <a:ext cx="1804768" cy="861620"/>
            <a:chOff x="1366097" y="1324538"/>
            <a:chExt cx="2406357" cy="1148827"/>
          </a:xfrm>
        </p:grpSpPr>
        <p:sp>
          <p:nvSpPr>
            <p:cNvPr id="80" name="文本框 85"/>
            <p:cNvSpPr txBox="1"/>
            <p:nvPr/>
          </p:nvSpPr>
          <p:spPr bwMode="auto">
            <a:xfrm flipH="1">
              <a:off x="1366097" y="1673146"/>
              <a:ext cx="2406357" cy="800219"/>
            </a:xfrm>
            <a:prstGeom prst="rect">
              <a:avLst/>
            </a:prstGeom>
            <a:noFill/>
          </p:spPr>
          <p:txBody>
            <a:bodyPr wrap="square">
              <a:spAutoFit/>
            </a:bodyPr>
            <a:lstStyle/>
            <a:p>
              <a:pPr algn="r">
                <a:lnSpc>
                  <a:spcPct val="110000"/>
                </a:lnSpc>
                <a:defRPr/>
              </a:pPr>
              <a:r>
                <a:rPr lang="zh-CN" altLang="en-US" sz="1000" dirty="0" smtClean="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81" name="文本框 86"/>
            <p:cNvSpPr txBox="1"/>
            <p:nvPr/>
          </p:nvSpPr>
          <p:spPr bwMode="auto">
            <a:xfrm flipH="1">
              <a:off x="1849657" y="13245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2" name="组合 81"/>
          <p:cNvGrpSpPr/>
          <p:nvPr/>
        </p:nvGrpSpPr>
        <p:grpSpPr>
          <a:xfrm>
            <a:off x="3948830" y="2813298"/>
            <a:ext cx="1333424" cy="2641516"/>
            <a:chOff x="3948830" y="2632323"/>
            <a:chExt cx="1333424" cy="2641516"/>
          </a:xfrm>
        </p:grpSpPr>
        <p:grpSp>
          <p:nvGrpSpPr>
            <p:cNvPr id="83" name="Group 4"/>
            <p:cNvGrpSpPr>
              <a:grpSpLocks noChangeAspect="1"/>
            </p:cNvGrpSpPr>
            <p:nvPr/>
          </p:nvGrpSpPr>
          <p:grpSpPr bwMode="auto">
            <a:xfrm>
              <a:off x="3948830" y="2632323"/>
              <a:ext cx="1333424" cy="2641516"/>
              <a:chOff x="2310" y="-864"/>
              <a:chExt cx="3053" cy="6048"/>
            </a:xfrm>
          </p:grpSpPr>
          <p:sp>
            <p:nvSpPr>
              <p:cNvPr id="88" name="Freeform 5"/>
              <p:cNvSpPr/>
              <p:nvPr/>
            </p:nvSpPr>
            <p:spPr bwMode="auto">
              <a:xfrm>
                <a:off x="2672" y="2679"/>
                <a:ext cx="1437" cy="1798"/>
              </a:xfrm>
              <a:custGeom>
                <a:avLst/>
                <a:gdLst>
                  <a:gd name="T0" fmla="*/ 607 w 607"/>
                  <a:gd name="T1" fmla="*/ 748 h 760"/>
                  <a:gd name="T2" fmla="*/ 595 w 607"/>
                  <a:gd name="T3" fmla="*/ 760 h 760"/>
                  <a:gd name="T4" fmla="*/ 13 w 607"/>
                  <a:gd name="T5" fmla="*/ 760 h 760"/>
                  <a:gd name="T6" fmla="*/ 0 w 607"/>
                  <a:gd name="T7" fmla="*/ 748 h 760"/>
                  <a:gd name="T8" fmla="*/ 0 w 607"/>
                  <a:gd name="T9" fmla="*/ 11 h 760"/>
                  <a:gd name="T10" fmla="*/ 13 w 607"/>
                  <a:gd name="T11" fmla="*/ 0 h 760"/>
                  <a:gd name="T12" fmla="*/ 595 w 607"/>
                  <a:gd name="T13" fmla="*/ 0 h 760"/>
                  <a:gd name="T14" fmla="*/ 607 w 607"/>
                  <a:gd name="T15" fmla="*/ 11 h 760"/>
                  <a:gd name="T16" fmla="*/ 607 w 607"/>
                  <a:gd name="T17" fmla="*/ 74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60">
                    <a:moveTo>
                      <a:pt x="607" y="748"/>
                    </a:moveTo>
                    <a:cubicBezTo>
                      <a:pt x="607" y="755"/>
                      <a:pt x="602" y="760"/>
                      <a:pt x="595" y="760"/>
                    </a:cubicBezTo>
                    <a:cubicBezTo>
                      <a:pt x="13" y="760"/>
                      <a:pt x="13" y="760"/>
                      <a:pt x="13" y="760"/>
                    </a:cubicBezTo>
                    <a:cubicBezTo>
                      <a:pt x="6" y="760"/>
                      <a:pt x="0" y="755"/>
                      <a:pt x="0" y="748"/>
                    </a:cubicBezTo>
                    <a:cubicBezTo>
                      <a:pt x="0" y="11"/>
                      <a:pt x="0" y="11"/>
                      <a:pt x="0" y="11"/>
                    </a:cubicBezTo>
                    <a:cubicBezTo>
                      <a:pt x="0" y="5"/>
                      <a:pt x="6" y="0"/>
                      <a:pt x="13" y="0"/>
                    </a:cubicBezTo>
                    <a:cubicBezTo>
                      <a:pt x="595" y="0"/>
                      <a:pt x="595" y="0"/>
                      <a:pt x="595" y="0"/>
                    </a:cubicBezTo>
                    <a:cubicBezTo>
                      <a:pt x="602" y="0"/>
                      <a:pt x="607" y="5"/>
                      <a:pt x="607" y="11"/>
                    </a:cubicBezTo>
                    <a:lnTo>
                      <a:pt x="607" y="748"/>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p:nvPr/>
            </p:nvSpPr>
            <p:spPr bwMode="auto">
              <a:xfrm>
                <a:off x="2310" y="1437"/>
                <a:ext cx="2166" cy="2164"/>
              </a:xfrm>
              <a:custGeom>
                <a:avLst/>
                <a:gdLst>
                  <a:gd name="T0" fmla="*/ 359 w 915"/>
                  <a:gd name="T1" fmla="*/ 0 h 915"/>
                  <a:gd name="T2" fmla="*/ 54 w 915"/>
                  <a:gd name="T3" fmla="*/ 305 h 915"/>
                  <a:gd name="T4" fmla="*/ 54 w 915"/>
                  <a:gd name="T5" fmla="*/ 502 h 915"/>
                  <a:gd name="T6" fmla="*/ 413 w 915"/>
                  <a:gd name="T7" fmla="*/ 860 h 915"/>
                  <a:gd name="T8" fmla="*/ 610 w 915"/>
                  <a:gd name="T9" fmla="*/ 861 h 915"/>
                  <a:gd name="T10" fmla="*/ 915 w 915"/>
                  <a:gd name="T11" fmla="*/ 556 h 915"/>
                  <a:gd name="T12" fmla="*/ 359 w 915"/>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915" h="915">
                    <a:moveTo>
                      <a:pt x="359" y="0"/>
                    </a:moveTo>
                    <a:cubicBezTo>
                      <a:pt x="54" y="305"/>
                      <a:pt x="54" y="305"/>
                      <a:pt x="54" y="305"/>
                    </a:cubicBezTo>
                    <a:cubicBezTo>
                      <a:pt x="0" y="359"/>
                      <a:pt x="0" y="448"/>
                      <a:pt x="54" y="502"/>
                    </a:cubicBezTo>
                    <a:cubicBezTo>
                      <a:pt x="413" y="860"/>
                      <a:pt x="413" y="860"/>
                      <a:pt x="413" y="860"/>
                    </a:cubicBezTo>
                    <a:cubicBezTo>
                      <a:pt x="467" y="915"/>
                      <a:pt x="555" y="915"/>
                      <a:pt x="610" y="861"/>
                    </a:cubicBezTo>
                    <a:cubicBezTo>
                      <a:pt x="915" y="556"/>
                      <a:pt x="915" y="556"/>
                      <a:pt x="915" y="556"/>
                    </a:cubicBezTo>
                    <a:lnTo>
                      <a:pt x="359" y="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3796" y="-107"/>
                <a:ext cx="1567" cy="1566"/>
              </a:xfrm>
              <a:custGeom>
                <a:avLst/>
                <a:gdLst>
                  <a:gd name="T0" fmla="*/ 171 w 662"/>
                  <a:gd name="T1" fmla="*/ 630 h 662"/>
                  <a:gd name="T2" fmla="*/ 55 w 662"/>
                  <a:gd name="T3" fmla="*/ 630 h 662"/>
                  <a:gd name="T4" fmla="*/ 32 w 662"/>
                  <a:gd name="T5" fmla="*/ 607 h 662"/>
                  <a:gd name="T6" fmla="*/ 32 w 662"/>
                  <a:gd name="T7" fmla="*/ 491 h 662"/>
                  <a:gd name="T8" fmla="*/ 491 w 662"/>
                  <a:gd name="T9" fmla="*/ 31 h 662"/>
                  <a:gd name="T10" fmla="*/ 607 w 662"/>
                  <a:gd name="T11" fmla="*/ 32 h 662"/>
                  <a:gd name="T12" fmla="*/ 630 w 662"/>
                  <a:gd name="T13" fmla="*/ 55 h 662"/>
                  <a:gd name="T14" fmla="*/ 631 w 662"/>
                  <a:gd name="T15" fmla="*/ 171 h 662"/>
                  <a:gd name="T16" fmla="*/ 171 w 662"/>
                  <a:gd name="T17" fmla="*/ 6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171" y="630"/>
                    </a:moveTo>
                    <a:cubicBezTo>
                      <a:pt x="140" y="662"/>
                      <a:pt x="88" y="662"/>
                      <a:pt x="55" y="630"/>
                    </a:cubicBezTo>
                    <a:cubicBezTo>
                      <a:pt x="32" y="607"/>
                      <a:pt x="32" y="607"/>
                      <a:pt x="32" y="607"/>
                    </a:cubicBezTo>
                    <a:cubicBezTo>
                      <a:pt x="0" y="574"/>
                      <a:pt x="0" y="522"/>
                      <a:pt x="32" y="491"/>
                    </a:cubicBezTo>
                    <a:cubicBezTo>
                      <a:pt x="491" y="31"/>
                      <a:pt x="491" y="31"/>
                      <a:pt x="491" y="31"/>
                    </a:cubicBezTo>
                    <a:cubicBezTo>
                      <a:pt x="523" y="0"/>
                      <a:pt x="575" y="0"/>
                      <a:pt x="607" y="32"/>
                    </a:cubicBezTo>
                    <a:cubicBezTo>
                      <a:pt x="630" y="55"/>
                      <a:pt x="630" y="55"/>
                      <a:pt x="630" y="55"/>
                    </a:cubicBezTo>
                    <a:cubicBezTo>
                      <a:pt x="662" y="87"/>
                      <a:pt x="662" y="139"/>
                      <a:pt x="631" y="171"/>
                    </a:cubicBezTo>
                    <a:lnTo>
                      <a:pt x="171" y="63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
              <p:cNvSpPr/>
              <p:nvPr/>
            </p:nvSpPr>
            <p:spPr bwMode="auto">
              <a:xfrm>
                <a:off x="2729" y="-864"/>
                <a:ext cx="2038" cy="3645"/>
              </a:xfrm>
              <a:custGeom>
                <a:avLst/>
                <a:gdLst>
                  <a:gd name="T0" fmla="*/ 861 w 861"/>
                  <a:gd name="T1" fmla="*/ 1503 h 1541"/>
                  <a:gd name="T2" fmla="*/ 823 w 861"/>
                  <a:gd name="T3" fmla="*/ 1541 h 1541"/>
                  <a:gd name="T4" fmla="*/ 38 w 861"/>
                  <a:gd name="T5" fmla="*/ 1541 h 1541"/>
                  <a:gd name="T6" fmla="*/ 0 w 861"/>
                  <a:gd name="T7" fmla="*/ 1503 h 1541"/>
                  <a:gd name="T8" fmla="*/ 0 w 861"/>
                  <a:gd name="T9" fmla="*/ 39 h 1541"/>
                  <a:gd name="T10" fmla="*/ 38 w 861"/>
                  <a:gd name="T11" fmla="*/ 0 h 1541"/>
                  <a:gd name="T12" fmla="*/ 823 w 861"/>
                  <a:gd name="T13" fmla="*/ 0 h 1541"/>
                  <a:gd name="T14" fmla="*/ 861 w 861"/>
                  <a:gd name="T15" fmla="*/ 39 h 1541"/>
                  <a:gd name="T16" fmla="*/ 861 w 861"/>
                  <a:gd name="T17" fmla="*/ 150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541">
                    <a:moveTo>
                      <a:pt x="861" y="1503"/>
                    </a:moveTo>
                    <a:cubicBezTo>
                      <a:pt x="861" y="1524"/>
                      <a:pt x="844" y="1541"/>
                      <a:pt x="823" y="1541"/>
                    </a:cubicBezTo>
                    <a:cubicBezTo>
                      <a:pt x="38" y="1541"/>
                      <a:pt x="38" y="1541"/>
                      <a:pt x="38" y="1541"/>
                    </a:cubicBezTo>
                    <a:cubicBezTo>
                      <a:pt x="17" y="1541"/>
                      <a:pt x="0" y="1524"/>
                      <a:pt x="0" y="1503"/>
                    </a:cubicBezTo>
                    <a:cubicBezTo>
                      <a:pt x="0" y="39"/>
                      <a:pt x="0" y="39"/>
                      <a:pt x="0" y="39"/>
                    </a:cubicBezTo>
                    <a:cubicBezTo>
                      <a:pt x="0" y="17"/>
                      <a:pt x="17" y="0"/>
                      <a:pt x="38" y="0"/>
                    </a:cubicBezTo>
                    <a:cubicBezTo>
                      <a:pt x="823" y="0"/>
                      <a:pt x="823" y="0"/>
                      <a:pt x="823" y="0"/>
                    </a:cubicBezTo>
                    <a:cubicBezTo>
                      <a:pt x="844" y="0"/>
                      <a:pt x="861" y="17"/>
                      <a:pt x="861" y="39"/>
                    </a:cubicBezTo>
                    <a:lnTo>
                      <a:pt x="861" y="1503"/>
                    </a:lnTo>
                    <a:close/>
                  </a:path>
                </a:pathLst>
              </a:custGeom>
              <a:solidFill>
                <a:srgbClr val="043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9"/>
              <p:cNvSpPr>
                <a:spLocks noChangeArrowheads="1"/>
              </p:cNvSpPr>
              <p:nvPr/>
            </p:nvSpPr>
            <p:spPr bwMode="auto">
              <a:xfrm>
                <a:off x="2892" y="-601"/>
                <a:ext cx="1711" cy="2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4490" y="681"/>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1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8"/>
                      <a:pt x="56" y="266"/>
                    </a:cubicBezTo>
                    <a:cubicBezTo>
                      <a:pt x="33" y="243"/>
                      <a:pt x="33" y="243"/>
                      <a:pt x="33" y="243"/>
                    </a:cubicBezTo>
                    <a:cubicBezTo>
                      <a:pt x="0" y="211"/>
                      <a:pt x="0" y="159"/>
                      <a:pt x="32" y="127"/>
                    </a:cubicBezTo>
                    <a:cubicBezTo>
                      <a:pt x="127" y="31"/>
                      <a:pt x="127" y="31"/>
                      <a:pt x="127" y="31"/>
                    </a:cubicBezTo>
                    <a:cubicBezTo>
                      <a:pt x="159" y="0"/>
                      <a:pt x="211" y="0"/>
                      <a:pt x="244" y="32"/>
                    </a:cubicBezTo>
                    <a:cubicBezTo>
                      <a:pt x="267" y="55"/>
                      <a:pt x="267" y="55"/>
                      <a:pt x="267" y="55"/>
                    </a:cubicBezTo>
                    <a:cubicBezTo>
                      <a:pt x="299" y="87"/>
                      <a:pt x="299" y="139"/>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
              <p:cNvSpPr/>
              <p:nvPr/>
            </p:nvSpPr>
            <p:spPr bwMode="auto">
              <a:xfrm>
                <a:off x="4568" y="983"/>
                <a:ext cx="331" cy="334"/>
              </a:xfrm>
              <a:custGeom>
                <a:avLst/>
                <a:gdLst>
                  <a:gd name="T0" fmla="*/ 40 w 140"/>
                  <a:gd name="T1" fmla="*/ 0 h 141"/>
                  <a:gd name="T2" fmla="*/ 25 w 140"/>
                  <a:gd name="T3" fmla="*/ 16 h 141"/>
                  <a:gd name="T4" fmla="*/ 23 w 140"/>
                  <a:gd name="T5" fmla="*/ 102 h 141"/>
                  <a:gd name="T6" fmla="*/ 39 w 140"/>
                  <a:gd name="T7" fmla="*/ 118 h 141"/>
                  <a:gd name="T8" fmla="*/ 125 w 140"/>
                  <a:gd name="T9" fmla="*/ 116 h 141"/>
                  <a:gd name="T10" fmla="*/ 140 w 140"/>
                  <a:gd name="T11" fmla="*/ 101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9"/>
                      <a:pt x="23" y="102"/>
                    </a:cubicBezTo>
                    <a:cubicBezTo>
                      <a:pt x="39" y="118"/>
                      <a:pt x="39" y="118"/>
                      <a:pt x="39" y="118"/>
                    </a:cubicBezTo>
                    <a:cubicBezTo>
                      <a:pt x="62" y="141"/>
                      <a:pt x="101" y="140"/>
                      <a:pt x="125" y="116"/>
                    </a:cubicBezTo>
                    <a:cubicBezTo>
                      <a:pt x="140" y="101"/>
                      <a:pt x="140" y="101"/>
                      <a:pt x="140" y="101"/>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2"/>
              <p:cNvSpPr/>
              <p:nvPr/>
            </p:nvSpPr>
            <p:spPr bwMode="auto">
              <a:xfrm>
                <a:off x="4490" y="1272"/>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2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6"/>
                    </a:cubicBezTo>
                    <a:cubicBezTo>
                      <a:pt x="33" y="243"/>
                      <a:pt x="33" y="243"/>
                      <a:pt x="33" y="243"/>
                    </a:cubicBezTo>
                    <a:cubicBezTo>
                      <a:pt x="0" y="211"/>
                      <a:pt x="0" y="159"/>
                      <a:pt x="32" y="127"/>
                    </a:cubicBezTo>
                    <a:cubicBezTo>
                      <a:pt x="127" y="32"/>
                      <a:pt x="127" y="32"/>
                      <a:pt x="127" y="32"/>
                    </a:cubicBezTo>
                    <a:cubicBezTo>
                      <a:pt x="159" y="0"/>
                      <a:pt x="211" y="0"/>
                      <a:pt x="244" y="32"/>
                    </a:cubicBezTo>
                    <a:cubicBezTo>
                      <a:pt x="267" y="55"/>
                      <a:pt x="267" y="55"/>
                      <a:pt x="267" y="55"/>
                    </a:cubicBezTo>
                    <a:cubicBezTo>
                      <a:pt x="299" y="88"/>
                      <a:pt x="299" y="140"/>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3"/>
              <p:cNvSpPr/>
              <p:nvPr/>
            </p:nvSpPr>
            <p:spPr bwMode="auto">
              <a:xfrm>
                <a:off x="4568" y="1577"/>
                <a:ext cx="331" cy="333"/>
              </a:xfrm>
              <a:custGeom>
                <a:avLst/>
                <a:gdLst>
                  <a:gd name="T0" fmla="*/ 40 w 140"/>
                  <a:gd name="T1" fmla="*/ 0 h 141"/>
                  <a:gd name="T2" fmla="*/ 25 w 140"/>
                  <a:gd name="T3" fmla="*/ 15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5"/>
                      <a:pt x="25" y="15"/>
                      <a:pt x="25" y="15"/>
                    </a:cubicBezTo>
                    <a:cubicBezTo>
                      <a:pt x="0" y="39"/>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
              <p:cNvSpPr/>
              <p:nvPr/>
            </p:nvSpPr>
            <p:spPr bwMode="auto">
              <a:xfrm>
                <a:off x="4490" y="1863"/>
                <a:ext cx="708" cy="707"/>
              </a:xfrm>
              <a:custGeom>
                <a:avLst/>
                <a:gdLst>
                  <a:gd name="T0" fmla="*/ 172 w 299"/>
                  <a:gd name="T1" fmla="*/ 267 h 299"/>
                  <a:gd name="T2" fmla="*/ 56 w 299"/>
                  <a:gd name="T3" fmla="*/ 267 h 299"/>
                  <a:gd name="T4" fmla="*/ 33 w 299"/>
                  <a:gd name="T5" fmla="*/ 244 h 299"/>
                  <a:gd name="T6" fmla="*/ 32 w 299"/>
                  <a:gd name="T7" fmla="*/ 127 h 299"/>
                  <a:gd name="T8" fmla="*/ 127 w 299"/>
                  <a:gd name="T9" fmla="*/ 32 h 299"/>
                  <a:gd name="T10" fmla="*/ 244 w 299"/>
                  <a:gd name="T11" fmla="*/ 33 h 299"/>
                  <a:gd name="T12" fmla="*/ 267 w 299"/>
                  <a:gd name="T13" fmla="*/ 56 h 299"/>
                  <a:gd name="T14" fmla="*/ 267 w 299"/>
                  <a:gd name="T15" fmla="*/ 172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7"/>
                    </a:cubicBezTo>
                    <a:cubicBezTo>
                      <a:pt x="33" y="244"/>
                      <a:pt x="33" y="244"/>
                      <a:pt x="33" y="244"/>
                    </a:cubicBezTo>
                    <a:cubicBezTo>
                      <a:pt x="0" y="211"/>
                      <a:pt x="0" y="159"/>
                      <a:pt x="32" y="127"/>
                    </a:cubicBezTo>
                    <a:cubicBezTo>
                      <a:pt x="127" y="32"/>
                      <a:pt x="127" y="32"/>
                      <a:pt x="127" y="32"/>
                    </a:cubicBezTo>
                    <a:cubicBezTo>
                      <a:pt x="159" y="0"/>
                      <a:pt x="211" y="0"/>
                      <a:pt x="244" y="33"/>
                    </a:cubicBezTo>
                    <a:cubicBezTo>
                      <a:pt x="267" y="56"/>
                      <a:pt x="267" y="56"/>
                      <a:pt x="267" y="56"/>
                    </a:cubicBezTo>
                    <a:cubicBezTo>
                      <a:pt x="299" y="88"/>
                      <a:pt x="299" y="140"/>
                      <a:pt x="267" y="172"/>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5"/>
              <p:cNvSpPr/>
              <p:nvPr/>
            </p:nvSpPr>
            <p:spPr bwMode="auto">
              <a:xfrm>
                <a:off x="4568" y="2168"/>
                <a:ext cx="331" cy="334"/>
              </a:xfrm>
              <a:custGeom>
                <a:avLst/>
                <a:gdLst>
                  <a:gd name="T0" fmla="*/ 40 w 140"/>
                  <a:gd name="T1" fmla="*/ 0 h 141"/>
                  <a:gd name="T2" fmla="*/ 25 w 140"/>
                  <a:gd name="T3" fmla="*/ 16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6"/>
              <p:cNvSpPr/>
              <p:nvPr/>
            </p:nvSpPr>
            <p:spPr bwMode="auto">
              <a:xfrm>
                <a:off x="2336" y="156"/>
                <a:ext cx="390" cy="2391"/>
              </a:xfrm>
              <a:custGeom>
                <a:avLst/>
                <a:gdLst>
                  <a:gd name="T0" fmla="*/ 102 w 165"/>
                  <a:gd name="T1" fmla="*/ 1 h 1011"/>
                  <a:gd name="T2" fmla="*/ 99 w 165"/>
                  <a:gd name="T3" fmla="*/ 0 h 1011"/>
                  <a:gd name="T4" fmla="*/ 12 w 165"/>
                  <a:gd name="T5" fmla="*/ 0 h 1011"/>
                  <a:gd name="T6" fmla="*/ 0 w 165"/>
                  <a:gd name="T7" fmla="*/ 12 h 1011"/>
                  <a:gd name="T8" fmla="*/ 0 w 165"/>
                  <a:gd name="T9" fmla="*/ 128 h 1011"/>
                  <a:gd name="T10" fmla="*/ 0 w 165"/>
                  <a:gd name="T11" fmla="*/ 130 h 1011"/>
                  <a:gd name="T12" fmla="*/ 0 w 165"/>
                  <a:gd name="T13" fmla="*/ 942 h 1011"/>
                  <a:gd name="T14" fmla="*/ 69 w 165"/>
                  <a:gd name="T15" fmla="*/ 1011 h 1011"/>
                  <a:gd name="T16" fmla="*/ 96 w 165"/>
                  <a:gd name="T17" fmla="*/ 1011 h 1011"/>
                  <a:gd name="T18" fmla="*/ 165 w 165"/>
                  <a:gd name="T19" fmla="*/ 942 h 1011"/>
                  <a:gd name="T20" fmla="*/ 165 w 165"/>
                  <a:gd name="T21" fmla="*/ 69 h 1011"/>
                  <a:gd name="T22" fmla="*/ 102 w 165"/>
                  <a:gd name="T23" fmla="*/ 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011">
                    <a:moveTo>
                      <a:pt x="102" y="1"/>
                    </a:moveTo>
                    <a:cubicBezTo>
                      <a:pt x="101" y="1"/>
                      <a:pt x="100" y="0"/>
                      <a:pt x="99" y="0"/>
                    </a:cubicBezTo>
                    <a:cubicBezTo>
                      <a:pt x="12" y="0"/>
                      <a:pt x="12" y="0"/>
                      <a:pt x="12" y="0"/>
                    </a:cubicBezTo>
                    <a:cubicBezTo>
                      <a:pt x="5" y="0"/>
                      <a:pt x="0" y="6"/>
                      <a:pt x="0" y="12"/>
                    </a:cubicBezTo>
                    <a:cubicBezTo>
                      <a:pt x="0" y="128"/>
                      <a:pt x="0" y="128"/>
                      <a:pt x="0" y="128"/>
                    </a:cubicBezTo>
                    <a:cubicBezTo>
                      <a:pt x="0" y="129"/>
                      <a:pt x="0" y="130"/>
                      <a:pt x="0" y="130"/>
                    </a:cubicBezTo>
                    <a:cubicBezTo>
                      <a:pt x="0" y="942"/>
                      <a:pt x="0" y="942"/>
                      <a:pt x="0" y="942"/>
                    </a:cubicBezTo>
                    <a:cubicBezTo>
                      <a:pt x="0" y="980"/>
                      <a:pt x="31" y="1011"/>
                      <a:pt x="69" y="1011"/>
                    </a:cubicBezTo>
                    <a:cubicBezTo>
                      <a:pt x="96" y="1011"/>
                      <a:pt x="96" y="1011"/>
                      <a:pt x="96" y="1011"/>
                    </a:cubicBezTo>
                    <a:cubicBezTo>
                      <a:pt x="134" y="1011"/>
                      <a:pt x="165" y="980"/>
                      <a:pt x="165" y="942"/>
                    </a:cubicBezTo>
                    <a:cubicBezTo>
                      <a:pt x="165" y="69"/>
                      <a:pt x="165" y="69"/>
                      <a:pt x="165" y="69"/>
                    </a:cubicBezTo>
                    <a:cubicBezTo>
                      <a:pt x="165" y="33"/>
                      <a:pt x="137" y="3"/>
                      <a:pt x="102" y="1"/>
                    </a:cubicBez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
              <p:cNvSpPr/>
              <p:nvPr/>
            </p:nvSpPr>
            <p:spPr bwMode="auto">
              <a:xfrm>
                <a:off x="2336" y="217"/>
                <a:ext cx="180" cy="371"/>
              </a:xfrm>
              <a:custGeom>
                <a:avLst/>
                <a:gdLst>
                  <a:gd name="T0" fmla="*/ 0 w 76"/>
                  <a:gd name="T1" fmla="*/ 0 h 157"/>
                  <a:gd name="T2" fmla="*/ 0 w 76"/>
                  <a:gd name="T3" fmla="*/ 112 h 157"/>
                  <a:gd name="T4" fmla="*/ 0 w 76"/>
                  <a:gd name="T5" fmla="*/ 115 h 157"/>
                  <a:gd name="T6" fmla="*/ 0 w 76"/>
                  <a:gd name="T7" fmla="*/ 157 h 157"/>
                  <a:gd name="T8" fmla="*/ 45 w 76"/>
                  <a:gd name="T9" fmla="*/ 157 h 157"/>
                  <a:gd name="T10" fmla="*/ 76 w 76"/>
                  <a:gd name="T11" fmla="*/ 126 h 157"/>
                  <a:gd name="T12" fmla="*/ 76 w 76"/>
                  <a:gd name="T13" fmla="*/ 0 h 157"/>
                  <a:gd name="T14" fmla="*/ 0 w 7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7">
                    <a:moveTo>
                      <a:pt x="0" y="0"/>
                    </a:moveTo>
                    <a:cubicBezTo>
                      <a:pt x="0" y="112"/>
                      <a:pt x="0" y="112"/>
                      <a:pt x="0" y="112"/>
                    </a:cubicBezTo>
                    <a:cubicBezTo>
                      <a:pt x="0" y="113"/>
                      <a:pt x="0" y="114"/>
                      <a:pt x="0" y="115"/>
                    </a:cubicBezTo>
                    <a:cubicBezTo>
                      <a:pt x="0" y="157"/>
                      <a:pt x="0" y="157"/>
                      <a:pt x="0" y="157"/>
                    </a:cubicBezTo>
                    <a:cubicBezTo>
                      <a:pt x="45" y="157"/>
                      <a:pt x="45" y="157"/>
                      <a:pt x="45" y="157"/>
                    </a:cubicBezTo>
                    <a:cubicBezTo>
                      <a:pt x="62" y="157"/>
                      <a:pt x="76" y="143"/>
                      <a:pt x="76" y="126"/>
                    </a:cubicBezTo>
                    <a:cubicBezTo>
                      <a:pt x="76" y="0"/>
                      <a:pt x="76" y="0"/>
                      <a:pt x="76" y="0"/>
                    </a:cubicBezTo>
                    <a:lnTo>
                      <a:pt x="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
              <p:cNvSpPr>
                <a:spLocks noEditPoints="1"/>
              </p:cNvSpPr>
              <p:nvPr/>
            </p:nvSpPr>
            <p:spPr bwMode="auto">
              <a:xfrm>
                <a:off x="3119" y="2376"/>
                <a:ext cx="384" cy="194"/>
              </a:xfrm>
              <a:custGeom>
                <a:avLst/>
                <a:gdLst>
                  <a:gd name="T0" fmla="*/ 142 w 162"/>
                  <a:gd name="T1" fmla="*/ 82 h 82"/>
                  <a:gd name="T2" fmla="*/ 20 w 162"/>
                  <a:gd name="T3" fmla="*/ 82 h 82"/>
                  <a:gd name="T4" fmla="*/ 0 w 162"/>
                  <a:gd name="T5" fmla="*/ 61 h 82"/>
                  <a:gd name="T6" fmla="*/ 0 w 162"/>
                  <a:gd name="T7" fmla="*/ 21 h 82"/>
                  <a:gd name="T8" fmla="*/ 20 w 162"/>
                  <a:gd name="T9" fmla="*/ 0 h 82"/>
                  <a:gd name="T10" fmla="*/ 142 w 162"/>
                  <a:gd name="T11" fmla="*/ 0 h 82"/>
                  <a:gd name="T12" fmla="*/ 162 w 162"/>
                  <a:gd name="T13" fmla="*/ 21 h 82"/>
                  <a:gd name="T14" fmla="*/ 162 w 162"/>
                  <a:gd name="T15" fmla="*/ 61 h 82"/>
                  <a:gd name="T16" fmla="*/ 142 w 162"/>
                  <a:gd name="T17" fmla="*/ 82 h 82"/>
                  <a:gd name="T18" fmla="*/ 20 w 162"/>
                  <a:gd name="T19" fmla="*/ 13 h 82"/>
                  <a:gd name="T20" fmla="*/ 12 w 162"/>
                  <a:gd name="T21" fmla="*/ 21 h 82"/>
                  <a:gd name="T22" fmla="*/ 12 w 162"/>
                  <a:gd name="T23" fmla="*/ 61 h 82"/>
                  <a:gd name="T24" fmla="*/ 20 w 162"/>
                  <a:gd name="T25" fmla="*/ 69 h 82"/>
                  <a:gd name="T26" fmla="*/ 142 w 162"/>
                  <a:gd name="T27" fmla="*/ 69 h 82"/>
                  <a:gd name="T28" fmla="*/ 149 w 162"/>
                  <a:gd name="T29" fmla="*/ 61 h 82"/>
                  <a:gd name="T30" fmla="*/ 149 w 162"/>
                  <a:gd name="T31" fmla="*/ 21 h 82"/>
                  <a:gd name="T32" fmla="*/ 142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0" y="82"/>
                      <a:pt x="20" y="82"/>
                      <a:pt x="20" y="82"/>
                    </a:cubicBezTo>
                    <a:cubicBezTo>
                      <a:pt x="9" y="82"/>
                      <a:pt x="0" y="72"/>
                      <a:pt x="0" y="61"/>
                    </a:cubicBezTo>
                    <a:cubicBezTo>
                      <a:pt x="0" y="21"/>
                      <a:pt x="0" y="21"/>
                      <a:pt x="0" y="21"/>
                    </a:cubicBezTo>
                    <a:cubicBezTo>
                      <a:pt x="0" y="10"/>
                      <a:pt x="9" y="0"/>
                      <a:pt x="20"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0" y="13"/>
                    </a:moveTo>
                    <a:cubicBezTo>
                      <a:pt x="16" y="13"/>
                      <a:pt x="12" y="17"/>
                      <a:pt x="12" y="21"/>
                    </a:cubicBezTo>
                    <a:cubicBezTo>
                      <a:pt x="12" y="61"/>
                      <a:pt x="12" y="61"/>
                      <a:pt x="12" y="61"/>
                    </a:cubicBezTo>
                    <a:cubicBezTo>
                      <a:pt x="12" y="65"/>
                      <a:pt x="16" y="69"/>
                      <a:pt x="20" y="69"/>
                    </a:cubicBezTo>
                    <a:cubicBezTo>
                      <a:pt x="142" y="69"/>
                      <a:pt x="142" y="69"/>
                      <a:pt x="142" y="69"/>
                    </a:cubicBezTo>
                    <a:cubicBezTo>
                      <a:pt x="146" y="69"/>
                      <a:pt x="149" y="65"/>
                      <a:pt x="149" y="61"/>
                    </a:cubicBezTo>
                    <a:cubicBezTo>
                      <a:pt x="149" y="21"/>
                      <a:pt x="149" y="21"/>
                      <a:pt x="149" y="21"/>
                    </a:cubicBezTo>
                    <a:cubicBezTo>
                      <a:pt x="149" y="17"/>
                      <a:pt x="146" y="13"/>
                      <a:pt x="142"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9"/>
              <p:cNvSpPr>
                <a:spLocks noEditPoints="1"/>
              </p:cNvSpPr>
              <p:nvPr/>
            </p:nvSpPr>
            <p:spPr bwMode="auto">
              <a:xfrm>
                <a:off x="4021" y="2376"/>
                <a:ext cx="384" cy="194"/>
              </a:xfrm>
              <a:custGeom>
                <a:avLst/>
                <a:gdLst>
                  <a:gd name="T0" fmla="*/ 141 w 162"/>
                  <a:gd name="T1" fmla="*/ 82 h 82"/>
                  <a:gd name="T2" fmla="*/ 20 w 162"/>
                  <a:gd name="T3" fmla="*/ 82 h 82"/>
                  <a:gd name="T4" fmla="*/ 0 w 162"/>
                  <a:gd name="T5" fmla="*/ 61 h 82"/>
                  <a:gd name="T6" fmla="*/ 0 w 162"/>
                  <a:gd name="T7" fmla="*/ 21 h 82"/>
                  <a:gd name="T8" fmla="*/ 20 w 162"/>
                  <a:gd name="T9" fmla="*/ 0 h 82"/>
                  <a:gd name="T10" fmla="*/ 141 w 162"/>
                  <a:gd name="T11" fmla="*/ 0 h 82"/>
                  <a:gd name="T12" fmla="*/ 162 w 162"/>
                  <a:gd name="T13" fmla="*/ 21 h 82"/>
                  <a:gd name="T14" fmla="*/ 162 w 162"/>
                  <a:gd name="T15" fmla="*/ 61 h 82"/>
                  <a:gd name="T16" fmla="*/ 141 w 162"/>
                  <a:gd name="T17" fmla="*/ 82 h 82"/>
                  <a:gd name="T18" fmla="*/ 20 w 162"/>
                  <a:gd name="T19" fmla="*/ 13 h 82"/>
                  <a:gd name="T20" fmla="*/ 12 w 162"/>
                  <a:gd name="T21" fmla="*/ 21 h 82"/>
                  <a:gd name="T22" fmla="*/ 12 w 162"/>
                  <a:gd name="T23" fmla="*/ 61 h 82"/>
                  <a:gd name="T24" fmla="*/ 20 w 162"/>
                  <a:gd name="T25" fmla="*/ 69 h 82"/>
                  <a:gd name="T26" fmla="*/ 141 w 162"/>
                  <a:gd name="T27" fmla="*/ 69 h 82"/>
                  <a:gd name="T28" fmla="*/ 149 w 162"/>
                  <a:gd name="T29" fmla="*/ 61 h 82"/>
                  <a:gd name="T30" fmla="*/ 149 w 162"/>
                  <a:gd name="T31" fmla="*/ 21 h 82"/>
                  <a:gd name="T32" fmla="*/ 141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1" y="82"/>
                    </a:moveTo>
                    <a:cubicBezTo>
                      <a:pt x="20" y="82"/>
                      <a:pt x="20" y="82"/>
                      <a:pt x="20" y="82"/>
                    </a:cubicBezTo>
                    <a:cubicBezTo>
                      <a:pt x="9" y="82"/>
                      <a:pt x="0" y="72"/>
                      <a:pt x="0" y="61"/>
                    </a:cubicBezTo>
                    <a:cubicBezTo>
                      <a:pt x="0" y="21"/>
                      <a:pt x="0" y="21"/>
                      <a:pt x="0" y="21"/>
                    </a:cubicBezTo>
                    <a:cubicBezTo>
                      <a:pt x="0" y="10"/>
                      <a:pt x="9" y="0"/>
                      <a:pt x="20" y="0"/>
                    </a:cubicBezTo>
                    <a:cubicBezTo>
                      <a:pt x="141" y="0"/>
                      <a:pt x="141" y="0"/>
                      <a:pt x="141" y="0"/>
                    </a:cubicBezTo>
                    <a:cubicBezTo>
                      <a:pt x="153" y="0"/>
                      <a:pt x="162" y="10"/>
                      <a:pt x="162" y="21"/>
                    </a:cubicBezTo>
                    <a:cubicBezTo>
                      <a:pt x="162" y="61"/>
                      <a:pt x="162" y="61"/>
                      <a:pt x="162" y="61"/>
                    </a:cubicBezTo>
                    <a:cubicBezTo>
                      <a:pt x="162" y="72"/>
                      <a:pt x="153" y="82"/>
                      <a:pt x="141" y="82"/>
                    </a:cubicBezTo>
                    <a:close/>
                    <a:moveTo>
                      <a:pt x="20" y="13"/>
                    </a:moveTo>
                    <a:cubicBezTo>
                      <a:pt x="16" y="13"/>
                      <a:pt x="12" y="17"/>
                      <a:pt x="12" y="21"/>
                    </a:cubicBezTo>
                    <a:cubicBezTo>
                      <a:pt x="12" y="61"/>
                      <a:pt x="12" y="61"/>
                      <a:pt x="12" y="61"/>
                    </a:cubicBezTo>
                    <a:cubicBezTo>
                      <a:pt x="12" y="65"/>
                      <a:pt x="16" y="69"/>
                      <a:pt x="20" y="69"/>
                    </a:cubicBezTo>
                    <a:cubicBezTo>
                      <a:pt x="141" y="69"/>
                      <a:pt x="141" y="69"/>
                      <a:pt x="141" y="69"/>
                    </a:cubicBezTo>
                    <a:cubicBezTo>
                      <a:pt x="146" y="69"/>
                      <a:pt x="149" y="65"/>
                      <a:pt x="149" y="61"/>
                    </a:cubicBezTo>
                    <a:cubicBezTo>
                      <a:pt x="149" y="21"/>
                      <a:pt x="149" y="21"/>
                      <a:pt x="149" y="21"/>
                    </a:cubicBezTo>
                    <a:cubicBezTo>
                      <a:pt x="149" y="17"/>
                      <a:pt x="146" y="13"/>
                      <a:pt x="141"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0"/>
              <p:cNvSpPr>
                <a:spLocks noEditPoints="1"/>
              </p:cNvSpPr>
              <p:nvPr/>
            </p:nvSpPr>
            <p:spPr bwMode="auto">
              <a:xfrm>
                <a:off x="3569" y="2376"/>
                <a:ext cx="383" cy="194"/>
              </a:xfrm>
              <a:custGeom>
                <a:avLst/>
                <a:gdLst>
                  <a:gd name="T0" fmla="*/ 142 w 162"/>
                  <a:gd name="T1" fmla="*/ 82 h 82"/>
                  <a:gd name="T2" fmla="*/ 21 w 162"/>
                  <a:gd name="T3" fmla="*/ 82 h 82"/>
                  <a:gd name="T4" fmla="*/ 0 w 162"/>
                  <a:gd name="T5" fmla="*/ 61 h 82"/>
                  <a:gd name="T6" fmla="*/ 0 w 162"/>
                  <a:gd name="T7" fmla="*/ 21 h 82"/>
                  <a:gd name="T8" fmla="*/ 21 w 162"/>
                  <a:gd name="T9" fmla="*/ 0 h 82"/>
                  <a:gd name="T10" fmla="*/ 142 w 162"/>
                  <a:gd name="T11" fmla="*/ 0 h 82"/>
                  <a:gd name="T12" fmla="*/ 162 w 162"/>
                  <a:gd name="T13" fmla="*/ 21 h 82"/>
                  <a:gd name="T14" fmla="*/ 162 w 162"/>
                  <a:gd name="T15" fmla="*/ 61 h 82"/>
                  <a:gd name="T16" fmla="*/ 142 w 162"/>
                  <a:gd name="T17" fmla="*/ 82 h 82"/>
                  <a:gd name="T18" fmla="*/ 21 w 162"/>
                  <a:gd name="T19" fmla="*/ 13 h 82"/>
                  <a:gd name="T20" fmla="*/ 13 w 162"/>
                  <a:gd name="T21" fmla="*/ 21 h 82"/>
                  <a:gd name="T22" fmla="*/ 13 w 162"/>
                  <a:gd name="T23" fmla="*/ 61 h 82"/>
                  <a:gd name="T24" fmla="*/ 21 w 162"/>
                  <a:gd name="T25" fmla="*/ 69 h 82"/>
                  <a:gd name="T26" fmla="*/ 142 w 162"/>
                  <a:gd name="T27" fmla="*/ 69 h 82"/>
                  <a:gd name="T28" fmla="*/ 150 w 162"/>
                  <a:gd name="T29" fmla="*/ 61 h 82"/>
                  <a:gd name="T30" fmla="*/ 150 w 162"/>
                  <a:gd name="T31" fmla="*/ 21 h 82"/>
                  <a:gd name="T32" fmla="*/ 142 w 162"/>
                  <a:gd name="T33" fmla="*/ 13 h 82"/>
                  <a:gd name="T34" fmla="*/ 21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1" y="82"/>
                      <a:pt x="21" y="82"/>
                      <a:pt x="21" y="82"/>
                    </a:cubicBezTo>
                    <a:cubicBezTo>
                      <a:pt x="9" y="82"/>
                      <a:pt x="0" y="72"/>
                      <a:pt x="0" y="61"/>
                    </a:cubicBezTo>
                    <a:cubicBezTo>
                      <a:pt x="0" y="21"/>
                      <a:pt x="0" y="21"/>
                      <a:pt x="0" y="21"/>
                    </a:cubicBezTo>
                    <a:cubicBezTo>
                      <a:pt x="0" y="10"/>
                      <a:pt x="9" y="0"/>
                      <a:pt x="21"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1" y="13"/>
                    </a:moveTo>
                    <a:cubicBezTo>
                      <a:pt x="16" y="13"/>
                      <a:pt x="13" y="17"/>
                      <a:pt x="13" y="21"/>
                    </a:cubicBezTo>
                    <a:cubicBezTo>
                      <a:pt x="13" y="61"/>
                      <a:pt x="13" y="61"/>
                      <a:pt x="13" y="61"/>
                    </a:cubicBezTo>
                    <a:cubicBezTo>
                      <a:pt x="13" y="65"/>
                      <a:pt x="16" y="69"/>
                      <a:pt x="21" y="69"/>
                    </a:cubicBezTo>
                    <a:cubicBezTo>
                      <a:pt x="142" y="69"/>
                      <a:pt x="142" y="69"/>
                      <a:pt x="142" y="69"/>
                    </a:cubicBezTo>
                    <a:cubicBezTo>
                      <a:pt x="146" y="69"/>
                      <a:pt x="150" y="65"/>
                      <a:pt x="150" y="61"/>
                    </a:cubicBezTo>
                    <a:cubicBezTo>
                      <a:pt x="150" y="21"/>
                      <a:pt x="150" y="21"/>
                      <a:pt x="150" y="21"/>
                    </a:cubicBezTo>
                    <a:cubicBezTo>
                      <a:pt x="150" y="17"/>
                      <a:pt x="146" y="13"/>
                      <a:pt x="142" y="13"/>
                    </a:cubicBezTo>
                    <a:lnTo>
                      <a:pt x="21"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21"/>
              <p:cNvSpPr>
                <a:spLocks noChangeArrowheads="1"/>
              </p:cNvSpPr>
              <p:nvPr/>
            </p:nvSpPr>
            <p:spPr bwMode="auto">
              <a:xfrm>
                <a:off x="2565" y="3549"/>
                <a:ext cx="1626" cy="163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Rectangle 22"/>
              <p:cNvSpPr>
                <a:spLocks noChangeArrowheads="1"/>
              </p:cNvSpPr>
              <p:nvPr/>
            </p:nvSpPr>
            <p:spPr bwMode="auto">
              <a:xfrm>
                <a:off x="2454" y="3899"/>
                <a:ext cx="1849" cy="12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4" name="Group 25"/>
            <p:cNvGrpSpPr>
              <a:grpSpLocks noChangeAspect="1"/>
            </p:cNvGrpSpPr>
            <p:nvPr/>
          </p:nvGrpSpPr>
          <p:grpSpPr bwMode="auto">
            <a:xfrm>
              <a:off x="4249213" y="3177524"/>
              <a:ext cx="644864" cy="422267"/>
              <a:chOff x="3165" y="1719"/>
              <a:chExt cx="1350" cy="884"/>
            </a:xfrm>
            <a:solidFill>
              <a:schemeClr val="accent2"/>
            </a:solidFill>
          </p:grpSpPr>
          <p:sp>
            <p:nvSpPr>
              <p:cNvPr id="85" name="Freeform 26"/>
              <p:cNvSpPr/>
              <p:nvPr/>
            </p:nvSpPr>
            <p:spPr bwMode="auto">
              <a:xfrm>
                <a:off x="3165" y="1719"/>
                <a:ext cx="414" cy="884"/>
              </a:xfrm>
              <a:custGeom>
                <a:avLst/>
                <a:gdLst>
                  <a:gd name="T0" fmla="*/ 108 w 174"/>
                  <a:gd name="T1" fmla="*/ 165 h 371"/>
                  <a:gd name="T2" fmla="*/ 58 w 174"/>
                  <a:gd name="T3" fmla="*/ 93 h 371"/>
                  <a:gd name="T4" fmla="*/ 88 w 174"/>
                  <a:gd name="T5" fmla="*/ 53 h 371"/>
                  <a:gd name="T6" fmla="*/ 119 w 174"/>
                  <a:gd name="T7" fmla="*/ 94 h 371"/>
                  <a:gd name="T8" fmla="*/ 119 w 174"/>
                  <a:gd name="T9" fmla="*/ 106 h 371"/>
                  <a:gd name="T10" fmla="*/ 174 w 174"/>
                  <a:gd name="T11" fmla="*/ 106 h 371"/>
                  <a:gd name="T12" fmla="*/ 174 w 174"/>
                  <a:gd name="T13" fmla="*/ 95 h 371"/>
                  <a:gd name="T14" fmla="*/ 87 w 174"/>
                  <a:gd name="T15" fmla="*/ 0 h 371"/>
                  <a:gd name="T16" fmla="*/ 2 w 174"/>
                  <a:gd name="T17" fmla="*/ 95 h 371"/>
                  <a:gd name="T18" fmla="*/ 68 w 174"/>
                  <a:gd name="T19" fmla="*/ 205 h 371"/>
                  <a:gd name="T20" fmla="*/ 117 w 174"/>
                  <a:gd name="T21" fmla="*/ 277 h 371"/>
                  <a:gd name="T22" fmla="*/ 86 w 174"/>
                  <a:gd name="T23" fmla="*/ 317 h 371"/>
                  <a:gd name="T24" fmla="*/ 55 w 174"/>
                  <a:gd name="T25" fmla="*/ 277 h 371"/>
                  <a:gd name="T26" fmla="*/ 55 w 174"/>
                  <a:gd name="T27" fmla="*/ 246 h 371"/>
                  <a:gd name="T28" fmla="*/ 0 w 174"/>
                  <a:gd name="T29" fmla="*/ 246 h 371"/>
                  <a:gd name="T30" fmla="*/ 0 w 174"/>
                  <a:gd name="T31" fmla="*/ 275 h 371"/>
                  <a:gd name="T32" fmla="*/ 87 w 174"/>
                  <a:gd name="T33" fmla="*/ 371 h 371"/>
                  <a:gd name="T34" fmla="*/ 174 w 174"/>
                  <a:gd name="T35" fmla="*/ 275 h 371"/>
                  <a:gd name="T36" fmla="*/ 108 w 174"/>
                  <a:gd name="T37" fmla="*/ 1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1">
                    <a:moveTo>
                      <a:pt x="108" y="165"/>
                    </a:moveTo>
                    <a:cubicBezTo>
                      <a:pt x="81" y="144"/>
                      <a:pt x="58" y="125"/>
                      <a:pt x="58" y="93"/>
                    </a:cubicBezTo>
                    <a:cubicBezTo>
                      <a:pt x="58" y="58"/>
                      <a:pt x="74" y="53"/>
                      <a:pt x="88" y="53"/>
                    </a:cubicBezTo>
                    <a:cubicBezTo>
                      <a:pt x="103" y="53"/>
                      <a:pt x="119" y="58"/>
                      <a:pt x="119" y="94"/>
                    </a:cubicBezTo>
                    <a:cubicBezTo>
                      <a:pt x="119" y="106"/>
                      <a:pt x="119" y="106"/>
                      <a:pt x="119" y="106"/>
                    </a:cubicBezTo>
                    <a:cubicBezTo>
                      <a:pt x="174" y="106"/>
                      <a:pt x="174" y="106"/>
                      <a:pt x="174" y="106"/>
                    </a:cubicBezTo>
                    <a:cubicBezTo>
                      <a:pt x="174" y="95"/>
                      <a:pt x="174" y="95"/>
                      <a:pt x="174" y="95"/>
                    </a:cubicBezTo>
                    <a:cubicBezTo>
                      <a:pt x="174" y="35"/>
                      <a:pt x="142" y="0"/>
                      <a:pt x="87" y="0"/>
                    </a:cubicBezTo>
                    <a:cubicBezTo>
                      <a:pt x="33" y="0"/>
                      <a:pt x="2" y="35"/>
                      <a:pt x="2" y="95"/>
                    </a:cubicBezTo>
                    <a:cubicBezTo>
                      <a:pt x="2" y="151"/>
                      <a:pt x="37" y="180"/>
                      <a:pt x="68" y="205"/>
                    </a:cubicBezTo>
                    <a:cubicBezTo>
                      <a:pt x="94" y="227"/>
                      <a:pt x="117" y="245"/>
                      <a:pt x="117" y="277"/>
                    </a:cubicBezTo>
                    <a:cubicBezTo>
                      <a:pt x="117" y="313"/>
                      <a:pt x="99" y="317"/>
                      <a:pt x="86" y="317"/>
                    </a:cubicBezTo>
                    <a:cubicBezTo>
                      <a:pt x="73" y="317"/>
                      <a:pt x="55" y="313"/>
                      <a:pt x="55" y="277"/>
                    </a:cubicBezTo>
                    <a:cubicBezTo>
                      <a:pt x="55" y="246"/>
                      <a:pt x="55" y="246"/>
                      <a:pt x="55" y="246"/>
                    </a:cubicBezTo>
                    <a:cubicBezTo>
                      <a:pt x="0" y="246"/>
                      <a:pt x="0" y="246"/>
                      <a:pt x="0" y="246"/>
                    </a:cubicBezTo>
                    <a:cubicBezTo>
                      <a:pt x="0" y="275"/>
                      <a:pt x="0" y="275"/>
                      <a:pt x="0" y="275"/>
                    </a:cubicBezTo>
                    <a:cubicBezTo>
                      <a:pt x="0" y="336"/>
                      <a:pt x="32" y="371"/>
                      <a:pt x="87" y="371"/>
                    </a:cubicBezTo>
                    <a:cubicBezTo>
                      <a:pt x="142" y="371"/>
                      <a:pt x="174" y="336"/>
                      <a:pt x="174" y="275"/>
                    </a:cubicBezTo>
                    <a:cubicBezTo>
                      <a:pt x="174" y="219"/>
                      <a:pt x="139" y="191"/>
                      <a:pt x="10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
              <p:cNvSpPr/>
              <p:nvPr/>
            </p:nvSpPr>
            <p:spPr bwMode="auto">
              <a:xfrm>
                <a:off x="3648" y="1727"/>
                <a:ext cx="382" cy="867"/>
              </a:xfrm>
              <a:custGeom>
                <a:avLst/>
                <a:gdLst>
                  <a:gd name="T0" fmla="*/ 0 w 382"/>
                  <a:gd name="T1" fmla="*/ 867 h 867"/>
                  <a:gd name="T2" fmla="*/ 382 w 382"/>
                  <a:gd name="T3" fmla="*/ 867 h 867"/>
                  <a:gd name="T4" fmla="*/ 382 w 382"/>
                  <a:gd name="T5" fmla="*/ 740 h 867"/>
                  <a:gd name="T6" fmla="*/ 135 w 382"/>
                  <a:gd name="T7" fmla="*/ 740 h 867"/>
                  <a:gd name="T8" fmla="*/ 135 w 382"/>
                  <a:gd name="T9" fmla="*/ 490 h 867"/>
                  <a:gd name="T10" fmla="*/ 335 w 382"/>
                  <a:gd name="T11" fmla="*/ 490 h 867"/>
                  <a:gd name="T12" fmla="*/ 335 w 382"/>
                  <a:gd name="T13" fmla="*/ 364 h 867"/>
                  <a:gd name="T14" fmla="*/ 135 w 382"/>
                  <a:gd name="T15" fmla="*/ 364 h 867"/>
                  <a:gd name="T16" fmla="*/ 135 w 382"/>
                  <a:gd name="T17" fmla="*/ 128 h 867"/>
                  <a:gd name="T18" fmla="*/ 363 w 382"/>
                  <a:gd name="T19" fmla="*/ 128 h 867"/>
                  <a:gd name="T20" fmla="*/ 363 w 382"/>
                  <a:gd name="T21" fmla="*/ 0 h 867"/>
                  <a:gd name="T22" fmla="*/ 0 w 382"/>
                  <a:gd name="T23" fmla="*/ 0 h 867"/>
                  <a:gd name="T24" fmla="*/ 0 w 382"/>
                  <a:gd name="T2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867">
                    <a:moveTo>
                      <a:pt x="0" y="867"/>
                    </a:moveTo>
                    <a:lnTo>
                      <a:pt x="382" y="867"/>
                    </a:lnTo>
                    <a:lnTo>
                      <a:pt x="382" y="740"/>
                    </a:lnTo>
                    <a:lnTo>
                      <a:pt x="135" y="740"/>
                    </a:lnTo>
                    <a:lnTo>
                      <a:pt x="135" y="490"/>
                    </a:lnTo>
                    <a:lnTo>
                      <a:pt x="335" y="490"/>
                    </a:lnTo>
                    <a:lnTo>
                      <a:pt x="335" y="364"/>
                    </a:lnTo>
                    <a:lnTo>
                      <a:pt x="135" y="364"/>
                    </a:lnTo>
                    <a:lnTo>
                      <a:pt x="135" y="128"/>
                    </a:lnTo>
                    <a:lnTo>
                      <a:pt x="363" y="128"/>
                    </a:lnTo>
                    <a:lnTo>
                      <a:pt x="363" y="0"/>
                    </a:lnTo>
                    <a:lnTo>
                      <a:pt x="0" y="0"/>
                    </a:lnTo>
                    <a:lnTo>
                      <a:pt x="0" y="8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
              <p:cNvSpPr>
                <a:spLocks noEditPoints="1"/>
              </p:cNvSpPr>
              <p:nvPr/>
            </p:nvSpPr>
            <p:spPr bwMode="auto">
              <a:xfrm>
                <a:off x="4094" y="1719"/>
                <a:ext cx="421" cy="884"/>
              </a:xfrm>
              <a:custGeom>
                <a:avLst/>
                <a:gdLst>
                  <a:gd name="T0" fmla="*/ 88 w 177"/>
                  <a:gd name="T1" fmla="*/ 0 h 371"/>
                  <a:gd name="T2" fmla="*/ 0 w 177"/>
                  <a:gd name="T3" fmla="*/ 96 h 371"/>
                  <a:gd name="T4" fmla="*/ 0 w 177"/>
                  <a:gd name="T5" fmla="*/ 275 h 371"/>
                  <a:gd name="T6" fmla="*/ 88 w 177"/>
                  <a:gd name="T7" fmla="*/ 371 h 371"/>
                  <a:gd name="T8" fmla="*/ 177 w 177"/>
                  <a:gd name="T9" fmla="*/ 275 h 371"/>
                  <a:gd name="T10" fmla="*/ 177 w 177"/>
                  <a:gd name="T11" fmla="*/ 96 h 371"/>
                  <a:gd name="T12" fmla="*/ 88 w 177"/>
                  <a:gd name="T13" fmla="*/ 0 h 371"/>
                  <a:gd name="T14" fmla="*/ 88 w 177"/>
                  <a:gd name="T15" fmla="*/ 317 h 371"/>
                  <a:gd name="T16" fmla="*/ 57 w 177"/>
                  <a:gd name="T17" fmla="*/ 277 h 371"/>
                  <a:gd name="T18" fmla="*/ 57 w 177"/>
                  <a:gd name="T19" fmla="*/ 94 h 371"/>
                  <a:gd name="T20" fmla="*/ 88 w 177"/>
                  <a:gd name="T21" fmla="*/ 53 h 371"/>
                  <a:gd name="T22" fmla="*/ 120 w 177"/>
                  <a:gd name="T23" fmla="*/ 94 h 371"/>
                  <a:gd name="T24" fmla="*/ 120 w 177"/>
                  <a:gd name="T25" fmla="*/ 277 h 371"/>
                  <a:gd name="T26" fmla="*/ 88 w 177"/>
                  <a:gd name="T27" fmla="*/ 3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71">
                    <a:moveTo>
                      <a:pt x="88" y="0"/>
                    </a:moveTo>
                    <a:cubicBezTo>
                      <a:pt x="33" y="0"/>
                      <a:pt x="0" y="36"/>
                      <a:pt x="0" y="96"/>
                    </a:cubicBezTo>
                    <a:cubicBezTo>
                      <a:pt x="0" y="275"/>
                      <a:pt x="0" y="275"/>
                      <a:pt x="0" y="275"/>
                    </a:cubicBezTo>
                    <a:cubicBezTo>
                      <a:pt x="0" y="335"/>
                      <a:pt x="33" y="371"/>
                      <a:pt x="88" y="371"/>
                    </a:cubicBezTo>
                    <a:cubicBezTo>
                      <a:pt x="144" y="371"/>
                      <a:pt x="177" y="335"/>
                      <a:pt x="177" y="275"/>
                    </a:cubicBezTo>
                    <a:cubicBezTo>
                      <a:pt x="177" y="96"/>
                      <a:pt x="177" y="96"/>
                      <a:pt x="177" y="96"/>
                    </a:cubicBezTo>
                    <a:cubicBezTo>
                      <a:pt x="177" y="35"/>
                      <a:pt x="145" y="0"/>
                      <a:pt x="88" y="0"/>
                    </a:cubicBezTo>
                    <a:close/>
                    <a:moveTo>
                      <a:pt x="88" y="317"/>
                    </a:moveTo>
                    <a:cubicBezTo>
                      <a:pt x="75" y="317"/>
                      <a:pt x="57" y="313"/>
                      <a:pt x="57" y="277"/>
                    </a:cubicBezTo>
                    <a:cubicBezTo>
                      <a:pt x="57" y="94"/>
                      <a:pt x="57" y="94"/>
                      <a:pt x="57" y="94"/>
                    </a:cubicBezTo>
                    <a:cubicBezTo>
                      <a:pt x="57" y="53"/>
                      <a:pt x="81" y="53"/>
                      <a:pt x="88" y="53"/>
                    </a:cubicBezTo>
                    <a:cubicBezTo>
                      <a:pt x="102" y="53"/>
                      <a:pt x="120" y="58"/>
                      <a:pt x="120" y="94"/>
                    </a:cubicBezTo>
                    <a:cubicBezTo>
                      <a:pt x="120" y="277"/>
                      <a:pt x="120" y="277"/>
                      <a:pt x="120" y="277"/>
                    </a:cubicBezTo>
                    <a:cubicBezTo>
                      <a:pt x="120" y="313"/>
                      <a:pt x="102" y="317"/>
                      <a:pt x="88"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500"/>
                            </p:stCondLst>
                            <p:childTnLst>
                              <p:par>
                                <p:cTn id="55" presetID="12" presetClass="entr" presetSubtype="4"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p:tgtEl>
                                          <p:spTgt spid="73"/>
                                        </p:tgtEl>
                                        <p:attrNameLst>
                                          <p:attrName>ppt_y</p:attrName>
                                        </p:attrNameLst>
                                      </p:cBhvr>
                                      <p:tavLst>
                                        <p:tav tm="0">
                                          <p:val>
                                            <p:strVal val="#ppt_y+#ppt_h*1.125000"/>
                                          </p:val>
                                        </p:tav>
                                        <p:tav tm="100000">
                                          <p:val>
                                            <p:strVal val="#ppt_y"/>
                                          </p:val>
                                        </p:tav>
                                      </p:tavLst>
                                    </p:anim>
                                    <p:animEffect transition="in" filter="wipe(up)">
                                      <p:cBhvr>
                                        <p:cTn id="58" dur="500"/>
                                        <p:tgtEl>
                                          <p:spTgt spid="73"/>
                                        </p:tgtEl>
                                      </p:cBhvr>
                                    </p:animEffect>
                                  </p:childTnLst>
                                </p:cTn>
                              </p:par>
                              <p:par>
                                <p:cTn id="59" presetID="12" presetClass="entr" presetSubtype="4"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additive="base">
                                        <p:cTn id="61" dur="500"/>
                                        <p:tgtEl>
                                          <p:spTgt spid="79"/>
                                        </p:tgtEl>
                                        <p:attrNameLst>
                                          <p:attrName>ppt_y</p:attrName>
                                        </p:attrNameLst>
                                      </p:cBhvr>
                                      <p:tavLst>
                                        <p:tav tm="0">
                                          <p:val>
                                            <p:strVal val="#ppt_y+#ppt_h*1.125000"/>
                                          </p:val>
                                        </p:tav>
                                        <p:tav tm="100000">
                                          <p:val>
                                            <p:strVal val="#ppt_y"/>
                                          </p:val>
                                        </p:tav>
                                      </p:tavLst>
                                    </p:anim>
                                    <p:animEffect transition="in" filter="wipe(up)">
                                      <p:cBhvr>
                                        <p:cTn id="62" dur="500"/>
                                        <p:tgtEl>
                                          <p:spTgt spid="79"/>
                                        </p:tgtEl>
                                      </p:cBhvr>
                                    </p:animEffect>
                                  </p:childTnLst>
                                </p:cTn>
                              </p:par>
                              <p:par>
                                <p:cTn id="63" presetID="12" presetClass="entr" presetSubtype="4"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additive="base">
                                        <p:cTn id="65" dur="500"/>
                                        <p:tgtEl>
                                          <p:spTgt spid="76"/>
                                        </p:tgtEl>
                                        <p:attrNameLst>
                                          <p:attrName>ppt_y</p:attrName>
                                        </p:attrNameLst>
                                      </p:cBhvr>
                                      <p:tavLst>
                                        <p:tav tm="0">
                                          <p:val>
                                            <p:strVal val="#ppt_y+#ppt_h*1.125000"/>
                                          </p:val>
                                        </p:tav>
                                        <p:tav tm="100000">
                                          <p:val>
                                            <p:strVal val="#ppt_y"/>
                                          </p:val>
                                        </p:tav>
                                      </p:tavLst>
                                    </p:anim>
                                    <p:animEffect transition="in" filter="wipe(up)">
                                      <p:cBhvr>
                                        <p:cTn id="66" dur="500"/>
                                        <p:tgtEl>
                                          <p:spTgt spid="76"/>
                                        </p:tgtEl>
                                      </p:cBhvr>
                                    </p:animEffect>
                                  </p:childTnLst>
                                </p:cTn>
                              </p:par>
                              <p:par>
                                <p:cTn id="67" presetID="12" presetClass="entr" presetSubtype="4"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additive="base">
                                        <p:cTn id="69" dur="500"/>
                                        <p:tgtEl>
                                          <p:spTgt spid="70"/>
                                        </p:tgtEl>
                                        <p:attrNameLst>
                                          <p:attrName>ppt_y</p:attrName>
                                        </p:attrNameLst>
                                      </p:cBhvr>
                                      <p:tavLst>
                                        <p:tav tm="0">
                                          <p:val>
                                            <p:strVal val="#ppt_y+#ppt_h*1.125000"/>
                                          </p:val>
                                        </p:tav>
                                        <p:tav tm="100000">
                                          <p:val>
                                            <p:strVal val="#ppt_y"/>
                                          </p:val>
                                        </p:tav>
                                      </p:tavLst>
                                    </p:anim>
                                    <p:animEffect transition="in" filter="wipe(up)">
                                      <p:cBhvr>
                                        <p:cTn id="7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能力提升计划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3" name="任意多边形 2"/>
          <p:cNvSpPr/>
          <p:nvPr/>
        </p:nvSpPr>
        <p:spPr bwMode="auto">
          <a:xfrm>
            <a:off x="4192333" y="995958"/>
            <a:ext cx="759335" cy="4299942"/>
          </a:xfrm>
          <a:custGeom>
            <a:avLst/>
            <a:gdLst>
              <a:gd name="connsiteX0" fmla="*/ 379398 w 759335"/>
              <a:gd name="connsiteY0" fmla="*/ 0 h 4299942"/>
              <a:gd name="connsiteX1" fmla="*/ 427935 w 759335"/>
              <a:gd name="connsiteY1" fmla="*/ 21630 h 4299942"/>
              <a:gd name="connsiteX2" fmla="*/ 745044 w 759335"/>
              <a:gd name="connsiteY2" fmla="*/ 339318 h 4299942"/>
              <a:gd name="connsiteX3" fmla="*/ 759335 w 759335"/>
              <a:gd name="connsiteY3" fmla="*/ 371222 h 4299942"/>
              <a:gd name="connsiteX4" fmla="*/ 716731 w 759335"/>
              <a:gd name="connsiteY4" fmla="*/ 413940 h 4299942"/>
              <a:gd name="connsiteX5" fmla="*/ 713764 w 759335"/>
              <a:gd name="connsiteY5" fmla="*/ 413670 h 4299942"/>
              <a:gd name="connsiteX6" fmla="*/ 653632 w 759335"/>
              <a:gd name="connsiteY6" fmla="*/ 413940 h 4299942"/>
              <a:gd name="connsiteX7" fmla="*/ 653363 w 759335"/>
              <a:gd name="connsiteY7" fmla="*/ 413940 h 4299942"/>
              <a:gd name="connsiteX8" fmla="*/ 642307 w 759335"/>
              <a:gd name="connsiteY8" fmla="*/ 424755 h 4299942"/>
              <a:gd name="connsiteX9" fmla="*/ 642307 w 759335"/>
              <a:gd name="connsiteY9" fmla="*/ 425026 h 4299942"/>
              <a:gd name="connsiteX10" fmla="*/ 642307 w 759335"/>
              <a:gd name="connsiteY10" fmla="*/ 576064 h 4299942"/>
              <a:gd name="connsiteX11" fmla="*/ 642307 w 759335"/>
              <a:gd name="connsiteY11" fmla="*/ 648072 h 4299942"/>
              <a:gd name="connsiteX12" fmla="*/ 642307 w 759335"/>
              <a:gd name="connsiteY12" fmla="*/ 2952328 h 4299942"/>
              <a:gd name="connsiteX13" fmla="*/ 642307 w 759335"/>
              <a:gd name="connsiteY13" fmla="*/ 3407266 h 4299942"/>
              <a:gd name="connsiteX14" fmla="*/ 642307 w 759335"/>
              <a:gd name="connsiteY14" fmla="*/ 3816424 h 4299942"/>
              <a:gd name="connsiteX15" fmla="*/ 642307 w 759335"/>
              <a:gd name="connsiteY15" fmla="*/ 3888432 h 4299942"/>
              <a:gd name="connsiteX16" fmla="*/ 642307 w 759335"/>
              <a:gd name="connsiteY16" fmla="*/ 4299942 h 4299942"/>
              <a:gd name="connsiteX17" fmla="*/ 118647 w 759335"/>
              <a:gd name="connsiteY17" fmla="*/ 4299942 h 4299942"/>
              <a:gd name="connsiteX18" fmla="*/ 118647 w 759335"/>
              <a:gd name="connsiteY18" fmla="*/ 3888432 h 4299942"/>
              <a:gd name="connsiteX19" fmla="*/ 118647 w 759335"/>
              <a:gd name="connsiteY19" fmla="*/ 3816424 h 4299942"/>
              <a:gd name="connsiteX20" fmla="*/ 118647 w 759335"/>
              <a:gd name="connsiteY20" fmla="*/ 3407266 h 4299942"/>
              <a:gd name="connsiteX21" fmla="*/ 118647 w 759335"/>
              <a:gd name="connsiteY21" fmla="*/ 2952328 h 4299942"/>
              <a:gd name="connsiteX22" fmla="*/ 118647 w 759335"/>
              <a:gd name="connsiteY22" fmla="*/ 648072 h 4299942"/>
              <a:gd name="connsiteX23" fmla="*/ 118647 w 759335"/>
              <a:gd name="connsiteY23" fmla="*/ 576064 h 4299942"/>
              <a:gd name="connsiteX24" fmla="*/ 118647 w 759335"/>
              <a:gd name="connsiteY24" fmla="*/ 425296 h 4299942"/>
              <a:gd name="connsiteX25" fmla="*/ 118647 w 759335"/>
              <a:gd name="connsiteY25" fmla="*/ 425026 h 4299942"/>
              <a:gd name="connsiteX26" fmla="*/ 107591 w 759335"/>
              <a:gd name="connsiteY26" fmla="*/ 413940 h 4299942"/>
              <a:gd name="connsiteX27" fmla="*/ 107321 w 759335"/>
              <a:gd name="connsiteY27" fmla="*/ 413940 h 4299942"/>
              <a:gd name="connsiteX28" fmla="*/ 107052 w 759335"/>
              <a:gd name="connsiteY28" fmla="*/ 413940 h 4299942"/>
              <a:gd name="connsiteX29" fmla="*/ 43684 w 759335"/>
              <a:gd name="connsiteY29" fmla="*/ 413940 h 4299942"/>
              <a:gd name="connsiteX30" fmla="*/ 42605 w 759335"/>
              <a:gd name="connsiteY30" fmla="*/ 413940 h 4299942"/>
              <a:gd name="connsiteX31" fmla="*/ 0 w 759335"/>
              <a:gd name="connsiteY31" fmla="*/ 371222 h 4299942"/>
              <a:gd name="connsiteX32" fmla="*/ 12674 w 759335"/>
              <a:gd name="connsiteY32" fmla="*/ 340669 h 4299942"/>
              <a:gd name="connsiteX33" fmla="*/ 333288 w 759335"/>
              <a:gd name="connsiteY33" fmla="*/ 19197 h 4299942"/>
              <a:gd name="connsiteX34" fmla="*/ 379398 w 759335"/>
              <a:gd name="connsiteY34" fmla="*/ 0 h 4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9335" h="4299942">
                <a:moveTo>
                  <a:pt x="379398" y="0"/>
                </a:moveTo>
                <a:cubicBezTo>
                  <a:pt x="398813" y="0"/>
                  <a:pt x="416071" y="8382"/>
                  <a:pt x="427935" y="21630"/>
                </a:cubicBezTo>
                <a:lnTo>
                  <a:pt x="745044" y="339318"/>
                </a:lnTo>
                <a:cubicBezTo>
                  <a:pt x="753673" y="347158"/>
                  <a:pt x="759335" y="358514"/>
                  <a:pt x="759335" y="371222"/>
                </a:cubicBezTo>
                <a:cubicBezTo>
                  <a:pt x="759335" y="394744"/>
                  <a:pt x="740190" y="413940"/>
                  <a:pt x="716731" y="413940"/>
                </a:cubicBezTo>
                <a:cubicBezTo>
                  <a:pt x="715652" y="413940"/>
                  <a:pt x="714843" y="413940"/>
                  <a:pt x="713764" y="413670"/>
                </a:cubicBezTo>
                <a:lnTo>
                  <a:pt x="653632" y="413940"/>
                </a:lnTo>
                <a:lnTo>
                  <a:pt x="653363" y="413940"/>
                </a:lnTo>
                <a:cubicBezTo>
                  <a:pt x="647161" y="413940"/>
                  <a:pt x="642307" y="418807"/>
                  <a:pt x="642307" y="424755"/>
                </a:cubicBezTo>
                <a:lnTo>
                  <a:pt x="642307" y="425026"/>
                </a:lnTo>
                <a:lnTo>
                  <a:pt x="642307" y="576064"/>
                </a:lnTo>
                <a:lnTo>
                  <a:pt x="642307" y="648072"/>
                </a:lnTo>
                <a:lnTo>
                  <a:pt x="642307" y="2952328"/>
                </a:lnTo>
                <a:lnTo>
                  <a:pt x="642307" y="3407266"/>
                </a:lnTo>
                <a:lnTo>
                  <a:pt x="642307" y="3816424"/>
                </a:lnTo>
                <a:lnTo>
                  <a:pt x="642307" y="3888432"/>
                </a:lnTo>
                <a:lnTo>
                  <a:pt x="642307" y="4299942"/>
                </a:lnTo>
                <a:lnTo>
                  <a:pt x="118647" y="4299942"/>
                </a:lnTo>
                <a:lnTo>
                  <a:pt x="118647" y="3888432"/>
                </a:lnTo>
                <a:lnTo>
                  <a:pt x="118647" y="3816424"/>
                </a:lnTo>
                <a:lnTo>
                  <a:pt x="118647" y="3407266"/>
                </a:lnTo>
                <a:lnTo>
                  <a:pt x="118647" y="2952328"/>
                </a:lnTo>
                <a:lnTo>
                  <a:pt x="118647" y="648072"/>
                </a:lnTo>
                <a:lnTo>
                  <a:pt x="118647" y="576064"/>
                </a:lnTo>
                <a:lnTo>
                  <a:pt x="118647" y="425296"/>
                </a:lnTo>
                <a:lnTo>
                  <a:pt x="118647" y="425026"/>
                </a:lnTo>
                <a:cubicBezTo>
                  <a:pt x="118647" y="418807"/>
                  <a:pt x="113523" y="413940"/>
                  <a:pt x="107591" y="413940"/>
                </a:cubicBezTo>
                <a:lnTo>
                  <a:pt x="107321" y="413940"/>
                </a:lnTo>
                <a:lnTo>
                  <a:pt x="107052" y="413940"/>
                </a:lnTo>
                <a:lnTo>
                  <a:pt x="43684" y="413940"/>
                </a:lnTo>
                <a:lnTo>
                  <a:pt x="42605" y="413940"/>
                </a:lnTo>
                <a:cubicBezTo>
                  <a:pt x="18876" y="413940"/>
                  <a:pt x="0" y="394744"/>
                  <a:pt x="0" y="371222"/>
                </a:cubicBezTo>
                <a:cubicBezTo>
                  <a:pt x="0" y="359325"/>
                  <a:pt x="4854" y="348510"/>
                  <a:pt x="12674" y="340669"/>
                </a:cubicBezTo>
                <a:lnTo>
                  <a:pt x="333288" y="19197"/>
                </a:lnTo>
                <a:cubicBezTo>
                  <a:pt x="345153" y="7300"/>
                  <a:pt x="361601" y="0"/>
                  <a:pt x="379398" y="0"/>
                </a:cubicBezTo>
                <a:close/>
              </a:path>
            </a:pathLst>
          </a:custGeom>
          <a:solidFill>
            <a:schemeClr val="accent1">
              <a:lumMod val="75000"/>
            </a:schemeClr>
          </a:solidFill>
          <a:ln w="25400" cap="flat" cmpd="sng" algn="ctr">
            <a:noFill/>
            <a:prstDash val="solid"/>
          </a:ln>
          <a:effectLst>
            <a:innerShdw blurRad="63500" dist="254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nvGrpSpPr>
          <p:cNvPr id="4" name="组合 3"/>
          <p:cNvGrpSpPr/>
          <p:nvPr/>
        </p:nvGrpSpPr>
        <p:grpSpPr>
          <a:xfrm>
            <a:off x="654687" y="1254464"/>
            <a:ext cx="3579056" cy="4041437"/>
            <a:chOff x="654687" y="1102064"/>
            <a:chExt cx="3579056" cy="4041437"/>
          </a:xfrm>
        </p:grpSpPr>
        <p:grpSp>
          <p:nvGrpSpPr>
            <p:cNvPr id="5" name="组合 4"/>
            <p:cNvGrpSpPr/>
            <p:nvPr/>
          </p:nvGrpSpPr>
          <p:grpSpPr>
            <a:xfrm>
              <a:off x="1259632" y="1102064"/>
              <a:ext cx="2136766" cy="531148"/>
              <a:chOff x="1259632" y="1102064"/>
              <a:chExt cx="2136766" cy="531148"/>
            </a:xfrm>
          </p:grpSpPr>
          <p:sp>
            <p:nvSpPr>
              <p:cNvPr id="8" name="圆角矩形 7"/>
              <p:cNvSpPr/>
              <p:nvPr/>
            </p:nvSpPr>
            <p:spPr>
              <a:xfrm>
                <a:off x="1259632" y="1102064"/>
                <a:ext cx="2136766" cy="531148"/>
              </a:xfrm>
              <a:prstGeom prst="roundRect">
                <a:avLst>
                  <a:gd name="adj" fmla="val 50000"/>
                </a:avLst>
              </a:prstGeom>
              <a:gradFill>
                <a:gsLst>
                  <a:gs pos="0">
                    <a:schemeClr val="accent2">
                      <a:lumMod val="75000"/>
                    </a:schemeClr>
                  </a:gs>
                  <a:gs pos="100000">
                    <a:schemeClr val="accent2"/>
                  </a:gs>
                </a:gsLst>
                <a:lin ang="5400000" scaled="0"/>
              </a:gradFill>
              <a:ln w="25400" cap="flat" cmpd="sng" algn="ctr">
                <a:gradFill flip="none" rotWithShape="1">
                  <a:gsLst>
                    <a:gs pos="0">
                      <a:schemeClr val="accent2">
                        <a:lumMod val="75000"/>
                      </a:schemeClr>
                    </a:gs>
                    <a:gs pos="100000">
                      <a:schemeClr val="accent2"/>
                    </a:gs>
                  </a:gsLst>
                  <a:lin ang="18900000" scaled="1"/>
                  <a:tileRect/>
                </a:gradFill>
                <a:prstDash val="solid"/>
              </a:ln>
              <a:effectLst>
                <a:outerShdw blurRad="228600" dist="228600" dir="54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a:spLocks noChangeArrowheads="1"/>
              </p:cNvSpPr>
              <p:nvPr/>
            </p:nvSpPr>
            <p:spPr bwMode="auto">
              <a:xfrm>
                <a:off x="1979712" y="1190380"/>
                <a:ext cx="1238309" cy="318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all" spc="0" normalizeH="0" baseline="0" noProof="0" dirty="0" smtClean="0">
                    <a:ln>
                      <a:noFill/>
                    </a:ln>
                    <a:solidFill>
                      <a:schemeClr val="bg1"/>
                    </a:solidFill>
                    <a:effectLst/>
                    <a:uLnTx/>
                    <a:uFillTx/>
                    <a:latin typeface="微软雅黑" panose="020B0503020204020204" charset="-122"/>
                    <a:ea typeface="微软雅黑" panose="020B0503020204020204" charset="-122"/>
                  </a:rPr>
                  <a:t>部门提升</a:t>
                </a:r>
                <a:endParaRPr kumimoji="0" lang="en-US" altLang="zh-CN" sz="2200" b="1" i="0" u="none" strike="noStrike" kern="0" cap="all"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grpSp>
            <p:nvGrpSpPr>
              <p:cNvPr id="10" name="组合 9"/>
              <p:cNvGrpSpPr/>
              <p:nvPr/>
            </p:nvGrpSpPr>
            <p:grpSpPr>
              <a:xfrm>
                <a:off x="1475656" y="1252121"/>
                <a:ext cx="397946" cy="231034"/>
                <a:chOff x="5037990" y="1963784"/>
                <a:chExt cx="552270" cy="320630"/>
              </a:xfrm>
              <a:solidFill>
                <a:sysClr val="window" lastClr="FFFFFF">
                  <a:lumMod val="75000"/>
                </a:sysClr>
              </a:solidFill>
            </p:grpSpPr>
            <p:sp>
              <p:nvSpPr>
                <p:cNvPr id="11" name="Freeform 433"/>
                <p:cNvSpPr/>
                <p:nvPr/>
              </p:nvSpPr>
              <p:spPr bwMode="auto">
                <a:xfrm>
                  <a:off x="5433731" y="2051515"/>
                  <a:ext cx="156529" cy="232899"/>
                </a:xfrm>
                <a:custGeom>
                  <a:avLst/>
                  <a:gdLst>
                    <a:gd name="T0" fmla="*/ 762 w 1240"/>
                    <a:gd name="T1" fmla="*/ 823 h 1847"/>
                    <a:gd name="T2" fmla="*/ 817 w 1240"/>
                    <a:gd name="T3" fmla="*/ 766 h 1847"/>
                    <a:gd name="T4" fmla="*/ 863 w 1240"/>
                    <a:gd name="T5" fmla="*/ 700 h 1847"/>
                    <a:gd name="T6" fmla="*/ 897 w 1240"/>
                    <a:gd name="T7" fmla="*/ 627 h 1847"/>
                    <a:gd name="T8" fmla="*/ 918 w 1240"/>
                    <a:gd name="T9" fmla="*/ 548 h 1847"/>
                    <a:gd name="T10" fmla="*/ 925 w 1240"/>
                    <a:gd name="T11" fmla="*/ 464 h 1847"/>
                    <a:gd name="T12" fmla="*/ 923 w 1240"/>
                    <a:gd name="T13" fmla="*/ 417 h 1847"/>
                    <a:gd name="T14" fmla="*/ 911 w 1240"/>
                    <a:gd name="T15" fmla="*/ 349 h 1847"/>
                    <a:gd name="T16" fmla="*/ 889 w 1240"/>
                    <a:gd name="T17" fmla="*/ 284 h 1847"/>
                    <a:gd name="T18" fmla="*/ 858 w 1240"/>
                    <a:gd name="T19" fmla="*/ 224 h 1847"/>
                    <a:gd name="T20" fmla="*/ 819 w 1240"/>
                    <a:gd name="T21" fmla="*/ 169 h 1847"/>
                    <a:gd name="T22" fmla="*/ 774 w 1240"/>
                    <a:gd name="T23" fmla="*/ 121 h 1847"/>
                    <a:gd name="T24" fmla="*/ 721 w 1240"/>
                    <a:gd name="T25" fmla="*/ 79 h 1847"/>
                    <a:gd name="T26" fmla="*/ 664 w 1240"/>
                    <a:gd name="T27" fmla="*/ 45 h 1847"/>
                    <a:gd name="T28" fmla="*/ 600 w 1240"/>
                    <a:gd name="T29" fmla="*/ 21 h 1847"/>
                    <a:gd name="T30" fmla="*/ 533 w 1240"/>
                    <a:gd name="T31" fmla="*/ 5 h 1847"/>
                    <a:gd name="T32" fmla="*/ 463 w 1240"/>
                    <a:gd name="T33" fmla="*/ 0 h 1847"/>
                    <a:gd name="T34" fmla="*/ 415 w 1240"/>
                    <a:gd name="T35" fmla="*/ 2 h 1847"/>
                    <a:gd name="T36" fmla="*/ 347 w 1240"/>
                    <a:gd name="T37" fmla="*/ 14 h 1847"/>
                    <a:gd name="T38" fmla="*/ 282 w 1240"/>
                    <a:gd name="T39" fmla="*/ 35 h 1847"/>
                    <a:gd name="T40" fmla="*/ 222 w 1240"/>
                    <a:gd name="T41" fmla="*/ 66 h 1847"/>
                    <a:gd name="T42" fmla="*/ 168 w 1240"/>
                    <a:gd name="T43" fmla="*/ 104 h 1847"/>
                    <a:gd name="T44" fmla="*/ 120 w 1240"/>
                    <a:gd name="T45" fmla="*/ 150 h 1847"/>
                    <a:gd name="T46" fmla="*/ 79 w 1240"/>
                    <a:gd name="T47" fmla="*/ 201 h 1847"/>
                    <a:gd name="T48" fmla="*/ 45 w 1240"/>
                    <a:gd name="T49" fmla="*/ 259 h 1847"/>
                    <a:gd name="T50" fmla="*/ 20 w 1240"/>
                    <a:gd name="T51" fmla="*/ 322 h 1847"/>
                    <a:gd name="T52" fmla="*/ 5 w 1240"/>
                    <a:gd name="T53" fmla="*/ 389 h 1847"/>
                    <a:gd name="T54" fmla="*/ 0 w 1240"/>
                    <a:gd name="T55" fmla="*/ 459 h 1847"/>
                    <a:gd name="T56" fmla="*/ 3 w 1240"/>
                    <a:gd name="T57" fmla="*/ 515 h 1847"/>
                    <a:gd name="T58" fmla="*/ 20 w 1240"/>
                    <a:gd name="T59" fmla="*/ 592 h 1847"/>
                    <a:gd name="T60" fmla="*/ 50 w 1240"/>
                    <a:gd name="T61" fmla="*/ 664 h 1847"/>
                    <a:gd name="T62" fmla="*/ 92 w 1240"/>
                    <a:gd name="T63" fmla="*/ 729 h 1847"/>
                    <a:gd name="T64" fmla="*/ 144 w 1240"/>
                    <a:gd name="T65" fmla="*/ 787 h 1847"/>
                    <a:gd name="T66" fmla="*/ 183 w 1240"/>
                    <a:gd name="T67" fmla="*/ 820 h 1847"/>
                    <a:gd name="T68" fmla="*/ 123 w 1240"/>
                    <a:gd name="T69" fmla="*/ 863 h 1847"/>
                    <a:gd name="T70" fmla="*/ 29 w 1240"/>
                    <a:gd name="T71" fmla="*/ 956 h 1847"/>
                    <a:gd name="T72" fmla="*/ 78 w 1240"/>
                    <a:gd name="T73" fmla="*/ 1057 h 1847"/>
                    <a:gd name="T74" fmla="*/ 141 w 1240"/>
                    <a:gd name="T75" fmla="*/ 1223 h 1847"/>
                    <a:gd name="T76" fmla="*/ 192 w 1240"/>
                    <a:gd name="T77" fmla="*/ 1397 h 1847"/>
                    <a:gd name="T78" fmla="*/ 227 w 1240"/>
                    <a:gd name="T79" fmla="*/ 1572 h 1847"/>
                    <a:gd name="T80" fmla="*/ 246 w 1240"/>
                    <a:gd name="T81" fmla="*/ 1742 h 1847"/>
                    <a:gd name="T82" fmla="*/ 1240 w 1240"/>
                    <a:gd name="T83" fmla="*/ 1847 h 1847"/>
                    <a:gd name="T84" fmla="*/ 1238 w 1240"/>
                    <a:gd name="T85" fmla="*/ 1765 h 1847"/>
                    <a:gd name="T86" fmla="*/ 1225 w 1240"/>
                    <a:gd name="T87" fmla="*/ 1642 h 1847"/>
                    <a:gd name="T88" fmla="*/ 1203 w 1240"/>
                    <a:gd name="T89" fmla="*/ 1524 h 1847"/>
                    <a:gd name="T90" fmla="*/ 1172 w 1240"/>
                    <a:gd name="T91" fmla="*/ 1411 h 1847"/>
                    <a:gd name="T92" fmla="*/ 1132 w 1240"/>
                    <a:gd name="T93" fmla="*/ 1303 h 1847"/>
                    <a:gd name="T94" fmla="*/ 1083 w 1240"/>
                    <a:gd name="T95" fmla="*/ 1203 h 1847"/>
                    <a:gd name="T96" fmla="*/ 1027 w 1240"/>
                    <a:gd name="T97" fmla="*/ 1110 h 1847"/>
                    <a:gd name="T98" fmla="*/ 965 w 1240"/>
                    <a:gd name="T99" fmla="*/ 1026 h 1847"/>
                    <a:gd name="T100" fmla="*/ 896 w 1240"/>
                    <a:gd name="T101" fmla="*/ 952 h 1847"/>
                    <a:gd name="T102" fmla="*/ 821 w 1240"/>
                    <a:gd name="T103" fmla="*/ 890 h 1847"/>
                    <a:gd name="T104" fmla="*/ 741 w 1240"/>
                    <a:gd name="T105" fmla="*/ 84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0" h="1847">
                      <a:moveTo>
                        <a:pt x="741" y="840"/>
                      </a:moveTo>
                      <a:lnTo>
                        <a:pt x="741" y="840"/>
                      </a:lnTo>
                      <a:lnTo>
                        <a:pt x="762" y="823"/>
                      </a:lnTo>
                      <a:lnTo>
                        <a:pt x="781" y="806"/>
                      </a:lnTo>
                      <a:lnTo>
                        <a:pt x="800" y="787"/>
                      </a:lnTo>
                      <a:lnTo>
                        <a:pt x="817" y="766"/>
                      </a:lnTo>
                      <a:lnTo>
                        <a:pt x="834" y="746"/>
                      </a:lnTo>
                      <a:lnTo>
                        <a:pt x="848" y="724"/>
                      </a:lnTo>
                      <a:lnTo>
                        <a:pt x="863" y="700"/>
                      </a:lnTo>
                      <a:lnTo>
                        <a:pt x="875" y="677"/>
                      </a:lnTo>
                      <a:lnTo>
                        <a:pt x="886" y="653"/>
                      </a:lnTo>
                      <a:lnTo>
                        <a:pt x="897" y="627"/>
                      </a:lnTo>
                      <a:lnTo>
                        <a:pt x="905" y="601"/>
                      </a:lnTo>
                      <a:lnTo>
                        <a:pt x="912" y="574"/>
                      </a:lnTo>
                      <a:lnTo>
                        <a:pt x="918" y="548"/>
                      </a:lnTo>
                      <a:lnTo>
                        <a:pt x="922" y="521"/>
                      </a:lnTo>
                      <a:lnTo>
                        <a:pt x="924" y="493"/>
                      </a:lnTo>
                      <a:lnTo>
                        <a:pt x="925" y="464"/>
                      </a:lnTo>
                      <a:lnTo>
                        <a:pt x="925" y="464"/>
                      </a:lnTo>
                      <a:lnTo>
                        <a:pt x="924" y="440"/>
                      </a:lnTo>
                      <a:lnTo>
                        <a:pt x="923" y="417"/>
                      </a:lnTo>
                      <a:lnTo>
                        <a:pt x="920" y="394"/>
                      </a:lnTo>
                      <a:lnTo>
                        <a:pt x="916" y="371"/>
                      </a:lnTo>
                      <a:lnTo>
                        <a:pt x="911" y="349"/>
                      </a:lnTo>
                      <a:lnTo>
                        <a:pt x="905" y="327"/>
                      </a:lnTo>
                      <a:lnTo>
                        <a:pt x="898" y="305"/>
                      </a:lnTo>
                      <a:lnTo>
                        <a:pt x="889" y="284"/>
                      </a:lnTo>
                      <a:lnTo>
                        <a:pt x="880" y="263"/>
                      </a:lnTo>
                      <a:lnTo>
                        <a:pt x="870" y="243"/>
                      </a:lnTo>
                      <a:lnTo>
                        <a:pt x="858" y="224"/>
                      </a:lnTo>
                      <a:lnTo>
                        <a:pt x="846" y="205"/>
                      </a:lnTo>
                      <a:lnTo>
                        <a:pt x="834" y="187"/>
                      </a:lnTo>
                      <a:lnTo>
                        <a:pt x="819" y="169"/>
                      </a:lnTo>
                      <a:lnTo>
                        <a:pt x="805" y="153"/>
                      </a:lnTo>
                      <a:lnTo>
                        <a:pt x="789" y="136"/>
                      </a:lnTo>
                      <a:lnTo>
                        <a:pt x="774" y="121"/>
                      </a:lnTo>
                      <a:lnTo>
                        <a:pt x="756" y="106"/>
                      </a:lnTo>
                      <a:lnTo>
                        <a:pt x="740" y="93"/>
                      </a:lnTo>
                      <a:lnTo>
                        <a:pt x="721" y="79"/>
                      </a:lnTo>
                      <a:lnTo>
                        <a:pt x="703" y="67"/>
                      </a:lnTo>
                      <a:lnTo>
                        <a:pt x="683" y="56"/>
                      </a:lnTo>
                      <a:lnTo>
                        <a:pt x="664" y="45"/>
                      </a:lnTo>
                      <a:lnTo>
                        <a:pt x="643" y="36"/>
                      </a:lnTo>
                      <a:lnTo>
                        <a:pt x="621" y="28"/>
                      </a:lnTo>
                      <a:lnTo>
                        <a:pt x="600" y="21"/>
                      </a:lnTo>
                      <a:lnTo>
                        <a:pt x="578" y="14"/>
                      </a:lnTo>
                      <a:lnTo>
                        <a:pt x="555" y="9"/>
                      </a:lnTo>
                      <a:lnTo>
                        <a:pt x="533" y="5"/>
                      </a:lnTo>
                      <a:lnTo>
                        <a:pt x="510" y="2"/>
                      </a:lnTo>
                      <a:lnTo>
                        <a:pt x="486" y="0"/>
                      </a:lnTo>
                      <a:lnTo>
                        <a:pt x="463" y="0"/>
                      </a:lnTo>
                      <a:lnTo>
                        <a:pt x="463" y="0"/>
                      </a:lnTo>
                      <a:lnTo>
                        <a:pt x="439" y="0"/>
                      </a:lnTo>
                      <a:lnTo>
                        <a:pt x="415" y="2"/>
                      </a:lnTo>
                      <a:lnTo>
                        <a:pt x="392" y="5"/>
                      </a:lnTo>
                      <a:lnTo>
                        <a:pt x="370" y="9"/>
                      </a:lnTo>
                      <a:lnTo>
                        <a:pt x="347" y="14"/>
                      </a:lnTo>
                      <a:lnTo>
                        <a:pt x="326" y="21"/>
                      </a:lnTo>
                      <a:lnTo>
                        <a:pt x="304" y="28"/>
                      </a:lnTo>
                      <a:lnTo>
                        <a:pt x="282" y="35"/>
                      </a:lnTo>
                      <a:lnTo>
                        <a:pt x="262" y="44"/>
                      </a:lnTo>
                      <a:lnTo>
                        <a:pt x="242" y="55"/>
                      </a:lnTo>
                      <a:lnTo>
                        <a:pt x="222" y="66"/>
                      </a:lnTo>
                      <a:lnTo>
                        <a:pt x="204" y="77"/>
                      </a:lnTo>
                      <a:lnTo>
                        <a:pt x="185" y="91"/>
                      </a:lnTo>
                      <a:lnTo>
                        <a:pt x="168" y="104"/>
                      </a:lnTo>
                      <a:lnTo>
                        <a:pt x="151" y="119"/>
                      </a:lnTo>
                      <a:lnTo>
                        <a:pt x="136" y="133"/>
                      </a:lnTo>
                      <a:lnTo>
                        <a:pt x="120" y="150"/>
                      </a:lnTo>
                      <a:lnTo>
                        <a:pt x="106" y="166"/>
                      </a:lnTo>
                      <a:lnTo>
                        <a:pt x="92" y="184"/>
                      </a:lnTo>
                      <a:lnTo>
                        <a:pt x="79" y="201"/>
                      </a:lnTo>
                      <a:lnTo>
                        <a:pt x="67" y="220"/>
                      </a:lnTo>
                      <a:lnTo>
                        <a:pt x="55" y="239"/>
                      </a:lnTo>
                      <a:lnTo>
                        <a:pt x="45" y="259"/>
                      </a:lnTo>
                      <a:lnTo>
                        <a:pt x="36" y="279"/>
                      </a:lnTo>
                      <a:lnTo>
                        <a:pt x="28" y="300"/>
                      </a:lnTo>
                      <a:lnTo>
                        <a:pt x="20" y="322"/>
                      </a:lnTo>
                      <a:lnTo>
                        <a:pt x="14" y="343"/>
                      </a:lnTo>
                      <a:lnTo>
                        <a:pt x="9" y="366"/>
                      </a:lnTo>
                      <a:lnTo>
                        <a:pt x="5" y="389"/>
                      </a:lnTo>
                      <a:lnTo>
                        <a:pt x="2" y="411"/>
                      </a:lnTo>
                      <a:lnTo>
                        <a:pt x="1" y="435"/>
                      </a:lnTo>
                      <a:lnTo>
                        <a:pt x="0" y="459"/>
                      </a:lnTo>
                      <a:lnTo>
                        <a:pt x="0" y="459"/>
                      </a:lnTo>
                      <a:lnTo>
                        <a:pt x="1" y="487"/>
                      </a:lnTo>
                      <a:lnTo>
                        <a:pt x="3" y="515"/>
                      </a:lnTo>
                      <a:lnTo>
                        <a:pt x="7" y="541"/>
                      </a:lnTo>
                      <a:lnTo>
                        <a:pt x="13" y="567"/>
                      </a:lnTo>
                      <a:lnTo>
                        <a:pt x="20" y="592"/>
                      </a:lnTo>
                      <a:lnTo>
                        <a:pt x="29" y="617"/>
                      </a:lnTo>
                      <a:lnTo>
                        <a:pt x="39" y="642"/>
                      </a:lnTo>
                      <a:lnTo>
                        <a:pt x="50" y="664"/>
                      </a:lnTo>
                      <a:lnTo>
                        <a:pt x="63" y="687"/>
                      </a:lnTo>
                      <a:lnTo>
                        <a:pt x="76" y="709"/>
                      </a:lnTo>
                      <a:lnTo>
                        <a:pt x="92" y="729"/>
                      </a:lnTo>
                      <a:lnTo>
                        <a:pt x="108" y="750"/>
                      </a:lnTo>
                      <a:lnTo>
                        <a:pt x="126" y="768"/>
                      </a:lnTo>
                      <a:lnTo>
                        <a:pt x="144" y="787"/>
                      </a:lnTo>
                      <a:lnTo>
                        <a:pt x="164" y="803"/>
                      </a:lnTo>
                      <a:lnTo>
                        <a:pt x="183" y="820"/>
                      </a:lnTo>
                      <a:lnTo>
                        <a:pt x="183" y="820"/>
                      </a:lnTo>
                      <a:lnTo>
                        <a:pt x="164" y="832"/>
                      </a:lnTo>
                      <a:lnTo>
                        <a:pt x="143" y="847"/>
                      </a:lnTo>
                      <a:lnTo>
                        <a:pt x="123" y="863"/>
                      </a:lnTo>
                      <a:lnTo>
                        <a:pt x="104" y="882"/>
                      </a:lnTo>
                      <a:lnTo>
                        <a:pt x="66" y="919"/>
                      </a:lnTo>
                      <a:lnTo>
                        <a:pt x="29" y="956"/>
                      </a:lnTo>
                      <a:lnTo>
                        <a:pt x="29" y="956"/>
                      </a:lnTo>
                      <a:lnTo>
                        <a:pt x="53" y="1006"/>
                      </a:lnTo>
                      <a:lnTo>
                        <a:pt x="78" y="1057"/>
                      </a:lnTo>
                      <a:lnTo>
                        <a:pt x="101" y="1111"/>
                      </a:lnTo>
                      <a:lnTo>
                        <a:pt x="121" y="1167"/>
                      </a:lnTo>
                      <a:lnTo>
                        <a:pt x="141" y="1223"/>
                      </a:lnTo>
                      <a:lnTo>
                        <a:pt x="160" y="1280"/>
                      </a:lnTo>
                      <a:lnTo>
                        <a:pt x="176" y="1339"/>
                      </a:lnTo>
                      <a:lnTo>
                        <a:pt x="192" y="1397"/>
                      </a:lnTo>
                      <a:lnTo>
                        <a:pt x="205" y="1455"/>
                      </a:lnTo>
                      <a:lnTo>
                        <a:pt x="216" y="1514"/>
                      </a:lnTo>
                      <a:lnTo>
                        <a:pt x="227" y="1572"/>
                      </a:lnTo>
                      <a:lnTo>
                        <a:pt x="235" y="1630"/>
                      </a:lnTo>
                      <a:lnTo>
                        <a:pt x="241" y="1686"/>
                      </a:lnTo>
                      <a:lnTo>
                        <a:pt x="246" y="1742"/>
                      </a:lnTo>
                      <a:lnTo>
                        <a:pt x="248" y="1796"/>
                      </a:lnTo>
                      <a:lnTo>
                        <a:pt x="249" y="1847"/>
                      </a:lnTo>
                      <a:lnTo>
                        <a:pt x="1240" y="1847"/>
                      </a:lnTo>
                      <a:lnTo>
                        <a:pt x="1240" y="1847"/>
                      </a:lnTo>
                      <a:lnTo>
                        <a:pt x="1240" y="1806"/>
                      </a:lnTo>
                      <a:lnTo>
                        <a:pt x="1238" y="1765"/>
                      </a:lnTo>
                      <a:lnTo>
                        <a:pt x="1235" y="1723"/>
                      </a:lnTo>
                      <a:lnTo>
                        <a:pt x="1230" y="1683"/>
                      </a:lnTo>
                      <a:lnTo>
                        <a:pt x="1225" y="1642"/>
                      </a:lnTo>
                      <a:lnTo>
                        <a:pt x="1219" y="1603"/>
                      </a:lnTo>
                      <a:lnTo>
                        <a:pt x="1212" y="1563"/>
                      </a:lnTo>
                      <a:lnTo>
                        <a:pt x="1203" y="1524"/>
                      </a:lnTo>
                      <a:lnTo>
                        <a:pt x="1193" y="1485"/>
                      </a:lnTo>
                      <a:lnTo>
                        <a:pt x="1183" y="1448"/>
                      </a:lnTo>
                      <a:lnTo>
                        <a:pt x="1172" y="1411"/>
                      </a:lnTo>
                      <a:lnTo>
                        <a:pt x="1159" y="1374"/>
                      </a:lnTo>
                      <a:lnTo>
                        <a:pt x="1146" y="1338"/>
                      </a:lnTo>
                      <a:lnTo>
                        <a:pt x="1132" y="1303"/>
                      </a:lnTo>
                      <a:lnTo>
                        <a:pt x="1116" y="1269"/>
                      </a:lnTo>
                      <a:lnTo>
                        <a:pt x="1100" y="1235"/>
                      </a:lnTo>
                      <a:lnTo>
                        <a:pt x="1083" y="1203"/>
                      </a:lnTo>
                      <a:lnTo>
                        <a:pt x="1066" y="1171"/>
                      </a:lnTo>
                      <a:lnTo>
                        <a:pt x="1047" y="1140"/>
                      </a:lnTo>
                      <a:lnTo>
                        <a:pt x="1027" y="1110"/>
                      </a:lnTo>
                      <a:lnTo>
                        <a:pt x="1007" y="1081"/>
                      </a:lnTo>
                      <a:lnTo>
                        <a:pt x="986" y="1053"/>
                      </a:lnTo>
                      <a:lnTo>
                        <a:pt x="965" y="1026"/>
                      </a:lnTo>
                      <a:lnTo>
                        <a:pt x="942" y="1000"/>
                      </a:lnTo>
                      <a:lnTo>
                        <a:pt x="919" y="976"/>
                      </a:lnTo>
                      <a:lnTo>
                        <a:pt x="896" y="952"/>
                      </a:lnTo>
                      <a:lnTo>
                        <a:pt x="872" y="930"/>
                      </a:lnTo>
                      <a:lnTo>
                        <a:pt x="846" y="910"/>
                      </a:lnTo>
                      <a:lnTo>
                        <a:pt x="821" y="890"/>
                      </a:lnTo>
                      <a:lnTo>
                        <a:pt x="794" y="872"/>
                      </a:lnTo>
                      <a:lnTo>
                        <a:pt x="769" y="855"/>
                      </a:lnTo>
                      <a:lnTo>
                        <a:pt x="741" y="840"/>
                      </a:lnTo>
                      <a:lnTo>
                        <a:pt x="741" y="840"/>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smtClean="0">
                      <a:ln>
                        <a:noFill/>
                      </a:ln>
                      <a:solidFill>
                        <a:prstClr val="black"/>
                      </a:solidFill>
                      <a:effectLst/>
                      <a:uLnTx/>
                      <a:uFillTx/>
                    </a:rPr>
                    <a:t> </a:t>
                  </a:r>
                  <a:endParaRPr kumimoji="0" lang="zh-CN" altLang="en-US" sz="1800" b="0" i="0" u="none" strike="noStrike" kern="0" cap="none" spc="0" normalizeH="0" baseline="0" noProof="0" dirty="0" smtClean="0">
                    <a:ln>
                      <a:noFill/>
                    </a:ln>
                    <a:solidFill>
                      <a:prstClr val="black"/>
                    </a:solidFill>
                    <a:effectLst/>
                    <a:uLnTx/>
                    <a:uFillTx/>
                  </a:endParaRPr>
                </a:p>
              </p:txBody>
            </p:sp>
            <p:sp>
              <p:nvSpPr>
                <p:cNvPr id="12" name="Freeform 434"/>
                <p:cNvSpPr/>
                <p:nvPr/>
              </p:nvSpPr>
              <p:spPr bwMode="auto">
                <a:xfrm>
                  <a:off x="5037990" y="2052147"/>
                  <a:ext cx="156529" cy="232267"/>
                </a:xfrm>
                <a:custGeom>
                  <a:avLst/>
                  <a:gdLst>
                    <a:gd name="T0" fmla="*/ 1077 w 1240"/>
                    <a:gd name="T1" fmla="*/ 799 h 1842"/>
                    <a:gd name="T2" fmla="*/ 1132 w 1240"/>
                    <a:gd name="T3" fmla="*/ 746 h 1842"/>
                    <a:gd name="T4" fmla="*/ 1177 w 1240"/>
                    <a:gd name="T5" fmla="*/ 685 h 1842"/>
                    <a:gd name="T6" fmla="*/ 1211 w 1240"/>
                    <a:gd name="T7" fmla="*/ 618 h 1842"/>
                    <a:gd name="T8" fmla="*/ 1233 w 1240"/>
                    <a:gd name="T9" fmla="*/ 544 h 1842"/>
                    <a:gd name="T10" fmla="*/ 1240 w 1240"/>
                    <a:gd name="T11" fmla="*/ 462 h 1842"/>
                    <a:gd name="T12" fmla="*/ 1238 w 1240"/>
                    <a:gd name="T13" fmla="*/ 415 h 1842"/>
                    <a:gd name="T14" fmla="*/ 1226 w 1240"/>
                    <a:gd name="T15" fmla="*/ 347 h 1842"/>
                    <a:gd name="T16" fmla="*/ 1204 w 1240"/>
                    <a:gd name="T17" fmla="*/ 282 h 1842"/>
                    <a:gd name="T18" fmla="*/ 1173 w 1240"/>
                    <a:gd name="T19" fmla="*/ 222 h 1842"/>
                    <a:gd name="T20" fmla="*/ 1135 w 1240"/>
                    <a:gd name="T21" fmla="*/ 168 h 1842"/>
                    <a:gd name="T22" fmla="*/ 1089 w 1240"/>
                    <a:gd name="T23" fmla="*/ 120 h 1842"/>
                    <a:gd name="T24" fmla="*/ 1036 w 1240"/>
                    <a:gd name="T25" fmla="*/ 79 h 1842"/>
                    <a:gd name="T26" fmla="*/ 978 w 1240"/>
                    <a:gd name="T27" fmla="*/ 45 h 1842"/>
                    <a:gd name="T28" fmla="*/ 916 w 1240"/>
                    <a:gd name="T29" fmla="*/ 21 h 1842"/>
                    <a:gd name="T30" fmla="*/ 849 w 1240"/>
                    <a:gd name="T31" fmla="*/ 5 h 1842"/>
                    <a:gd name="T32" fmla="*/ 777 w 1240"/>
                    <a:gd name="T33" fmla="*/ 0 h 1842"/>
                    <a:gd name="T34" fmla="*/ 730 w 1240"/>
                    <a:gd name="T35" fmla="*/ 2 h 1842"/>
                    <a:gd name="T36" fmla="*/ 662 w 1240"/>
                    <a:gd name="T37" fmla="*/ 15 h 1842"/>
                    <a:gd name="T38" fmla="*/ 598 w 1240"/>
                    <a:gd name="T39" fmla="*/ 36 h 1842"/>
                    <a:gd name="T40" fmla="*/ 538 w 1240"/>
                    <a:gd name="T41" fmla="*/ 67 h 1842"/>
                    <a:gd name="T42" fmla="*/ 484 w 1240"/>
                    <a:gd name="T43" fmla="*/ 106 h 1842"/>
                    <a:gd name="T44" fmla="*/ 435 w 1240"/>
                    <a:gd name="T45" fmla="*/ 152 h 1842"/>
                    <a:gd name="T46" fmla="*/ 394 w 1240"/>
                    <a:gd name="T47" fmla="*/ 204 h 1842"/>
                    <a:gd name="T48" fmla="*/ 361 w 1240"/>
                    <a:gd name="T49" fmla="*/ 263 h 1842"/>
                    <a:gd name="T50" fmla="*/ 336 w 1240"/>
                    <a:gd name="T51" fmla="*/ 326 h 1842"/>
                    <a:gd name="T52" fmla="*/ 321 w 1240"/>
                    <a:gd name="T53" fmla="*/ 393 h 1842"/>
                    <a:gd name="T54" fmla="*/ 315 w 1240"/>
                    <a:gd name="T55" fmla="*/ 464 h 1842"/>
                    <a:gd name="T56" fmla="*/ 319 w 1240"/>
                    <a:gd name="T57" fmla="*/ 520 h 1842"/>
                    <a:gd name="T58" fmla="*/ 335 w 1240"/>
                    <a:gd name="T59" fmla="*/ 600 h 1842"/>
                    <a:gd name="T60" fmla="*/ 365 w 1240"/>
                    <a:gd name="T61" fmla="*/ 675 h 1842"/>
                    <a:gd name="T62" fmla="*/ 406 w 1240"/>
                    <a:gd name="T63" fmla="*/ 743 h 1842"/>
                    <a:gd name="T64" fmla="*/ 459 w 1240"/>
                    <a:gd name="T65" fmla="*/ 802 h 1842"/>
                    <a:gd name="T66" fmla="*/ 499 w 1240"/>
                    <a:gd name="T67" fmla="*/ 836 h 1842"/>
                    <a:gd name="T68" fmla="*/ 420 w 1240"/>
                    <a:gd name="T69" fmla="*/ 886 h 1842"/>
                    <a:gd name="T70" fmla="*/ 345 w 1240"/>
                    <a:gd name="T71" fmla="*/ 948 h 1842"/>
                    <a:gd name="T72" fmla="*/ 275 w 1240"/>
                    <a:gd name="T73" fmla="*/ 1021 h 1842"/>
                    <a:gd name="T74" fmla="*/ 214 w 1240"/>
                    <a:gd name="T75" fmla="*/ 1105 h 1842"/>
                    <a:gd name="T76" fmla="*/ 157 w 1240"/>
                    <a:gd name="T77" fmla="*/ 1198 h 1842"/>
                    <a:gd name="T78" fmla="*/ 110 w 1240"/>
                    <a:gd name="T79" fmla="*/ 1299 h 1842"/>
                    <a:gd name="T80" fmla="*/ 69 w 1240"/>
                    <a:gd name="T81" fmla="*/ 1406 h 1842"/>
                    <a:gd name="T82" fmla="*/ 37 w 1240"/>
                    <a:gd name="T83" fmla="*/ 1519 h 1842"/>
                    <a:gd name="T84" fmla="*/ 16 w 1240"/>
                    <a:gd name="T85" fmla="*/ 1638 h 1842"/>
                    <a:gd name="T86" fmla="*/ 3 w 1240"/>
                    <a:gd name="T87" fmla="*/ 1760 h 1842"/>
                    <a:gd name="T88" fmla="*/ 915 w 1240"/>
                    <a:gd name="T89" fmla="*/ 1842 h 1842"/>
                    <a:gd name="T90" fmla="*/ 919 w 1240"/>
                    <a:gd name="T91" fmla="*/ 1735 h 1842"/>
                    <a:gd name="T92" fmla="*/ 940 w 1240"/>
                    <a:gd name="T93" fmla="*/ 1559 h 1842"/>
                    <a:gd name="T94" fmla="*/ 979 w 1240"/>
                    <a:gd name="T95" fmla="*/ 1372 h 1842"/>
                    <a:gd name="T96" fmla="*/ 1035 w 1240"/>
                    <a:gd name="T97" fmla="*/ 1186 h 1842"/>
                    <a:gd name="T98" fmla="*/ 1106 w 1240"/>
                    <a:gd name="T99" fmla="*/ 1011 h 1842"/>
                    <a:gd name="T100" fmla="*/ 1161 w 1240"/>
                    <a:gd name="T101" fmla="*/ 906 h 1842"/>
                    <a:gd name="T102" fmla="*/ 1136 w 1240"/>
                    <a:gd name="T103" fmla="*/ 883 h 1842"/>
                    <a:gd name="T104" fmla="*/ 1084 w 1240"/>
                    <a:gd name="T105" fmla="*/ 834 h 1842"/>
                    <a:gd name="T106" fmla="*/ 1057 w 1240"/>
                    <a:gd name="T107" fmla="*/ 816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0" h="1842">
                      <a:moveTo>
                        <a:pt x="1057" y="816"/>
                      </a:moveTo>
                      <a:lnTo>
                        <a:pt x="1057" y="816"/>
                      </a:lnTo>
                      <a:lnTo>
                        <a:pt x="1077" y="799"/>
                      </a:lnTo>
                      <a:lnTo>
                        <a:pt x="1097" y="782"/>
                      </a:lnTo>
                      <a:lnTo>
                        <a:pt x="1116" y="764"/>
                      </a:lnTo>
                      <a:lnTo>
                        <a:pt x="1132" y="746"/>
                      </a:lnTo>
                      <a:lnTo>
                        <a:pt x="1149" y="726"/>
                      </a:lnTo>
                      <a:lnTo>
                        <a:pt x="1164" y="707"/>
                      </a:lnTo>
                      <a:lnTo>
                        <a:pt x="1177" y="685"/>
                      </a:lnTo>
                      <a:lnTo>
                        <a:pt x="1191" y="663"/>
                      </a:lnTo>
                      <a:lnTo>
                        <a:pt x="1202" y="641"/>
                      </a:lnTo>
                      <a:lnTo>
                        <a:pt x="1211" y="618"/>
                      </a:lnTo>
                      <a:lnTo>
                        <a:pt x="1221" y="594"/>
                      </a:lnTo>
                      <a:lnTo>
                        <a:pt x="1227" y="569"/>
                      </a:lnTo>
                      <a:lnTo>
                        <a:pt x="1233" y="544"/>
                      </a:lnTo>
                      <a:lnTo>
                        <a:pt x="1237" y="517"/>
                      </a:lnTo>
                      <a:lnTo>
                        <a:pt x="1239" y="490"/>
                      </a:lnTo>
                      <a:lnTo>
                        <a:pt x="1240" y="462"/>
                      </a:lnTo>
                      <a:lnTo>
                        <a:pt x="1240" y="462"/>
                      </a:lnTo>
                      <a:lnTo>
                        <a:pt x="1240" y="438"/>
                      </a:lnTo>
                      <a:lnTo>
                        <a:pt x="1238" y="415"/>
                      </a:lnTo>
                      <a:lnTo>
                        <a:pt x="1235" y="392"/>
                      </a:lnTo>
                      <a:lnTo>
                        <a:pt x="1231" y="368"/>
                      </a:lnTo>
                      <a:lnTo>
                        <a:pt x="1226" y="347"/>
                      </a:lnTo>
                      <a:lnTo>
                        <a:pt x="1220" y="324"/>
                      </a:lnTo>
                      <a:lnTo>
                        <a:pt x="1212" y="303"/>
                      </a:lnTo>
                      <a:lnTo>
                        <a:pt x="1204" y="282"/>
                      </a:lnTo>
                      <a:lnTo>
                        <a:pt x="1195" y="261"/>
                      </a:lnTo>
                      <a:lnTo>
                        <a:pt x="1185" y="241"/>
                      </a:lnTo>
                      <a:lnTo>
                        <a:pt x="1173" y="222"/>
                      </a:lnTo>
                      <a:lnTo>
                        <a:pt x="1161" y="203"/>
                      </a:lnTo>
                      <a:lnTo>
                        <a:pt x="1149" y="186"/>
                      </a:lnTo>
                      <a:lnTo>
                        <a:pt x="1135" y="168"/>
                      </a:lnTo>
                      <a:lnTo>
                        <a:pt x="1121" y="151"/>
                      </a:lnTo>
                      <a:lnTo>
                        <a:pt x="1105" y="135"/>
                      </a:lnTo>
                      <a:lnTo>
                        <a:pt x="1089" y="120"/>
                      </a:lnTo>
                      <a:lnTo>
                        <a:pt x="1072" y="105"/>
                      </a:lnTo>
                      <a:lnTo>
                        <a:pt x="1055" y="92"/>
                      </a:lnTo>
                      <a:lnTo>
                        <a:pt x="1036" y="79"/>
                      </a:lnTo>
                      <a:lnTo>
                        <a:pt x="1018" y="66"/>
                      </a:lnTo>
                      <a:lnTo>
                        <a:pt x="998" y="56"/>
                      </a:lnTo>
                      <a:lnTo>
                        <a:pt x="978" y="45"/>
                      </a:lnTo>
                      <a:lnTo>
                        <a:pt x="958" y="36"/>
                      </a:lnTo>
                      <a:lnTo>
                        <a:pt x="937" y="28"/>
                      </a:lnTo>
                      <a:lnTo>
                        <a:pt x="916" y="21"/>
                      </a:lnTo>
                      <a:lnTo>
                        <a:pt x="894" y="15"/>
                      </a:lnTo>
                      <a:lnTo>
                        <a:pt x="871" y="9"/>
                      </a:lnTo>
                      <a:lnTo>
                        <a:pt x="849" y="5"/>
                      </a:lnTo>
                      <a:lnTo>
                        <a:pt x="825" y="2"/>
                      </a:lnTo>
                      <a:lnTo>
                        <a:pt x="801" y="0"/>
                      </a:lnTo>
                      <a:lnTo>
                        <a:pt x="777" y="0"/>
                      </a:lnTo>
                      <a:lnTo>
                        <a:pt x="777" y="0"/>
                      </a:lnTo>
                      <a:lnTo>
                        <a:pt x="754" y="0"/>
                      </a:lnTo>
                      <a:lnTo>
                        <a:pt x="730" y="2"/>
                      </a:lnTo>
                      <a:lnTo>
                        <a:pt x="707" y="5"/>
                      </a:lnTo>
                      <a:lnTo>
                        <a:pt x="685" y="9"/>
                      </a:lnTo>
                      <a:lnTo>
                        <a:pt x="662" y="15"/>
                      </a:lnTo>
                      <a:lnTo>
                        <a:pt x="640" y="21"/>
                      </a:lnTo>
                      <a:lnTo>
                        <a:pt x="619" y="28"/>
                      </a:lnTo>
                      <a:lnTo>
                        <a:pt x="598" y="36"/>
                      </a:lnTo>
                      <a:lnTo>
                        <a:pt x="577" y="45"/>
                      </a:lnTo>
                      <a:lnTo>
                        <a:pt x="557" y="56"/>
                      </a:lnTo>
                      <a:lnTo>
                        <a:pt x="538" y="67"/>
                      </a:lnTo>
                      <a:lnTo>
                        <a:pt x="519" y="80"/>
                      </a:lnTo>
                      <a:lnTo>
                        <a:pt x="501" y="92"/>
                      </a:lnTo>
                      <a:lnTo>
                        <a:pt x="484" y="106"/>
                      </a:lnTo>
                      <a:lnTo>
                        <a:pt x="466" y="121"/>
                      </a:lnTo>
                      <a:lnTo>
                        <a:pt x="451" y="136"/>
                      </a:lnTo>
                      <a:lnTo>
                        <a:pt x="435" y="152"/>
                      </a:lnTo>
                      <a:lnTo>
                        <a:pt x="421" y="169"/>
                      </a:lnTo>
                      <a:lnTo>
                        <a:pt x="407" y="187"/>
                      </a:lnTo>
                      <a:lnTo>
                        <a:pt x="394" y="204"/>
                      </a:lnTo>
                      <a:lnTo>
                        <a:pt x="382" y="224"/>
                      </a:lnTo>
                      <a:lnTo>
                        <a:pt x="371" y="244"/>
                      </a:lnTo>
                      <a:lnTo>
                        <a:pt x="361" y="263"/>
                      </a:lnTo>
                      <a:lnTo>
                        <a:pt x="352" y="284"/>
                      </a:lnTo>
                      <a:lnTo>
                        <a:pt x="344" y="304"/>
                      </a:lnTo>
                      <a:lnTo>
                        <a:pt x="336" y="326"/>
                      </a:lnTo>
                      <a:lnTo>
                        <a:pt x="330" y="349"/>
                      </a:lnTo>
                      <a:lnTo>
                        <a:pt x="325" y="370"/>
                      </a:lnTo>
                      <a:lnTo>
                        <a:pt x="321" y="393"/>
                      </a:lnTo>
                      <a:lnTo>
                        <a:pt x="318" y="417"/>
                      </a:lnTo>
                      <a:lnTo>
                        <a:pt x="316" y="441"/>
                      </a:lnTo>
                      <a:lnTo>
                        <a:pt x="315" y="464"/>
                      </a:lnTo>
                      <a:lnTo>
                        <a:pt x="315" y="464"/>
                      </a:lnTo>
                      <a:lnTo>
                        <a:pt x="316" y="492"/>
                      </a:lnTo>
                      <a:lnTo>
                        <a:pt x="319" y="520"/>
                      </a:lnTo>
                      <a:lnTo>
                        <a:pt x="323" y="547"/>
                      </a:lnTo>
                      <a:lnTo>
                        <a:pt x="328" y="574"/>
                      </a:lnTo>
                      <a:lnTo>
                        <a:pt x="335" y="600"/>
                      </a:lnTo>
                      <a:lnTo>
                        <a:pt x="344" y="625"/>
                      </a:lnTo>
                      <a:lnTo>
                        <a:pt x="354" y="651"/>
                      </a:lnTo>
                      <a:lnTo>
                        <a:pt x="365" y="675"/>
                      </a:lnTo>
                      <a:lnTo>
                        <a:pt x="378" y="698"/>
                      </a:lnTo>
                      <a:lnTo>
                        <a:pt x="392" y="721"/>
                      </a:lnTo>
                      <a:lnTo>
                        <a:pt x="406" y="743"/>
                      </a:lnTo>
                      <a:lnTo>
                        <a:pt x="423" y="763"/>
                      </a:lnTo>
                      <a:lnTo>
                        <a:pt x="440" y="783"/>
                      </a:lnTo>
                      <a:lnTo>
                        <a:pt x="459" y="802"/>
                      </a:lnTo>
                      <a:lnTo>
                        <a:pt x="479" y="819"/>
                      </a:lnTo>
                      <a:lnTo>
                        <a:pt x="499" y="836"/>
                      </a:lnTo>
                      <a:lnTo>
                        <a:pt x="499" y="836"/>
                      </a:lnTo>
                      <a:lnTo>
                        <a:pt x="472" y="851"/>
                      </a:lnTo>
                      <a:lnTo>
                        <a:pt x="446" y="868"/>
                      </a:lnTo>
                      <a:lnTo>
                        <a:pt x="420" y="886"/>
                      </a:lnTo>
                      <a:lnTo>
                        <a:pt x="394" y="905"/>
                      </a:lnTo>
                      <a:lnTo>
                        <a:pt x="369" y="926"/>
                      </a:lnTo>
                      <a:lnTo>
                        <a:pt x="345" y="948"/>
                      </a:lnTo>
                      <a:lnTo>
                        <a:pt x="321" y="972"/>
                      </a:lnTo>
                      <a:lnTo>
                        <a:pt x="298" y="995"/>
                      </a:lnTo>
                      <a:lnTo>
                        <a:pt x="275" y="1021"/>
                      </a:lnTo>
                      <a:lnTo>
                        <a:pt x="254" y="1048"/>
                      </a:lnTo>
                      <a:lnTo>
                        <a:pt x="233" y="1076"/>
                      </a:lnTo>
                      <a:lnTo>
                        <a:pt x="214" y="1105"/>
                      </a:lnTo>
                      <a:lnTo>
                        <a:pt x="194" y="1135"/>
                      </a:lnTo>
                      <a:lnTo>
                        <a:pt x="175" y="1166"/>
                      </a:lnTo>
                      <a:lnTo>
                        <a:pt x="157" y="1198"/>
                      </a:lnTo>
                      <a:lnTo>
                        <a:pt x="140" y="1231"/>
                      </a:lnTo>
                      <a:lnTo>
                        <a:pt x="124" y="1264"/>
                      </a:lnTo>
                      <a:lnTo>
                        <a:pt x="110" y="1299"/>
                      </a:lnTo>
                      <a:lnTo>
                        <a:pt x="95" y="1334"/>
                      </a:lnTo>
                      <a:lnTo>
                        <a:pt x="82" y="1369"/>
                      </a:lnTo>
                      <a:lnTo>
                        <a:pt x="69" y="1406"/>
                      </a:lnTo>
                      <a:lnTo>
                        <a:pt x="57" y="1443"/>
                      </a:lnTo>
                      <a:lnTo>
                        <a:pt x="47" y="1481"/>
                      </a:lnTo>
                      <a:lnTo>
                        <a:pt x="37" y="1519"/>
                      </a:lnTo>
                      <a:lnTo>
                        <a:pt x="29" y="1559"/>
                      </a:lnTo>
                      <a:lnTo>
                        <a:pt x="22" y="1598"/>
                      </a:lnTo>
                      <a:lnTo>
                        <a:pt x="16" y="1638"/>
                      </a:lnTo>
                      <a:lnTo>
                        <a:pt x="10" y="1678"/>
                      </a:lnTo>
                      <a:lnTo>
                        <a:pt x="5" y="1718"/>
                      </a:lnTo>
                      <a:lnTo>
                        <a:pt x="3" y="1760"/>
                      </a:lnTo>
                      <a:lnTo>
                        <a:pt x="1" y="1801"/>
                      </a:lnTo>
                      <a:lnTo>
                        <a:pt x="0" y="1842"/>
                      </a:lnTo>
                      <a:lnTo>
                        <a:pt x="915" y="1842"/>
                      </a:lnTo>
                      <a:lnTo>
                        <a:pt x="915" y="1842"/>
                      </a:lnTo>
                      <a:lnTo>
                        <a:pt x="916" y="1790"/>
                      </a:lnTo>
                      <a:lnTo>
                        <a:pt x="919" y="1735"/>
                      </a:lnTo>
                      <a:lnTo>
                        <a:pt x="924" y="1678"/>
                      </a:lnTo>
                      <a:lnTo>
                        <a:pt x="931" y="1618"/>
                      </a:lnTo>
                      <a:lnTo>
                        <a:pt x="940" y="1559"/>
                      </a:lnTo>
                      <a:lnTo>
                        <a:pt x="952" y="1497"/>
                      </a:lnTo>
                      <a:lnTo>
                        <a:pt x="965" y="1435"/>
                      </a:lnTo>
                      <a:lnTo>
                        <a:pt x="979" y="1372"/>
                      </a:lnTo>
                      <a:lnTo>
                        <a:pt x="997" y="1310"/>
                      </a:lnTo>
                      <a:lnTo>
                        <a:pt x="1016" y="1248"/>
                      </a:lnTo>
                      <a:lnTo>
                        <a:pt x="1035" y="1186"/>
                      </a:lnTo>
                      <a:lnTo>
                        <a:pt x="1058" y="1126"/>
                      </a:lnTo>
                      <a:lnTo>
                        <a:pt x="1082" y="1068"/>
                      </a:lnTo>
                      <a:lnTo>
                        <a:pt x="1106" y="1011"/>
                      </a:lnTo>
                      <a:lnTo>
                        <a:pt x="1133" y="957"/>
                      </a:lnTo>
                      <a:lnTo>
                        <a:pt x="1146" y="930"/>
                      </a:lnTo>
                      <a:lnTo>
                        <a:pt x="1161" y="906"/>
                      </a:lnTo>
                      <a:lnTo>
                        <a:pt x="1161" y="906"/>
                      </a:lnTo>
                      <a:lnTo>
                        <a:pt x="1149" y="894"/>
                      </a:lnTo>
                      <a:lnTo>
                        <a:pt x="1136" y="883"/>
                      </a:lnTo>
                      <a:lnTo>
                        <a:pt x="1110" y="857"/>
                      </a:lnTo>
                      <a:lnTo>
                        <a:pt x="1097" y="845"/>
                      </a:lnTo>
                      <a:lnTo>
                        <a:pt x="1084" y="834"/>
                      </a:lnTo>
                      <a:lnTo>
                        <a:pt x="1070" y="824"/>
                      </a:lnTo>
                      <a:lnTo>
                        <a:pt x="1057" y="816"/>
                      </a:lnTo>
                      <a:lnTo>
                        <a:pt x="1057" y="816"/>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3" name="Freeform 435"/>
                <p:cNvSpPr/>
                <p:nvPr/>
              </p:nvSpPr>
              <p:spPr bwMode="auto">
                <a:xfrm>
                  <a:off x="5171166" y="1963784"/>
                  <a:ext cx="275820" cy="320630"/>
                </a:xfrm>
                <a:custGeom>
                  <a:avLst/>
                  <a:gdLst>
                    <a:gd name="T0" fmla="*/ 1515 w 2188"/>
                    <a:gd name="T1" fmla="*/ 1131 h 2543"/>
                    <a:gd name="T2" fmla="*/ 1593 w 2188"/>
                    <a:gd name="T3" fmla="*/ 1055 h 2543"/>
                    <a:gd name="T4" fmla="*/ 1657 w 2188"/>
                    <a:gd name="T5" fmla="*/ 969 h 2543"/>
                    <a:gd name="T6" fmla="*/ 1705 w 2188"/>
                    <a:gd name="T7" fmla="*/ 874 h 2543"/>
                    <a:gd name="T8" fmla="*/ 1734 w 2188"/>
                    <a:gd name="T9" fmla="*/ 769 h 2543"/>
                    <a:gd name="T10" fmla="*/ 1745 w 2188"/>
                    <a:gd name="T11" fmla="*/ 655 h 2543"/>
                    <a:gd name="T12" fmla="*/ 1742 w 2188"/>
                    <a:gd name="T13" fmla="*/ 588 h 2543"/>
                    <a:gd name="T14" fmla="*/ 1724 w 2188"/>
                    <a:gd name="T15" fmla="*/ 492 h 2543"/>
                    <a:gd name="T16" fmla="*/ 1694 w 2188"/>
                    <a:gd name="T17" fmla="*/ 400 h 2543"/>
                    <a:gd name="T18" fmla="*/ 1651 w 2188"/>
                    <a:gd name="T19" fmla="*/ 315 h 2543"/>
                    <a:gd name="T20" fmla="*/ 1596 w 2188"/>
                    <a:gd name="T21" fmla="*/ 239 h 2543"/>
                    <a:gd name="T22" fmla="*/ 1531 w 2188"/>
                    <a:gd name="T23" fmla="*/ 171 h 2543"/>
                    <a:gd name="T24" fmla="*/ 1458 w 2188"/>
                    <a:gd name="T25" fmla="*/ 112 h 2543"/>
                    <a:gd name="T26" fmla="*/ 1376 w 2188"/>
                    <a:gd name="T27" fmla="*/ 65 h 2543"/>
                    <a:gd name="T28" fmla="*/ 1287 w 2188"/>
                    <a:gd name="T29" fmla="*/ 30 h 2543"/>
                    <a:gd name="T30" fmla="*/ 1193 w 2188"/>
                    <a:gd name="T31" fmla="*/ 8 h 2543"/>
                    <a:gd name="T32" fmla="*/ 1093 w 2188"/>
                    <a:gd name="T33" fmla="*/ 0 h 2543"/>
                    <a:gd name="T34" fmla="*/ 1027 w 2188"/>
                    <a:gd name="T35" fmla="*/ 4 h 2543"/>
                    <a:gd name="T36" fmla="*/ 932 w 2188"/>
                    <a:gd name="T37" fmla="*/ 20 h 2543"/>
                    <a:gd name="T38" fmla="*/ 841 w 2188"/>
                    <a:gd name="T39" fmla="*/ 50 h 2543"/>
                    <a:gd name="T40" fmla="*/ 756 w 2188"/>
                    <a:gd name="T41" fmla="*/ 93 h 2543"/>
                    <a:gd name="T42" fmla="*/ 680 w 2188"/>
                    <a:gd name="T43" fmla="*/ 147 h 2543"/>
                    <a:gd name="T44" fmla="*/ 612 w 2188"/>
                    <a:gd name="T45" fmla="*/ 211 h 2543"/>
                    <a:gd name="T46" fmla="*/ 554 w 2188"/>
                    <a:gd name="T47" fmla="*/ 283 h 2543"/>
                    <a:gd name="T48" fmla="*/ 507 w 2188"/>
                    <a:gd name="T49" fmla="*/ 365 h 2543"/>
                    <a:gd name="T50" fmla="*/ 472 w 2188"/>
                    <a:gd name="T51" fmla="*/ 454 h 2543"/>
                    <a:gd name="T52" fmla="*/ 450 w 2188"/>
                    <a:gd name="T53" fmla="*/ 547 h 2543"/>
                    <a:gd name="T54" fmla="*/ 443 w 2188"/>
                    <a:gd name="T55" fmla="*/ 646 h 2543"/>
                    <a:gd name="T56" fmla="*/ 447 w 2188"/>
                    <a:gd name="T57" fmla="*/ 725 h 2543"/>
                    <a:gd name="T58" fmla="*/ 471 w 2188"/>
                    <a:gd name="T59" fmla="*/ 834 h 2543"/>
                    <a:gd name="T60" fmla="*/ 513 w 2188"/>
                    <a:gd name="T61" fmla="*/ 935 h 2543"/>
                    <a:gd name="T62" fmla="*/ 572 w 2188"/>
                    <a:gd name="T63" fmla="*/ 1027 h 2543"/>
                    <a:gd name="T64" fmla="*/ 645 w 2188"/>
                    <a:gd name="T65" fmla="*/ 1107 h 2543"/>
                    <a:gd name="T66" fmla="*/ 702 w 2188"/>
                    <a:gd name="T67" fmla="*/ 1155 h 2543"/>
                    <a:gd name="T68" fmla="*/ 589 w 2188"/>
                    <a:gd name="T69" fmla="*/ 1226 h 2543"/>
                    <a:gd name="T70" fmla="*/ 484 w 2188"/>
                    <a:gd name="T71" fmla="*/ 1316 h 2543"/>
                    <a:gd name="T72" fmla="*/ 387 w 2188"/>
                    <a:gd name="T73" fmla="*/ 1421 h 2543"/>
                    <a:gd name="T74" fmla="*/ 299 w 2188"/>
                    <a:gd name="T75" fmla="*/ 1542 h 2543"/>
                    <a:gd name="T76" fmla="*/ 220 w 2188"/>
                    <a:gd name="T77" fmla="*/ 1673 h 2543"/>
                    <a:gd name="T78" fmla="*/ 152 w 2188"/>
                    <a:gd name="T79" fmla="*/ 1815 h 2543"/>
                    <a:gd name="T80" fmla="*/ 96 w 2188"/>
                    <a:gd name="T81" fmla="*/ 1964 h 2543"/>
                    <a:gd name="T82" fmla="*/ 51 w 2188"/>
                    <a:gd name="T83" fmla="*/ 2119 h 2543"/>
                    <a:gd name="T84" fmla="*/ 20 w 2188"/>
                    <a:gd name="T85" fmla="*/ 2277 h 2543"/>
                    <a:gd name="T86" fmla="*/ 3 w 2188"/>
                    <a:gd name="T87" fmla="*/ 2437 h 2543"/>
                    <a:gd name="T88" fmla="*/ 2188 w 2188"/>
                    <a:gd name="T89" fmla="*/ 2543 h 2543"/>
                    <a:gd name="T90" fmla="*/ 2185 w 2188"/>
                    <a:gd name="T91" fmla="*/ 2437 h 2543"/>
                    <a:gd name="T92" fmla="*/ 2167 w 2188"/>
                    <a:gd name="T93" fmla="*/ 2277 h 2543"/>
                    <a:gd name="T94" fmla="*/ 2135 w 2188"/>
                    <a:gd name="T95" fmla="*/ 2118 h 2543"/>
                    <a:gd name="T96" fmla="*/ 2091 w 2188"/>
                    <a:gd name="T97" fmla="*/ 1964 h 2543"/>
                    <a:gd name="T98" fmla="*/ 2034 w 2188"/>
                    <a:gd name="T99" fmla="*/ 1814 h 2543"/>
                    <a:gd name="T100" fmla="*/ 1967 w 2188"/>
                    <a:gd name="T101" fmla="*/ 1673 h 2543"/>
                    <a:gd name="T102" fmla="*/ 1888 w 2188"/>
                    <a:gd name="T103" fmla="*/ 1541 h 2543"/>
                    <a:gd name="T104" fmla="*/ 1800 w 2188"/>
                    <a:gd name="T105" fmla="*/ 1421 h 2543"/>
                    <a:gd name="T106" fmla="*/ 1704 w 2188"/>
                    <a:gd name="T107" fmla="*/ 1315 h 2543"/>
                    <a:gd name="T108" fmla="*/ 1598 w 2188"/>
                    <a:gd name="T109" fmla="*/ 1225 h 2543"/>
                    <a:gd name="T110" fmla="*/ 1486 w 2188"/>
                    <a:gd name="T111" fmla="*/ 115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543">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grpSp>
        <p:sp>
          <p:nvSpPr>
            <p:cNvPr id="6" name="任意多边形 5"/>
            <p:cNvSpPr/>
            <p:nvPr/>
          </p:nvSpPr>
          <p:spPr>
            <a:xfrm rot="16200000" flipV="1">
              <a:off x="1900003" y="2809761"/>
              <a:ext cx="3853609" cy="813871"/>
            </a:xfrm>
            <a:custGeom>
              <a:avLst/>
              <a:gdLst>
                <a:gd name="connsiteX0" fmla="*/ 3800982 w 3853609"/>
                <a:gd name="connsiteY0" fmla="*/ 726869 h 813871"/>
                <a:gd name="connsiteX1" fmla="*/ 3766607 w 3853609"/>
                <a:gd name="connsiteY1" fmla="*/ 761243 h 813871"/>
                <a:gd name="connsiteX2" fmla="*/ 3732232 w 3853609"/>
                <a:gd name="connsiteY2" fmla="*/ 726869 h 813871"/>
                <a:gd name="connsiteX3" fmla="*/ 3766607 w 3853609"/>
                <a:gd name="connsiteY3" fmla="*/ 692494 h 813871"/>
                <a:gd name="connsiteX4" fmla="*/ 3800982 w 3853609"/>
                <a:gd name="connsiteY4" fmla="*/ 726869 h 813871"/>
                <a:gd name="connsiteX5" fmla="*/ 3853609 w 3853609"/>
                <a:gd name="connsiteY5" fmla="*/ 726869 h 813871"/>
                <a:gd name="connsiteX6" fmla="*/ 3800472 w 3853609"/>
                <a:gd name="connsiteY6" fmla="*/ 646703 h 813871"/>
                <a:gd name="connsiteX7" fmla="*/ 3795889 w 3853609"/>
                <a:gd name="connsiteY7" fmla="*/ 645778 h 813871"/>
                <a:gd name="connsiteX8" fmla="*/ 3795889 w 3853609"/>
                <a:gd name="connsiteY8" fmla="*/ 165919 h 813871"/>
                <a:gd name="connsiteX9" fmla="*/ 3795889 w 3853609"/>
                <a:gd name="connsiteY9" fmla="*/ 104639 h 813871"/>
                <a:gd name="connsiteX10" fmla="*/ 3691249 w 3853609"/>
                <a:gd name="connsiteY10" fmla="*/ 0 h 813871"/>
                <a:gd name="connsiteX11" fmla="*/ 3483144 w 3853609"/>
                <a:gd name="connsiteY11" fmla="*/ 0 h 813871"/>
                <a:gd name="connsiteX12" fmla="*/ 3483144 w 3853609"/>
                <a:gd name="connsiteY12" fmla="*/ 1 h 813871"/>
                <a:gd name="connsiteX13" fmla="*/ 2880000 w 3853609"/>
                <a:gd name="connsiteY13" fmla="*/ 1 h 813871"/>
                <a:gd name="connsiteX14" fmla="*/ 2880000 w 3853609"/>
                <a:gd name="connsiteY14" fmla="*/ 0 h 813871"/>
                <a:gd name="connsiteX15" fmla="*/ 2711810 w 3853609"/>
                <a:gd name="connsiteY15" fmla="*/ 0 h 813871"/>
                <a:gd name="connsiteX16" fmla="*/ 2711810 w 3853609"/>
                <a:gd name="connsiteY16" fmla="*/ 1 h 813871"/>
                <a:gd name="connsiteX17" fmla="*/ 2268707 w 3853609"/>
                <a:gd name="connsiteY17" fmla="*/ 1 h 813871"/>
                <a:gd name="connsiteX18" fmla="*/ 1923678 w 3853609"/>
                <a:gd name="connsiteY18" fmla="*/ 1 h 813871"/>
                <a:gd name="connsiteX19" fmla="*/ 599983 w 3853609"/>
                <a:gd name="connsiteY19" fmla="*/ 1 h 813871"/>
                <a:gd name="connsiteX20" fmla="*/ 0 w 3853609"/>
                <a:gd name="connsiteY20" fmla="*/ 1 h 813871"/>
                <a:gd name="connsiteX21" fmla="*/ 0 w 3853609"/>
                <a:gd name="connsiteY21" fmla="*/ 51853 h 813871"/>
                <a:gd name="connsiteX22" fmla="*/ 1773417 w 3853609"/>
                <a:gd name="connsiteY22" fmla="*/ 51853 h 813871"/>
                <a:gd name="connsiteX23" fmla="*/ 1773417 w 3853609"/>
                <a:gd name="connsiteY23" fmla="*/ 51852 h 813871"/>
                <a:gd name="connsiteX24" fmla="*/ 1923678 w 3853609"/>
                <a:gd name="connsiteY24" fmla="*/ 51852 h 813871"/>
                <a:gd name="connsiteX25" fmla="*/ 1923678 w 3853609"/>
                <a:gd name="connsiteY25" fmla="*/ 51853 h 813871"/>
                <a:gd name="connsiteX26" fmla="*/ 2943507 w 3853609"/>
                <a:gd name="connsiteY26" fmla="*/ 51853 h 813871"/>
                <a:gd name="connsiteX27" fmla="*/ 2943507 w 3853609"/>
                <a:gd name="connsiteY27" fmla="*/ 51852 h 813871"/>
                <a:gd name="connsiteX28" fmla="*/ 3511576 w 3853609"/>
                <a:gd name="connsiteY28" fmla="*/ 51852 h 813871"/>
                <a:gd name="connsiteX29" fmla="*/ 3687239 w 3853609"/>
                <a:gd name="connsiteY29" fmla="*/ 51852 h 813871"/>
                <a:gd name="connsiteX30" fmla="*/ 3743630 w 3853609"/>
                <a:gd name="connsiteY30" fmla="*/ 108243 h 813871"/>
                <a:gd name="connsiteX31" fmla="*/ 3743630 w 3853609"/>
                <a:gd name="connsiteY31" fmla="*/ 202578 h 813871"/>
                <a:gd name="connsiteX32" fmla="*/ 3743276 w 3853609"/>
                <a:gd name="connsiteY32" fmla="*/ 204332 h 813871"/>
                <a:gd name="connsiteX33" fmla="*/ 3743631 w 3853609"/>
                <a:gd name="connsiteY33" fmla="*/ 205188 h 813871"/>
                <a:gd name="connsiteX34" fmla="*/ 3743631 w 3853609"/>
                <a:gd name="connsiteY34" fmla="*/ 644505 h 813871"/>
                <a:gd name="connsiteX35" fmla="*/ 3732741 w 3853609"/>
                <a:gd name="connsiteY35" fmla="*/ 646703 h 813871"/>
                <a:gd name="connsiteX36" fmla="*/ 3679604 w 3853609"/>
                <a:gd name="connsiteY36" fmla="*/ 726869 h 813871"/>
                <a:gd name="connsiteX37" fmla="*/ 3766607 w 3853609"/>
                <a:gd name="connsiteY37" fmla="*/ 813871 h 813871"/>
                <a:gd name="connsiteX38" fmla="*/ 3853609 w 3853609"/>
                <a:gd name="connsiteY38" fmla="*/ 726869 h 8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53609" h="813871">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2"/>
            </a:solidFill>
            <a:ln w="25400" cap="flat" cmpd="sng" algn="ctr">
              <a:noFill/>
              <a:prstDash val="solid"/>
            </a:ln>
            <a:effectLst>
              <a:innerShdw blurRad="38100" dist="12700" dir="27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16"/>
            <p:cNvSpPr/>
            <p:nvPr/>
          </p:nvSpPr>
          <p:spPr>
            <a:xfrm>
              <a:off x="654687" y="1372513"/>
              <a:ext cx="3124522" cy="3457798"/>
            </a:xfrm>
            <a:custGeom>
              <a:avLst/>
              <a:gdLst>
                <a:gd name="connsiteX0" fmla="*/ 0 w 3456384"/>
                <a:gd name="connsiteY0" fmla="*/ 195078 h 3456384"/>
                <a:gd name="connsiteX1" fmla="*/ 195078 w 3456384"/>
                <a:gd name="connsiteY1" fmla="*/ 0 h 3456384"/>
                <a:gd name="connsiteX2" fmla="*/ 3261306 w 3456384"/>
                <a:gd name="connsiteY2" fmla="*/ 0 h 3456384"/>
                <a:gd name="connsiteX3" fmla="*/ 3456384 w 3456384"/>
                <a:gd name="connsiteY3" fmla="*/ 195078 h 3456384"/>
                <a:gd name="connsiteX4" fmla="*/ 3456384 w 3456384"/>
                <a:gd name="connsiteY4" fmla="*/ 3261306 h 3456384"/>
                <a:gd name="connsiteX5" fmla="*/ 3261306 w 3456384"/>
                <a:gd name="connsiteY5" fmla="*/ 3456384 h 3456384"/>
                <a:gd name="connsiteX6" fmla="*/ 195078 w 3456384"/>
                <a:gd name="connsiteY6" fmla="*/ 3456384 h 3456384"/>
                <a:gd name="connsiteX7" fmla="*/ 0 w 3456384"/>
                <a:gd name="connsiteY7" fmla="*/ 3261306 h 3456384"/>
                <a:gd name="connsiteX8" fmla="*/ 0 w 3456384"/>
                <a:gd name="connsiteY8" fmla="*/ 195078 h 3456384"/>
                <a:gd name="connsiteX0-1" fmla="*/ 3456384 w 3547824"/>
                <a:gd name="connsiteY0-2" fmla="*/ 195078 h 3456384"/>
                <a:gd name="connsiteX1-3" fmla="*/ 3456384 w 3547824"/>
                <a:gd name="connsiteY1-4" fmla="*/ 3261306 h 3456384"/>
                <a:gd name="connsiteX2-5" fmla="*/ 3261306 w 3547824"/>
                <a:gd name="connsiteY2-6" fmla="*/ 3456384 h 3456384"/>
                <a:gd name="connsiteX3-7" fmla="*/ 195078 w 3547824"/>
                <a:gd name="connsiteY3-8" fmla="*/ 3456384 h 3456384"/>
                <a:gd name="connsiteX4-9" fmla="*/ 0 w 3547824"/>
                <a:gd name="connsiteY4-10" fmla="*/ 3261306 h 3456384"/>
                <a:gd name="connsiteX5-11" fmla="*/ 0 w 3547824"/>
                <a:gd name="connsiteY5-12" fmla="*/ 195078 h 3456384"/>
                <a:gd name="connsiteX6-13" fmla="*/ 195078 w 3547824"/>
                <a:gd name="connsiteY6-14" fmla="*/ 0 h 3456384"/>
                <a:gd name="connsiteX7-15" fmla="*/ 3261306 w 3547824"/>
                <a:gd name="connsiteY7-16" fmla="*/ 0 h 3456384"/>
                <a:gd name="connsiteX8-17" fmla="*/ 3547824 w 3547824"/>
                <a:gd name="connsiteY8-18" fmla="*/ 286518 h 3456384"/>
                <a:gd name="connsiteX0-19" fmla="*/ 3456384 w 3456384"/>
                <a:gd name="connsiteY0-20" fmla="*/ 195078 h 3456384"/>
                <a:gd name="connsiteX1-21" fmla="*/ 3456384 w 3456384"/>
                <a:gd name="connsiteY1-22" fmla="*/ 3261306 h 3456384"/>
                <a:gd name="connsiteX2-23" fmla="*/ 3261306 w 3456384"/>
                <a:gd name="connsiteY2-24" fmla="*/ 3456384 h 3456384"/>
                <a:gd name="connsiteX3-25" fmla="*/ 195078 w 3456384"/>
                <a:gd name="connsiteY3-26" fmla="*/ 3456384 h 3456384"/>
                <a:gd name="connsiteX4-27" fmla="*/ 0 w 3456384"/>
                <a:gd name="connsiteY4-28" fmla="*/ 3261306 h 3456384"/>
                <a:gd name="connsiteX5-29" fmla="*/ 0 w 3456384"/>
                <a:gd name="connsiteY5-30" fmla="*/ 195078 h 3456384"/>
                <a:gd name="connsiteX6-31" fmla="*/ 195078 w 3456384"/>
                <a:gd name="connsiteY6-32" fmla="*/ 0 h 3456384"/>
                <a:gd name="connsiteX7-33" fmla="*/ 3261306 w 3456384"/>
                <a:gd name="connsiteY7-34" fmla="*/ 0 h 3456384"/>
                <a:gd name="connsiteX0-35" fmla="*/ 3456384 w 3456384"/>
                <a:gd name="connsiteY0-36" fmla="*/ 3261306 h 3456384"/>
                <a:gd name="connsiteX1-37" fmla="*/ 3261306 w 3456384"/>
                <a:gd name="connsiteY1-38" fmla="*/ 3456384 h 3456384"/>
                <a:gd name="connsiteX2-39" fmla="*/ 195078 w 3456384"/>
                <a:gd name="connsiteY2-40" fmla="*/ 3456384 h 3456384"/>
                <a:gd name="connsiteX3-41" fmla="*/ 0 w 3456384"/>
                <a:gd name="connsiteY3-42" fmla="*/ 3261306 h 3456384"/>
                <a:gd name="connsiteX4-43" fmla="*/ 0 w 3456384"/>
                <a:gd name="connsiteY4-44" fmla="*/ 195078 h 3456384"/>
                <a:gd name="connsiteX5-45" fmla="*/ 195078 w 3456384"/>
                <a:gd name="connsiteY5-46" fmla="*/ 0 h 3456384"/>
                <a:gd name="connsiteX6-47" fmla="*/ 3261306 w 3456384"/>
                <a:gd name="connsiteY6-48" fmla="*/ 0 h 3456384"/>
                <a:gd name="connsiteX0-49" fmla="*/ 3261306 w 3261306"/>
                <a:gd name="connsiteY0-50" fmla="*/ 3456384 h 3456384"/>
                <a:gd name="connsiteX1-51" fmla="*/ 195078 w 3261306"/>
                <a:gd name="connsiteY1-52" fmla="*/ 3456384 h 3456384"/>
                <a:gd name="connsiteX2-53" fmla="*/ 0 w 3261306"/>
                <a:gd name="connsiteY2-54" fmla="*/ 3261306 h 3456384"/>
                <a:gd name="connsiteX3-55" fmla="*/ 0 w 3261306"/>
                <a:gd name="connsiteY3-56" fmla="*/ 195078 h 3456384"/>
                <a:gd name="connsiteX4-57" fmla="*/ 195078 w 3261306"/>
                <a:gd name="connsiteY4-58" fmla="*/ 0 h 3456384"/>
                <a:gd name="connsiteX5-59" fmla="*/ 3261306 w 3261306"/>
                <a:gd name="connsiteY5-60" fmla="*/ 0 h 3456384"/>
                <a:gd name="connsiteX0-61" fmla="*/ 3261306 w 3261306"/>
                <a:gd name="connsiteY0-62" fmla="*/ 3457798 h 3457798"/>
                <a:gd name="connsiteX1-63" fmla="*/ 195078 w 3261306"/>
                <a:gd name="connsiteY1-64" fmla="*/ 3457798 h 3457798"/>
                <a:gd name="connsiteX2-65" fmla="*/ 0 w 3261306"/>
                <a:gd name="connsiteY2-66" fmla="*/ 3262720 h 3457798"/>
                <a:gd name="connsiteX3-67" fmla="*/ 0 w 3261306"/>
                <a:gd name="connsiteY3-68" fmla="*/ 196492 h 3457798"/>
                <a:gd name="connsiteX4-69" fmla="*/ 195078 w 3261306"/>
                <a:gd name="connsiteY4-70" fmla="*/ 1414 h 3457798"/>
                <a:gd name="connsiteX5-71" fmla="*/ 736922 w 3261306"/>
                <a:gd name="connsiteY5-72" fmla="*/ 0 h 3457798"/>
                <a:gd name="connsiteX6-73" fmla="*/ 3261306 w 3261306"/>
                <a:gd name="connsiteY6-74" fmla="*/ 1414 h 3457798"/>
                <a:gd name="connsiteX0-75" fmla="*/ 3261306 w 3261306"/>
                <a:gd name="connsiteY0-76" fmla="*/ 3457798 h 3457798"/>
                <a:gd name="connsiteX1-77" fmla="*/ 195078 w 3261306"/>
                <a:gd name="connsiteY1-78" fmla="*/ 3457798 h 3457798"/>
                <a:gd name="connsiteX2-79" fmla="*/ 0 w 3261306"/>
                <a:gd name="connsiteY2-80" fmla="*/ 3262720 h 3457798"/>
                <a:gd name="connsiteX3-81" fmla="*/ 0 w 3261306"/>
                <a:gd name="connsiteY3-82" fmla="*/ 196492 h 3457798"/>
                <a:gd name="connsiteX4-83" fmla="*/ 195078 w 3261306"/>
                <a:gd name="connsiteY4-84" fmla="*/ 1414 h 3457798"/>
                <a:gd name="connsiteX5-85" fmla="*/ 736922 w 3261306"/>
                <a:gd name="connsiteY5-86" fmla="*/ 0 h 3457798"/>
                <a:gd name="connsiteX0-87" fmla="*/ 3261306 w 3261306"/>
                <a:gd name="connsiteY0-88" fmla="*/ 3457798 h 3457798"/>
                <a:gd name="connsiteX1-89" fmla="*/ 3124522 w 3261306"/>
                <a:gd name="connsiteY1-90" fmla="*/ 3454400 h 3457798"/>
                <a:gd name="connsiteX2-91" fmla="*/ 195078 w 3261306"/>
                <a:gd name="connsiteY2-92" fmla="*/ 3457798 h 3457798"/>
                <a:gd name="connsiteX3-93" fmla="*/ 0 w 3261306"/>
                <a:gd name="connsiteY3-94" fmla="*/ 3262720 h 3457798"/>
                <a:gd name="connsiteX4-95" fmla="*/ 0 w 3261306"/>
                <a:gd name="connsiteY4-96" fmla="*/ 196492 h 3457798"/>
                <a:gd name="connsiteX5-97" fmla="*/ 195078 w 3261306"/>
                <a:gd name="connsiteY5-98" fmla="*/ 1414 h 3457798"/>
                <a:gd name="connsiteX6-99" fmla="*/ 736922 w 3261306"/>
                <a:gd name="connsiteY6-100" fmla="*/ 0 h 3457798"/>
                <a:gd name="connsiteX0-101" fmla="*/ 3124522 w 3124522"/>
                <a:gd name="connsiteY0-102" fmla="*/ 3454400 h 3457798"/>
                <a:gd name="connsiteX1-103" fmla="*/ 195078 w 3124522"/>
                <a:gd name="connsiteY1-104" fmla="*/ 3457798 h 3457798"/>
                <a:gd name="connsiteX2-105" fmla="*/ 0 w 3124522"/>
                <a:gd name="connsiteY2-106" fmla="*/ 3262720 h 3457798"/>
                <a:gd name="connsiteX3-107" fmla="*/ 0 w 3124522"/>
                <a:gd name="connsiteY3-108" fmla="*/ 196492 h 3457798"/>
                <a:gd name="connsiteX4-109" fmla="*/ 195078 w 3124522"/>
                <a:gd name="connsiteY4-110" fmla="*/ 1414 h 3457798"/>
                <a:gd name="connsiteX5-111" fmla="*/ 736922 w 3124522"/>
                <a:gd name="connsiteY5-112" fmla="*/ 0 h 3457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24522" h="3457798">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w="6350" cap="flat" cmpd="sng" algn="ctr">
              <a:solidFill>
                <a:sysClr val="windowText" lastClr="000000">
                  <a:lumMod val="50000"/>
                  <a:lumOff val="50000"/>
                </a:sysClr>
              </a:solidFill>
              <a:prstDash val="solid"/>
              <a:headEnd type="oval" w="med" len="med"/>
              <a:tailEnd type="oval"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546696" y="2148086"/>
            <a:ext cx="215304" cy="215302"/>
            <a:chOff x="5026429" y="2057723"/>
            <a:chExt cx="254992" cy="254990"/>
          </a:xfrm>
        </p:grpSpPr>
        <p:sp>
          <p:nvSpPr>
            <p:cNvPr id="15" name="椭圆 14"/>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6" name="Freeform 34"/>
            <p:cNvSpPr/>
            <p:nvPr/>
          </p:nvSpPr>
          <p:spPr bwMode="auto">
            <a:xfrm>
              <a:off x="5104300" y="2135885"/>
              <a:ext cx="99250" cy="98666"/>
            </a:xfrm>
            <a:prstGeom prst="ellipse">
              <a:avLst/>
            </a:prstGeom>
            <a:solidFill>
              <a:srgbClr val="932B5C"/>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grpSp>
        <p:nvGrpSpPr>
          <p:cNvPr id="17" name="组合 16"/>
          <p:cNvGrpSpPr/>
          <p:nvPr/>
        </p:nvGrpSpPr>
        <p:grpSpPr>
          <a:xfrm>
            <a:off x="546696" y="3012182"/>
            <a:ext cx="215304" cy="215302"/>
            <a:chOff x="5026429" y="2057723"/>
            <a:chExt cx="254992" cy="254990"/>
          </a:xfrm>
        </p:grpSpPr>
        <p:sp>
          <p:nvSpPr>
            <p:cNvPr id="18" name="椭圆 17"/>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9" name="Freeform 34"/>
            <p:cNvSpPr/>
            <p:nvPr/>
          </p:nvSpPr>
          <p:spPr bwMode="auto">
            <a:xfrm>
              <a:off x="5104300" y="2135885"/>
              <a:ext cx="99250" cy="98666"/>
            </a:xfrm>
            <a:prstGeom prst="ellipse">
              <a:avLst/>
            </a:prstGeom>
            <a:solidFill>
              <a:srgbClr val="DF0030"/>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grpSp>
        <p:nvGrpSpPr>
          <p:cNvPr id="20" name="组合 19"/>
          <p:cNvGrpSpPr/>
          <p:nvPr/>
        </p:nvGrpSpPr>
        <p:grpSpPr>
          <a:xfrm>
            <a:off x="546696" y="3876278"/>
            <a:ext cx="215304" cy="215302"/>
            <a:chOff x="5026429" y="2057723"/>
            <a:chExt cx="254992" cy="254990"/>
          </a:xfrm>
        </p:grpSpPr>
        <p:sp>
          <p:nvSpPr>
            <p:cNvPr id="21" name="椭圆 20"/>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2" name="Freeform 34"/>
            <p:cNvSpPr/>
            <p:nvPr/>
          </p:nvSpPr>
          <p:spPr bwMode="auto">
            <a:xfrm>
              <a:off x="5104300" y="2135885"/>
              <a:ext cx="99250" cy="98666"/>
            </a:xfrm>
            <a:prstGeom prst="ellipse">
              <a:avLst/>
            </a:prstGeom>
            <a:solidFill>
              <a:srgbClr val="A3A022"/>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23" name="TextBox 5"/>
          <p:cNvSpPr txBox="1"/>
          <p:nvPr/>
        </p:nvSpPr>
        <p:spPr>
          <a:xfrm>
            <a:off x="971600" y="2402475"/>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输入</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简要文字内容</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，言简意赅</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的</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说明分</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sp>
        <p:nvSpPr>
          <p:cNvPr id="24" name="矩形 23"/>
          <p:cNvSpPr>
            <a:spLocks noChangeArrowheads="1"/>
          </p:cNvSpPr>
          <p:nvPr/>
        </p:nvSpPr>
        <p:spPr bwMode="auto">
          <a:xfrm>
            <a:off x="971600" y="2148086"/>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smtClean="0">
                <a:solidFill>
                  <a:prstClr val="black"/>
                </a:solidFill>
                <a:latin typeface="微软雅黑" panose="020B0503020204020204" charset="-122"/>
                <a:ea typeface="微软雅黑" panose="020B0503020204020204" charset="-122"/>
              </a:rPr>
              <a:t>培训计划</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25" name="TextBox 5"/>
          <p:cNvSpPr txBox="1"/>
          <p:nvPr/>
        </p:nvSpPr>
        <p:spPr>
          <a:xfrm>
            <a:off x="971600" y="3269734"/>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输入</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简要文字内容</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，言简意赅</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的</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说明分</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sp>
        <p:nvSpPr>
          <p:cNvPr id="26" name="矩形 25"/>
          <p:cNvSpPr>
            <a:spLocks noChangeArrowheads="1"/>
          </p:cNvSpPr>
          <p:nvPr/>
        </p:nvSpPr>
        <p:spPr bwMode="auto">
          <a:xfrm>
            <a:off x="971600" y="3015345"/>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smtClean="0">
                <a:solidFill>
                  <a:prstClr val="black"/>
                </a:solidFill>
                <a:latin typeface="微软雅黑" panose="020B0503020204020204" charset="-122"/>
                <a:ea typeface="微软雅黑" panose="020B0503020204020204" charset="-122"/>
              </a:rPr>
              <a:t>定期交流</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27" name="TextBox 5"/>
          <p:cNvSpPr txBox="1"/>
          <p:nvPr/>
        </p:nvSpPr>
        <p:spPr>
          <a:xfrm>
            <a:off x="971600" y="4145642"/>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输入</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简要文字内容</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，言简意赅</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的</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说明分</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sp>
        <p:nvSpPr>
          <p:cNvPr id="28" name="矩形 27"/>
          <p:cNvSpPr>
            <a:spLocks noChangeArrowheads="1"/>
          </p:cNvSpPr>
          <p:nvPr/>
        </p:nvSpPr>
        <p:spPr bwMode="auto">
          <a:xfrm>
            <a:off x="971600" y="3891253"/>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smtClean="0">
                <a:solidFill>
                  <a:prstClr val="black"/>
                </a:solidFill>
                <a:latin typeface="微软雅黑" panose="020B0503020204020204" charset="-122"/>
                <a:ea typeface="微软雅黑" panose="020B0503020204020204" charset="-122"/>
              </a:rPr>
              <a:t>拓展训练</a:t>
            </a:r>
            <a:endParaRPr lang="en-US" altLang="zh-CN" sz="1400" b="1" cap="all" dirty="0">
              <a:solidFill>
                <a:prstClr val="black"/>
              </a:solidFill>
              <a:latin typeface="微软雅黑" panose="020B0503020204020204" charset="-122"/>
              <a:ea typeface="微软雅黑" panose="020B0503020204020204" charset="-122"/>
            </a:endParaRPr>
          </a:p>
        </p:txBody>
      </p:sp>
      <p:grpSp>
        <p:nvGrpSpPr>
          <p:cNvPr id="29" name="组合 28"/>
          <p:cNvGrpSpPr/>
          <p:nvPr/>
        </p:nvGrpSpPr>
        <p:grpSpPr>
          <a:xfrm>
            <a:off x="4906594" y="1254464"/>
            <a:ext cx="3554857" cy="4041437"/>
            <a:chOff x="4906594" y="1102064"/>
            <a:chExt cx="3554857" cy="4041437"/>
          </a:xfrm>
        </p:grpSpPr>
        <p:sp>
          <p:nvSpPr>
            <p:cNvPr id="30" name="任意多边形 29"/>
            <p:cNvSpPr/>
            <p:nvPr/>
          </p:nvSpPr>
          <p:spPr>
            <a:xfrm rot="5400000" flipH="1" flipV="1">
              <a:off x="3386725" y="2809761"/>
              <a:ext cx="3853609" cy="813871"/>
            </a:xfrm>
            <a:custGeom>
              <a:avLst/>
              <a:gdLst>
                <a:gd name="connsiteX0" fmla="*/ 3800982 w 3853609"/>
                <a:gd name="connsiteY0" fmla="*/ 726869 h 813871"/>
                <a:gd name="connsiteX1" fmla="*/ 3766607 w 3853609"/>
                <a:gd name="connsiteY1" fmla="*/ 761243 h 813871"/>
                <a:gd name="connsiteX2" fmla="*/ 3732232 w 3853609"/>
                <a:gd name="connsiteY2" fmla="*/ 726869 h 813871"/>
                <a:gd name="connsiteX3" fmla="*/ 3766607 w 3853609"/>
                <a:gd name="connsiteY3" fmla="*/ 692494 h 813871"/>
                <a:gd name="connsiteX4" fmla="*/ 3800982 w 3853609"/>
                <a:gd name="connsiteY4" fmla="*/ 726869 h 813871"/>
                <a:gd name="connsiteX5" fmla="*/ 3853609 w 3853609"/>
                <a:gd name="connsiteY5" fmla="*/ 726869 h 813871"/>
                <a:gd name="connsiteX6" fmla="*/ 3800472 w 3853609"/>
                <a:gd name="connsiteY6" fmla="*/ 646703 h 813871"/>
                <a:gd name="connsiteX7" fmla="*/ 3795889 w 3853609"/>
                <a:gd name="connsiteY7" fmla="*/ 645778 h 813871"/>
                <a:gd name="connsiteX8" fmla="*/ 3795889 w 3853609"/>
                <a:gd name="connsiteY8" fmla="*/ 165919 h 813871"/>
                <a:gd name="connsiteX9" fmla="*/ 3795889 w 3853609"/>
                <a:gd name="connsiteY9" fmla="*/ 104639 h 813871"/>
                <a:gd name="connsiteX10" fmla="*/ 3691249 w 3853609"/>
                <a:gd name="connsiteY10" fmla="*/ 0 h 813871"/>
                <a:gd name="connsiteX11" fmla="*/ 3483144 w 3853609"/>
                <a:gd name="connsiteY11" fmla="*/ 0 h 813871"/>
                <a:gd name="connsiteX12" fmla="*/ 3483144 w 3853609"/>
                <a:gd name="connsiteY12" fmla="*/ 1 h 813871"/>
                <a:gd name="connsiteX13" fmla="*/ 2880000 w 3853609"/>
                <a:gd name="connsiteY13" fmla="*/ 1 h 813871"/>
                <a:gd name="connsiteX14" fmla="*/ 2880000 w 3853609"/>
                <a:gd name="connsiteY14" fmla="*/ 0 h 813871"/>
                <a:gd name="connsiteX15" fmla="*/ 2711810 w 3853609"/>
                <a:gd name="connsiteY15" fmla="*/ 0 h 813871"/>
                <a:gd name="connsiteX16" fmla="*/ 2711810 w 3853609"/>
                <a:gd name="connsiteY16" fmla="*/ 1 h 813871"/>
                <a:gd name="connsiteX17" fmla="*/ 2268707 w 3853609"/>
                <a:gd name="connsiteY17" fmla="*/ 1 h 813871"/>
                <a:gd name="connsiteX18" fmla="*/ 1923678 w 3853609"/>
                <a:gd name="connsiteY18" fmla="*/ 1 h 813871"/>
                <a:gd name="connsiteX19" fmla="*/ 599983 w 3853609"/>
                <a:gd name="connsiteY19" fmla="*/ 1 h 813871"/>
                <a:gd name="connsiteX20" fmla="*/ 0 w 3853609"/>
                <a:gd name="connsiteY20" fmla="*/ 1 h 813871"/>
                <a:gd name="connsiteX21" fmla="*/ 0 w 3853609"/>
                <a:gd name="connsiteY21" fmla="*/ 51853 h 813871"/>
                <a:gd name="connsiteX22" fmla="*/ 1773417 w 3853609"/>
                <a:gd name="connsiteY22" fmla="*/ 51853 h 813871"/>
                <a:gd name="connsiteX23" fmla="*/ 1773417 w 3853609"/>
                <a:gd name="connsiteY23" fmla="*/ 51852 h 813871"/>
                <a:gd name="connsiteX24" fmla="*/ 1923678 w 3853609"/>
                <a:gd name="connsiteY24" fmla="*/ 51852 h 813871"/>
                <a:gd name="connsiteX25" fmla="*/ 1923678 w 3853609"/>
                <a:gd name="connsiteY25" fmla="*/ 51853 h 813871"/>
                <a:gd name="connsiteX26" fmla="*/ 2943507 w 3853609"/>
                <a:gd name="connsiteY26" fmla="*/ 51853 h 813871"/>
                <a:gd name="connsiteX27" fmla="*/ 2943507 w 3853609"/>
                <a:gd name="connsiteY27" fmla="*/ 51852 h 813871"/>
                <a:gd name="connsiteX28" fmla="*/ 3511576 w 3853609"/>
                <a:gd name="connsiteY28" fmla="*/ 51852 h 813871"/>
                <a:gd name="connsiteX29" fmla="*/ 3687239 w 3853609"/>
                <a:gd name="connsiteY29" fmla="*/ 51852 h 813871"/>
                <a:gd name="connsiteX30" fmla="*/ 3743630 w 3853609"/>
                <a:gd name="connsiteY30" fmla="*/ 108243 h 813871"/>
                <a:gd name="connsiteX31" fmla="*/ 3743630 w 3853609"/>
                <a:gd name="connsiteY31" fmla="*/ 202578 h 813871"/>
                <a:gd name="connsiteX32" fmla="*/ 3743276 w 3853609"/>
                <a:gd name="connsiteY32" fmla="*/ 204332 h 813871"/>
                <a:gd name="connsiteX33" fmla="*/ 3743631 w 3853609"/>
                <a:gd name="connsiteY33" fmla="*/ 205188 h 813871"/>
                <a:gd name="connsiteX34" fmla="*/ 3743631 w 3853609"/>
                <a:gd name="connsiteY34" fmla="*/ 644505 h 813871"/>
                <a:gd name="connsiteX35" fmla="*/ 3732741 w 3853609"/>
                <a:gd name="connsiteY35" fmla="*/ 646703 h 813871"/>
                <a:gd name="connsiteX36" fmla="*/ 3679604 w 3853609"/>
                <a:gd name="connsiteY36" fmla="*/ 726869 h 813871"/>
                <a:gd name="connsiteX37" fmla="*/ 3766607 w 3853609"/>
                <a:gd name="connsiteY37" fmla="*/ 813871 h 813871"/>
                <a:gd name="connsiteX38" fmla="*/ 3853609 w 3853609"/>
                <a:gd name="connsiteY38" fmla="*/ 726869 h 8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53609" h="813871">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3"/>
            </a:solidFill>
            <a:ln w="25400" cap="flat" cmpd="sng" algn="ctr">
              <a:noFill/>
              <a:prstDash val="solid"/>
            </a:ln>
            <a:effectLst>
              <a:innerShdw blurRad="38100" dist="12700" dir="27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nvGrpSpPr>
            <p:cNvPr id="31" name="组合 30"/>
            <p:cNvGrpSpPr/>
            <p:nvPr/>
          </p:nvGrpSpPr>
          <p:grpSpPr>
            <a:xfrm>
              <a:off x="5747812" y="1102064"/>
              <a:ext cx="2136766" cy="531148"/>
              <a:chOff x="5747812" y="1102064"/>
              <a:chExt cx="2136766" cy="531148"/>
            </a:xfrm>
          </p:grpSpPr>
          <p:sp>
            <p:nvSpPr>
              <p:cNvPr id="33" name="圆角矩形 32"/>
              <p:cNvSpPr/>
              <p:nvPr/>
            </p:nvSpPr>
            <p:spPr>
              <a:xfrm>
                <a:off x="5747812" y="1102064"/>
                <a:ext cx="2136766" cy="531148"/>
              </a:xfrm>
              <a:prstGeom prst="roundRect">
                <a:avLst>
                  <a:gd name="adj" fmla="val 50000"/>
                </a:avLst>
              </a:prstGeom>
              <a:gradFill>
                <a:gsLst>
                  <a:gs pos="0">
                    <a:schemeClr val="accent3">
                      <a:lumMod val="75000"/>
                    </a:schemeClr>
                  </a:gs>
                  <a:gs pos="100000">
                    <a:schemeClr val="accent3"/>
                  </a:gs>
                </a:gsLst>
                <a:lin ang="5400000" scaled="0"/>
              </a:gradFill>
              <a:ln w="25400" cap="flat" cmpd="sng" algn="ctr">
                <a:gradFill flip="none" rotWithShape="1">
                  <a:gsLst>
                    <a:gs pos="0">
                      <a:schemeClr val="accent3"/>
                    </a:gs>
                    <a:gs pos="100000">
                      <a:schemeClr val="accent3">
                        <a:lumMod val="75000"/>
                      </a:schemeClr>
                    </a:gs>
                  </a:gsLst>
                  <a:lin ang="18900000" scaled="1"/>
                  <a:tileRect/>
                </a:gradFill>
                <a:prstDash val="solid"/>
              </a:ln>
              <a:effectLst>
                <a:outerShdw blurRad="228600" dist="228600" dir="54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a:spLocks noChangeArrowheads="1"/>
              </p:cNvSpPr>
              <p:nvPr/>
            </p:nvSpPr>
            <p:spPr bwMode="auto">
              <a:xfrm>
                <a:off x="5940152" y="1190380"/>
                <a:ext cx="1238309" cy="318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all" spc="0" normalizeH="0" baseline="0" noProof="0" dirty="0" smtClean="0">
                    <a:ln>
                      <a:noFill/>
                    </a:ln>
                    <a:solidFill>
                      <a:schemeClr val="bg1"/>
                    </a:solidFill>
                    <a:effectLst/>
                    <a:uLnTx/>
                    <a:uFillTx/>
                    <a:latin typeface="微软雅黑" panose="020B0503020204020204" charset="-122"/>
                    <a:ea typeface="微软雅黑" panose="020B0503020204020204" charset="-122"/>
                  </a:rPr>
                  <a:t>个人提升</a:t>
                </a:r>
                <a:endParaRPr kumimoji="0" lang="en-US" altLang="zh-CN" sz="2200" b="1" i="0" u="none" strike="noStrike" kern="0" cap="all"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sp>
            <p:nvSpPr>
              <p:cNvPr id="35" name="Freeform 435"/>
              <p:cNvSpPr/>
              <p:nvPr/>
            </p:nvSpPr>
            <p:spPr bwMode="auto">
              <a:xfrm>
                <a:off x="7300412" y="1232502"/>
                <a:ext cx="262438" cy="270272"/>
              </a:xfrm>
              <a:custGeom>
                <a:avLst/>
                <a:gdLst>
                  <a:gd name="T0" fmla="*/ 1515 w 2188"/>
                  <a:gd name="T1" fmla="*/ 1131 h 2543"/>
                  <a:gd name="T2" fmla="*/ 1593 w 2188"/>
                  <a:gd name="T3" fmla="*/ 1055 h 2543"/>
                  <a:gd name="T4" fmla="*/ 1657 w 2188"/>
                  <a:gd name="T5" fmla="*/ 969 h 2543"/>
                  <a:gd name="T6" fmla="*/ 1705 w 2188"/>
                  <a:gd name="T7" fmla="*/ 874 h 2543"/>
                  <a:gd name="T8" fmla="*/ 1734 w 2188"/>
                  <a:gd name="T9" fmla="*/ 769 h 2543"/>
                  <a:gd name="T10" fmla="*/ 1745 w 2188"/>
                  <a:gd name="T11" fmla="*/ 655 h 2543"/>
                  <a:gd name="T12" fmla="*/ 1742 w 2188"/>
                  <a:gd name="T13" fmla="*/ 588 h 2543"/>
                  <a:gd name="T14" fmla="*/ 1724 w 2188"/>
                  <a:gd name="T15" fmla="*/ 492 h 2543"/>
                  <a:gd name="T16" fmla="*/ 1694 w 2188"/>
                  <a:gd name="T17" fmla="*/ 400 h 2543"/>
                  <a:gd name="T18" fmla="*/ 1651 w 2188"/>
                  <a:gd name="T19" fmla="*/ 315 h 2543"/>
                  <a:gd name="T20" fmla="*/ 1596 w 2188"/>
                  <a:gd name="T21" fmla="*/ 239 h 2543"/>
                  <a:gd name="T22" fmla="*/ 1531 w 2188"/>
                  <a:gd name="T23" fmla="*/ 171 h 2543"/>
                  <a:gd name="T24" fmla="*/ 1458 w 2188"/>
                  <a:gd name="T25" fmla="*/ 112 h 2543"/>
                  <a:gd name="T26" fmla="*/ 1376 w 2188"/>
                  <a:gd name="T27" fmla="*/ 65 h 2543"/>
                  <a:gd name="T28" fmla="*/ 1287 w 2188"/>
                  <a:gd name="T29" fmla="*/ 30 h 2543"/>
                  <a:gd name="T30" fmla="*/ 1193 w 2188"/>
                  <a:gd name="T31" fmla="*/ 8 h 2543"/>
                  <a:gd name="T32" fmla="*/ 1093 w 2188"/>
                  <a:gd name="T33" fmla="*/ 0 h 2543"/>
                  <a:gd name="T34" fmla="*/ 1027 w 2188"/>
                  <a:gd name="T35" fmla="*/ 4 h 2543"/>
                  <a:gd name="T36" fmla="*/ 932 w 2188"/>
                  <a:gd name="T37" fmla="*/ 20 h 2543"/>
                  <a:gd name="T38" fmla="*/ 841 w 2188"/>
                  <a:gd name="T39" fmla="*/ 50 h 2543"/>
                  <a:gd name="T40" fmla="*/ 756 w 2188"/>
                  <a:gd name="T41" fmla="*/ 93 h 2543"/>
                  <a:gd name="T42" fmla="*/ 680 w 2188"/>
                  <a:gd name="T43" fmla="*/ 147 h 2543"/>
                  <a:gd name="T44" fmla="*/ 612 w 2188"/>
                  <a:gd name="T45" fmla="*/ 211 h 2543"/>
                  <a:gd name="T46" fmla="*/ 554 w 2188"/>
                  <a:gd name="T47" fmla="*/ 283 h 2543"/>
                  <a:gd name="T48" fmla="*/ 507 w 2188"/>
                  <a:gd name="T49" fmla="*/ 365 h 2543"/>
                  <a:gd name="T50" fmla="*/ 472 w 2188"/>
                  <a:gd name="T51" fmla="*/ 454 h 2543"/>
                  <a:gd name="T52" fmla="*/ 450 w 2188"/>
                  <a:gd name="T53" fmla="*/ 547 h 2543"/>
                  <a:gd name="T54" fmla="*/ 443 w 2188"/>
                  <a:gd name="T55" fmla="*/ 646 h 2543"/>
                  <a:gd name="T56" fmla="*/ 447 w 2188"/>
                  <a:gd name="T57" fmla="*/ 725 h 2543"/>
                  <a:gd name="T58" fmla="*/ 471 w 2188"/>
                  <a:gd name="T59" fmla="*/ 834 h 2543"/>
                  <a:gd name="T60" fmla="*/ 513 w 2188"/>
                  <a:gd name="T61" fmla="*/ 935 h 2543"/>
                  <a:gd name="T62" fmla="*/ 572 w 2188"/>
                  <a:gd name="T63" fmla="*/ 1027 h 2543"/>
                  <a:gd name="T64" fmla="*/ 645 w 2188"/>
                  <a:gd name="T65" fmla="*/ 1107 h 2543"/>
                  <a:gd name="T66" fmla="*/ 702 w 2188"/>
                  <a:gd name="T67" fmla="*/ 1155 h 2543"/>
                  <a:gd name="T68" fmla="*/ 589 w 2188"/>
                  <a:gd name="T69" fmla="*/ 1226 h 2543"/>
                  <a:gd name="T70" fmla="*/ 484 w 2188"/>
                  <a:gd name="T71" fmla="*/ 1316 h 2543"/>
                  <a:gd name="T72" fmla="*/ 387 w 2188"/>
                  <a:gd name="T73" fmla="*/ 1421 h 2543"/>
                  <a:gd name="T74" fmla="*/ 299 w 2188"/>
                  <a:gd name="T75" fmla="*/ 1542 h 2543"/>
                  <a:gd name="T76" fmla="*/ 220 w 2188"/>
                  <a:gd name="T77" fmla="*/ 1673 h 2543"/>
                  <a:gd name="T78" fmla="*/ 152 w 2188"/>
                  <a:gd name="T79" fmla="*/ 1815 h 2543"/>
                  <a:gd name="T80" fmla="*/ 96 w 2188"/>
                  <a:gd name="T81" fmla="*/ 1964 h 2543"/>
                  <a:gd name="T82" fmla="*/ 51 w 2188"/>
                  <a:gd name="T83" fmla="*/ 2119 h 2543"/>
                  <a:gd name="T84" fmla="*/ 20 w 2188"/>
                  <a:gd name="T85" fmla="*/ 2277 h 2543"/>
                  <a:gd name="T86" fmla="*/ 3 w 2188"/>
                  <a:gd name="T87" fmla="*/ 2437 h 2543"/>
                  <a:gd name="T88" fmla="*/ 2188 w 2188"/>
                  <a:gd name="T89" fmla="*/ 2543 h 2543"/>
                  <a:gd name="T90" fmla="*/ 2185 w 2188"/>
                  <a:gd name="T91" fmla="*/ 2437 h 2543"/>
                  <a:gd name="T92" fmla="*/ 2167 w 2188"/>
                  <a:gd name="T93" fmla="*/ 2277 h 2543"/>
                  <a:gd name="T94" fmla="*/ 2135 w 2188"/>
                  <a:gd name="T95" fmla="*/ 2118 h 2543"/>
                  <a:gd name="T96" fmla="*/ 2091 w 2188"/>
                  <a:gd name="T97" fmla="*/ 1964 h 2543"/>
                  <a:gd name="T98" fmla="*/ 2034 w 2188"/>
                  <a:gd name="T99" fmla="*/ 1814 h 2543"/>
                  <a:gd name="T100" fmla="*/ 1967 w 2188"/>
                  <a:gd name="T101" fmla="*/ 1673 h 2543"/>
                  <a:gd name="T102" fmla="*/ 1888 w 2188"/>
                  <a:gd name="T103" fmla="*/ 1541 h 2543"/>
                  <a:gd name="T104" fmla="*/ 1800 w 2188"/>
                  <a:gd name="T105" fmla="*/ 1421 h 2543"/>
                  <a:gd name="T106" fmla="*/ 1704 w 2188"/>
                  <a:gd name="T107" fmla="*/ 1315 h 2543"/>
                  <a:gd name="T108" fmla="*/ 1598 w 2188"/>
                  <a:gd name="T109" fmla="*/ 1225 h 2543"/>
                  <a:gd name="T110" fmla="*/ 1486 w 2188"/>
                  <a:gd name="T111" fmla="*/ 115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543">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32" name="圆角矩形 16"/>
            <p:cNvSpPr/>
            <p:nvPr/>
          </p:nvSpPr>
          <p:spPr>
            <a:xfrm flipH="1">
              <a:off x="5336929" y="1372513"/>
              <a:ext cx="3124522" cy="3457798"/>
            </a:xfrm>
            <a:custGeom>
              <a:avLst/>
              <a:gdLst>
                <a:gd name="connsiteX0" fmla="*/ 0 w 3456384"/>
                <a:gd name="connsiteY0" fmla="*/ 195078 h 3456384"/>
                <a:gd name="connsiteX1" fmla="*/ 195078 w 3456384"/>
                <a:gd name="connsiteY1" fmla="*/ 0 h 3456384"/>
                <a:gd name="connsiteX2" fmla="*/ 3261306 w 3456384"/>
                <a:gd name="connsiteY2" fmla="*/ 0 h 3456384"/>
                <a:gd name="connsiteX3" fmla="*/ 3456384 w 3456384"/>
                <a:gd name="connsiteY3" fmla="*/ 195078 h 3456384"/>
                <a:gd name="connsiteX4" fmla="*/ 3456384 w 3456384"/>
                <a:gd name="connsiteY4" fmla="*/ 3261306 h 3456384"/>
                <a:gd name="connsiteX5" fmla="*/ 3261306 w 3456384"/>
                <a:gd name="connsiteY5" fmla="*/ 3456384 h 3456384"/>
                <a:gd name="connsiteX6" fmla="*/ 195078 w 3456384"/>
                <a:gd name="connsiteY6" fmla="*/ 3456384 h 3456384"/>
                <a:gd name="connsiteX7" fmla="*/ 0 w 3456384"/>
                <a:gd name="connsiteY7" fmla="*/ 3261306 h 3456384"/>
                <a:gd name="connsiteX8" fmla="*/ 0 w 3456384"/>
                <a:gd name="connsiteY8" fmla="*/ 195078 h 3456384"/>
                <a:gd name="connsiteX0-1" fmla="*/ 3456384 w 3547824"/>
                <a:gd name="connsiteY0-2" fmla="*/ 195078 h 3456384"/>
                <a:gd name="connsiteX1-3" fmla="*/ 3456384 w 3547824"/>
                <a:gd name="connsiteY1-4" fmla="*/ 3261306 h 3456384"/>
                <a:gd name="connsiteX2-5" fmla="*/ 3261306 w 3547824"/>
                <a:gd name="connsiteY2-6" fmla="*/ 3456384 h 3456384"/>
                <a:gd name="connsiteX3-7" fmla="*/ 195078 w 3547824"/>
                <a:gd name="connsiteY3-8" fmla="*/ 3456384 h 3456384"/>
                <a:gd name="connsiteX4-9" fmla="*/ 0 w 3547824"/>
                <a:gd name="connsiteY4-10" fmla="*/ 3261306 h 3456384"/>
                <a:gd name="connsiteX5-11" fmla="*/ 0 w 3547824"/>
                <a:gd name="connsiteY5-12" fmla="*/ 195078 h 3456384"/>
                <a:gd name="connsiteX6-13" fmla="*/ 195078 w 3547824"/>
                <a:gd name="connsiteY6-14" fmla="*/ 0 h 3456384"/>
                <a:gd name="connsiteX7-15" fmla="*/ 3261306 w 3547824"/>
                <a:gd name="connsiteY7-16" fmla="*/ 0 h 3456384"/>
                <a:gd name="connsiteX8-17" fmla="*/ 3547824 w 3547824"/>
                <a:gd name="connsiteY8-18" fmla="*/ 286518 h 3456384"/>
                <a:gd name="connsiteX0-19" fmla="*/ 3456384 w 3456384"/>
                <a:gd name="connsiteY0-20" fmla="*/ 195078 h 3456384"/>
                <a:gd name="connsiteX1-21" fmla="*/ 3456384 w 3456384"/>
                <a:gd name="connsiteY1-22" fmla="*/ 3261306 h 3456384"/>
                <a:gd name="connsiteX2-23" fmla="*/ 3261306 w 3456384"/>
                <a:gd name="connsiteY2-24" fmla="*/ 3456384 h 3456384"/>
                <a:gd name="connsiteX3-25" fmla="*/ 195078 w 3456384"/>
                <a:gd name="connsiteY3-26" fmla="*/ 3456384 h 3456384"/>
                <a:gd name="connsiteX4-27" fmla="*/ 0 w 3456384"/>
                <a:gd name="connsiteY4-28" fmla="*/ 3261306 h 3456384"/>
                <a:gd name="connsiteX5-29" fmla="*/ 0 w 3456384"/>
                <a:gd name="connsiteY5-30" fmla="*/ 195078 h 3456384"/>
                <a:gd name="connsiteX6-31" fmla="*/ 195078 w 3456384"/>
                <a:gd name="connsiteY6-32" fmla="*/ 0 h 3456384"/>
                <a:gd name="connsiteX7-33" fmla="*/ 3261306 w 3456384"/>
                <a:gd name="connsiteY7-34" fmla="*/ 0 h 3456384"/>
                <a:gd name="connsiteX0-35" fmla="*/ 3456384 w 3456384"/>
                <a:gd name="connsiteY0-36" fmla="*/ 3261306 h 3456384"/>
                <a:gd name="connsiteX1-37" fmla="*/ 3261306 w 3456384"/>
                <a:gd name="connsiteY1-38" fmla="*/ 3456384 h 3456384"/>
                <a:gd name="connsiteX2-39" fmla="*/ 195078 w 3456384"/>
                <a:gd name="connsiteY2-40" fmla="*/ 3456384 h 3456384"/>
                <a:gd name="connsiteX3-41" fmla="*/ 0 w 3456384"/>
                <a:gd name="connsiteY3-42" fmla="*/ 3261306 h 3456384"/>
                <a:gd name="connsiteX4-43" fmla="*/ 0 w 3456384"/>
                <a:gd name="connsiteY4-44" fmla="*/ 195078 h 3456384"/>
                <a:gd name="connsiteX5-45" fmla="*/ 195078 w 3456384"/>
                <a:gd name="connsiteY5-46" fmla="*/ 0 h 3456384"/>
                <a:gd name="connsiteX6-47" fmla="*/ 3261306 w 3456384"/>
                <a:gd name="connsiteY6-48" fmla="*/ 0 h 3456384"/>
                <a:gd name="connsiteX0-49" fmla="*/ 3261306 w 3261306"/>
                <a:gd name="connsiteY0-50" fmla="*/ 3456384 h 3456384"/>
                <a:gd name="connsiteX1-51" fmla="*/ 195078 w 3261306"/>
                <a:gd name="connsiteY1-52" fmla="*/ 3456384 h 3456384"/>
                <a:gd name="connsiteX2-53" fmla="*/ 0 w 3261306"/>
                <a:gd name="connsiteY2-54" fmla="*/ 3261306 h 3456384"/>
                <a:gd name="connsiteX3-55" fmla="*/ 0 w 3261306"/>
                <a:gd name="connsiteY3-56" fmla="*/ 195078 h 3456384"/>
                <a:gd name="connsiteX4-57" fmla="*/ 195078 w 3261306"/>
                <a:gd name="connsiteY4-58" fmla="*/ 0 h 3456384"/>
                <a:gd name="connsiteX5-59" fmla="*/ 3261306 w 3261306"/>
                <a:gd name="connsiteY5-60" fmla="*/ 0 h 3456384"/>
                <a:gd name="connsiteX0-61" fmla="*/ 3261306 w 3261306"/>
                <a:gd name="connsiteY0-62" fmla="*/ 3457798 h 3457798"/>
                <a:gd name="connsiteX1-63" fmla="*/ 195078 w 3261306"/>
                <a:gd name="connsiteY1-64" fmla="*/ 3457798 h 3457798"/>
                <a:gd name="connsiteX2-65" fmla="*/ 0 w 3261306"/>
                <a:gd name="connsiteY2-66" fmla="*/ 3262720 h 3457798"/>
                <a:gd name="connsiteX3-67" fmla="*/ 0 w 3261306"/>
                <a:gd name="connsiteY3-68" fmla="*/ 196492 h 3457798"/>
                <a:gd name="connsiteX4-69" fmla="*/ 195078 w 3261306"/>
                <a:gd name="connsiteY4-70" fmla="*/ 1414 h 3457798"/>
                <a:gd name="connsiteX5-71" fmla="*/ 736922 w 3261306"/>
                <a:gd name="connsiteY5-72" fmla="*/ 0 h 3457798"/>
                <a:gd name="connsiteX6-73" fmla="*/ 3261306 w 3261306"/>
                <a:gd name="connsiteY6-74" fmla="*/ 1414 h 3457798"/>
                <a:gd name="connsiteX0-75" fmla="*/ 3261306 w 3261306"/>
                <a:gd name="connsiteY0-76" fmla="*/ 3457798 h 3457798"/>
                <a:gd name="connsiteX1-77" fmla="*/ 195078 w 3261306"/>
                <a:gd name="connsiteY1-78" fmla="*/ 3457798 h 3457798"/>
                <a:gd name="connsiteX2-79" fmla="*/ 0 w 3261306"/>
                <a:gd name="connsiteY2-80" fmla="*/ 3262720 h 3457798"/>
                <a:gd name="connsiteX3-81" fmla="*/ 0 w 3261306"/>
                <a:gd name="connsiteY3-82" fmla="*/ 196492 h 3457798"/>
                <a:gd name="connsiteX4-83" fmla="*/ 195078 w 3261306"/>
                <a:gd name="connsiteY4-84" fmla="*/ 1414 h 3457798"/>
                <a:gd name="connsiteX5-85" fmla="*/ 736922 w 3261306"/>
                <a:gd name="connsiteY5-86" fmla="*/ 0 h 3457798"/>
                <a:gd name="connsiteX0-87" fmla="*/ 3261306 w 3261306"/>
                <a:gd name="connsiteY0-88" fmla="*/ 3457798 h 3457798"/>
                <a:gd name="connsiteX1-89" fmla="*/ 3124522 w 3261306"/>
                <a:gd name="connsiteY1-90" fmla="*/ 3454400 h 3457798"/>
                <a:gd name="connsiteX2-91" fmla="*/ 195078 w 3261306"/>
                <a:gd name="connsiteY2-92" fmla="*/ 3457798 h 3457798"/>
                <a:gd name="connsiteX3-93" fmla="*/ 0 w 3261306"/>
                <a:gd name="connsiteY3-94" fmla="*/ 3262720 h 3457798"/>
                <a:gd name="connsiteX4-95" fmla="*/ 0 w 3261306"/>
                <a:gd name="connsiteY4-96" fmla="*/ 196492 h 3457798"/>
                <a:gd name="connsiteX5-97" fmla="*/ 195078 w 3261306"/>
                <a:gd name="connsiteY5-98" fmla="*/ 1414 h 3457798"/>
                <a:gd name="connsiteX6-99" fmla="*/ 736922 w 3261306"/>
                <a:gd name="connsiteY6-100" fmla="*/ 0 h 3457798"/>
                <a:gd name="connsiteX0-101" fmla="*/ 3124522 w 3124522"/>
                <a:gd name="connsiteY0-102" fmla="*/ 3454400 h 3457798"/>
                <a:gd name="connsiteX1-103" fmla="*/ 195078 w 3124522"/>
                <a:gd name="connsiteY1-104" fmla="*/ 3457798 h 3457798"/>
                <a:gd name="connsiteX2-105" fmla="*/ 0 w 3124522"/>
                <a:gd name="connsiteY2-106" fmla="*/ 3262720 h 3457798"/>
                <a:gd name="connsiteX3-107" fmla="*/ 0 w 3124522"/>
                <a:gd name="connsiteY3-108" fmla="*/ 196492 h 3457798"/>
                <a:gd name="connsiteX4-109" fmla="*/ 195078 w 3124522"/>
                <a:gd name="connsiteY4-110" fmla="*/ 1414 h 3457798"/>
                <a:gd name="connsiteX5-111" fmla="*/ 736922 w 3124522"/>
                <a:gd name="connsiteY5-112" fmla="*/ 0 h 3457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24522" h="3457798">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w="6350" cap="flat" cmpd="sng" algn="ctr">
              <a:solidFill>
                <a:sysClr val="windowText" lastClr="000000">
                  <a:lumMod val="50000"/>
                  <a:lumOff val="50000"/>
                </a:sysClr>
              </a:solidFill>
              <a:prstDash val="solid"/>
              <a:headEnd type="oval" w="med" len="med"/>
              <a:tailEnd type="oval"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8367030" y="2148086"/>
            <a:ext cx="215304" cy="215302"/>
            <a:chOff x="5026429" y="2057723"/>
            <a:chExt cx="254992" cy="254990"/>
          </a:xfrm>
        </p:grpSpPr>
        <p:sp>
          <p:nvSpPr>
            <p:cNvPr id="37" name="椭圆 36"/>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38" name="Freeform 34"/>
            <p:cNvSpPr/>
            <p:nvPr/>
          </p:nvSpPr>
          <p:spPr bwMode="auto">
            <a:xfrm>
              <a:off x="5104300" y="2135885"/>
              <a:ext cx="99250" cy="98666"/>
            </a:xfrm>
            <a:prstGeom prst="ellipse">
              <a:avLst/>
            </a:prstGeom>
            <a:solidFill>
              <a:srgbClr val="932B5C"/>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grpSp>
        <p:nvGrpSpPr>
          <p:cNvPr id="39" name="组合 38"/>
          <p:cNvGrpSpPr/>
          <p:nvPr/>
        </p:nvGrpSpPr>
        <p:grpSpPr>
          <a:xfrm>
            <a:off x="8367030" y="3012182"/>
            <a:ext cx="215304" cy="215302"/>
            <a:chOff x="5026429" y="2057723"/>
            <a:chExt cx="254992" cy="254990"/>
          </a:xfrm>
        </p:grpSpPr>
        <p:sp>
          <p:nvSpPr>
            <p:cNvPr id="40" name="椭圆 39"/>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41" name="Freeform 34"/>
            <p:cNvSpPr/>
            <p:nvPr/>
          </p:nvSpPr>
          <p:spPr bwMode="auto">
            <a:xfrm>
              <a:off x="5104300" y="2135885"/>
              <a:ext cx="99250" cy="98666"/>
            </a:xfrm>
            <a:prstGeom prst="ellipse">
              <a:avLst/>
            </a:prstGeom>
            <a:solidFill>
              <a:srgbClr val="DF0030"/>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grpSp>
        <p:nvGrpSpPr>
          <p:cNvPr id="42" name="组合 41"/>
          <p:cNvGrpSpPr/>
          <p:nvPr/>
        </p:nvGrpSpPr>
        <p:grpSpPr>
          <a:xfrm>
            <a:off x="8367030" y="3876278"/>
            <a:ext cx="215304" cy="215302"/>
            <a:chOff x="5026429" y="2057723"/>
            <a:chExt cx="254992" cy="254990"/>
          </a:xfrm>
        </p:grpSpPr>
        <p:sp>
          <p:nvSpPr>
            <p:cNvPr id="43" name="椭圆 42"/>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34"/>
            <p:cNvSpPr/>
            <p:nvPr/>
          </p:nvSpPr>
          <p:spPr bwMode="auto">
            <a:xfrm>
              <a:off x="5104300" y="2135885"/>
              <a:ext cx="99250" cy="98666"/>
            </a:xfrm>
            <a:prstGeom prst="ellipse">
              <a:avLst/>
            </a:prstGeom>
            <a:solidFill>
              <a:srgbClr val="A3A022"/>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45" name="TextBox 5"/>
          <p:cNvSpPr txBox="1"/>
          <p:nvPr/>
        </p:nvSpPr>
        <p:spPr>
          <a:xfrm>
            <a:off x="5733653" y="2402475"/>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输入</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简要文字内容</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，言简意赅</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的</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说明分</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sp>
        <p:nvSpPr>
          <p:cNvPr id="46" name="矩形 45"/>
          <p:cNvSpPr>
            <a:spLocks noChangeArrowheads="1"/>
          </p:cNvSpPr>
          <p:nvPr/>
        </p:nvSpPr>
        <p:spPr bwMode="auto">
          <a:xfrm>
            <a:off x="5733654" y="2148086"/>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smtClean="0">
                <a:solidFill>
                  <a:prstClr val="black"/>
                </a:solidFill>
                <a:latin typeface="微软雅黑" panose="020B0503020204020204" charset="-122"/>
                <a:ea typeface="微软雅黑" panose="020B0503020204020204" charset="-122"/>
              </a:rPr>
              <a:t>学习与深造</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47" name="TextBox 5"/>
          <p:cNvSpPr txBox="1"/>
          <p:nvPr/>
        </p:nvSpPr>
        <p:spPr>
          <a:xfrm>
            <a:off x="5733653" y="3269734"/>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输入</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简要文字内容</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，言简意赅</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的</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说明分</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sp>
        <p:nvSpPr>
          <p:cNvPr id="48" name="矩形 47"/>
          <p:cNvSpPr>
            <a:spLocks noChangeArrowheads="1"/>
          </p:cNvSpPr>
          <p:nvPr/>
        </p:nvSpPr>
        <p:spPr bwMode="auto">
          <a:xfrm>
            <a:off x="5733654" y="3015345"/>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smtClean="0">
                <a:solidFill>
                  <a:prstClr val="black"/>
                </a:solidFill>
                <a:latin typeface="微软雅黑" panose="020B0503020204020204" charset="-122"/>
                <a:ea typeface="微软雅黑" panose="020B0503020204020204" charset="-122"/>
              </a:rPr>
              <a:t>时间的管理</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49" name="TextBox 5"/>
          <p:cNvSpPr txBox="1"/>
          <p:nvPr/>
        </p:nvSpPr>
        <p:spPr>
          <a:xfrm>
            <a:off x="5733653" y="4145642"/>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输入</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简要文字内容</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，言简意赅</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的</a:t>
            </a:r>
            <a:r>
              <a:rPr kumimoji="0" lang="zh-CN" altLang="en-US" sz="1000" b="0" i="0" u="none" strike="noStrike" kern="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rPr>
              <a:t>说明分</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endParaRPr>
          </a:p>
        </p:txBody>
      </p:sp>
      <p:sp>
        <p:nvSpPr>
          <p:cNvPr id="50" name="矩形 49"/>
          <p:cNvSpPr>
            <a:spLocks noChangeArrowheads="1"/>
          </p:cNvSpPr>
          <p:nvPr/>
        </p:nvSpPr>
        <p:spPr bwMode="auto">
          <a:xfrm>
            <a:off x="5733654" y="3891253"/>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smtClean="0">
                <a:solidFill>
                  <a:prstClr val="black"/>
                </a:solidFill>
                <a:latin typeface="微软雅黑" panose="020B0503020204020204" charset="-122"/>
                <a:ea typeface="微软雅黑" panose="020B0503020204020204" charset="-122"/>
              </a:rPr>
              <a:t>提高行动力</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51" name="矩形 50"/>
          <p:cNvSpPr>
            <a:spLocks noChangeArrowheads="1"/>
          </p:cNvSpPr>
          <p:nvPr/>
        </p:nvSpPr>
        <p:spPr bwMode="auto">
          <a:xfrm>
            <a:off x="4405136" y="1972444"/>
            <a:ext cx="360040" cy="28083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t"/>
          <a:lstStyle/>
          <a:p>
            <a:pPr algn="ctr" fontAlgn="base">
              <a:spcBef>
                <a:spcPct val="0"/>
              </a:spcBef>
              <a:spcAft>
                <a:spcPct val="0"/>
              </a:spcAft>
            </a:pPr>
            <a:r>
              <a:rPr lang="zh-CN" altLang="en-US" sz="2400" b="1" cap="all" spc="300" dirty="0" smtClean="0">
                <a:solidFill>
                  <a:schemeClr val="bg1"/>
                </a:solidFill>
                <a:latin typeface="微软雅黑" panose="020B0503020204020204" charset="-122"/>
                <a:ea typeface="微软雅黑" panose="020B0503020204020204" charset="-122"/>
              </a:rPr>
              <a:t>我们一直在进步</a:t>
            </a:r>
            <a:endParaRPr lang="en-US" altLang="zh-CN" sz="2400" b="1" cap="all" spc="3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299"/>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1799"/>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2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299"/>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2799"/>
                            </p:stCondLst>
                            <p:childTnLst>
                              <p:par>
                                <p:cTn id="59" presetID="53" presetClass="entr" presetSubtype="16"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2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par>
                                <p:cTn id="69" presetID="53" presetClass="entr" presetSubtype="16" fill="hold" nodeType="withEffect">
                                  <p:stCondLst>
                                    <p:cond delay="40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par>
                          <p:cTn id="74" fill="hold">
                            <p:stCondLst>
                              <p:cond delay="3299"/>
                            </p:stCondLst>
                            <p:childTnLst>
                              <p:par>
                                <p:cTn id="75" presetID="22" presetClass="entr" presetSubtype="8"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par>
                                <p:cTn id="81" presetID="22" presetClass="entr" presetSubtype="8" fill="hold" grpId="0" nodeType="withEffect">
                                  <p:stCondLst>
                                    <p:cond delay="200"/>
                                  </p:stCondLst>
                                  <p:childTnLst>
                                    <p:set>
                                      <p:cBhvr>
                                        <p:cTn id="82" dur="1" fill="hold">
                                          <p:stCondLst>
                                            <p:cond delay="0"/>
                                          </p:stCondLst>
                                        </p:cTn>
                                        <p:tgtEl>
                                          <p:spTgt spid="47"/>
                                        </p:tgtEl>
                                        <p:attrNameLst>
                                          <p:attrName>style.visibility</p:attrName>
                                        </p:attrNameLst>
                                      </p:cBhvr>
                                      <p:to>
                                        <p:strVal val="visible"/>
                                      </p:to>
                                    </p:set>
                                    <p:animEffect transition="in" filter="wipe(left)">
                                      <p:cBhvr>
                                        <p:cTn id="83" dur="500"/>
                                        <p:tgtEl>
                                          <p:spTgt spid="47"/>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50"/>
                                        </p:tgtEl>
                                        <p:attrNameLst>
                                          <p:attrName>style.visibility</p:attrName>
                                        </p:attrNameLst>
                                      </p:cBhvr>
                                      <p:to>
                                        <p:strVal val="visible"/>
                                      </p:to>
                                    </p:set>
                                    <p:animEffect transition="in" filter="wipe(left)">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p:bldP spid="25" grpId="0"/>
      <p:bldP spid="26" grpId="0"/>
      <p:bldP spid="27" grpId="0"/>
      <p:bldP spid="28" grpId="0"/>
      <p:bldP spid="45" grpId="0"/>
      <p:bldP spid="46" grpId="0"/>
      <p:bldP spid="47" grpId="0"/>
      <p:bldP spid="48" grpId="0"/>
      <p:bldP spid="49" grpId="0"/>
      <p:bldP spid="50" grpId="0"/>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能力提升计划</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4312811" y="2544681"/>
            <a:ext cx="556480" cy="477175"/>
            <a:chOff x="3546346" y="2339026"/>
            <a:chExt cx="897787" cy="769842"/>
          </a:xfrm>
          <a:solidFill>
            <a:schemeClr val="bg1">
              <a:lumMod val="50000"/>
            </a:schemeClr>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11" name="组合 10"/>
          <p:cNvGrpSpPr/>
          <p:nvPr/>
        </p:nvGrpSpPr>
        <p:grpSpPr>
          <a:xfrm>
            <a:off x="3669617" y="3070501"/>
            <a:ext cx="1804768" cy="838537"/>
            <a:chOff x="3669617" y="2899051"/>
            <a:chExt cx="1804768" cy="838537"/>
          </a:xfrm>
        </p:grpSpPr>
        <p:sp>
          <p:nvSpPr>
            <p:cNvPr id="12" name="文本框 69"/>
            <p:cNvSpPr txBox="1"/>
            <p:nvPr/>
          </p:nvSpPr>
          <p:spPr bwMode="auto">
            <a:xfrm flipH="1">
              <a:off x="3669617" y="3160507"/>
              <a:ext cx="1804768" cy="577081"/>
            </a:xfrm>
            <a:prstGeom prst="rect">
              <a:avLst/>
            </a:prstGeom>
            <a:noFill/>
          </p:spPr>
          <p:txBody>
            <a:bodyPr wrap="square" lIns="68580" tIns="34290" rIns="68580" bIns="34290">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3" name="文本框 70"/>
            <p:cNvSpPr txBox="1"/>
            <p:nvPr/>
          </p:nvSpPr>
          <p:spPr bwMode="auto">
            <a:xfrm flipH="1">
              <a:off x="3850952" y="2899051"/>
              <a:ext cx="1442098" cy="300647"/>
            </a:xfrm>
            <a:prstGeom prst="rect">
              <a:avLst/>
            </a:prstGeom>
            <a:noFill/>
          </p:spPr>
          <p:txBody>
            <a:bodyPr lIns="68580" tIns="34290" rIns="68580" bIns="34290">
              <a:spAutoFit/>
            </a:bodyPr>
            <a:lstStyle/>
            <a:p>
              <a:pPr algn="ct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 name="组合 13"/>
          <p:cNvGrpSpPr/>
          <p:nvPr/>
        </p:nvGrpSpPr>
        <p:grpSpPr>
          <a:xfrm>
            <a:off x="3133836" y="1483115"/>
            <a:ext cx="916671" cy="2799324"/>
            <a:chOff x="4124326" y="1343025"/>
            <a:chExt cx="1478896" cy="4164157"/>
          </a:xfrm>
        </p:grpSpPr>
        <p:cxnSp>
          <p:nvCxnSpPr>
            <p:cNvPr id="15" name="直接连接符 14"/>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4063730"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flipH="1">
            <a:off x="5104210" y="1483115"/>
            <a:ext cx="848431" cy="2799324"/>
            <a:chOff x="4124326" y="1343025"/>
            <a:chExt cx="1368802" cy="4164157"/>
          </a:xfrm>
        </p:grpSpPr>
        <p:cxnSp>
          <p:nvCxnSpPr>
            <p:cNvPr id="21" name="直接连接符 20"/>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椭圆 24"/>
          <p:cNvSpPr/>
          <p:nvPr/>
        </p:nvSpPr>
        <p:spPr>
          <a:xfrm flipH="1">
            <a:off x="4987728"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6" name="组合 25"/>
          <p:cNvGrpSpPr/>
          <p:nvPr/>
        </p:nvGrpSpPr>
        <p:grpSpPr>
          <a:xfrm>
            <a:off x="2546326" y="1141856"/>
            <a:ext cx="682519" cy="682519"/>
            <a:chOff x="2546326" y="970406"/>
            <a:chExt cx="682519" cy="682519"/>
          </a:xfrm>
        </p:grpSpPr>
        <p:grpSp>
          <p:nvGrpSpPr>
            <p:cNvPr id="27" name="组合 26"/>
            <p:cNvGrpSpPr/>
            <p:nvPr/>
          </p:nvGrpSpPr>
          <p:grpSpPr>
            <a:xfrm>
              <a:off x="2546326" y="970406"/>
              <a:ext cx="682519" cy="682519"/>
              <a:chOff x="2646157" y="1103874"/>
              <a:chExt cx="910025" cy="910025"/>
            </a:xfrm>
          </p:grpSpPr>
          <p:grpSp>
            <p:nvGrpSpPr>
              <p:cNvPr id="35" name="组合 34"/>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36" name="椭圆 35"/>
              <p:cNvSpPr/>
              <p:nvPr/>
            </p:nvSpPr>
            <p:spPr>
              <a:xfrm>
                <a:off x="2792045" y="1249762"/>
                <a:ext cx="618249" cy="618249"/>
              </a:xfrm>
              <a:prstGeom prst="ellipse">
                <a:avLst/>
              </a:prstGeom>
              <a:ln>
                <a:noFill/>
              </a:ln>
              <a:effectLst>
                <a:innerShdw dist="635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28" name="组合 27"/>
            <p:cNvGrpSpPr/>
            <p:nvPr/>
          </p:nvGrpSpPr>
          <p:grpSpPr>
            <a:xfrm>
              <a:off x="2749235" y="1200630"/>
              <a:ext cx="273307" cy="226891"/>
              <a:chOff x="3132963" y="3140191"/>
              <a:chExt cx="645573" cy="535933"/>
            </a:xfrm>
            <a:solidFill>
              <a:schemeClr val="bg1"/>
            </a:solidFill>
          </p:grpSpPr>
          <p:sp>
            <p:nvSpPr>
              <p:cNvPr id="29"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0"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1"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4"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9" name="组合 38"/>
          <p:cNvGrpSpPr/>
          <p:nvPr/>
        </p:nvGrpSpPr>
        <p:grpSpPr>
          <a:xfrm>
            <a:off x="5857632" y="1141856"/>
            <a:ext cx="682519" cy="682519"/>
            <a:chOff x="5857632" y="970406"/>
            <a:chExt cx="682519" cy="682519"/>
          </a:xfrm>
        </p:grpSpPr>
        <p:grpSp>
          <p:nvGrpSpPr>
            <p:cNvPr id="40" name="组合 39"/>
            <p:cNvGrpSpPr/>
            <p:nvPr/>
          </p:nvGrpSpPr>
          <p:grpSpPr>
            <a:xfrm>
              <a:off x="5857632" y="970406"/>
              <a:ext cx="682519" cy="682519"/>
              <a:chOff x="2646157" y="1103874"/>
              <a:chExt cx="910025" cy="910025"/>
            </a:xfrm>
          </p:grpSpPr>
          <p:grpSp>
            <p:nvGrpSpPr>
              <p:cNvPr id="52" name="组合 51"/>
              <p:cNvGrpSpPr/>
              <p:nvPr/>
            </p:nvGrpSpPr>
            <p:grpSpPr>
              <a:xfrm>
                <a:off x="2646157" y="1103874"/>
                <a:ext cx="910025" cy="910025"/>
                <a:chOff x="1236675" y="2423160"/>
                <a:chExt cx="1950720" cy="1950720"/>
              </a:xfrm>
            </p:grpSpPr>
            <p:sp>
              <p:nvSpPr>
                <p:cNvPr id="54" name="椭圆 5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5" name="椭圆 5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53" name="椭圆 52"/>
              <p:cNvSpPr/>
              <p:nvPr/>
            </p:nvSpPr>
            <p:spPr>
              <a:xfrm>
                <a:off x="2792045" y="1249762"/>
                <a:ext cx="618249" cy="618249"/>
              </a:xfrm>
              <a:prstGeom prst="ellipse">
                <a:avLst/>
              </a:prstGeom>
              <a:solidFill>
                <a:schemeClr val="accent5"/>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41" name="组合 40"/>
            <p:cNvGrpSpPr/>
            <p:nvPr/>
          </p:nvGrpSpPr>
          <p:grpSpPr>
            <a:xfrm>
              <a:off x="6065300" y="1147806"/>
              <a:ext cx="289625" cy="332539"/>
              <a:chOff x="4383281" y="1858180"/>
              <a:chExt cx="684119" cy="785482"/>
            </a:xfrm>
            <a:solidFill>
              <a:schemeClr val="bg1"/>
            </a:solidFill>
          </p:grpSpPr>
          <p:sp>
            <p:nvSpPr>
              <p:cNvPr id="42"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3"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4"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5"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6"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7"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8"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9"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0"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1"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56" name="组合 55"/>
          <p:cNvGrpSpPr/>
          <p:nvPr/>
        </p:nvGrpSpPr>
        <p:grpSpPr>
          <a:xfrm>
            <a:off x="2546326" y="2528615"/>
            <a:ext cx="682519" cy="682519"/>
            <a:chOff x="2546326" y="2357165"/>
            <a:chExt cx="682519" cy="682519"/>
          </a:xfrm>
        </p:grpSpPr>
        <p:grpSp>
          <p:nvGrpSpPr>
            <p:cNvPr id="57" name="组合 56"/>
            <p:cNvGrpSpPr/>
            <p:nvPr/>
          </p:nvGrpSpPr>
          <p:grpSpPr>
            <a:xfrm>
              <a:off x="2546326" y="2357165"/>
              <a:ext cx="682519" cy="682519"/>
              <a:chOff x="2646157" y="1103874"/>
              <a:chExt cx="910025" cy="910025"/>
            </a:xfrm>
          </p:grpSpPr>
          <p:grpSp>
            <p:nvGrpSpPr>
              <p:cNvPr id="69" name="组合 68"/>
              <p:cNvGrpSpPr/>
              <p:nvPr/>
            </p:nvGrpSpPr>
            <p:grpSpPr>
              <a:xfrm>
                <a:off x="2646157" y="1103874"/>
                <a:ext cx="910025" cy="910025"/>
                <a:chOff x="1236675" y="2423160"/>
                <a:chExt cx="1950720" cy="1950720"/>
              </a:xfrm>
            </p:grpSpPr>
            <p:sp>
              <p:nvSpPr>
                <p:cNvPr id="71" name="椭圆 70"/>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2" name="椭圆 71"/>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70" name="椭圆 69"/>
              <p:cNvSpPr/>
              <p:nvPr/>
            </p:nvSpPr>
            <p:spPr>
              <a:xfrm>
                <a:off x="2792045" y="1249762"/>
                <a:ext cx="618249" cy="618249"/>
              </a:xfrm>
              <a:prstGeom prst="ellipse">
                <a:avLst/>
              </a:prstGeom>
              <a:solidFill>
                <a:schemeClr val="accent2"/>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58" name="组合 57"/>
            <p:cNvGrpSpPr/>
            <p:nvPr/>
          </p:nvGrpSpPr>
          <p:grpSpPr>
            <a:xfrm>
              <a:off x="2793476" y="2580606"/>
              <a:ext cx="184824" cy="276813"/>
              <a:chOff x="3212624" y="1881308"/>
              <a:chExt cx="436569" cy="653854"/>
            </a:xfrm>
            <a:solidFill>
              <a:schemeClr val="bg1"/>
            </a:solidFill>
          </p:grpSpPr>
          <p:sp>
            <p:nvSpPr>
              <p:cNvPr id="59"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0"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1"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2"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3"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4"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5"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6"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7"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8"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73" name="组合 72"/>
          <p:cNvGrpSpPr/>
          <p:nvPr/>
        </p:nvGrpSpPr>
        <p:grpSpPr>
          <a:xfrm>
            <a:off x="5857632" y="2528615"/>
            <a:ext cx="682519" cy="682519"/>
            <a:chOff x="5857632" y="2357165"/>
            <a:chExt cx="682519" cy="682519"/>
          </a:xfrm>
        </p:grpSpPr>
        <p:grpSp>
          <p:nvGrpSpPr>
            <p:cNvPr id="74" name="组合 73"/>
            <p:cNvGrpSpPr/>
            <p:nvPr/>
          </p:nvGrpSpPr>
          <p:grpSpPr>
            <a:xfrm>
              <a:off x="5857632" y="2357165"/>
              <a:ext cx="682519" cy="682519"/>
              <a:chOff x="2646157" y="1103874"/>
              <a:chExt cx="910025" cy="910025"/>
            </a:xfrm>
          </p:grpSpPr>
          <p:grpSp>
            <p:nvGrpSpPr>
              <p:cNvPr id="81" name="组合 80"/>
              <p:cNvGrpSpPr/>
              <p:nvPr/>
            </p:nvGrpSpPr>
            <p:grpSpPr>
              <a:xfrm>
                <a:off x="2646157" y="1103874"/>
                <a:ext cx="910025" cy="910025"/>
                <a:chOff x="1236675" y="2423160"/>
                <a:chExt cx="1950720" cy="1950720"/>
              </a:xfrm>
            </p:grpSpPr>
            <p:sp>
              <p:nvSpPr>
                <p:cNvPr id="83" name="椭圆 82"/>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4" name="椭圆 83"/>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82" name="椭圆 81"/>
              <p:cNvSpPr/>
              <p:nvPr/>
            </p:nvSpPr>
            <p:spPr>
              <a:xfrm>
                <a:off x="2792045" y="1249762"/>
                <a:ext cx="618249" cy="618249"/>
              </a:xfrm>
              <a:prstGeom prst="ellipse">
                <a:avLst/>
              </a:prstGeom>
              <a:solidFill>
                <a:schemeClr val="accent4"/>
              </a:solidFill>
              <a:ln>
                <a:noFill/>
              </a:ln>
              <a:effectLst>
                <a:innerShdw dist="635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75" name="组合 74"/>
            <p:cNvGrpSpPr/>
            <p:nvPr/>
          </p:nvGrpSpPr>
          <p:grpSpPr>
            <a:xfrm>
              <a:off x="6074185" y="2571710"/>
              <a:ext cx="271856" cy="256505"/>
              <a:chOff x="3098700" y="5569159"/>
              <a:chExt cx="642147" cy="605886"/>
            </a:xfrm>
            <a:solidFill>
              <a:schemeClr val="bg1"/>
            </a:solidFill>
          </p:grpSpPr>
          <p:sp>
            <p:nvSpPr>
              <p:cNvPr id="76"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7"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8"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9"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0"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85" name="组合 84"/>
          <p:cNvGrpSpPr/>
          <p:nvPr/>
        </p:nvGrpSpPr>
        <p:grpSpPr>
          <a:xfrm>
            <a:off x="2546326" y="3941180"/>
            <a:ext cx="682519" cy="682519"/>
            <a:chOff x="2546326" y="3769730"/>
            <a:chExt cx="682519" cy="682519"/>
          </a:xfrm>
        </p:grpSpPr>
        <p:grpSp>
          <p:nvGrpSpPr>
            <p:cNvPr id="86" name="组合 85"/>
            <p:cNvGrpSpPr/>
            <p:nvPr/>
          </p:nvGrpSpPr>
          <p:grpSpPr>
            <a:xfrm>
              <a:off x="2546326" y="3769730"/>
              <a:ext cx="682519" cy="682519"/>
              <a:chOff x="2646157" y="1103874"/>
              <a:chExt cx="910025" cy="910025"/>
            </a:xfrm>
          </p:grpSpPr>
          <p:grpSp>
            <p:nvGrpSpPr>
              <p:cNvPr id="92" name="组合 91"/>
              <p:cNvGrpSpPr/>
              <p:nvPr/>
            </p:nvGrpSpPr>
            <p:grpSpPr>
              <a:xfrm>
                <a:off x="2646157" y="1103874"/>
                <a:ext cx="910025" cy="910025"/>
                <a:chOff x="1236675" y="2423160"/>
                <a:chExt cx="1950720" cy="1950720"/>
              </a:xfrm>
            </p:grpSpPr>
            <p:sp>
              <p:nvSpPr>
                <p:cNvPr id="94" name="椭圆 9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5" name="椭圆 9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93" name="椭圆 92"/>
              <p:cNvSpPr/>
              <p:nvPr/>
            </p:nvSpPr>
            <p:spPr>
              <a:xfrm>
                <a:off x="2792045" y="1249762"/>
                <a:ext cx="618249" cy="618249"/>
              </a:xfrm>
              <a:prstGeom prst="ellipse">
                <a:avLst/>
              </a:prstGeom>
              <a:solidFill>
                <a:schemeClr val="accent3"/>
              </a:solidFill>
              <a:ln>
                <a:noFill/>
              </a:ln>
              <a:effectLst>
                <a:innerShdw dist="635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87" name="组合 86"/>
            <p:cNvGrpSpPr/>
            <p:nvPr/>
          </p:nvGrpSpPr>
          <p:grpSpPr>
            <a:xfrm>
              <a:off x="2804965" y="4001089"/>
              <a:ext cx="218996" cy="245723"/>
              <a:chOff x="3199776" y="780891"/>
              <a:chExt cx="470261" cy="527652"/>
            </a:xfrm>
            <a:solidFill>
              <a:schemeClr val="bg1"/>
            </a:solidFill>
          </p:grpSpPr>
          <p:sp>
            <p:nvSpPr>
              <p:cNvPr id="88"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9"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0"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1"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96" name="组合 95"/>
          <p:cNvGrpSpPr/>
          <p:nvPr/>
        </p:nvGrpSpPr>
        <p:grpSpPr>
          <a:xfrm>
            <a:off x="5857632" y="3941180"/>
            <a:ext cx="682519" cy="682519"/>
            <a:chOff x="5857632" y="3769730"/>
            <a:chExt cx="682519" cy="682519"/>
          </a:xfrm>
        </p:grpSpPr>
        <p:grpSp>
          <p:nvGrpSpPr>
            <p:cNvPr id="97" name="组合 96"/>
            <p:cNvGrpSpPr/>
            <p:nvPr/>
          </p:nvGrpSpPr>
          <p:grpSpPr>
            <a:xfrm>
              <a:off x="5857632" y="3769730"/>
              <a:ext cx="682519" cy="682519"/>
              <a:chOff x="2646157" y="1103874"/>
              <a:chExt cx="910025" cy="910025"/>
            </a:xfrm>
          </p:grpSpPr>
          <p:grpSp>
            <p:nvGrpSpPr>
              <p:cNvPr id="128" name="组合 127"/>
              <p:cNvGrpSpPr/>
              <p:nvPr/>
            </p:nvGrpSpPr>
            <p:grpSpPr>
              <a:xfrm>
                <a:off x="2646157" y="1103874"/>
                <a:ext cx="910025" cy="910025"/>
                <a:chOff x="1236675" y="2423160"/>
                <a:chExt cx="1950720" cy="1950720"/>
              </a:xfrm>
            </p:grpSpPr>
            <p:sp>
              <p:nvSpPr>
                <p:cNvPr id="130" name="椭圆 12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31" name="椭圆 13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129" name="椭圆 128"/>
              <p:cNvSpPr/>
              <p:nvPr/>
            </p:nvSpPr>
            <p:spPr>
              <a:xfrm>
                <a:off x="2792045" y="1249762"/>
                <a:ext cx="618249" cy="618249"/>
              </a:xfrm>
              <a:prstGeom prst="ellipse">
                <a:avLst/>
              </a:prstGeom>
              <a:solidFill>
                <a:schemeClr val="accent6"/>
              </a:solidFill>
              <a:ln>
                <a:noFill/>
              </a:ln>
              <a:effectLst>
                <a:innerShdw dist="63500" dir="135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98" name="组合 97"/>
            <p:cNvGrpSpPr/>
            <p:nvPr/>
          </p:nvGrpSpPr>
          <p:grpSpPr>
            <a:xfrm>
              <a:off x="6046201" y="4034137"/>
              <a:ext cx="327824" cy="179625"/>
              <a:chOff x="3085851" y="4418205"/>
              <a:chExt cx="774347" cy="424290"/>
            </a:xfrm>
            <a:solidFill>
              <a:schemeClr val="bg1"/>
            </a:solidFill>
          </p:grpSpPr>
          <p:sp>
            <p:nvSpPr>
              <p:cNvPr id="99" name="Freeform 439"/>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0"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1" name="Freeform 441"/>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2" name="Freeform 442"/>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3" name="Freeform 443"/>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4" name="Freeform 444"/>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5"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6"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7"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8"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9"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0" name="Freeform 450"/>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1"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2" name="Freeform 452"/>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3"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4" name="Freeform 454"/>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5"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6" name="Freeform 456"/>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7"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8" name="Freeform 458"/>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9"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0" name="Freeform 460"/>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1"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2" name="Freeform 462"/>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3"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4"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5" name="Freeform 465"/>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6"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7" name="Freeform 467"/>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132" name="组合 131"/>
          <p:cNvGrpSpPr/>
          <p:nvPr/>
        </p:nvGrpSpPr>
        <p:grpSpPr>
          <a:xfrm>
            <a:off x="720888" y="1168973"/>
            <a:ext cx="1804768" cy="861620"/>
            <a:chOff x="986174" y="1726438"/>
            <a:chExt cx="2406357" cy="1148827"/>
          </a:xfrm>
        </p:grpSpPr>
        <p:sp>
          <p:nvSpPr>
            <p:cNvPr id="133" name="文本框 142"/>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smtClean="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34" name="文本框 143"/>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35" name="组合 134"/>
          <p:cNvGrpSpPr/>
          <p:nvPr/>
        </p:nvGrpSpPr>
        <p:grpSpPr>
          <a:xfrm>
            <a:off x="720888" y="2559704"/>
            <a:ext cx="1804768" cy="861619"/>
            <a:chOff x="986174" y="1726438"/>
            <a:chExt cx="2406357" cy="1148827"/>
          </a:xfrm>
        </p:grpSpPr>
        <p:sp>
          <p:nvSpPr>
            <p:cNvPr id="136" name="文本框 146"/>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37" name="文本框 147"/>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38" name="组合 137"/>
          <p:cNvGrpSpPr/>
          <p:nvPr/>
        </p:nvGrpSpPr>
        <p:grpSpPr>
          <a:xfrm>
            <a:off x="720888" y="3988292"/>
            <a:ext cx="1804768" cy="861619"/>
            <a:chOff x="986174" y="1726438"/>
            <a:chExt cx="2406357" cy="1148827"/>
          </a:xfrm>
        </p:grpSpPr>
        <p:sp>
          <p:nvSpPr>
            <p:cNvPr id="139" name="文本框 149"/>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0" name="文本框 150"/>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1" name="组合 140"/>
          <p:cNvGrpSpPr/>
          <p:nvPr/>
        </p:nvGrpSpPr>
        <p:grpSpPr>
          <a:xfrm>
            <a:off x="6618345" y="1168971"/>
            <a:ext cx="1804768" cy="861619"/>
            <a:chOff x="8824460" y="1140028"/>
            <a:chExt cx="2406357" cy="1148827"/>
          </a:xfrm>
        </p:grpSpPr>
        <p:sp>
          <p:nvSpPr>
            <p:cNvPr id="142" name="文本框 152"/>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3" name="文本框 153"/>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4" name="组合 143"/>
          <p:cNvGrpSpPr/>
          <p:nvPr/>
        </p:nvGrpSpPr>
        <p:grpSpPr>
          <a:xfrm>
            <a:off x="6618345" y="2559706"/>
            <a:ext cx="1706258" cy="838537"/>
            <a:chOff x="6618345" y="2388256"/>
            <a:chExt cx="1706258" cy="838537"/>
          </a:xfrm>
        </p:grpSpPr>
        <p:sp>
          <p:nvSpPr>
            <p:cNvPr id="145" name="文本框 155"/>
            <p:cNvSpPr txBox="1"/>
            <p:nvPr/>
          </p:nvSpPr>
          <p:spPr bwMode="auto">
            <a:xfrm flipH="1">
              <a:off x="6618345" y="2649712"/>
              <a:ext cx="1706258" cy="577081"/>
            </a:xfrm>
            <a:prstGeom prst="rect">
              <a:avLst/>
            </a:prstGeom>
            <a:noFill/>
          </p:spPr>
          <p:txBody>
            <a:bodyPr wrap="square" lIns="68580" tIns="34290" rIns="68580" bIns="34290">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6" name="文本框 156"/>
            <p:cNvSpPr txBox="1"/>
            <p:nvPr/>
          </p:nvSpPr>
          <p:spPr bwMode="auto">
            <a:xfrm flipH="1">
              <a:off x="6618345" y="2388256"/>
              <a:ext cx="1442098" cy="300647"/>
            </a:xfrm>
            <a:prstGeom prst="rect">
              <a:avLst/>
            </a:prstGeom>
            <a:noFill/>
          </p:spPr>
          <p:txBody>
            <a:bodyPr lIns="68580" tIns="34290" rIns="68580" bIns="34290">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47" name="组合 146"/>
          <p:cNvGrpSpPr/>
          <p:nvPr/>
        </p:nvGrpSpPr>
        <p:grpSpPr>
          <a:xfrm>
            <a:off x="6618345" y="3988294"/>
            <a:ext cx="1706258" cy="838537"/>
            <a:chOff x="6618345" y="3816844"/>
            <a:chExt cx="1706258" cy="838537"/>
          </a:xfrm>
        </p:grpSpPr>
        <p:sp>
          <p:nvSpPr>
            <p:cNvPr id="148" name="文本框 158"/>
            <p:cNvSpPr txBox="1"/>
            <p:nvPr/>
          </p:nvSpPr>
          <p:spPr bwMode="auto">
            <a:xfrm flipH="1">
              <a:off x="6618345" y="4078300"/>
              <a:ext cx="1706258" cy="577081"/>
            </a:xfrm>
            <a:prstGeom prst="rect">
              <a:avLst/>
            </a:prstGeom>
            <a:noFill/>
          </p:spPr>
          <p:txBody>
            <a:bodyPr wrap="square" lIns="68580" tIns="34290" rIns="68580" bIns="34290">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endParaRPr lang="zh-CN" altLang="en-US" sz="1000" dirty="0">
                <a:solidFill>
                  <a:schemeClr val="tx1">
                    <a:lumMod val="75000"/>
                    <a:lumOff val="25000"/>
                  </a:schemeClr>
                </a:solidFill>
                <a:latin typeface="微软雅黑" panose="020B0503020204020204" charset="-122"/>
                <a:ea typeface="微软雅黑" panose="020B0503020204020204" charset="-122"/>
              </a:endParaRPr>
            </a:p>
          </p:txBody>
        </p:sp>
        <p:sp>
          <p:nvSpPr>
            <p:cNvPr id="149" name="文本框 159"/>
            <p:cNvSpPr txBox="1"/>
            <p:nvPr/>
          </p:nvSpPr>
          <p:spPr bwMode="auto">
            <a:xfrm flipH="1">
              <a:off x="6618345" y="3816844"/>
              <a:ext cx="1442098" cy="300647"/>
            </a:xfrm>
            <a:prstGeom prst="rect">
              <a:avLst/>
            </a:prstGeom>
            <a:noFill/>
          </p:spPr>
          <p:txBody>
            <a:bodyPr lIns="68580" tIns="34290" rIns="68580" bIns="34290">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endParaRPr lang="zh-CN" altLang="en-US" sz="15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par>
                                <p:cTn id="33" presetID="12" presetClass="entr" presetSubtype="4"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p:tgtEl>
                                          <p:spTgt spid="56"/>
                                        </p:tgtEl>
                                        <p:attrNameLst>
                                          <p:attrName>ppt_y</p:attrName>
                                        </p:attrNameLst>
                                      </p:cBhvr>
                                      <p:tavLst>
                                        <p:tav tm="0">
                                          <p:val>
                                            <p:strVal val="#ppt_y+#ppt_h*1.125000"/>
                                          </p:val>
                                        </p:tav>
                                        <p:tav tm="100000">
                                          <p:val>
                                            <p:strVal val="#ppt_y"/>
                                          </p:val>
                                        </p:tav>
                                      </p:tavLst>
                                    </p:anim>
                                    <p:animEffect transition="in" filter="wipe(up)">
                                      <p:cBhvr>
                                        <p:cTn id="36" dur="500"/>
                                        <p:tgtEl>
                                          <p:spTgt spid="56"/>
                                        </p:tgtEl>
                                      </p:cBhvr>
                                    </p:animEffect>
                                  </p:childTnLst>
                                </p:cTn>
                              </p:par>
                              <p:par>
                                <p:cTn id="37" presetID="12" presetClass="entr" presetSubtype="4"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p:tgtEl>
                                          <p:spTgt spid="85"/>
                                        </p:tgtEl>
                                        <p:attrNameLst>
                                          <p:attrName>ppt_y</p:attrName>
                                        </p:attrNameLst>
                                      </p:cBhvr>
                                      <p:tavLst>
                                        <p:tav tm="0">
                                          <p:val>
                                            <p:strVal val="#ppt_y+#ppt_h*1.125000"/>
                                          </p:val>
                                        </p:tav>
                                        <p:tav tm="100000">
                                          <p:val>
                                            <p:strVal val="#ppt_y"/>
                                          </p:val>
                                        </p:tav>
                                      </p:tavLst>
                                    </p:anim>
                                    <p:animEffect transition="in" filter="wipe(up)">
                                      <p:cBhvr>
                                        <p:cTn id="40" dur="500"/>
                                        <p:tgtEl>
                                          <p:spTgt spid="85"/>
                                        </p:tgtEl>
                                      </p:cBhvr>
                                    </p:animEffect>
                                  </p:childTnLst>
                                </p:cTn>
                              </p:par>
                              <p:par>
                                <p:cTn id="41" presetID="1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par>
                                <p:cTn id="45" presetID="12" presetClass="entr" presetSubtype="8"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p:tgtEl>
                                          <p:spTgt spid="73"/>
                                        </p:tgtEl>
                                        <p:attrNameLst>
                                          <p:attrName>ppt_x</p:attrName>
                                        </p:attrNameLst>
                                      </p:cBhvr>
                                      <p:tavLst>
                                        <p:tav tm="0">
                                          <p:val>
                                            <p:strVal val="#ppt_x-#ppt_w*1.125000"/>
                                          </p:val>
                                        </p:tav>
                                        <p:tav tm="100000">
                                          <p:val>
                                            <p:strVal val="#ppt_x"/>
                                          </p:val>
                                        </p:tav>
                                      </p:tavLst>
                                    </p:anim>
                                    <p:animEffect transition="in" filter="wipe(right)">
                                      <p:cBhvr>
                                        <p:cTn id="48" dur="500"/>
                                        <p:tgtEl>
                                          <p:spTgt spid="73"/>
                                        </p:tgtEl>
                                      </p:cBhvr>
                                    </p:animEffect>
                                  </p:childTnLst>
                                </p:cTn>
                              </p:par>
                              <p:par>
                                <p:cTn id="49" presetID="12" presetClass="entr" presetSubtype="8"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p:tgtEl>
                                          <p:spTgt spid="96"/>
                                        </p:tgtEl>
                                        <p:attrNameLst>
                                          <p:attrName>ppt_x</p:attrName>
                                        </p:attrNameLst>
                                      </p:cBhvr>
                                      <p:tavLst>
                                        <p:tav tm="0">
                                          <p:val>
                                            <p:strVal val="#ppt_x-#ppt_w*1.125000"/>
                                          </p:val>
                                        </p:tav>
                                        <p:tav tm="100000">
                                          <p:val>
                                            <p:strVal val="#ppt_x"/>
                                          </p:val>
                                        </p:tav>
                                      </p:tavLst>
                                    </p:anim>
                                    <p:animEffect transition="in" filter="wipe(right)">
                                      <p:cBhvr>
                                        <p:cTn id="52" dur="500"/>
                                        <p:tgtEl>
                                          <p:spTgt spid="96"/>
                                        </p:tgtEl>
                                      </p:cBhvr>
                                    </p:animEffect>
                                  </p:childTnLst>
                                </p:cTn>
                              </p:par>
                            </p:childTnLst>
                          </p:cTn>
                        </p:par>
                        <p:par>
                          <p:cTn id="53" fill="hold">
                            <p:stCondLst>
                              <p:cond delay="2500"/>
                            </p:stCondLst>
                            <p:childTnLst>
                              <p:par>
                                <p:cTn id="54" presetID="2" presetClass="entr" presetSubtype="4" fill="hold" nodeType="afterEffect">
                                  <p:stCondLst>
                                    <p:cond delay="0"/>
                                  </p:stCondLst>
                                  <p:childTnLst>
                                    <p:set>
                                      <p:cBhvr>
                                        <p:cTn id="55" dur="1" fill="hold">
                                          <p:stCondLst>
                                            <p:cond delay="0"/>
                                          </p:stCondLst>
                                        </p:cTn>
                                        <p:tgtEl>
                                          <p:spTgt spid="132"/>
                                        </p:tgtEl>
                                        <p:attrNameLst>
                                          <p:attrName>style.visibility</p:attrName>
                                        </p:attrNameLst>
                                      </p:cBhvr>
                                      <p:to>
                                        <p:strVal val="visible"/>
                                      </p:to>
                                    </p:set>
                                    <p:anim calcmode="lin" valueType="num">
                                      <p:cBhvr additive="base">
                                        <p:cTn id="56" dur="500" fill="hold"/>
                                        <p:tgtEl>
                                          <p:spTgt spid="132"/>
                                        </p:tgtEl>
                                        <p:attrNameLst>
                                          <p:attrName>ppt_x</p:attrName>
                                        </p:attrNameLst>
                                      </p:cBhvr>
                                      <p:tavLst>
                                        <p:tav tm="0">
                                          <p:val>
                                            <p:strVal val="#ppt_x"/>
                                          </p:val>
                                        </p:tav>
                                        <p:tav tm="100000">
                                          <p:val>
                                            <p:strVal val="#ppt_x"/>
                                          </p:val>
                                        </p:tav>
                                      </p:tavLst>
                                    </p:anim>
                                    <p:anim calcmode="lin" valueType="num">
                                      <p:cBhvr additive="base">
                                        <p:cTn id="57" dur="500" fill="hold"/>
                                        <p:tgtEl>
                                          <p:spTgt spid="13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1"/>
                                        </p:tgtEl>
                                        <p:attrNameLst>
                                          <p:attrName>style.visibility</p:attrName>
                                        </p:attrNameLst>
                                      </p:cBhvr>
                                      <p:to>
                                        <p:strVal val="visible"/>
                                      </p:to>
                                    </p:set>
                                    <p:anim calcmode="lin" valueType="num">
                                      <p:cBhvr additive="base">
                                        <p:cTn id="60" dur="500" fill="hold"/>
                                        <p:tgtEl>
                                          <p:spTgt spid="141"/>
                                        </p:tgtEl>
                                        <p:attrNameLst>
                                          <p:attrName>ppt_x</p:attrName>
                                        </p:attrNameLst>
                                      </p:cBhvr>
                                      <p:tavLst>
                                        <p:tav tm="0">
                                          <p:val>
                                            <p:strVal val="#ppt_x"/>
                                          </p:val>
                                        </p:tav>
                                        <p:tav tm="100000">
                                          <p:val>
                                            <p:strVal val="#ppt_x"/>
                                          </p:val>
                                        </p:tav>
                                      </p:tavLst>
                                    </p:anim>
                                    <p:anim calcmode="lin" valueType="num">
                                      <p:cBhvr additive="base">
                                        <p:cTn id="61" dur="500" fill="hold"/>
                                        <p:tgtEl>
                                          <p:spTgt spid="141"/>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4" fill="hold" nodeType="afterEffect">
                                  <p:stCondLst>
                                    <p:cond delay="0"/>
                                  </p:stCondLst>
                                  <p:childTnLst>
                                    <p:set>
                                      <p:cBhvr>
                                        <p:cTn id="64" dur="1" fill="hold">
                                          <p:stCondLst>
                                            <p:cond delay="0"/>
                                          </p:stCondLst>
                                        </p:cTn>
                                        <p:tgtEl>
                                          <p:spTgt spid="135"/>
                                        </p:tgtEl>
                                        <p:attrNameLst>
                                          <p:attrName>style.visibility</p:attrName>
                                        </p:attrNameLst>
                                      </p:cBhvr>
                                      <p:to>
                                        <p:strVal val="visible"/>
                                      </p:to>
                                    </p:set>
                                    <p:anim calcmode="lin" valueType="num">
                                      <p:cBhvr additive="base">
                                        <p:cTn id="65" dur="500" fill="hold"/>
                                        <p:tgtEl>
                                          <p:spTgt spid="135"/>
                                        </p:tgtEl>
                                        <p:attrNameLst>
                                          <p:attrName>ppt_x</p:attrName>
                                        </p:attrNameLst>
                                      </p:cBhvr>
                                      <p:tavLst>
                                        <p:tav tm="0">
                                          <p:val>
                                            <p:strVal val="#ppt_x"/>
                                          </p:val>
                                        </p:tav>
                                        <p:tav tm="100000">
                                          <p:val>
                                            <p:strVal val="#ppt_x"/>
                                          </p:val>
                                        </p:tav>
                                      </p:tavLst>
                                    </p:anim>
                                    <p:anim calcmode="lin" valueType="num">
                                      <p:cBhvr additive="base">
                                        <p:cTn id="66" dur="500" fill="hold"/>
                                        <p:tgtEl>
                                          <p:spTgt spid="13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anim calcmode="lin" valueType="num">
                                      <p:cBhvr additive="base">
                                        <p:cTn id="69" dur="500" fill="hold"/>
                                        <p:tgtEl>
                                          <p:spTgt spid="144"/>
                                        </p:tgtEl>
                                        <p:attrNameLst>
                                          <p:attrName>ppt_x</p:attrName>
                                        </p:attrNameLst>
                                      </p:cBhvr>
                                      <p:tavLst>
                                        <p:tav tm="0">
                                          <p:val>
                                            <p:strVal val="#ppt_x"/>
                                          </p:val>
                                        </p:tav>
                                        <p:tav tm="100000">
                                          <p:val>
                                            <p:strVal val="#ppt_x"/>
                                          </p:val>
                                        </p:tav>
                                      </p:tavLst>
                                    </p:anim>
                                    <p:anim calcmode="lin" valueType="num">
                                      <p:cBhvr additive="base">
                                        <p:cTn id="70" dur="500" fill="hold"/>
                                        <p:tgtEl>
                                          <p:spTgt spid="144"/>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 presetClass="entr" presetSubtype="4" fill="hold" nodeType="afterEffect">
                                  <p:stCondLst>
                                    <p:cond delay="0"/>
                                  </p:stCondLst>
                                  <p:childTnLst>
                                    <p:set>
                                      <p:cBhvr>
                                        <p:cTn id="73" dur="1" fill="hold">
                                          <p:stCondLst>
                                            <p:cond delay="0"/>
                                          </p:stCondLst>
                                        </p:cTn>
                                        <p:tgtEl>
                                          <p:spTgt spid="138"/>
                                        </p:tgtEl>
                                        <p:attrNameLst>
                                          <p:attrName>style.visibility</p:attrName>
                                        </p:attrNameLst>
                                      </p:cBhvr>
                                      <p:to>
                                        <p:strVal val="visible"/>
                                      </p:to>
                                    </p:set>
                                    <p:anim calcmode="lin" valueType="num">
                                      <p:cBhvr additive="base">
                                        <p:cTn id="74" dur="500" fill="hold"/>
                                        <p:tgtEl>
                                          <p:spTgt spid="138"/>
                                        </p:tgtEl>
                                        <p:attrNameLst>
                                          <p:attrName>ppt_x</p:attrName>
                                        </p:attrNameLst>
                                      </p:cBhvr>
                                      <p:tavLst>
                                        <p:tav tm="0">
                                          <p:val>
                                            <p:strVal val="#ppt_x"/>
                                          </p:val>
                                        </p:tav>
                                        <p:tav tm="100000">
                                          <p:val>
                                            <p:strVal val="#ppt_x"/>
                                          </p:val>
                                        </p:tav>
                                      </p:tavLst>
                                    </p:anim>
                                    <p:anim calcmode="lin" valueType="num">
                                      <p:cBhvr additive="base">
                                        <p:cTn id="75" dur="500" fill="hold"/>
                                        <p:tgtEl>
                                          <p:spTgt spid="138"/>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7"/>
                                        </p:tgtEl>
                                        <p:attrNameLst>
                                          <p:attrName>style.visibility</p:attrName>
                                        </p:attrNameLst>
                                      </p:cBhvr>
                                      <p:to>
                                        <p:strVal val="visible"/>
                                      </p:to>
                                    </p:set>
                                    <p:anim calcmode="lin" valueType="num">
                                      <p:cBhvr additive="base">
                                        <p:cTn id="78" dur="500" fill="hold"/>
                                        <p:tgtEl>
                                          <p:spTgt spid="147"/>
                                        </p:tgtEl>
                                        <p:attrNameLst>
                                          <p:attrName>ppt_x</p:attrName>
                                        </p:attrNameLst>
                                      </p:cBhvr>
                                      <p:tavLst>
                                        <p:tav tm="0">
                                          <p:val>
                                            <p:strVal val="#ppt_x"/>
                                          </p:val>
                                        </p:tav>
                                        <p:tav tm="100000">
                                          <p:val>
                                            <p:strVal val="#ppt_x"/>
                                          </p:val>
                                        </p:tav>
                                      </p:tavLst>
                                    </p:anim>
                                    <p:anim calcmode="lin" valueType="num">
                                      <p:cBhvr additive="base">
                                        <p:cTn id="79"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30507"/>
            <a:ext cx="2809875" cy="914400"/>
            <a:chOff x="0" y="1850567"/>
            <a:chExt cx="3746500" cy="1219200"/>
          </a:xfrm>
        </p:grpSpPr>
        <p:sp>
          <p:nvSpPr>
            <p:cNvPr id="4" name="MH_SubTitle_1"/>
            <p:cNvSpPr/>
            <p:nvPr>
              <p:custDataLst>
                <p:tags r:id="rId1"/>
              </p:custDataLst>
            </p:nvPr>
          </p:nvSpPr>
          <p:spPr>
            <a:xfrm>
              <a:off x="0" y="1850567"/>
              <a:ext cx="3746500" cy="1219200"/>
            </a:xfrm>
            <a:prstGeom prst="rect">
              <a:avLst/>
            </a:prstGeom>
            <a:solidFill>
              <a:schemeClr val="accent3">
                <a:alpha val="89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a:defRPr/>
              </a:pPr>
              <a:endParaRPr lang="zh-CN" altLang="en-US" dirty="0">
                <a:solidFill>
                  <a:srgbClr val="FFFFFF"/>
                </a:solidFill>
                <a:latin typeface="微软雅黑" panose="020B0503020204020204" charset="-122"/>
                <a:ea typeface="微软雅黑" panose="020B0503020204020204" charset="-122"/>
              </a:endParaRPr>
            </a:p>
          </p:txBody>
        </p:sp>
        <p:sp>
          <p:nvSpPr>
            <p:cNvPr id="5" name="文本框 25"/>
            <p:cNvSpPr txBox="1"/>
            <p:nvPr/>
          </p:nvSpPr>
          <p:spPr>
            <a:xfrm>
              <a:off x="1538556" y="2151838"/>
              <a:ext cx="1631216" cy="677108"/>
            </a:xfrm>
            <a:prstGeom prst="rect">
              <a:avLst/>
            </a:prstGeom>
            <a:noFill/>
          </p:spPr>
          <p:txBody>
            <a:bodyPr wrap="none" rtlCol="0">
              <a:spAutoFit/>
            </a:bodyPr>
            <a:lstStyle/>
            <a:p>
              <a:r>
                <a:rPr lang="zh-CN" altLang="en-US" sz="2700" dirty="0">
                  <a:solidFill>
                    <a:srgbClr val="F7F7F7"/>
                  </a:solidFill>
                  <a:latin typeface="微软雅黑" panose="020B0503020204020204" charset="-122"/>
                  <a:ea typeface="微软雅黑" panose="020B0503020204020204" charset="-122"/>
                </a:rPr>
                <a:t>结束语</a:t>
              </a:r>
              <a:endParaRPr lang="zh-CN" altLang="en-US" sz="2700" dirty="0">
                <a:solidFill>
                  <a:srgbClr val="F7F7F7"/>
                </a:solidFill>
                <a:latin typeface="微软雅黑" panose="020B0503020204020204" charset="-122"/>
                <a:ea typeface="微软雅黑" panose="020B0503020204020204" charset="-122"/>
              </a:endParaRPr>
            </a:p>
          </p:txBody>
        </p:sp>
        <p:sp>
          <p:nvSpPr>
            <p:cNvPr id="8" name="KSO_Shape"/>
            <p:cNvSpPr/>
            <p:nvPr/>
          </p:nvSpPr>
          <p:spPr>
            <a:xfrm>
              <a:off x="896455" y="2185624"/>
              <a:ext cx="297096" cy="57875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grpSp>
        <p:nvGrpSpPr>
          <p:cNvPr id="9" name="组合 8"/>
          <p:cNvGrpSpPr/>
          <p:nvPr/>
        </p:nvGrpSpPr>
        <p:grpSpPr>
          <a:xfrm>
            <a:off x="5896769" y="1322093"/>
            <a:ext cx="2368253" cy="2368253"/>
            <a:chOff x="304800" y="673100"/>
            <a:chExt cx="4000500" cy="4000500"/>
          </a:xfrm>
          <a:gradFill>
            <a:gsLst>
              <a:gs pos="0">
                <a:schemeClr val="accent1">
                  <a:lumMod val="75000"/>
                </a:schemeClr>
              </a:gs>
              <a:gs pos="100000">
                <a:schemeClr val="accent1"/>
              </a:gs>
            </a:gsLst>
            <a:lin ang="5400000" scaled="0"/>
          </a:grad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gradFill>
                <a:gsLst>
                  <a:gs pos="0">
                    <a:schemeClr val="accent1"/>
                  </a:gs>
                  <a:gs pos="100000">
                    <a:schemeClr val="accent1">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1" name="椭圆 10"/>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2" name="组合 11"/>
          <p:cNvGrpSpPr/>
          <p:nvPr/>
        </p:nvGrpSpPr>
        <p:grpSpPr>
          <a:xfrm>
            <a:off x="7268369" y="972344"/>
            <a:ext cx="956002" cy="956000"/>
            <a:chOff x="304800" y="673100"/>
            <a:chExt cx="4000500" cy="4000500"/>
          </a:xfrm>
          <a:gradFill>
            <a:gsLst>
              <a:gs pos="0">
                <a:schemeClr val="accent5">
                  <a:lumMod val="75000"/>
                </a:schemeClr>
              </a:gs>
              <a:gs pos="100000">
                <a:schemeClr val="accent5"/>
              </a:gs>
            </a:gsLst>
            <a:lin ang="5400000" scaled="0"/>
          </a:gradFill>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w="25400" cap="flat" cmpd="sng" algn="ctr">
              <a:gradFill>
                <a:gsLst>
                  <a:gs pos="0">
                    <a:schemeClr val="accent5"/>
                  </a:gs>
                  <a:gs pos="100000">
                    <a:schemeClr val="accent5">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4" name="椭圆 1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5" name="组合 14"/>
          <p:cNvGrpSpPr/>
          <p:nvPr/>
        </p:nvGrpSpPr>
        <p:grpSpPr>
          <a:xfrm>
            <a:off x="5342239" y="667544"/>
            <a:ext cx="1240330" cy="1240328"/>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w="25400" cap="flat" cmpd="sng" algn="ctr">
              <a:gradFill>
                <a:gsLst>
                  <a:gs pos="0">
                    <a:schemeClr val="accent3"/>
                  </a:gs>
                  <a:gs pos="100000">
                    <a:schemeClr val="accent3">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7" name="椭圆 1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8" name="组合 17"/>
          <p:cNvGrpSpPr/>
          <p:nvPr/>
        </p:nvGrpSpPr>
        <p:grpSpPr>
          <a:xfrm>
            <a:off x="6295113" y="3236373"/>
            <a:ext cx="1125656" cy="1125655"/>
            <a:chOff x="304800" y="673100"/>
            <a:chExt cx="4000500" cy="4000500"/>
          </a:xfrm>
          <a:gradFill>
            <a:gsLst>
              <a:gs pos="0">
                <a:schemeClr val="accent4">
                  <a:lumMod val="75000"/>
                </a:schemeClr>
              </a:gs>
              <a:gs pos="100000">
                <a:schemeClr val="accent4"/>
              </a:gs>
            </a:gsLst>
            <a:lin ang="5400000" scaled="0"/>
          </a:gradFill>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pFill/>
            <a:ln w="25400" cap="flat" cmpd="sng" algn="ctr">
              <a:gradFill>
                <a:gsLst>
                  <a:gs pos="0">
                    <a:schemeClr val="accent4"/>
                  </a:gs>
                  <a:gs pos="100000">
                    <a:schemeClr val="accent4">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0" name="椭圆 1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21" name="组合 20"/>
          <p:cNvGrpSpPr/>
          <p:nvPr/>
        </p:nvGrpSpPr>
        <p:grpSpPr>
          <a:xfrm>
            <a:off x="5163877" y="4080553"/>
            <a:ext cx="398984" cy="398984"/>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gradFill>
                <a:gsLst>
                  <a:gs pos="0">
                    <a:schemeClr val="accent3"/>
                  </a:gs>
                  <a:gs pos="100000">
                    <a:schemeClr val="accent3">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24" name="组合 23"/>
          <p:cNvGrpSpPr/>
          <p:nvPr/>
        </p:nvGrpSpPr>
        <p:grpSpPr>
          <a:xfrm>
            <a:off x="5849902" y="3490854"/>
            <a:ext cx="398984" cy="398984"/>
            <a:chOff x="304800" y="673100"/>
            <a:chExt cx="4000500" cy="4000500"/>
          </a:xfrm>
          <a:gradFill>
            <a:gsLst>
              <a:gs pos="0">
                <a:schemeClr val="accent1">
                  <a:lumMod val="75000"/>
                </a:schemeClr>
              </a:gs>
              <a:gs pos="100000">
                <a:schemeClr val="accent1"/>
              </a:gs>
            </a:gsLst>
            <a:lin ang="5400000" scaled="0"/>
          </a:gradFill>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pFill/>
            <a:ln w="25400" cap="flat" cmpd="sng" algn="ctr">
              <a:gradFill>
                <a:gsLst>
                  <a:gs pos="0">
                    <a:schemeClr val="accent1"/>
                  </a:gs>
                  <a:gs pos="100000">
                    <a:schemeClr val="accent1">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6" name="椭圆 2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sp>
        <p:nvSpPr>
          <p:cNvPr id="27" name="矩形 26"/>
          <p:cNvSpPr/>
          <p:nvPr/>
        </p:nvSpPr>
        <p:spPr>
          <a:xfrm>
            <a:off x="7300145" y="1192703"/>
            <a:ext cx="903361" cy="523220"/>
          </a:xfrm>
          <a:prstGeom prst="rect">
            <a:avLst/>
          </a:prstGeom>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共</a:t>
            </a:r>
            <a:r>
              <a:rPr lang="zh-CN" altLang="en-US" kern="0" dirty="0" smtClean="0">
                <a:solidFill>
                  <a:schemeClr val="bg1"/>
                </a:solidFill>
                <a:latin typeface="微软雅黑" panose="020B0503020204020204" charset="-122"/>
                <a:ea typeface="微软雅黑" panose="020B0503020204020204" charset="-122"/>
              </a:rPr>
              <a:t>创</a:t>
            </a:r>
            <a:endParaRPr lang="en-US" altLang="zh-CN" kern="0" dirty="0" smtClean="0">
              <a:solidFill>
                <a:schemeClr val="bg1"/>
              </a:solidFill>
              <a:latin typeface="微软雅黑" panose="020B0503020204020204" charset="-122"/>
              <a:ea typeface="微软雅黑" panose="020B0503020204020204" charset="-122"/>
            </a:endParaRPr>
          </a:p>
          <a:p>
            <a:pPr algn="ctr">
              <a:defRPr/>
            </a:pPr>
            <a:r>
              <a:rPr lang="zh-CN" altLang="en-US" kern="0" dirty="0" smtClean="0">
                <a:solidFill>
                  <a:schemeClr val="bg1"/>
                </a:solidFill>
                <a:latin typeface="微软雅黑" panose="020B0503020204020204" charset="-122"/>
                <a:ea typeface="微软雅黑" panose="020B0503020204020204" charset="-122"/>
              </a:rPr>
              <a:t>未来</a:t>
            </a:r>
            <a:endParaRPr lang="zh-CN" altLang="en-US" kern="0" dirty="0">
              <a:solidFill>
                <a:schemeClr val="bg1"/>
              </a:solidFill>
              <a:latin typeface="微软雅黑" panose="020B0503020204020204" charset="-122"/>
              <a:ea typeface="微软雅黑" panose="020B0503020204020204" charset="-122"/>
            </a:endParaRPr>
          </a:p>
        </p:txBody>
      </p:sp>
      <p:sp>
        <p:nvSpPr>
          <p:cNvPr id="28" name="矩形 27"/>
          <p:cNvSpPr/>
          <p:nvPr/>
        </p:nvSpPr>
        <p:spPr>
          <a:xfrm>
            <a:off x="6473814" y="3452758"/>
            <a:ext cx="813558" cy="523220"/>
          </a:xfrm>
          <a:prstGeom prst="rect">
            <a:avLst/>
          </a:prstGeom>
          <a:ln>
            <a:noFill/>
          </a:ln>
        </p:spPr>
        <p:txBody>
          <a:bodyPr wrap="square">
            <a:spAutoFit/>
          </a:bodyPr>
          <a:lstStyle/>
          <a:p>
            <a:pPr algn="ctr">
              <a:defRPr/>
            </a:pPr>
            <a:r>
              <a:rPr lang="zh-CN" altLang="en-US" kern="0" dirty="0" smtClean="0">
                <a:solidFill>
                  <a:schemeClr val="bg1"/>
                </a:solidFill>
                <a:latin typeface="微软雅黑" panose="020B0503020204020204" charset="-122"/>
                <a:ea typeface="微软雅黑" panose="020B0503020204020204" charset="-122"/>
              </a:rPr>
              <a:t>沸腾</a:t>
            </a:r>
            <a:endParaRPr lang="en-US" altLang="zh-CN" kern="0" dirty="0" smtClean="0">
              <a:solidFill>
                <a:schemeClr val="bg1"/>
              </a:solidFill>
              <a:latin typeface="微软雅黑" panose="020B0503020204020204" charset="-122"/>
              <a:ea typeface="微软雅黑" panose="020B0503020204020204" charset="-122"/>
            </a:endParaRPr>
          </a:p>
          <a:p>
            <a:pPr algn="ctr">
              <a:defRPr/>
            </a:pPr>
            <a:r>
              <a:rPr lang="zh-CN" altLang="en-US" kern="0" dirty="0" smtClean="0">
                <a:solidFill>
                  <a:schemeClr val="bg1"/>
                </a:solidFill>
                <a:latin typeface="微软雅黑" panose="020B0503020204020204" charset="-122"/>
                <a:ea typeface="微软雅黑" panose="020B0503020204020204" charset="-122"/>
              </a:rPr>
              <a:t>理想</a:t>
            </a:r>
            <a:endParaRPr lang="zh-CN" altLang="en-US" kern="0"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5526331" y="1011813"/>
            <a:ext cx="870930" cy="523220"/>
          </a:xfrm>
          <a:prstGeom prst="rect">
            <a:avLst/>
          </a:prstGeom>
          <a:ln>
            <a:noFill/>
          </a:ln>
        </p:spPr>
        <p:txBody>
          <a:bodyPr wrap="square">
            <a:spAutoFit/>
          </a:bodyPr>
          <a:lstStyle/>
          <a:p>
            <a:pPr algn="ctr">
              <a:defRPr/>
            </a:pPr>
            <a:r>
              <a:rPr lang="zh-CN" altLang="en-US" kern="0" dirty="0" smtClean="0">
                <a:solidFill>
                  <a:schemeClr val="bg1"/>
                </a:solidFill>
                <a:latin typeface="微软雅黑" panose="020B0503020204020204" charset="-122"/>
                <a:ea typeface="微软雅黑" panose="020B0503020204020204" charset="-122"/>
              </a:rPr>
              <a:t>燃烧</a:t>
            </a:r>
            <a:endParaRPr lang="en-US" altLang="zh-CN" kern="0" dirty="0" smtClean="0">
              <a:solidFill>
                <a:schemeClr val="bg1"/>
              </a:solidFill>
              <a:latin typeface="微软雅黑" panose="020B0503020204020204" charset="-122"/>
              <a:ea typeface="微软雅黑" panose="020B0503020204020204" charset="-122"/>
            </a:endParaRPr>
          </a:p>
          <a:p>
            <a:pPr algn="ctr">
              <a:defRPr/>
            </a:pPr>
            <a:r>
              <a:rPr lang="zh-CN" altLang="en-US" kern="0" dirty="0" smtClean="0">
                <a:solidFill>
                  <a:schemeClr val="bg1"/>
                </a:solidFill>
                <a:latin typeface="微软雅黑" panose="020B0503020204020204" charset="-122"/>
                <a:ea typeface="微软雅黑" panose="020B0503020204020204" charset="-122"/>
              </a:rPr>
              <a:t>激情</a:t>
            </a:r>
            <a:endParaRPr lang="zh-CN" altLang="en-US" kern="0" dirty="0">
              <a:solidFill>
                <a:schemeClr val="bg1"/>
              </a:solidFill>
              <a:latin typeface="微软雅黑" panose="020B0503020204020204" charset="-122"/>
              <a:ea typeface="微软雅黑" panose="020B0503020204020204" charset="-122"/>
            </a:endParaRPr>
          </a:p>
        </p:txBody>
      </p:sp>
      <p:grpSp>
        <p:nvGrpSpPr>
          <p:cNvPr id="30" name="组合 29"/>
          <p:cNvGrpSpPr/>
          <p:nvPr/>
        </p:nvGrpSpPr>
        <p:grpSpPr>
          <a:xfrm>
            <a:off x="5311177" y="2312969"/>
            <a:ext cx="781445" cy="781444"/>
            <a:chOff x="304800" y="673100"/>
            <a:chExt cx="4000500" cy="4000500"/>
          </a:xfrm>
          <a:gradFill>
            <a:gsLst>
              <a:gs pos="0">
                <a:schemeClr val="accent2">
                  <a:lumMod val="75000"/>
                </a:schemeClr>
              </a:gs>
              <a:gs pos="100000">
                <a:schemeClr val="accent2"/>
              </a:gs>
            </a:gsLst>
            <a:lin ang="5400000" scaled="0"/>
          </a:grad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w="25400" cap="flat" cmpd="sng" algn="ctr">
              <a:gradFill>
                <a:gsLst>
                  <a:gs pos="0">
                    <a:schemeClr val="accent2"/>
                  </a:gs>
                  <a:gs pos="100000">
                    <a:schemeClr val="accent2">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32" name="椭圆 3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sp>
        <p:nvSpPr>
          <p:cNvPr id="33" name="矩形 32"/>
          <p:cNvSpPr/>
          <p:nvPr/>
        </p:nvSpPr>
        <p:spPr>
          <a:xfrm>
            <a:off x="5325128" y="2442081"/>
            <a:ext cx="750438" cy="523220"/>
          </a:xfrm>
          <a:prstGeom prst="rect">
            <a:avLst/>
          </a:prstGeom>
        </p:spPr>
        <p:txBody>
          <a:bodyPr wrap="square">
            <a:spAutoFit/>
          </a:bodyPr>
          <a:lstStyle/>
          <a:p>
            <a:pPr algn="ctr">
              <a:defRPr/>
            </a:pPr>
            <a:r>
              <a:rPr lang="zh-CN" altLang="en-US" sz="1400" kern="0" dirty="0" smtClean="0">
                <a:solidFill>
                  <a:schemeClr val="bg1"/>
                </a:solidFill>
                <a:latin typeface="微软雅黑" panose="020B0503020204020204" charset="-122"/>
                <a:ea typeface="微软雅黑" panose="020B0503020204020204" charset="-122"/>
              </a:rPr>
              <a:t>团结</a:t>
            </a:r>
            <a:endParaRPr lang="en-US" altLang="zh-CN" sz="1400" kern="0" dirty="0" smtClean="0">
              <a:solidFill>
                <a:schemeClr val="bg1"/>
              </a:solidFill>
              <a:latin typeface="微软雅黑" panose="020B0503020204020204" charset="-122"/>
              <a:ea typeface="微软雅黑" panose="020B0503020204020204" charset="-122"/>
            </a:endParaRPr>
          </a:p>
          <a:p>
            <a:pPr algn="ctr">
              <a:defRPr/>
            </a:pPr>
            <a:r>
              <a:rPr lang="zh-CN" altLang="en-US" sz="1400" kern="0" dirty="0" smtClean="0">
                <a:solidFill>
                  <a:schemeClr val="bg1"/>
                </a:solidFill>
                <a:latin typeface="微软雅黑" panose="020B0503020204020204" charset="-122"/>
                <a:ea typeface="微软雅黑" panose="020B0503020204020204" charset="-122"/>
              </a:rPr>
              <a:t>拼搏</a:t>
            </a:r>
            <a:endParaRPr lang="zh-CN" altLang="en-US" sz="1400" kern="0" dirty="0">
              <a:solidFill>
                <a:schemeClr val="bg1"/>
              </a:solidFill>
              <a:latin typeface="微软雅黑" panose="020B0503020204020204" charset="-122"/>
              <a:ea typeface="微软雅黑" panose="020B0503020204020204" charset="-122"/>
            </a:endParaRPr>
          </a:p>
        </p:txBody>
      </p:sp>
      <p:sp>
        <p:nvSpPr>
          <p:cNvPr id="34" name="Rectangle 370" descr="2"/>
          <p:cNvSpPr>
            <a:spLocks noChangeArrowheads="1"/>
          </p:cNvSpPr>
          <p:nvPr/>
        </p:nvSpPr>
        <p:spPr bwMode="gray">
          <a:xfrm>
            <a:off x="6017419"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5400" dirty="0">
                <a:solidFill>
                  <a:schemeClr val="bg1"/>
                </a:solidFill>
                <a:latin typeface="微软雅黑" panose="020B0503020204020204" charset="-122"/>
                <a:ea typeface="微软雅黑" panose="020B0503020204020204" charset="-122"/>
              </a:rPr>
              <a:t>发展</a:t>
            </a:r>
            <a:endParaRPr lang="zh-CN" altLang="en-US" sz="5400" dirty="0">
              <a:solidFill>
                <a:schemeClr val="bg1"/>
              </a:solidFill>
              <a:latin typeface="微软雅黑" panose="020B0503020204020204" charset="-122"/>
              <a:ea typeface="微软雅黑" panose="020B0503020204020204" charset="-122"/>
            </a:endParaRPr>
          </a:p>
        </p:txBody>
      </p:sp>
      <p:sp>
        <p:nvSpPr>
          <p:cNvPr id="35" name="Rectangle 371" descr="2"/>
          <p:cNvSpPr>
            <a:spLocks noChangeArrowheads="1"/>
          </p:cNvSpPr>
          <p:nvPr/>
        </p:nvSpPr>
        <p:spPr bwMode="gray">
          <a:xfrm>
            <a:off x="6855619"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2700" dirty="0">
                <a:solidFill>
                  <a:schemeClr val="bg1"/>
                </a:solidFill>
                <a:latin typeface="微软雅黑" panose="020B0503020204020204" charset="-122"/>
                <a:ea typeface="微软雅黑" panose="020B0503020204020204" charset="-122"/>
              </a:rPr>
              <a:t>创新</a:t>
            </a:r>
            <a:endParaRPr lang="zh-CN" altLang="en-US" sz="2700" dirty="0">
              <a:solidFill>
                <a:schemeClr val="bg1"/>
              </a:solidFill>
              <a:latin typeface="微软雅黑" panose="020B0503020204020204" charset="-122"/>
              <a:ea typeface="微软雅黑" panose="020B0503020204020204" charset="-122"/>
            </a:endParaRPr>
          </a:p>
        </p:txBody>
      </p:sp>
      <p:sp>
        <p:nvSpPr>
          <p:cNvPr id="36" name="Rectangle 371" descr="2"/>
          <p:cNvSpPr>
            <a:spLocks noChangeArrowheads="1"/>
          </p:cNvSpPr>
          <p:nvPr/>
        </p:nvSpPr>
        <p:spPr bwMode="gray">
          <a:xfrm>
            <a:off x="6009939" y="2777167"/>
            <a:ext cx="2162388"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en-US" altLang="zh-CN" sz="1500" dirty="0" smtClean="0">
                <a:solidFill>
                  <a:schemeClr val="bg1"/>
                </a:solidFill>
                <a:latin typeface="微软雅黑" panose="020B0503020204020204" charset="-122"/>
                <a:ea typeface="微软雅黑" panose="020B0503020204020204" charset="-122"/>
              </a:rPr>
              <a:t>FAZHANCHUANGXIN</a:t>
            </a:r>
            <a:endParaRPr lang="zh-CN" altLang="en-US" sz="1500" dirty="0">
              <a:solidFill>
                <a:schemeClr val="bg1"/>
              </a:solidFill>
              <a:latin typeface="微软雅黑" panose="020B0503020204020204" charset="-122"/>
              <a:ea typeface="微软雅黑" panose="020B0503020204020204" charset="-122"/>
            </a:endParaRPr>
          </a:p>
        </p:txBody>
      </p:sp>
      <p:sp>
        <p:nvSpPr>
          <p:cNvPr id="38" name="TextBox 37"/>
          <p:cNvSpPr txBox="1"/>
          <p:nvPr/>
        </p:nvSpPr>
        <p:spPr>
          <a:xfrm>
            <a:off x="625736" y="1903021"/>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200" kern="0" dirty="0" smtClean="0">
                <a:solidFill>
                  <a:srgbClr val="7F7F7F">
                    <a:lumMod val="50000"/>
                  </a:srgbClr>
                </a:solidFill>
                <a:latin typeface="微软雅黑" panose="020B0503020204020204" charset="-122"/>
                <a:ea typeface="微软雅黑" panose="020B0503020204020204" charset="-122"/>
              </a:rPr>
              <a:t>。您的内容打在这里</a:t>
            </a: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endParaRPr lang="zh-CN" altLang="en-US" sz="1200" kern="0" dirty="0">
              <a:solidFill>
                <a:srgbClr val="7F7F7F">
                  <a:lumMod val="50000"/>
                </a:srgbClr>
              </a:solidFill>
              <a:latin typeface="微软雅黑" panose="020B0503020204020204" charset="-122"/>
              <a:ea typeface="微软雅黑" panose="020B0503020204020204" charset="-122"/>
            </a:endParaRPr>
          </a:p>
          <a:p>
            <a:pPr>
              <a:lnSpc>
                <a:spcPct val="130000"/>
              </a:lnSpc>
              <a:defRPr/>
            </a:pPr>
            <a:endParaRPr lang="zh-CN" altLang="en-US" sz="1200" kern="0" dirty="0">
              <a:solidFill>
                <a:srgbClr val="7F7F7F">
                  <a:lumMod val="50000"/>
                </a:srgbClr>
              </a:solidFill>
              <a:latin typeface="微软雅黑" panose="020B0503020204020204" charset="-122"/>
              <a:ea typeface="微软雅黑" panose="020B0503020204020204" charset="-122"/>
            </a:endParaRPr>
          </a:p>
        </p:txBody>
      </p:sp>
      <p:sp>
        <p:nvSpPr>
          <p:cNvPr id="39" name="TextBox 38"/>
          <p:cNvSpPr txBox="1"/>
          <p:nvPr/>
        </p:nvSpPr>
        <p:spPr>
          <a:xfrm>
            <a:off x="625736" y="3055548"/>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200" kern="0" dirty="0" smtClean="0">
                <a:solidFill>
                  <a:srgbClr val="7F7F7F">
                    <a:lumMod val="50000"/>
                  </a:srgbClr>
                </a:solidFill>
                <a:latin typeface="微软雅黑" panose="020B0503020204020204" charset="-122"/>
                <a:ea typeface="微软雅黑" panose="020B0503020204020204" charset="-122"/>
              </a:rPr>
              <a:t>。您的内容打在这里</a:t>
            </a: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endParaRPr lang="zh-CN" altLang="en-US" sz="1200" kern="0" dirty="0">
              <a:solidFill>
                <a:srgbClr val="7F7F7F">
                  <a:lumMod val="50000"/>
                </a:srgbClr>
              </a:solidFill>
              <a:latin typeface="微软雅黑" panose="020B0503020204020204" charset="-122"/>
              <a:ea typeface="微软雅黑" panose="020B0503020204020204" charset="-122"/>
            </a:endParaRPr>
          </a:p>
          <a:p>
            <a:pPr>
              <a:lnSpc>
                <a:spcPct val="130000"/>
              </a:lnSpc>
              <a:defRPr/>
            </a:pPr>
            <a:endParaRPr lang="zh-CN" altLang="en-US" sz="1200" kern="0" dirty="0">
              <a:solidFill>
                <a:srgbClr val="7F7F7F">
                  <a:lumMod val="50000"/>
                </a:srgb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9" fill="hold" nodeType="withEffect">
                                  <p:stCondLst>
                                    <p:cond delay="4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4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1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6" fill="hold" nodeType="withEffect">
                                  <p:stCondLst>
                                    <p:cond delay="4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3" presetClass="entr" presetSubtype="528" fill="hold" grpId="0" nodeType="afterEffect">
                                  <p:stCondLst>
                                    <p:cond delay="0"/>
                                  </p:stCondLst>
                                  <p:iterate type="lt">
                                    <p:tmPct val="6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600" fill="hold"/>
                                        <p:tgtEl>
                                          <p:spTgt spid="34"/>
                                        </p:tgtEl>
                                        <p:attrNameLst>
                                          <p:attrName>ppt_w</p:attrName>
                                        </p:attrNameLst>
                                      </p:cBhvr>
                                      <p:tavLst>
                                        <p:tav tm="0">
                                          <p:val>
                                            <p:fltVal val="0"/>
                                          </p:val>
                                        </p:tav>
                                        <p:tav tm="100000">
                                          <p:val>
                                            <p:strVal val="#ppt_w"/>
                                          </p:val>
                                        </p:tav>
                                      </p:tavLst>
                                    </p:anim>
                                    <p:anim calcmode="lin" valueType="num">
                                      <p:cBhvr>
                                        <p:cTn id="43" dur="600" fill="hold"/>
                                        <p:tgtEl>
                                          <p:spTgt spid="34"/>
                                        </p:tgtEl>
                                        <p:attrNameLst>
                                          <p:attrName>ppt_h</p:attrName>
                                        </p:attrNameLst>
                                      </p:cBhvr>
                                      <p:tavLst>
                                        <p:tav tm="0">
                                          <p:val>
                                            <p:fltVal val="0"/>
                                          </p:val>
                                        </p:tav>
                                        <p:tav tm="100000">
                                          <p:val>
                                            <p:strVal val="#ppt_h"/>
                                          </p:val>
                                        </p:tav>
                                      </p:tavLst>
                                    </p:anim>
                                    <p:anim calcmode="lin" valueType="num">
                                      <p:cBhvr>
                                        <p:cTn id="44" dur="600" fill="hold"/>
                                        <p:tgtEl>
                                          <p:spTgt spid="34"/>
                                        </p:tgtEl>
                                        <p:attrNameLst>
                                          <p:attrName>ppt_x</p:attrName>
                                        </p:attrNameLst>
                                      </p:cBhvr>
                                      <p:tavLst>
                                        <p:tav tm="0">
                                          <p:val>
                                            <p:fltVal val="0.5"/>
                                          </p:val>
                                        </p:tav>
                                        <p:tav tm="100000">
                                          <p:val>
                                            <p:strVal val="#ppt_x"/>
                                          </p:val>
                                        </p:tav>
                                      </p:tavLst>
                                    </p:anim>
                                    <p:anim calcmode="lin" valueType="num">
                                      <p:cBhvr>
                                        <p:cTn id="45" dur="600" fill="hold"/>
                                        <p:tgtEl>
                                          <p:spTgt spid="34"/>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600"/>
                                  </p:stCondLst>
                                  <p:iterate type="lt">
                                    <p:tmPct val="60000"/>
                                  </p:iterate>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 calcmode="lin" valueType="num">
                                      <p:cBhvr>
                                        <p:cTn id="50" dur="500" fill="hold"/>
                                        <p:tgtEl>
                                          <p:spTgt spid="35"/>
                                        </p:tgtEl>
                                        <p:attrNameLst>
                                          <p:attrName>ppt_x</p:attrName>
                                        </p:attrNameLst>
                                      </p:cBhvr>
                                      <p:tavLst>
                                        <p:tav tm="0">
                                          <p:val>
                                            <p:fltVal val="0.5"/>
                                          </p:val>
                                        </p:tav>
                                        <p:tav tm="100000">
                                          <p:val>
                                            <p:strVal val="#ppt_x"/>
                                          </p:val>
                                        </p:tav>
                                      </p:tavLst>
                                    </p:anim>
                                    <p:anim calcmode="lin" valueType="num">
                                      <p:cBhvr>
                                        <p:cTn id="51" dur="500" fill="hold"/>
                                        <p:tgtEl>
                                          <p:spTgt spid="35"/>
                                        </p:tgtEl>
                                        <p:attrNameLst>
                                          <p:attrName>ppt_y</p:attrName>
                                        </p:attrNameLst>
                                      </p:cBhvr>
                                      <p:tavLst>
                                        <p:tav tm="0">
                                          <p:val>
                                            <p:fltVal val="0.5"/>
                                          </p:val>
                                        </p:tav>
                                        <p:tav tm="100000">
                                          <p:val>
                                            <p:strVal val="#ppt_y"/>
                                          </p:val>
                                        </p:tav>
                                      </p:tavLst>
                                    </p:anim>
                                  </p:childTnLst>
                                </p:cTn>
                              </p:par>
                              <p:par>
                                <p:cTn id="52" presetID="16" presetClass="entr" presetSubtype="21" fill="hold" grpId="0" nodeType="withEffect">
                                  <p:stCondLst>
                                    <p:cond delay="190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childTnLst>
                          </p:cTn>
                        </p:par>
                        <p:par>
                          <p:cTn id="55" fill="hold">
                            <p:stCondLst>
                              <p:cond delay="33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par>
                          <p:cTn id="76" fill="hold">
                            <p:stCondLst>
                              <p:cond delay="3800"/>
                            </p:stCondLst>
                            <p:childTnLst>
                              <p:par>
                                <p:cTn id="77" presetID="22" presetClass="entr" presetSubtype="1"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par>
                                <p:cTn id="80" presetID="22" presetClass="entr" presetSubtype="1" fill="hold" grpId="0" nodeType="withEffect">
                                  <p:stCondLst>
                                    <p:cond delay="300"/>
                                  </p:stCondLst>
                                  <p:childTnLst>
                                    <p:set>
                                      <p:cBhvr>
                                        <p:cTn id="81" dur="1" fill="hold">
                                          <p:stCondLst>
                                            <p:cond delay="0"/>
                                          </p:stCondLst>
                                        </p:cTn>
                                        <p:tgtEl>
                                          <p:spTgt spid="39"/>
                                        </p:tgtEl>
                                        <p:attrNameLst>
                                          <p:attrName>style.visibility</p:attrName>
                                        </p:attrNameLst>
                                      </p:cBhvr>
                                      <p:to>
                                        <p:strVal val="visible"/>
                                      </p:to>
                                    </p:set>
                                    <p:animEffect transition="in" filter="wipe(up)">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35" grpId="0"/>
      <p:bldP spid="36" grpId="0"/>
      <p:bldP spid="38" grpId="0"/>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3074"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857"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62988" y="1134567"/>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771" y="1059585"/>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31140" y="1134566"/>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923" y="1059584"/>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Administrator\Desktop\微立体创业计划\0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99292"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3075"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32009" y="128762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rPr>
              <a:t>感</a:t>
            </a:r>
            <a:endPar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endParaRPr>
          </a:p>
        </p:txBody>
      </p:sp>
      <p:sp>
        <p:nvSpPr>
          <p:cNvPr id="14" name="TextBox 13"/>
          <p:cNvSpPr txBox="1"/>
          <p:nvPr/>
        </p:nvSpPr>
        <p:spPr>
          <a:xfrm>
            <a:off x="3801923" y="1287625"/>
            <a:ext cx="488939" cy="830997"/>
          </a:xfrm>
          <a:prstGeom prst="rect">
            <a:avLst/>
          </a:prstGeom>
          <a:noFill/>
        </p:spPr>
        <p:txBody>
          <a:bodyPr wrap="square" rtlCol="0">
            <a:spAutoFit/>
          </a:bodyPr>
          <a:lstStyle/>
          <a:p>
            <a:pPr algn="ctr"/>
            <a:r>
              <a:rPr lang="zh-CN" altLang="en-US" sz="4800" b="1" dirty="0" smtClean="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rPr>
              <a:t>谢</a:t>
            </a:r>
            <a:endParaRPr lang="zh-CN" altLang="en-US" sz="4800" b="1" dirty="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endParaRPr>
          </a:p>
        </p:txBody>
      </p:sp>
      <p:sp>
        <p:nvSpPr>
          <p:cNvPr id="15" name="TextBox 14"/>
          <p:cNvSpPr txBox="1"/>
          <p:nvPr/>
        </p:nvSpPr>
        <p:spPr>
          <a:xfrm>
            <a:off x="5170074" y="1308883"/>
            <a:ext cx="488939" cy="830997"/>
          </a:xfrm>
          <a:prstGeom prst="rect">
            <a:avLst/>
          </a:prstGeom>
          <a:noFill/>
        </p:spPr>
        <p:txBody>
          <a:bodyPr wrap="square" rtlCol="0">
            <a:spAutoFit/>
          </a:bodyPr>
          <a:lstStyle/>
          <a:p>
            <a:pPr algn="ctr"/>
            <a:r>
              <a:rPr lang="zh-CN" altLang="en-US" sz="4800" b="1" dirty="0" smtClean="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rPr>
              <a:t>聆</a:t>
            </a:r>
            <a:endParaRPr lang="zh-CN" altLang="en-US" sz="4800" b="1" dirty="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endParaRPr>
          </a:p>
        </p:txBody>
      </p:sp>
      <p:sp>
        <p:nvSpPr>
          <p:cNvPr id="16" name="TextBox 15"/>
          <p:cNvSpPr txBox="1"/>
          <p:nvPr/>
        </p:nvSpPr>
        <p:spPr>
          <a:xfrm>
            <a:off x="6545890" y="1308882"/>
            <a:ext cx="488939" cy="830997"/>
          </a:xfrm>
          <a:prstGeom prst="rect">
            <a:avLst/>
          </a:prstGeom>
          <a:noFill/>
        </p:spPr>
        <p:txBody>
          <a:bodyPr wrap="square" rtlCol="0">
            <a:spAutoFit/>
          </a:bodyPr>
          <a:lstStyle/>
          <a:p>
            <a:pPr algn="ctr"/>
            <a:r>
              <a:rPr lang="zh-CN" altLang="en-US" sz="4800" b="1" dirty="0" smtClean="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rPr>
              <a:t>听</a:t>
            </a:r>
            <a:endParaRPr lang="zh-CN" altLang="en-US" sz="4800" b="1" dirty="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endParaRPr>
          </a:p>
        </p:txBody>
      </p:sp>
      <p:sp>
        <p:nvSpPr>
          <p:cNvPr id="28" name="圆角矩形 27"/>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893503" y="3097001"/>
            <a:ext cx="5456357" cy="461665"/>
          </a:xfrm>
          <a:prstGeom prst="rect">
            <a:avLst/>
          </a:prstGeom>
          <a:noFill/>
        </p:spPr>
        <p:txBody>
          <a:bodyPr wrap="square" rtlCol="0">
            <a:spAutoFit/>
          </a:bodyPr>
          <a:lstStyle/>
          <a:p>
            <a:pPr algn="ctr"/>
            <a:r>
              <a:rPr lang="zh-CN" altLang="en-US" sz="2400" dirty="0" smtClean="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年终工作总结暨新年计划</a:t>
            </a:r>
            <a:r>
              <a:rPr lang="en-US" altLang="zh-CN" sz="2400" dirty="0" smtClean="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PPT</a:t>
            </a:r>
            <a:r>
              <a:rPr lang="zh-CN" altLang="en-US" sz="2400" dirty="0" smtClean="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模版</a:t>
            </a:r>
            <a:endPar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endParaRPr>
          </a:p>
        </p:txBody>
      </p:sp>
      <p:sp>
        <p:nvSpPr>
          <p:cNvPr id="30" name="TextBox 29"/>
          <p:cNvSpPr txBox="1"/>
          <p:nvPr/>
        </p:nvSpPr>
        <p:spPr>
          <a:xfrm>
            <a:off x="2352931" y="3773242"/>
            <a:ext cx="4536504" cy="287020"/>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charset="-122"/>
                <a:ea typeface="微软雅黑" panose="020B0503020204020204" charset="-122"/>
              </a:rPr>
              <a:t>汇报人：       部门：       时间：</a:t>
            </a:r>
            <a:r>
              <a:rPr lang="en-US" altLang="zh-CN" sz="1200" dirty="0" smtClean="0">
                <a:solidFill>
                  <a:schemeClr val="tx1">
                    <a:lumMod val="75000"/>
                    <a:lumOff val="25000"/>
                  </a:schemeClr>
                </a:solidFill>
                <a:latin typeface="微软雅黑" panose="020B0503020204020204" charset="-122"/>
                <a:ea typeface="微软雅黑" panose="020B0503020204020204" charset="-122"/>
              </a:rPr>
              <a:t>2018.1.1</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31" name="TextBox 30"/>
          <p:cNvSpPr txBox="1"/>
          <p:nvPr/>
        </p:nvSpPr>
        <p:spPr>
          <a:xfrm>
            <a:off x="2676478" y="2585734"/>
            <a:ext cx="3861749" cy="400110"/>
          </a:xfrm>
          <a:prstGeom prst="rect">
            <a:avLst/>
          </a:prstGeom>
          <a:noFill/>
        </p:spPr>
        <p:txBody>
          <a:bodyPr wrap="square" rtlCol="0">
            <a:spAutoFit/>
          </a:bodyPr>
          <a:lstStyle/>
          <a:p>
            <a:pPr algn="ctr"/>
            <a:r>
              <a:rPr lang="zh-CN" altLang="en-US" sz="2000" dirty="0" smtClean="0">
                <a:solidFill>
                  <a:schemeClr val="tx1">
                    <a:lumMod val="75000"/>
                    <a:lumOff val="25000"/>
                  </a:schemeClr>
                </a:solidFill>
                <a:latin typeface="华文隶书" panose="02010800040101010101" pitchFamily="2" charset="-122"/>
                <a:ea typeface="华文隶书" panose="02010800040101010101" pitchFamily="2" charset="-122"/>
              </a:rPr>
              <a:t>单击此处添加您的公司名称</a:t>
            </a:r>
            <a:endParaRPr lang="zh-CN" altLang="en-US" sz="2000" dirty="0">
              <a:solidFill>
                <a:schemeClr val="tx1">
                  <a:lumMod val="75000"/>
                  <a:lumOff val="25000"/>
                </a:schemeClr>
              </a:solidFill>
              <a:latin typeface="华文隶书" panose="02010800040101010101" pitchFamily="2" charset="-122"/>
              <a:ea typeface="华文隶书" panose="02010800040101010101" pitchFamily="2" charset="-122"/>
            </a:endParaRPr>
          </a:p>
        </p:txBody>
      </p:sp>
      <p:sp>
        <p:nvSpPr>
          <p:cNvPr id="32" name="圆角矩形 31"/>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3"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4"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5"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6"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7"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8"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9"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0"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1"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2" name="矩形 41"/>
          <p:cNvSpPr/>
          <p:nvPr/>
        </p:nvSpPr>
        <p:spPr>
          <a:xfrm>
            <a:off x="3694783" y="4256836"/>
            <a:ext cx="227330" cy="314325"/>
          </a:xfrm>
          <a:prstGeom prst="rect">
            <a:avLst/>
          </a:prstGeom>
        </p:spPr>
        <p:txBody>
          <a:bodyPr wrap="none">
            <a:spAutoFit/>
          </a:bodyPr>
          <a:lstStyle/>
          <a:p>
            <a:r>
              <a:rPr lang="zh-CN" altLang="en-US" dirty="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90"/>
                                          </p:val>
                                        </p:tav>
                                        <p:tav tm="100000">
                                          <p:val>
                                            <p:fltVal val="0"/>
                                          </p:val>
                                        </p:tav>
                                      </p:tavLst>
                                    </p:anim>
                                    <p:animEffect transition="in" filter="fade">
                                      <p:cBhvr>
                                        <p:cTn id="54" dur="500"/>
                                        <p:tgtEl>
                                          <p:spTgt spid="13"/>
                                        </p:tgtEl>
                                      </p:cBhvr>
                                    </p:animEffect>
                                  </p:childTnLst>
                                </p:cTn>
                              </p:par>
                            </p:childTnLst>
                          </p:cTn>
                        </p:par>
                        <p:par>
                          <p:cTn id="55" fill="hold">
                            <p:stCondLst>
                              <p:cond delay="2500"/>
                            </p:stCondLst>
                            <p:childTnLst>
                              <p:par>
                                <p:cTn id="56" presetID="3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90"/>
                                          </p:val>
                                        </p:tav>
                                        <p:tav tm="100000">
                                          <p:val>
                                            <p:fltVal val="0"/>
                                          </p:val>
                                        </p:tav>
                                      </p:tavLst>
                                    </p:anim>
                                    <p:animEffect transition="in" filter="fade">
                                      <p:cBhvr>
                                        <p:cTn id="61" dur="500"/>
                                        <p:tgtEl>
                                          <p:spTgt spid="14"/>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90"/>
                                          </p:val>
                                        </p:tav>
                                        <p:tav tm="100000">
                                          <p:val>
                                            <p:fltVal val="0"/>
                                          </p:val>
                                        </p:tav>
                                      </p:tavLst>
                                    </p:anim>
                                    <p:animEffect transition="in" filter="fade">
                                      <p:cBhvr>
                                        <p:cTn id="68" dur="500"/>
                                        <p:tgtEl>
                                          <p:spTgt spid="15"/>
                                        </p:tgtEl>
                                      </p:cBhvr>
                                    </p:animEffect>
                                  </p:childTnLst>
                                </p:cTn>
                              </p:par>
                            </p:childTnLst>
                          </p:cTn>
                        </p:par>
                        <p:par>
                          <p:cTn id="69" fill="hold">
                            <p:stCondLst>
                              <p:cond delay="35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1000"/>
                                        <p:tgtEl>
                                          <p:spTgt spid="29"/>
                                        </p:tgtEl>
                                      </p:cBhvr>
                                    </p:animEffect>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52" presetClass="entr" presetSubtype="0" fill="hold" grpId="0" nodeType="afterEffect">
                                  <p:stCondLst>
                                    <p:cond delay="0"/>
                                  </p:stCondLst>
                                  <p:iterate type="wd">
                                    <p:tmPct val="10000"/>
                                  </p:iterate>
                                  <p:childTnLst>
                                    <p:set>
                                      <p:cBhvr>
                                        <p:cTn id="96" dur="1" fill="hold">
                                          <p:stCondLst>
                                            <p:cond delay="0"/>
                                          </p:stCondLst>
                                        </p:cTn>
                                        <p:tgtEl>
                                          <p:spTgt spid="30"/>
                                        </p:tgtEl>
                                        <p:attrNameLst>
                                          <p:attrName>style.visibility</p:attrName>
                                        </p:attrNameLst>
                                      </p:cBhvr>
                                      <p:to>
                                        <p:strVal val="visible"/>
                                      </p:to>
                                    </p:set>
                                    <p:animScale>
                                      <p:cBhvr>
                                        <p:cTn id="9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0"/>
                                        </p:tgtEl>
                                        <p:attrNameLst>
                                          <p:attrName>ppt_x</p:attrName>
                                          <p:attrName>ppt_y</p:attrName>
                                        </p:attrNameLst>
                                      </p:cBhvr>
                                    </p:animMotion>
                                    <p:animEffect transition="in" filter="fade">
                                      <p:cBhvr>
                                        <p:cTn id="99" dur="1000"/>
                                        <p:tgtEl>
                                          <p:spTgt spid="30"/>
                                        </p:tgtEl>
                                      </p:cBhvr>
                                    </p:animEffect>
                                  </p:childTnLst>
                                </p:cTn>
                              </p:par>
                            </p:childTnLst>
                          </p:cTn>
                        </p:par>
                        <p:par>
                          <p:cTn id="100" fill="hold">
                            <p:stCondLst>
                              <p:cond delay="11100"/>
                            </p:stCondLst>
                            <p:childTnLst>
                              <p:par>
                                <p:cTn id="101" presetID="2" presetClass="entr" presetSubtype="4"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par>
                          <p:cTn id="109" fill="hold">
                            <p:stCondLst>
                              <p:cond delay="11600"/>
                            </p:stCondLst>
                            <p:childTnLst>
                              <p:par>
                                <p:cTn id="110" presetID="2" presetClass="entr" presetSubtype="8"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0-#ppt_w/2"/>
                                          </p:val>
                                        </p:tav>
                                        <p:tav tm="100000">
                                          <p:val>
                                            <p:strVal val="#ppt_x"/>
                                          </p:val>
                                        </p:tav>
                                      </p:tavLst>
                                    </p:anim>
                                    <p:anim calcmode="lin" valueType="num">
                                      <p:cBhvr additive="base">
                                        <p:cTn id="113" dur="500" fill="hold"/>
                                        <p:tgtEl>
                                          <p:spTgt spid="37"/>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additive="base">
                                        <p:cTn id="116" dur="500" fill="hold"/>
                                        <p:tgtEl>
                                          <p:spTgt spid="32"/>
                                        </p:tgtEl>
                                        <p:attrNameLst>
                                          <p:attrName>ppt_x</p:attrName>
                                        </p:attrNameLst>
                                      </p:cBhvr>
                                      <p:tavLst>
                                        <p:tav tm="0">
                                          <p:val>
                                            <p:strVal val="1+#ppt_w/2"/>
                                          </p:val>
                                        </p:tav>
                                        <p:tav tm="100000">
                                          <p:val>
                                            <p:strVal val="#ppt_x"/>
                                          </p:val>
                                        </p:tav>
                                      </p:tavLst>
                                    </p:anim>
                                    <p:anim calcmode="lin" valueType="num">
                                      <p:cBhvr additive="base">
                                        <p:cTn id="117" dur="500" fill="hold"/>
                                        <p:tgtEl>
                                          <p:spTgt spid="32"/>
                                        </p:tgtEl>
                                        <p:attrNameLst>
                                          <p:attrName>ppt_y</p:attrName>
                                        </p:attrNameLst>
                                      </p:cBhvr>
                                      <p:tavLst>
                                        <p:tav tm="0">
                                          <p:val>
                                            <p:strVal val="#ppt_y"/>
                                          </p:val>
                                        </p:tav>
                                        <p:tav tm="100000">
                                          <p:val>
                                            <p:strVal val="#ppt_y"/>
                                          </p:val>
                                        </p:tav>
                                      </p:tavLst>
                                    </p:anim>
                                  </p:childTnLst>
                                </p:cTn>
                              </p:par>
                            </p:childTnLst>
                          </p:cTn>
                        </p:par>
                        <p:par>
                          <p:cTn id="118" fill="hold">
                            <p:stCondLst>
                              <p:cond delay="12100"/>
                            </p:stCondLst>
                            <p:childTnLst>
                              <p:par>
                                <p:cTn id="119" presetID="2" presetClass="entr" presetSubtype="1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0-#ppt_w/2"/>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additive="base">
                                        <p:cTn id="125" dur="500" fill="hold"/>
                                        <p:tgtEl>
                                          <p:spTgt spid="33"/>
                                        </p:tgtEl>
                                        <p:attrNameLst>
                                          <p:attrName>ppt_x</p:attrName>
                                        </p:attrNameLst>
                                      </p:cBhvr>
                                      <p:tavLst>
                                        <p:tav tm="0">
                                          <p:val>
                                            <p:strVal val="1+#ppt_w/2"/>
                                          </p:val>
                                        </p:tav>
                                        <p:tav tm="100000">
                                          <p:val>
                                            <p:strVal val="#ppt_x"/>
                                          </p:val>
                                        </p:tav>
                                      </p:tavLst>
                                    </p:anim>
                                    <p:anim calcmode="lin" valueType="num">
                                      <p:cBhvr additive="base">
                                        <p:cTn id="126" dur="500" fill="hold"/>
                                        <p:tgtEl>
                                          <p:spTgt spid="33"/>
                                        </p:tgtEl>
                                        <p:attrNameLst>
                                          <p:attrName>ppt_y</p:attrName>
                                        </p:attrNameLst>
                                      </p:cBhvr>
                                      <p:tavLst>
                                        <p:tav tm="0">
                                          <p:val>
                                            <p:strVal val="1+#ppt_h/2"/>
                                          </p:val>
                                        </p:tav>
                                        <p:tav tm="100000">
                                          <p:val>
                                            <p:strVal val="#ppt_y"/>
                                          </p:val>
                                        </p:tav>
                                      </p:tavLst>
                                    </p:anim>
                                  </p:childTnLst>
                                </p:cTn>
                              </p:par>
                            </p:childTnLst>
                          </p:cTn>
                        </p:par>
                        <p:par>
                          <p:cTn id="127" fill="hold">
                            <p:stCondLst>
                              <p:cond delay="12600"/>
                            </p:stCondLst>
                            <p:childTnLst>
                              <p:par>
                                <p:cTn id="128" presetID="42" presetClass="entr" presetSubtype="0"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1000"/>
                                        <p:tgtEl>
                                          <p:spTgt spid="40"/>
                                        </p:tgtEl>
                                      </p:cBhvr>
                                    </p:animEffect>
                                    <p:anim calcmode="lin" valueType="num">
                                      <p:cBhvr>
                                        <p:cTn id="131" dur="1000" fill="hold"/>
                                        <p:tgtEl>
                                          <p:spTgt spid="40"/>
                                        </p:tgtEl>
                                        <p:attrNameLst>
                                          <p:attrName>ppt_x</p:attrName>
                                        </p:attrNameLst>
                                      </p:cBhvr>
                                      <p:tavLst>
                                        <p:tav tm="0">
                                          <p:val>
                                            <p:strVal val="#ppt_x"/>
                                          </p:val>
                                        </p:tav>
                                        <p:tav tm="100000">
                                          <p:val>
                                            <p:strVal val="#ppt_x"/>
                                          </p:val>
                                        </p:tav>
                                      </p:tavLst>
                                    </p:anim>
                                    <p:anim calcmode="lin" valueType="num">
                                      <p:cBhvr>
                                        <p:cTn id="132" dur="1000" fill="hold"/>
                                        <p:tgtEl>
                                          <p:spTgt spid="40"/>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1000"/>
                                        <p:tgtEl>
                                          <p:spTgt spid="35"/>
                                        </p:tgtEl>
                                      </p:cBhvr>
                                    </p:animEffect>
                                    <p:anim calcmode="lin" valueType="num">
                                      <p:cBhvr>
                                        <p:cTn id="136" dur="1000" fill="hold"/>
                                        <p:tgtEl>
                                          <p:spTgt spid="35"/>
                                        </p:tgtEl>
                                        <p:attrNameLst>
                                          <p:attrName>ppt_x</p:attrName>
                                        </p:attrNameLst>
                                      </p:cBhvr>
                                      <p:tavLst>
                                        <p:tav tm="0">
                                          <p:val>
                                            <p:strVal val="#ppt_x"/>
                                          </p:val>
                                        </p:tav>
                                        <p:tav tm="100000">
                                          <p:val>
                                            <p:strVal val="#ppt_x"/>
                                          </p:val>
                                        </p:tav>
                                      </p:tavLst>
                                    </p:anim>
                                    <p:anim calcmode="lin" valueType="num">
                                      <p:cBhvr>
                                        <p:cTn id="137" dur="1000" fill="hold"/>
                                        <p:tgtEl>
                                          <p:spTgt spid="35"/>
                                        </p:tgtEl>
                                        <p:attrNameLst>
                                          <p:attrName>ppt_y</p:attrName>
                                        </p:attrNameLst>
                                      </p:cBhvr>
                                      <p:tavLst>
                                        <p:tav tm="0">
                                          <p:val>
                                            <p:strVal val="#ppt_y+.1"/>
                                          </p:val>
                                        </p:tav>
                                        <p:tav tm="100000">
                                          <p:val>
                                            <p:strVal val="#ppt_y"/>
                                          </p:val>
                                        </p:tav>
                                      </p:tavLst>
                                    </p:anim>
                                  </p:childTnLst>
                                </p:cTn>
                              </p:par>
                            </p:childTnLst>
                          </p:cTn>
                        </p:par>
                        <p:par>
                          <p:cTn id="138" fill="hold">
                            <p:stCondLst>
                              <p:cond delay="13600"/>
                            </p:stCondLst>
                            <p:childTnLst>
                              <p:par>
                                <p:cTn id="139" presetID="47" presetClass="entr" presetSubtype="0"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8" grpId="0" animBg="1"/>
      <p:bldP spid="28" grpId="1" animBg="1"/>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团队成员介绍</a:t>
            </a:r>
            <a:endParaRPr lang="zh-CN" altLang="en-US" dirty="0">
              <a:latin typeface="微软雅黑" panose="020B0503020204020204" charset="-122"/>
              <a:ea typeface="微软雅黑" panose="020B0503020204020204" charset="-122"/>
            </a:endParaRPr>
          </a:p>
        </p:txBody>
      </p:sp>
      <p:sp>
        <p:nvSpPr>
          <p:cNvPr id="31" name="Oval 53"/>
          <p:cNvSpPr>
            <a:spLocks noChangeArrowheads="1"/>
          </p:cNvSpPr>
          <p:nvPr/>
        </p:nvSpPr>
        <p:spPr bwMode="auto">
          <a:xfrm>
            <a:off x="3955105" y="1075549"/>
            <a:ext cx="970171" cy="970723"/>
          </a:xfrm>
          <a:prstGeom prst="ellipse">
            <a:avLst/>
          </a:prstGeom>
          <a:gradFill>
            <a:gsLst>
              <a:gs pos="0">
                <a:schemeClr val="accent2">
                  <a:lumMod val="75000"/>
                </a:schemeClr>
              </a:gs>
              <a:gs pos="100000">
                <a:schemeClr val="accent2"/>
              </a:gs>
            </a:gsLst>
            <a:lin ang="5400000" scaled="0"/>
          </a:gradFill>
          <a:ln w="28575">
            <a:gradFill>
              <a:gsLst>
                <a:gs pos="0">
                  <a:schemeClr val="accent2"/>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32" name="Oval 53"/>
          <p:cNvSpPr>
            <a:spLocks noChangeArrowheads="1"/>
          </p:cNvSpPr>
          <p:nvPr/>
        </p:nvSpPr>
        <p:spPr bwMode="auto">
          <a:xfrm>
            <a:off x="5148267" y="1075549"/>
            <a:ext cx="970171" cy="970723"/>
          </a:xfrm>
          <a:prstGeom prst="ellipse">
            <a:avLst/>
          </a:prstGeom>
          <a:gradFill>
            <a:gsLst>
              <a:gs pos="0">
                <a:schemeClr val="accent3">
                  <a:lumMod val="75000"/>
                </a:schemeClr>
              </a:gs>
              <a:gs pos="100000">
                <a:schemeClr val="accent3"/>
              </a:gs>
            </a:gsLst>
            <a:lin ang="5400000" scaled="0"/>
          </a:gradFill>
          <a:ln w="28575">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33" name="Oval 53"/>
          <p:cNvSpPr>
            <a:spLocks noChangeArrowheads="1"/>
          </p:cNvSpPr>
          <p:nvPr/>
        </p:nvSpPr>
        <p:spPr bwMode="auto">
          <a:xfrm>
            <a:off x="6319994" y="1075549"/>
            <a:ext cx="970171" cy="970723"/>
          </a:xfrm>
          <a:prstGeom prst="ellipse">
            <a:avLst/>
          </a:prstGeom>
          <a:gradFill>
            <a:gsLst>
              <a:gs pos="0">
                <a:schemeClr val="accent1">
                  <a:lumMod val="75000"/>
                </a:schemeClr>
              </a:gs>
              <a:gs pos="100000">
                <a:schemeClr val="accent1"/>
              </a:gs>
            </a:gsLst>
            <a:lin ang="5400000" scaled="0"/>
          </a:gradFill>
          <a:ln w="28575">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49" name="Oval 53"/>
          <p:cNvSpPr>
            <a:spLocks noChangeArrowheads="1"/>
          </p:cNvSpPr>
          <p:nvPr/>
        </p:nvSpPr>
        <p:spPr bwMode="auto">
          <a:xfrm>
            <a:off x="7509814" y="1075549"/>
            <a:ext cx="970171" cy="970723"/>
          </a:xfrm>
          <a:prstGeom prst="ellipse">
            <a:avLst/>
          </a:prstGeom>
          <a:gradFill>
            <a:gsLst>
              <a:gs pos="0">
                <a:schemeClr val="accent5">
                  <a:lumMod val="75000"/>
                </a:schemeClr>
              </a:gs>
              <a:gs pos="100000">
                <a:schemeClr val="accent5"/>
              </a:gs>
            </a:gsLst>
            <a:lin ang="5400000" scaled="0"/>
          </a:gradFill>
          <a:ln w="28575">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50" name="Text Box 25"/>
          <p:cNvSpPr txBox="1">
            <a:spLocks noChangeArrowheads="1"/>
          </p:cNvSpPr>
          <p:nvPr/>
        </p:nvSpPr>
        <p:spPr bwMode="auto">
          <a:xfrm>
            <a:off x="5233498" y="1355948"/>
            <a:ext cx="81092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zh-CN" altLang="en-US" sz="2400">
                <a:solidFill>
                  <a:schemeClr val="bg1"/>
                </a:solidFill>
                <a:latin typeface="微软雅黑" panose="020B0503020204020204" charset="-122"/>
                <a:ea typeface="微软雅黑" panose="020B0503020204020204" charset="-122"/>
              </a:rPr>
              <a:t>正直</a:t>
            </a:r>
            <a:endParaRPr lang="zh-CN" altLang="en-US" sz="2400">
              <a:solidFill>
                <a:schemeClr val="bg1"/>
              </a:solidFill>
              <a:latin typeface="微软雅黑" panose="020B0503020204020204" charset="-122"/>
              <a:ea typeface="微软雅黑" panose="020B0503020204020204" charset="-122"/>
            </a:endParaRPr>
          </a:p>
        </p:txBody>
      </p:sp>
      <p:sp>
        <p:nvSpPr>
          <p:cNvPr id="52" name="Rectangle 26"/>
          <p:cNvSpPr>
            <a:spLocks noChangeArrowheads="1"/>
          </p:cNvSpPr>
          <p:nvPr/>
        </p:nvSpPr>
        <p:spPr bwMode="auto">
          <a:xfrm>
            <a:off x="4053433" y="1347614"/>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anose="020B0503020204020204" charset="-122"/>
                <a:ea typeface="微软雅黑" panose="020B0503020204020204" charset="-122"/>
              </a:rPr>
              <a:t>简单</a:t>
            </a:r>
            <a:endParaRPr lang="zh-CN" altLang="en-US" sz="2400">
              <a:solidFill>
                <a:schemeClr val="bg1"/>
              </a:solidFill>
              <a:latin typeface="微软雅黑" panose="020B0503020204020204" charset="-122"/>
              <a:ea typeface="微软雅黑" panose="020B0503020204020204" charset="-122"/>
            </a:endParaRPr>
          </a:p>
        </p:txBody>
      </p:sp>
      <p:sp>
        <p:nvSpPr>
          <p:cNvPr id="53" name="Rectangle 27"/>
          <p:cNvSpPr>
            <a:spLocks noChangeArrowheads="1"/>
          </p:cNvSpPr>
          <p:nvPr/>
        </p:nvSpPr>
        <p:spPr bwMode="auto">
          <a:xfrm>
            <a:off x="6429039" y="1355948"/>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charset="-122"/>
                <a:ea typeface="微软雅黑" panose="020B0503020204020204" charset="-122"/>
              </a:rPr>
              <a:t>创新</a:t>
            </a:r>
            <a:endParaRPr lang="zh-CN" altLang="en-US" sz="2400" dirty="0">
              <a:solidFill>
                <a:schemeClr val="bg1"/>
              </a:solidFill>
              <a:latin typeface="微软雅黑" panose="020B0503020204020204" charset="-122"/>
              <a:ea typeface="微软雅黑" panose="020B0503020204020204" charset="-122"/>
            </a:endParaRPr>
          </a:p>
        </p:txBody>
      </p:sp>
      <p:sp>
        <p:nvSpPr>
          <p:cNvPr id="54" name="Rectangle 28"/>
          <p:cNvSpPr>
            <a:spLocks noChangeArrowheads="1"/>
          </p:cNvSpPr>
          <p:nvPr/>
        </p:nvSpPr>
        <p:spPr bwMode="auto">
          <a:xfrm>
            <a:off x="7617872" y="1343619"/>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charset="-122"/>
                <a:ea typeface="微软雅黑" panose="020B0503020204020204" charset="-122"/>
              </a:rPr>
              <a:t>极致</a:t>
            </a:r>
            <a:endParaRPr lang="zh-CN" altLang="en-US" sz="2400" dirty="0">
              <a:solidFill>
                <a:schemeClr val="bg1"/>
              </a:solidFill>
              <a:latin typeface="微软雅黑" panose="020B0503020204020204" charset="-122"/>
              <a:ea typeface="微软雅黑" panose="020B0503020204020204" charset="-122"/>
            </a:endParaRPr>
          </a:p>
        </p:txBody>
      </p:sp>
      <p:sp>
        <p:nvSpPr>
          <p:cNvPr id="55" name="Text Box 29"/>
          <p:cNvSpPr txBox="1">
            <a:spLocks noChangeArrowheads="1"/>
          </p:cNvSpPr>
          <p:nvPr/>
        </p:nvSpPr>
        <p:spPr bwMode="auto">
          <a:xfrm>
            <a:off x="3947355" y="2211710"/>
            <a:ext cx="4642579" cy="27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20000"/>
              </a:lnSpc>
            </a:pPr>
            <a:r>
              <a:rPr lang="zh-CN" altLang="en-US" sz="1100" b="1" dirty="0">
                <a:latin typeface="微软雅黑" panose="020B0503020204020204" charset="-122"/>
                <a:ea typeface="微软雅黑" panose="020B0503020204020204" charset="-122"/>
              </a:rPr>
              <a:t>简单：</a:t>
            </a:r>
            <a:r>
              <a:rPr lang="zh-CN" altLang="en-US" sz="1100" dirty="0">
                <a:latin typeface="微软雅黑" panose="020B0503020204020204" charset="-122"/>
                <a:ea typeface="微软雅黑" panose="020B0503020204020204" charset="-122"/>
              </a:rPr>
              <a:t>人与人之间交流的简单，追求设计产品的简单。</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正直：</a:t>
            </a:r>
            <a:r>
              <a:rPr lang="zh-CN" altLang="en-US" sz="1100" dirty="0">
                <a:latin typeface="微软雅黑" panose="020B0503020204020204" charset="-122"/>
                <a:ea typeface="微软雅黑" panose="020B0503020204020204" charset="-122"/>
              </a:rPr>
              <a:t>信守承诺，做正直的事，做正直的人。</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创新：</a:t>
            </a:r>
            <a:r>
              <a:rPr lang="zh-CN" altLang="en-US" sz="1100" dirty="0">
                <a:latin typeface="微软雅黑" panose="020B0503020204020204" charset="-122"/>
                <a:ea typeface="微软雅黑" panose="020B0503020204020204" charset="-122"/>
              </a:rPr>
              <a:t>创新是进步的灵魂，勇与尝试，大胆想象。</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极致：</a:t>
            </a:r>
            <a:r>
              <a:rPr lang="zh-CN" altLang="en-US" sz="1100" dirty="0">
                <a:latin typeface="微软雅黑" panose="020B0503020204020204" charset="-122"/>
                <a:ea typeface="微软雅黑" panose="020B0503020204020204" charset="-122"/>
              </a:rPr>
              <a:t>从优秀走向卓越，不断超越，锐意进取。</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成长：</a:t>
            </a:r>
            <a:r>
              <a:rPr lang="zh-CN" altLang="en-US" sz="1100" dirty="0">
                <a:latin typeface="微软雅黑" panose="020B0503020204020204" charset="-122"/>
                <a:ea typeface="微软雅黑" panose="020B0503020204020204" charset="-122"/>
              </a:rPr>
              <a:t>广阔的成长空间，让成长进步贯穿金山网络每一天。</a:t>
            </a:r>
            <a:endParaRPr lang="zh-CN" altLang="en-US" sz="1100" dirty="0">
              <a:latin typeface="微软雅黑" panose="020B0503020204020204" charset="-122"/>
              <a:ea typeface="微软雅黑" panose="020B0503020204020204" charset="-122"/>
            </a:endParaRPr>
          </a:p>
          <a:p>
            <a:pPr>
              <a:lnSpc>
                <a:spcPct val="120000"/>
              </a:lnSpc>
            </a:pPr>
            <a:r>
              <a:rPr lang="zh-CN" altLang="en-US" sz="1100" dirty="0">
                <a:latin typeface="微软雅黑" panose="020B0503020204020204" charset="-122"/>
                <a:ea typeface="微软雅黑" panose="020B0503020204020204" charset="-122"/>
              </a:rPr>
              <a:t>       我们是一支专业的团队。我们的成员拥有多年的信息安全专业技术背景，来自国内知名安全公司的一线骨干。</a:t>
            </a:r>
            <a:endParaRPr lang="zh-CN" altLang="en-US" sz="1100" dirty="0">
              <a:latin typeface="微软雅黑" panose="020B0503020204020204" charset="-122"/>
              <a:ea typeface="微软雅黑" panose="020B0503020204020204" charset="-122"/>
            </a:endParaRPr>
          </a:p>
          <a:p>
            <a:pPr>
              <a:lnSpc>
                <a:spcPct val="120000"/>
              </a:lnSpc>
            </a:pPr>
            <a:r>
              <a:rPr lang="zh-CN" altLang="en-US" sz="1100" dirty="0">
                <a:latin typeface="微软雅黑" panose="020B0503020204020204" charset="-122"/>
                <a:ea typeface="微软雅黑" panose="020B0503020204020204" charset="-122"/>
              </a:rPr>
              <a:t>我们是一支年轻的团队。我们的平均年龄仅有</a:t>
            </a:r>
            <a:r>
              <a:rPr lang="en-US" altLang="zh-CN" sz="1100" dirty="0">
                <a:latin typeface="微软雅黑" panose="020B0503020204020204" charset="-122"/>
                <a:ea typeface="微软雅黑" panose="020B0503020204020204" charset="-122"/>
              </a:rPr>
              <a:t>26</a:t>
            </a:r>
            <a:r>
              <a:rPr lang="zh-CN" altLang="en-US" sz="1100" dirty="0">
                <a:latin typeface="微软雅黑" panose="020B0503020204020204" charset="-122"/>
                <a:ea typeface="微软雅黑" panose="020B0503020204020204" charset="-122"/>
              </a:rPr>
              <a:t>岁，充满了朝气和创新精神。</a:t>
            </a:r>
            <a:endParaRPr lang="zh-CN" altLang="en-US" sz="1100" dirty="0">
              <a:latin typeface="微软雅黑" panose="020B0503020204020204" charset="-122"/>
              <a:ea typeface="微软雅黑" panose="020B0503020204020204" charset="-122"/>
            </a:endParaRPr>
          </a:p>
          <a:p>
            <a:pPr>
              <a:lnSpc>
                <a:spcPct val="120000"/>
              </a:lnSpc>
            </a:pPr>
            <a:r>
              <a:rPr lang="zh-CN" altLang="en-US" sz="1100" dirty="0">
                <a:latin typeface="微软雅黑" panose="020B0503020204020204" charset="-122"/>
                <a:ea typeface="微软雅黑" panose="020B0503020204020204" charset="-122"/>
              </a:rPr>
              <a:t>       我们是一支专注的团队。我们坚信，安全的品牌源自客户的信任。只有专注，才能做好安全。</a:t>
            </a:r>
            <a:endParaRPr lang="zh-CN" altLang="en-US" sz="1100" dirty="0">
              <a:latin typeface="微软雅黑" panose="020B0503020204020204" charset="-122"/>
              <a:ea typeface="微软雅黑" panose="020B0503020204020204" charset="-122"/>
            </a:endParaRPr>
          </a:p>
          <a:p>
            <a:pPr>
              <a:lnSpc>
                <a:spcPct val="120000"/>
              </a:lnSpc>
            </a:pPr>
            <a:r>
              <a:rPr lang="zh-CN" altLang="en-US" sz="1100" dirty="0">
                <a:latin typeface="微软雅黑" panose="020B0503020204020204" charset="-122"/>
                <a:ea typeface="微软雅黑" panose="020B0503020204020204" charset="-122"/>
              </a:rPr>
              <a:t>       我们是一支有梦想的团队。我们来自五湖四海，因为一个共同的梦想：做一家真正优秀的信息安全企业，为客户提供最可靠的互联网安全防护。</a:t>
            </a:r>
            <a:endParaRPr lang="zh-CN" altLang="en-US" sz="1100" dirty="0">
              <a:latin typeface="微软雅黑" panose="020B0503020204020204" charset="-122"/>
              <a:ea typeface="微软雅黑" panose="020B0503020204020204" charset="-122"/>
            </a:endParaRPr>
          </a:p>
        </p:txBody>
      </p:sp>
      <p:sp>
        <p:nvSpPr>
          <p:cNvPr id="57" name="矩形 56"/>
          <p:cNvSpPr/>
          <p:nvPr/>
        </p:nvSpPr>
        <p:spPr>
          <a:xfrm>
            <a:off x="813073" y="1088963"/>
            <a:ext cx="2839127" cy="1770819"/>
          </a:xfrm>
          <a:prstGeom prst="rect">
            <a:avLst/>
          </a:prstGeom>
          <a:blipFill>
            <a:blip r:embed="rId1"/>
            <a:srcRect/>
            <a:stretch>
              <a:fillRect l="-8502" r="-8502"/>
            </a:stretch>
          </a:blip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pic>
        <p:nvPicPr>
          <p:cNvPr id="58" name="图片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070" y="3008231"/>
            <a:ext cx="2839126" cy="1651752"/>
          </a:xfrm>
          <a:prstGeom prst="rect">
            <a:avLst/>
          </a:prstGeom>
          <a:ln w="38100">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ppt_x"/>
                                          </p:val>
                                        </p:tav>
                                        <p:tav tm="100000">
                                          <p:val>
                                            <p:strVal val="#ppt_x"/>
                                          </p:val>
                                        </p:tav>
                                      </p:tavLst>
                                    </p:anim>
                                    <p:anim calcmode="lin" valueType="num">
                                      <p:cBhvr additive="base">
                                        <p:cTn id="13" dur="500" fill="hold"/>
                                        <p:tgtEl>
                                          <p:spTgt spid="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par>
                                <p:cTn id="18" presetID="18" presetClass="entr" presetSubtype="9"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upLeft)">
                                      <p:cBhvr>
                                        <p:cTn id="20" dur="500"/>
                                        <p:tgtEl>
                                          <p:spTgt spid="32"/>
                                        </p:tgtEl>
                                      </p:cBhvr>
                                    </p:animEffect>
                                  </p:childTnLst>
                                </p:cTn>
                              </p:par>
                              <p:par>
                                <p:cTn id="21" presetID="18" presetClass="entr" presetSubtype="6"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trips(downRight)">
                                      <p:cBhvr>
                                        <p:cTn id="23" dur="500"/>
                                        <p:tgtEl>
                                          <p:spTgt spid="33"/>
                                        </p:tgtEl>
                                      </p:cBhvr>
                                    </p:animEffect>
                                  </p:childTnLst>
                                </p:cTn>
                              </p:par>
                              <p:par>
                                <p:cTn id="24" presetID="18" presetClass="entr" presetSubtype="3"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strips(upRight)">
                                      <p:cBhvr>
                                        <p:cTn id="26" dur="500"/>
                                        <p:tgtEl>
                                          <p:spTgt spid="49"/>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2"/>
                                        </p:tgtEl>
                                        <p:attrNameLst>
                                          <p:attrName>ppt_y</p:attrName>
                                        </p:attrNameLst>
                                      </p:cBhvr>
                                      <p:tavLst>
                                        <p:tav tm="0">
                                          <p:val>
                                            <p:strVal val="#ppt_y"/>
                                          </p:val>
                                        </p:tav>
                                        <p:tav tm="100000">
                                          <p:val>
                                            <p:strVal val="#ppt_y"/>
                                          </p:val>
                                        </p:tav>
                                      </p:tavLst>
                                    </p:anim>
                                    <p:anim calcmode="lin" valueType="num">
                                      <p:cBhvr>
                                        <p:cTn id="32"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2"/>
                                        </p:tgtEl>
                                      </p:cBhvr>
                                    </p:animEffect>
                                  </p:childTnLst>
                                </p:cTn>
                              </p:par>
                            </p:childTnLst>
                          </p:cTn>
                        </p:par>
                        <p:par>
                          <p:cTn id="35" fill="hold">
                            <p:stCondLst>
                              <p:cond delay="2049"/>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0"/>
                                        </p:tgtEl>
                                        <p:attrNameLst>
                                          <p:attrName>ppt_y</p:attrName>
                                        </p:attrNameLst>
                                      </p:cBhvr>
                                      <p:tavLst>
                                        <p:tav tm="0">
                                          <p:val>
                                            <p:strVal val="#ppt_y"/>
                                          </p:val>
                                        </p:tav>
                                        <p:tav tm="100000">
                                          <p:val>
                                            <p:strVal val="#ppt_y"/>
                                          </p:val>
                                        </p:tav>
                                      </p:tavLst>
                                    </p:anim>
                                    <p:anim calcmode="lin" valueType="num">
                                      <p:cBhvr>
                                        <p:cTn id="4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0"/>
                                        </p:tgtEl>
                                      </p:cBhvr>
                                    </p:animEffect>
                                  </p:childTnLst>
                                </p:cTn>
                              </p:par>
                            </p:childTnLst>
                          </p:cTn>
                        </p:par>
                        <p:par>
                          <p:cTn id="43" fill="hold">
                            <p:stCondLst>
                              <p:cond delay="25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3"/>
                                        </p:tgtEl>
                                        <p:attrNameLst>
                                          <p:attrName>ppt_y</p:attrName>
                                        </p:attrNameLst>
                                      </p:cBhvr>
                                      <p:tavLst>
                                        <p:tav tm="0">
                                          <p:val>
                                            <p:strVal val="#ppt_y"/>
                                          </p:val>
                                        </p:tav>
                                        <p:tav tm="100000">
                                          <p:val>
                                            <p:strVal val="#ppt_y"/>
                                          </p:val>
                                        </p:tav>
                                      </p:tavLst>
                                    </p:anim>
                                    <p:anim calcmode="lin" valueType="num">
                                      <p:cBhvr>
                                        <p:cTn id="4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3"/>
                                        </p:tgtEl>
                                      </p:cBhvr>
                                    </p:animEffect>
                                  </p:childTnLst>
                                </p:cTn>
                              </p:par>
                            </p:childTnLst>
                          </p:cTn>
                        </p:par>
                        <p:par>
                          <p:cTn id="51" fill="hold">
                            <p:stCondLst>
                              <p:cond delay="3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4"/>
                                        </p:tgtEl>
                                        <p:attrNameLst>
                                          <p:attrName>ppt_y</p:attrName>
                                        </p:attrNameLst>
                                      </p:cBhvr>
                                      <p:tavLst>
                                        <p:tav tm="0">
                                          <p:val>
                                            <p:strVal val="#ppt_y"/>
                                          </p:val>
                                        </p:tav>
                                        <p:tav tm="100000">
                                          <p:val>
                                            <p:strVal val="#ppt_y"/>
                                          </p:val>
                                        </p:tav>
                                      </p:tavLst>
                                    </p:anim>
                                    <p:anim calcmode="lin" valueType="num">
                                      <p:cBhvr>
                                        <p:cTn id="56"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4"/>
                                        </p:tgtEl>
                                      </p:cBhvr>
                                    </p:animEffect>
                                  </p:childTnLst>
                                </p:cTn>
                              </p:par>
                            </p:childTnLst>
                          </p:cTn>
                        </p:par>
                        <p:par>
                          <p:cTn id="59" fill="hold">
                            <p:stCondLst>
                              <p:cond delay="3700"/>
                            </p:stCondLst>
                            <p:childTnLst>
                              <p:par>
                                <p:cTn id="60" presetID="37"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900" decel="100000" fill="hold"/>
                                        <p:tgtEl>
                                          <p:spTgt spid="5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P spid="55"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团队成员介绍</a:t>
            </a:r>
            <a:endParaRPr lang="zh-CN" altLang="en-US" dirty="0">
              <a:latin typeface="微软雅黑" panose="020B0503020204020204" charset="-122"/>
              <a:ea typeface="微软雅黑" panose="020B0503020204020204" charset="-122"/>
            </a:endParaRPr>
          </a:p>
        </p:txBody>
      </p:sp>
      <p:grpSp>
        <p:nvGrpSpPr>
          <p:cNvPr id="48" name="组合 47"/>
          <p:cNvGrpSpPr/>
          <p:nvPr/>
        </p:nvGrpSpPr>
        <p:grpSpPr>
          <a:xfrm>
            <a:off x="2388832" y="1304321"/>
            <a:ext cx="532511" cy="578657"/>
            <a:chOff x="3185939" y="1739094"/>
            <a:chExt cx="710200" cy="771543"/>
          </a:xfrm>
        </p:grpSpPr>
        <p:sp>
          <p:nvSpPr>
            <p:cNvPr id="49" name="任意多边形 4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tx1">
                    <a:lumMod val="65000"/>
                    <a:lumOff val="35000"/>
                  </a:schemeClr>
                </a:solidFill>
                <a:latin typeface="DIN-BoldItalic" pitchFamily="50" charset="0"/>
              </a:endParaRPr>
            </a:p>
          </p:txBody>
        </p:sp>
        <p:sp>
          <p:nvSpPr>
            <p:cNvPr id="50" name="椭圆 49"/>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495077" y="1855520"/>
              <a:ext cx="277225" cy="313328"/>
              <a:chOff x="5753100" y="3041650"/>
              <a:chExt cx="682626" cy="771526"/>
            </a:xfrm>
            <a:solidFill>
              <a:srgbClr val="DF53DF"/>
            </a:solidFill>
          </p:grpSpPr>
          <p:sp>
            <p:nvSpPr>
              <p:cNvPr id="52"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9" name="Oval 21"/>
          <p:cNvSpPr/>
          <p:nvPr/>
        </p:nvSpPr>
        <p:spPr>
          <a:xfrm>
            <a:off x="1254921" y="1645742"/>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DIN-BoldItalic" pitchFamily="50" charset="0"/>
            </a:endParaRPr>
          </a:p>
        </p:txBody>
      </p:sp>
      <p:sp>
        <p:nvSpPr>
          <p:cNvPr id="70" name="椭圆 69"/>
          <p:cNvSpPr/>
          <p:nvPr/>
        </p:nvSpPr>
        <p:spPr>
          <a:xfrm>
            <a:off x="1373569" y="1764009"/>
            <a:ext cx="1211788" cy="1212928"/>
          </a:xfrm>
          <a:prstGeom prst="ellipse">
            <a:avLst/>
          </a:prstGeom>
          <a:blipFill dpi="0" rotWithShape="1">
            <a:blip r:embed="rId1" cstate="screen"/>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71" name="矩形 70"/>
          <p:cNvSpPr/>
          <p:nvPr/>
        </p:nvSpPr>
        <p:spPr>
          <a:xfrm>
            <a:off x="4656889" y="1862250"/>
            <a:ext cx="2830675" cy="243000"/>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团队协作</a:t>
            </a:r>
            <a:endParaRPr lang="zh-CN" altLang="en-US" sz="1200" dirty="0">
              <a:latin typeface="微软雅黑" panose="020B0503020204020204" charset="-122"/>
              <a:ea typeface="微软雅黑" panose="020B0503020204020204" charset="-122"/>
            </a:endParaRPr>
          </a:p>
        </p:txBody>
      </p:sp>
      <p:sp>
        <p:nvSpPr>
          <p:cNvPr id="72" name="矩形 71"/>
          <p:cNvSpPr/>
          <p:nvPr/>
        </p:nvSpPr>
        <p:spPr>
          <a:xfrm>
            <a:off x="4656890" y="2145678"/>
            <a:ext cx="2398739" cy="243000"/>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沟通交流</a:t>
            </a:r>
            <a:endParaRPr lang="zh-CN" altLang="en-US" sz="1200" dirty="0">
              <a:latin typeface="微软雅黑" panose="020B0503020204020204" charset="-122"/>
              <a:ea typeface="微软雅黑" panose="020B0503020204020204" charset="-122"/>
            </a:endParaRPr>
          </a:p>
        </p:txBody>
      </p:sp>
      <p:sp>
        <p:nvSpPr>
          <p:cNvPr id="73" name="矩形 72"/>
          <p:cNvSpPr/>
          <p:nvPr/>
        </p:nvSpPr>
        <p:spPr>
          <a:xfrm>
            <a:off x="4656889" y="2442738"/>
            <a:ext cx="2830675" cy="243000"/>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业务知识</a:t>
            </a:r>
            <a:endParaRPr lang="zh-CN" altLang="en-US" sz="1200" dirty="0">
              <a:latin typeface="微软雅黑" panose="020B0503020204020204" charset="-122"/>
              <a:ea typeface="微软雅黑" panose="020B0503020204020204" charset="-122"/>
            </a:endParaRPr>
          </a:p>
        </p:txBody>
      </p:sp>
      <p:sp>
        <p:nvSpPr>
          <p:cNvPr id="74" name="矩形 73"/>
          <p:cNvSpPr/>
          <p:nvPr/>
        </p:nvSpPr>
        <p:spPr>
          <a:xfrm>
            <a:off x="4656890" y="2739744"/>
            <a:ext cx="2560715" cy="243000"/>
          </a:xfrm>
          <a:prstGeom prst="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情绪管理</a:t>
            </a:r>
            <a:endParaRPr lang="zh-CN" altLang="en-US" sz="1200" dirty="0">
              <a:latin typeface="微软雅黑" panose="020B0503020204020204" charset="-122"/>
              <a:ea typeface="微软雅黑" panose="020B0503020204020204" charset="-122"/>
            </a:endParaRPr>
          </a:p>
        </p:txBody>
      </p:sp>
      <p:sp>
        <p:nvSpPr>
          <p:cNvPr id="75" name="文本框 5"/>
          <p:cNvSpPr txBox="1"/>
          <p:nvPr/>
        </p:nvSpPr>
        <p:spPr>
          <a:xfrm>
            <a:off x="4656890" y="1545636"/>
            <a:ext cx="917863" cy="300083"/>
          </a:xfrm>
          <a:prstGeom prst="rect">
            <a:avLst/>
          </a:prstGeom>
          <a:noFill/>
        </p:spPr>
        <p:txBody>
          <a:bodyPr wrap="square" lIns="68562" tIns="34281" rIns="68562" bIns="34281" rtlCol="0">
            <a:spAutoFit/>
          </a:bodyPr>
          <a:lstStyle/>
          <a:p>
            <a:r>
              <a:rPr lang="zh-CN" altLang="en-US" sz="1500" b="1" dirty="0">
                <a:solidFill>
                  <a:schemeClr val="bg1">
                    <a:lumMod val="50000"/>
                  </a:schemeClr>
                </a:solidFill>
                <a:latin typeface="微软雅黑" panose="020B0503020204020204" charset="-122"/>
                <a:ea typeface="微软雅黑" panose="020B0503020204020204" charset="-122"/>
              </a:rPr>
              <a:t>技能</a:t>
            </a:r>
            <a:r>
              <a:rPr lang="zh-CN" altLang="en-US" b="1" dirty="0" smtClean="0">
                <a:solidFill>
                  <a:schemeClr val="bg1"/>
                </a:solidFill>
                <a:latin typeface="微软雅黑" panose="020B0503020204020204" charset="-122"/>
                <a:ea typeface="微软雅黑" panose="020B0503020204020204" charset="-122"/>
              </a:rPr>
              <a:t>：</a:t>
            </a:r>
            <a:endParaRPr lang="zh-CN" altLang="en-US" b="1" dirty="0">
              <a:solidFill>
                <a:schemeClr val="bg1"/>
              </a:solidFill>
              <a:latin typeface="微软雅黑" panose="020B0503020204020204" charset="-122"/>
              <a:ea typeface="微软雅黑" panose="020B0503020204020204" charset="-122"/>
            </a:endParaRPr>
          </a:p>
        </p:txBody>
      </p:sp>
      <p:sp>
        <p:nvSpPr>
          <p:cNvPr id="76" name="文本框 9"/>
          <p:cNvSpPr txBox="1"/>
          <p:nvPr/>
        </p:nvSpPr>
        <p:spPr>
          <a:xfrm>
            <a:off x="7657344" y="18838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90%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7" name="文本框 40"/>
          <p:cNvSpPr txBox="1"/>
          <p:nvPr/>
        </p:nvSpPr>
        <p:spPr>
          <a:xfrm>
            <a:off x="7653442" y="2460363"/>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90%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8" name="文本框 41"/>
          <p:cNvSpPr txBox="1"/>
          <p:nvPr/>
        </p:nvSpPr>
        <p:spPr>
          <a:xfrm>
            <a:off x="7653442" y="27573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85%</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9" name="文本框 42"/>
          <p:cNvSpPr txBox="1"/>
          <p:nvPr/>
        </p:nvSpPr>
        <p:spPr>
          <a:xfrm>
            <a:off x="7655546" y="218092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80%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80" name="文本框 11"/>
          <p:cNvSpPr txBox="1"/>
          <p:nvPr/>
        </p:nvSpPr>
        <p:spPr>
          <a:xfrm>
            <a:off x="5259112" y="2372500"/>
            <a:ext cx="679381" cy="276999"/>
          </a:xfrm>
          <a:prstGeom prst="rect">
            <a:avLst/>
          </a:prstGeom>
          <a:noFill/>
        </p:spPr>
        <p:txBody>
          <a:bodyPr wrap="square" lIns="68562" tIns="34281" rIns="68562" bIns="34281" rtlCol="0">
            <a:spAutoFit/>
          </a:bodyPr>
          <a:lstStyle/>
          <a:p>
            <a:endParaRPr lang="zh-CN" altLang="en-US" dirty="0">
              <a:latin typeface="微软雅黑" panose="020B0503020204020204" charset="-122"/>
              <a:ea typeface="微软雅黑" panose="020B0503020204020204" charset="-122"/>
            </a:endParaRPr>
          </a:p>
        </p:txBody>
      </p:sp>
      <p:grpSp>
        <p:nvGrpSpPr>
          <p:cNvPr id="81" name="组合 80"/>
          <p:cNvGrpSpPr/>
          <p:nvPr/>
        </p:nvGrpSpPr>
        <p:grpSpPr>
          <a:xfrm>
            <a:off x="2952241" y="1723252"/>
            <a:ext cx="1578033" cy="1452183"/>
            <a:chOff x="4080015" y="2124888"/>
            <a:chExt cx="2104592" cy="1936243"/>
          </a:xfrm>
        </p:grpSpPr>
        <p:sp>
          <p:nvSpPr>
            <p:cNvPr id="82" name="文本框 10"/>
            <p:cNvSpPr txBox="1"/>
            <p:nvPr/>
          </p:nvSpPr>
          <p:spPr>
            <a:xfrm>
              <a:off x="4080015" y="2124888"/>
              <a:ext cx="1729538" cy="430887"/>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charset="-122"/>
                  <a:ea typeface="微软雅黑" panose="020B0503020204020204" charset="-122"/>
                </a:rPr>
                <a:t>人物介绍：</a:t>
              </a:r>
              <a:endParaRPr lang="zh-CN" altLang="en-US" sz="1500" b="1" dirty="0">
                <a:solidFill>
                  <a:schemeClr val="bg1">
                    <a:lumMod val="50000"/>
                  </a:schemeClr>
                </a:solidFill>
                <a:latin typeface="微软雅黑" panose="020B0503020204020204" charset="-122"/>
                <a:ea typeface="微软雅黑" panose="020B0503020204020204" charset="-122"/>
              </a:endParaRPr>
            </a:p>
          </p:txBody>
        </p:sp>
        <p:sp>
          <p:nvSpPr>
            <p:cNvPr id="83" name="Rectangle 1"/>
            <p:cNvSpPr>
              <a:spLocks noChangeArrowheads="1"/>
            </p:cNvSpPr>
            <p:nvPr/>
          </p:nvSpPr>
          <p:spPr bwMode="auto">
            <a:xfrm>
              <a:off x="4138622" y="2481243"/>
              <a:ext cx="2045985" cy="1579888"/>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微软雅黑" panose="020B0503020204020204" charset="-122"/>
                  <a:ea typeface="微软雅黑" panose="020B0503020204020204" charset="-122"/>
                </a:rPr>
                <a:t>麻省理工大学建筑系硕士，后又获得哈佛大学建筑系博士学位。参加过国内外重大工作。</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grpSp>
        <p:nvGrpSpPr>
          <p:cNvPr id="84" name="组合 83"/>
          <p:cNvGrpSpPr/>
          <p:nvPr/>
        </p:nvGrpSpPr>
        <p:grpSpPr>
          <a:xfrm>
            <a:off x="1277301" y="3391855"/>
            <a:ext cx="2201313" cy="707451"/>
            <a:chOff x="1703512" y="4666491"/>
            <a:chExt cx="2935848" cy="943268"/>
          </a:xfrm>
        </p:grpSpPr>
        <p:sp>
          <p:nvSpPr>
            <p:cNvPr id="85" name="文本框 18"/>
            <p:cNvSpPr txBox="1"/>
            <p:nvPr/>
          </p:nvSpPr>
          <p:spPr>
            <a:xfrm>
              <a:off x="1703512" y="4666491"/>
              <a:ext cx="2088232" cy="800218"/>
            </a:xfrm>
            <a:prstGeom prst="rect">
              <a:avLst/>
            </a:prstGeom>
            <a:noFill/>
          </p:spPr>
          <p:txBody>
            <a:bodyPr wrap="square" rtlCol="0">
              <a:spAutoFit/>
            </a:bodyPr>
            <a:lstStyle/>
            <a:p>
              <a:r>
                <a:rPr lang="en-US" altLang="zh-CN" sz="3300" dirty="0">
                  <a:solidFill>
                    <a:schemeClr val="bg1">
                      <a:lumMod val="50000"/>
                    </a:schemeClr>
                  </a:solidFill>
                  <a:latin typeface="微软雅黑" panose="020B0503020204020204" charset="-122"/>
                  <a:ea typeface="微软雅黑" panose="020B0503020204020204" charset="-122"/>
                </a:rPr>
                <a:t>JSEN</a:t>
              </a:r>
              <a:endParaRPr lang="en-US" altLang="zh-CN" sz="3300" dirty="0">
                <a:solidFill>
                  <a:schemeClr val="bg1">
                    <a:lumMod val="50000"/>
                  </a:schemeClr>
                </a:solidFill>
                <a:latin typeface="微软雅黑" panose="020B0503020204020204" charset="-122"/>
                <a:ea typeface="微软雅黑" panose="020B0503020204020204" charset="-122"/>
              </a:endParaRPr>
            </a:p>
          </p:txBody>
        </p:sp>
        <p:cxnSp>
          <p:nvCxnSpPr>
            <p:cNvPr id="86" name="直接连接符 85"/>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3503711" y="5219908"/>
              <a:ext cx="1135649" cy="389851"/>
            </a:xfrm>
            <a:prstGeom prst="rect">
              <a:avLst/>
            </a:prstGeom>
          </p:spPr>
          <p:txBody>
            <a:bodyPr wrap="none">
              <a:spAutoFit/>
            </a:bodyPr>
            <a:lstStyle/>
            <a:p>
              <a:r>
                <a:rPr lang="zh-CN" altLang="en-US" dirty="0">
                  <a:solidFill>
                    <a:schemeClr val="bg1">
                      <a:lumMod val="50000"/>
                    </a:schemeClr>
                  </a:solidFill>
                  <a:latin typeface="微软雅黑" panose="020B0503020204020204" charset="-122"/>
                  <a:ea typeface="微软雅黑" panose="020B0503020204020204" charset="-122"/>
                </a:rPr>
                <a:t>项目</a:t>
              </a:r>
              <a:r>
                <a:rPr lang="zh-CN" altLang="en-US" dirty="0" smtClean="0">
                  <a:solidFill>
                    <a:schemeClr val="bg1">
                      <a:lumMod val="50000"/>
                    </a:schemeClr>
                  </a:solidFill>
                  <a:latin typeface="微软雅黑" panose="020B0503020204020204" charset="-122"/>
                  <a:ea typeface="微软雅黑" panose="020B0503020204020204" charset="-122"/>
                </a:rPr>
                <a:t>经理</a:t>
              </a:r>
              <a:endParaRPr lang="zh-CN" altLang="en-US" dirty="0">
                <a:solidFill>
                  <a:schemeClr val="bg1">
                    <a:lumMod val="50000"/>
                  </a:schemeClr>
                </a:solidFill>
                <a:latin typeface="微软雅黑" panose="020B0503020204020204" charset="-122"/>
                <a:ea typeface="微软雅黑" panose="020B0503020204020204" charset="-122"/>
              </a:endParaRPr>
            </a:p>
          </p:txBody>
        </p:sp>
      </p:grpSp>
      <p:grpSp>
        <p:nvGrpSpPr>
          <p:cNvPr id="88" name="组合 87"/>
          <p:cNvGrpSpPr/>
          <p:nvPr/>
        </p:nvGrpSpPr>
        <p:grpSpPr>
          <a:xfrm>
            <a:off x="3804039" y="3435082"/>
            <a:ext cx="4493405" cy="631850"/>
            <a:chOff x="5073372" y="4724126"/>
            <a:chExt cx="5992767" cy="842466"/>
          </a:xfrm>
        </p:grpSpPr>
        <p:cxnSp>
          <p:nvCxnSpPr>
            <p:cNvPr id="89" name="直接连接符 88"/>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文本框 49"/>
            <p:cNvSpPr txBox="1"/>
            <p:nvPr/>
          </p:nvSpPr>
          <p:spPr>
            <a:xfrm>
              <a:off x="8509855" y="4724126"/>
              <a:ext cx="2556284" cy="615553"/>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charset="-122"/>
                  <a:ea typeface="微软雅黑" panose="020B0503020204020204" charset="-122"/>
                </a:rPr>
                <a:t>工作岗位说明及日常工作内容阐述。</a:t>
              </a:r>
              <a:endParaRPr lang="zh-CN" altLang="en-US" sz="1200" dirty="0">
                <a:solidFill>
                  <a:schemeClr val="bg1">
                    <a:lumMod val="50000"/>
                  </a:schemeClr>
                </a:solidFill>
                <a:latin typeface="微软雅黑" panose="020B0503020204020204" charset="-122"/>
                <a:ea typeface="微软雅黑" panose="020B0503020204020204" charset="-122"/>
              </a:endParaRPr>
            </a:p>
          </p:txBody>
        </p:sp>
        <p:pic>
          <p:nvPicPr>
            <p:cNvPr id="91" name="图片 90"/>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p:spPr>
        </p:pic>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Effect transition="in" filter="fade">
                                      <p:cBhvr>
                                        <p:cTn id="59" dur="500"/>
                                        <p:tgtEl>
                                          <p:spTgt spid="77"/>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78"/>
                                        </p:tgtEl>
                                        <p:attrNameLst>
                                          <p:attrName>style.visibility</p:attrName>
                                        </p:attrNameLst>
                                      </p:cBhvr>
                                      <p:to>
                                        <p:strVal val="visible"/>
                                      </p:to>
                                    </p:set>
                                    <p:anim calcmode="lin" valueType="num">
                                      <p:cBhvr>
                                        <p:cTn id="62" dur="500" fill="hold"/>
                                        <p:tgtEl>
                                          <p:spTgt spid="78"/>
                                        </p:tgtEl>
                                        <p:attrNameLst>
                                          <p:attrName>ppt_w</p:attrName>
                                        </p:attrNameLst>
                                      </p:cBhvr>
                                      <p:tavLst>
                                        <p:tav tm="0">
                                          <p:val>
                                            <p:fltVal val="0"/>
                                          </p:val>
                                        </p:tav>
                                        <p:tav tm="100000">
                                          <p:val>
                                            <p:strVal val="#ppt_w"/>
                                          </p:val>
                                        </p:tav>
                                      </p:tavLst>
                                    </p:anim>
                                    <p:anim calcmode="lin" valueType="num">
                                      <p:cBhvr>
                                        <p:cTn id="63" dur="500" fill="hold"/>
                                        <p:tgtEl>
                                          <p:spTgt spid="78"/>
                                        </p:tgtEl>
                                        <p:attrNameLst>
                                          <p:attrName>ppt_h</p:attrName>
                                        </p:attrNameLst>
                                      </p:cBhvr>
                                      <p:tavLst>
                                        <p:tav tm="0">
                                          <p:val>
                                            <p:fltVal val="0"/>
                                          </p:val>
                                        </p:tav>
                                        <p:tav tm="100000">
                                          <p:val>
                                            <p:strVal val="#ppt_h"/>
                                          </p:val>
                                        </p:tav>
                                      </p:tavLst>
                                    </p:anim>
                                    <p:animEffect transition="in" filter="fade">
                                      <p:cBhvr>
                                        <p:cTn id="64" dur="500"/>
                                        <p:tgtEl>
                                          <p:spTgt spid="78"/>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80"/>
                                        </p:tgtEl>
                                        <p:attrNameLst>
                                          <p:attrName>style.visibility</p:attrName>
                                        </p:attrNameLst>
                                      </p:cBhvr>
                                      <p:to>
                                        <p:strVal val="visible"/>
                                      </p:to>
                                    </p:set>
                                    <p:anim calcmode="lin" valueType="num">
                                      <p:cBhvr>
                                        <p:cTn id="72" dur="500" fill="hold"/>
                                        <p:tgtEl>
                                          <p:spTgt spid="80"/>
                                        </p:tgtEl>
                                        <p:attrNameLst>
                                          <p:attrName>ppt_w</p:attrName>
                                        </p:attrNameLst>
                                      </p:cBhvr>
                                      <p:tavLst>
                                        <p:tav tm="0">
                                          <p:val>
                                            <p:fltVal val="0"/>
                                          </p:val>
                                        </p:tav>
                                        <p:tav tm="100000">
                                          <p:val>
                                            <p:strVal val="#ppt_w"/>
                                          </p:val>
                                        </p:tav>
                                      </p:tavLst>
                                    </p:anim>
                                    <p:anim calcmode="lin" valueType="num">
                                      <p:cBhvr>
                                        <p:cTn id="73" dur="500" fill="hold"/>
                                        <p:tgtEl>
                                          <p:spTgt spid="80"/>
                                        </p:tgtEl>
                                        <p:attrNameLst>
                                          <p:attrName>ppt_h</p:attrName>
                                        </p:attrNameLst>
                                      </p:cBhvr>
                                      <p:tavLst>
                                        <p:tav tm="0">
                                          <p:val>
                                            <p:fltVal val="0"/>
                                          </p:val>
                                        </p:tav>
                                        <p:tav tm="100000">
                                          <p:val>
                                            <p:strVal val="#ppt_h"/>
                                          </p:val>
                                        </p:tav>
                                      </p:tavLst>
                                    </p:anim>
                                    <p:animEffect transition="in" filter="fade">
                                      <p:cBhvr>
                                        <p:cTn id="74" dur="500"/>
                                        <p:tgtEl>
                                          <p:spTgt spid="80"/>
                                        </p:tgtEl>
                                      </p:cBhvr>
                                    </p:animEffect>
                                  </p:childTnLst>
                                </p:cTn>
                              </p:par>
                              <p:par>
                                <p:cTn id="75" presetID="53" presetClass="entr" presetSubtype="16" fill="hold" nodeType="withEffect">
                                  <p:stCondLst>
                                    <p:cond delay="2250"/>
                                  </p:stCondLst>
                                  <p:childTnLst>
                                    <p:set>
                                      <p:cBhvr>
                                        <p:cTn id="76" dur="1" fill="hold">
                                          <p:stCondLst>
                                            <p:cond delay="0"/>
                                          </p:stCondLst>
                                        </p:cTn>
                                        <p:tgtEl>
                                          <p:spTgt spid="84"/>
                                        </p:tgtEl>
                                        <p:attrNameLst>
                                          <p:attrName>style.visibility</p:attrName>
                                        </p:attrNameLst>
                                      </p:cBhvr>
                                      <p:to>
                                        <p:strVal val="visible"/>
                                      </p:to>
                                    </p:set>
                                    <p:anim calcmode="lin" valueType="num">
                                      <p:cBhvr>
                                        <p:cTn id="77" dur="500" fill="hold"/>
                                        <p:tgtEl>
                                          <p:spTgt spid="84"/>
                                        </p:tgtEl>
                                        <p:attrNameLst>
                                          <p:attrName>ppt_w</p:attrName>
                                        </p:attrNameLst>
                                      </p:cBhvr>
                                      <p:tavLst>
                                        <p:tav tm="0">
                                          <p:val>
                                            <p:fltVal val="0"/>
                                          </p:val>
                                        </p:tav>
                                        <p:tav tm="100000">
                                          <p:val>
                                            <p:strVal val="#ppt_w"/>
                                          </p:val>
                                        </p:tav>
                                      </p:tavLst>
                                    </p:anim>
                                    <p:anim calcmode="lin" valueType="num">
                                      <p:cBhvr>
                                        <p:cTn id="78" dur="500" fill="hold"/>
                                        <p:tgtEl>
                                          <p:spTgt spid="84"/>
                                        </p:tgtEl>
                                        <p:attrNameLst>
                                          <p:attrName>ppt_h</p:attrName>
                                        </p:attrNameLst>
                                      </p:cBhvr>
                                      <p:tavLst>
                                        <p:tav tm="0">
                                          <p:val>
                                            <p:fltVal val="0"/>
                                          </p:val>
                                        </p:tav>
                                        <p:tav tm="100000">
                                          <p:val>
                                            <p:strVal val="#ppt_h"/>
                                          </p:val>
                                        </p:tav>
                                      </p:tavLst>
                                    </p:anim>
                                    <p:animEffect transition="in" filter="fade">
                                      <p:cBhvr>
                                        <p:cTn id="79" dur="500"/>
                                        <p:tgtEl>
                                          <p:spTgt spid="84"/>
                                        </p:tgtEl>
                                      </p:cBhvr>
                                    </p:animEffect>
                                  </p:childTnLst>
                                </p:cTn>
                              </p:par>
                              <p:par>
                                <p:cTn id="80" presetID="53" presetClass="entr" presetSubtype="16" fill="hold" nodeType="withEffect">
                                  <p:stCondLst>
                                    <p:cond delay="2250"/>
                                  </p:stCondLst>
                                  <p:childTnLst>
                                    <p:set>
                                      <p:cBhvr>
                                        <p:cTn id="81" dur="1" fill="hold">
                                          <p:stCondLst>
                                            <p:cond delay="0"/>
                                          </p:stCondLst>
                                        </p:cTn>
                                        <p:tgtEl>
                                          <p:spTgt spid="88"/>
                                        </p:tgtEl>
                                        <p:attrNameLst>
                                          <p:attrName>style.visibility</p:attrName>
                                        </p:attrNameLst>
                                      </p:cBhvr>
                                      <p:to>
                                        <p:strVal val="visible"/>
                                      </p:to>
                                    </p:set>
                                    <p:anim calcmode="lin" valueType="num">
                                      <p:cBhvr>
                                        <p:cTn id="82" dur="500" fill="hold"/>
                                        <p:tgtEl>
                                          <p:spTgt spid="88"/>
                                        </p:tgtEl>
                                        <p:attrNameLst>
                                          <p:attrName>ppt_w</p:attrName>
                                        </p:attrNameLst>
                                      </p:cBhvr>
                                      <p:tavLst>
                                        <p:tav tm="0">
                                          <p:val>
                                            <p:fltVal val="0"/>
                                          </p:val>
                                        </p:tav>
                                        <p:tav tm="100000">
                                          <p:val>
                                            <p:strVal val="#ppt_w"/>
                                          </p:val>
                                        </p:tav>
                                      </p:tavLst>
                                    </p:anim>
                                    <p:anim calcmode="lin" valueType="num">
                                      <p:cBhvr>
                                        <p:cTn id="83" dur="500" fill="hold"/>
                                        <p:tgtEl>
                                          <p:spTgt spid="88"/>
                                        </p:tgtEl>
                                        <p:attrNameLst>
                                          <p:attrName>ppt_h</p:attrName>
                                        </p:attrNameLst>
                                      </p:cBhvr>
                                      <p:tavLst>
                                        <p:tav tm="0">
                                          <p:val>
                                            <p:fltVal val="0"/>
                                          </p:val>
                                        </p:tav>
                                        <p:tav tm="100000">
                                          <p:val>
                                            <p:strVal val="#ppt_h"/>
                                          </p:val>
                                        </p:tav>
                                      </p:tavLst>
                                    </p:anim>
                                    <p:animEffect transition="in" filter="fade">
                                      <p:cBhvr>
                                        <p:cTn id="8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animBg="1"/>
      <p:bldP spid="74" grpId="0" animBg="1"/>
      <p:bldP spid="75" grpId="0"/>
      <p:bldP spid="76" grpId="0"/>
      <p:bldP spid="77" grpId="0"/>
      <p:bldP spid="78" grpId="0"/>
      <p:bldP spid="79"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微软雅黑" panose="020B0503020204020204" charset="-122"/>
                <a:ea typeface="微软雅黑" panose="020B0503020204020204" charset="-122"/>
              </a:rPr>
              <a:t>团队成员介绍</a:t>
            </a:r>
            <a:endParaRPr lang="zh-CN" altLang="en-US" dirty="0">
              <a:latin typeface="微软雅黑" panose="020B0503020204020204" charset="-122"/>
              <a:ea typeface="微软雅黑" panose="020B0503020204020204" charset="-122"/>
            </a:endParaRPr>
          </a:p>
        </p:txBody>
      </p:sp>
      <p:grpSp>
        <p:nvGrpSpPr>
          <p:cNvPr id="4" name="组合 3"/>
          <p:cNvGrpSpPr/>
          <p:nvPr/>
        </p:nvGrpSpPr>
        <p:grpSpPr>
          <a:xfrm>
            <a:off x="2358410" y="1025514"/>
            <a:ext cx="532511" cy="578657"/>
            <a:chOff x="3185939" y="1739094"/>
            <a:chExt cx="710200" cy="771543"/>
          </a:xfrm>
        </p:grpSpPr>
        <p:sp>
          <p:nvSpPr>
            <p:cNvPr id="5" name="任意多边形 4"/>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rgbClr val="FF0000"/>
                </a:solidFill>
                <a:latin typeface="微软雅黑" panose="020B0503020204020204" charset="-122"/>
                <a:ea typeface="微软雅黑" panose="020B0503020204020204" charset="-122"/>
              </a:endParaRPr>
            </a:p>
          </p:txBody>
        </p:sp>
        <p:sp>
          <p:nvSpPr>
            <p:cNvPr id="6" name="椭圆 5"/>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rgbClr val="FF0000"/>
                </a:solidFill>
                <a:latin typeface="微软雅黑" panose="020B0503020204020204" charset="-122"/>
                <a:ea typeface="微软雅黑" panose="020B0503020204020204" charset="-122"/>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rgbClr val="FF0000"/>
                </a:solidFill>
                <a:latin typeface="微软雅黑" panose="020B0503020204020204" charset="-122"/>
                <a:ea typeface="微软雅黑" panose="020B0503020204020204" charset="-122"/>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rgbClr val="FF0000"/>
                </a:solidFill>
                <a:latin typeface="微软雅黑" panose="020B0503020204020204" charset="-122"/>
                <a:ea typeface="微软雅黑" panose="020B0503020204020204" charset="-122"/>
              </a:endParaRPr>
            </a:p>
          </p:txBody>
        </p:sp>
      </p:grpSp>
      <p:sp>
        <p:nvSpPr>
          <p:cNvPr id="9" name="Oval 21"/>
          <p:cNvSpPr/>
          <p:nvPr/>
        </p:nvSpPr>
        <p:spPr>
          <a:xfrm>
            <a:off x="1224499" y="1366935"/>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10" name="椭圆 9"/>
          <p:cNvSpPr/>
          <p:nvPr/>
        </p:nvSpPr>
        <p:spPr>
          <a:xfrm>
            <a:off x="1343147" y="1485202"/>
            <a:ext cx="1211788" cy="1212928"/>
          </a:xfrm>
          <a:prstGeom prst="ellipse">
            <a:avLst/>
          </a:prstGeom>
          <a:blipFill dpi="0" rotWithShape="1">
            <a:blip r:embed="rId1"/>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1" name="标题 11"/>
          <p:cNvSpPr txBox="1"/>
          <p:nvPr/>
        </p:nvSpPr>
        <p:spPr>
          <a:xfrm>
            <a:off x="2485179"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5"/>
                </a:solidFill>
                <a:latin typeface="微软雅黑" panose="020B0503020204020204" charset="-122"/>
                <a:ea typeface="微软雅黑" panose="020B0503020204020204" charset="-122"/>
              </a:rPr>
              <a:t>01</a:t>
            </a:r>
            <a:endParaRPr lang="zh-CN" altLang="en-US" sz="1400" b="1" dirty="0">
              <a:solidFill>
                <a:schemeClr val="accent5"/>
              </a:solidFill>
              <a:latin typeface="微软雅黑" panose="020B0503020204020204" charset="-122"/>
              <a:ea typeface="微软雅黑" panose="020B0503020204020204" charset="-122"/>
            </a:endParaRPr>
          </a:p>
        </p:txBody>
      </p:sp>
      <p:cxnSp>
        <p:nvCxnSpPr>
          <p:cNvPr id="12" name="直接连接符 11"/>
          <p:cNvCxnSpPr/>
          <p:nvPr/>
        </p:nvCxnSpPr>
        <p:spPr>
          <a:xfrm>
            <a:off x="1494459"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1563987"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14" name="标题 11"/>
          <p:cNvSpPr txBox="1"/>
          <p:nvPr/>
        </p:nvSpPr>
        <p:spPr>
          <a:xfrm>
            <a:off x="1548451"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DUAN OUY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5" name="标题 11"/>
          <p:cNvSpPr txBox="1"/>
          <p:nvPr/>
        </p:nvSpPr>
        <p:spPr>
          <a:xfrm>
            <a:off x="1563987"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16" name="标题 11"/>
          <p:cNvSpPr txBox="1"/>
          <p:nvPr/>
        </p:nvSpPr>
        <p:spPr>
          <a:xfrm>
            <a:off x="1548451"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1989-10-10</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7" name="标题 11"/>
          <p:cNvSpPr txBox="1"/>
          <p:nvPr/>
        </p:nvSpPr>
        <p:spPr>
          <a:xfrm>
            <a:off x="1563987"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18" name="标题 11"/>
          <p:cNvSpPr txBox="1"/>
          <p:nvPr/>
        </p:nvSpPr>
        <p:spPr>
          <a:xfrm>
            <a:off x="1548451"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金融博士在读</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9" name="标题 11"/>
          <p:cNvSpPr txBox="1"/>
          <p:nvPr/>
        </p:nvSpPr>
        <p:spPr>
          <a:xfrm>
            <a:off x="1563987"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20" name="标题 11"/>
          <p:cNvSpPr txBox="1"/>
          <p:nvPr/>
        </p:nvSpPr>
        <p:spPr>
          <a:xfrm>
            <a:off x="1548451"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销售部拓展经理</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nvGrpSpPr>
          <p:cNvPr id="21" name="组合 20"/>
          <p:cNvGrpSpPr/>
          <p:nvPr/>
        </p:nvGrpSpPr>
        <p:grpSpPr>
          <a:xfrm>
            <a:off x="4125489" y="1025514"/>
            <a:ext cx="532511" cy="578657"/>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23" name="椭圆 22"/>
            <p:cNvSpPr/>
            <p:nvPr/>
          </p:nvSpPr>
          <p:spPr>
            <a:xfrm>
              <a:off x="3343511" y="1739094"/>
              <a:ext cx="552628" cy="552628"/>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24" name="椭圆 23"/>
            <p:cNvSpPr/>
            <p:nvPr/>
          </p:nvSpPr>
          <p:spPr>
            <a:xfrm>
              <a:off x="3393791"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26" name="Oval 21"/>
          <p:cNvSpPr/>
          <p:nvPr/>
        </p:nvSpPr>
        <p:spPr>
          <a:xfrm>
            <a:off x="2991578" y="1366935"/>
            <a:ext cx="1449083" cy="1449461"/>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27" name="椭圆 26"/>
          <p:cNvSpPr/>
          <p:nvPr/>
        </p:nvSpPr>
        <p:spPr>
          <a:xfrm>
            <a:off x="3110225" y="1485202"/>
            <a:ext cx="1211788" cy="1212928"/>
          </a:xfrm>
          <a:prstGeom prst="ellipse">
            <a:avLst/>
          </a:prstGeom>
          <a:blipFill dpi="0" rotWithShape="1">
            <a:blip r:embed="rId2"/>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 name="标题 11"/>
          <p:cNvSpPr txBox="1"/>
          <p:nvPr/>
        </p:nvSpPr>
        <p:spPr>
          <a:xfrm>
            <a:off x="4252258"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1"/>
                </a:solidFill>
                <a:latin typeface="微软雅黑" panose="020B0503020204020204" charset="-122"/>
                <a:ea typeface="微软雅黑" panose="020B0503020204020204" charset="-122"/>
              </a:rPr>
              <a:t>02</a:t>
            </a:r>
            <a:endParaRPr lang="zh-CN" altLang="en-US" sz="1400" b="1" dirty="0">
              <a:solidFill>
                <a:schemeClr val="accent1"/>
              </a:solidFill>
              <a:latin typeface="微软雅黑" panose="020B0503020204020204" charset="-122"/>
              <a:ea typeface="微软雅黑" panose="020B0503020204020204" charset="-122"/>
            </a:endParaRPr>
          </a:p>
        </p:txBody>
      </p:sp>
      <p:cxnSp>
        <p:nvCxnSpPr>
          <p:cNvPr id="29" name="直接连接符 28"/>
          <p:cNvCxnSpPr/>
          <p:nvPr/>
        </p:nvCxnSpPr>
        <p:spPr>
          <a:xfrm>
            <a:off x="3268865"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3338393"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31" name="标题 11"/>
          <p:cNvSpPr txBox="1"/>
          <p:nvPr/>
        </p:nvSpPr>
        <p:spPr>
          <a:xfrm>
            <a:off x="332285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LUSY DANY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2" name="标题 11"/>
          <p:cNvSpPr txBox="1"/>
          <p:nvPr/>
        </p:nvSpPr>
        <p:spPr>
          <a:xfrm>
            <a:off x="333839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33" name="标题 11"/>
          <p:cNvSpPr txBox="1"/>
          <p:nvPr/>
        </p:nvSpPr>
        <p:spPr>
          <a:xfrm>
            <a:off x="332285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1979-11-15</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4" name="标题 11"/>
          <p:cNvSpPr txBox="1"/>
          <p:nvPr/>
        </p:nvSpPr>
        <p:spPr>
          <a:xfrm>
            <a:off x="333839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35" name="标题 11"/>
          <p:cNvSpPr txBox="1"/>
          <p:nvPr/>
        </p:nvSpPr>
        <p:spPr>
          <a:xfrm>
            <a:off x="332285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剑桥管理硕士</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6" name="标题 11"/>
          <p:cNvSpPr txBox="1"/>
          <p:nvPr/>
        </p:nvSpPr>
        <p:spPr>
          <a:xfrm>
            <a:off x="333839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37" name="标题 11"/>
          <p:cNvSpPr txBox="1"/>
          <p:nvPr/>
        </p:nvSpPr>
        <p:spPr>
          <a:xfrm>
            <a:off x="332285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销售部部门经理</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nvGrpSpPr>
          <p:cNvPr id="38" name="组合 37"/>
          <p:cNvGrpSpPr/>
          <p:nvPr/>
        </p:nvGrpSpPr>
        <p:grpSpPr>
          <a:xfrm>
            <a:off x="5892567" y="1025514"/>
            <a:ext cx="532511" cy="578657"/>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40" name="椭圆 39"/>
            <p:cNvSpPr/>
            <p:nvPr/>
          </p:nvSpPr>
          <p:spPr>
            <a:xfrm>
              <a:off x="3343511" y="1739094"/>
              <a:ext cx="552628" cy="552628"/>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43" name="Oval 21"/>
          <p:cNvSpPr/>
          <p:nvPr/>
        </p:nvSpPr>
        <p:spPr>
          <a:xfrm>
            <a:off x="4758656" y="1366935"/>
            <a:ext cx="1449083" cy="1449461"/>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44" name="椭圆 43"/>
          <p:cNvSpPr/>
          <p:nvPr/>
        </p:nvSpPr>
        <p:spPr>
          <a:xfrm>
            <a:off x="4877304" y="1485202"/>
            <a:ext cx="1211788" cy="1212928"/>
          </a:xfrm>
          <a:prstGeom prst="ellipse">
            <a:avLst/>
          </a:prstGeom>
          <a:blipFill dpi="0" rotWithShape="1">
            <a:blip r:embed="rId3"/>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45" name="标题 11"/>
          <p:cNvSpPr txBox="1"/>
          <p:nvPr/>
        </p:nvSpPr>
        <p:spPr>
          <a:xfrm>
            <a:off x="6019336"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3"/>
                </a:solidFill>
                <a:latin typeface="微软雅黑" panose="020B0503020204020204" charset="-122"/>
                <a:ea typeface="微软雅黑" panose="020B0503020204020204" charset="-122"/>
              </a:rPr>
              <a:t>03</a:t>
            </a:r>
            <a:endParaRPr lang="zh-CN" altLang="en-US" sz="1400" b="1" dirty="0">
              <a:solidFill>
                <a:schemeClr val="accent3"/>
              </a:solidFill>
              <a:latin typeface="微软雅黑" panose="020B0503020204020204" charset="-122"/>
              <a:ea typeface="微软雅黑" panose="020B0503020204020204" charset="-122"/>
            </a:endParaRPr>
          </a:p>
        </p:txBody>
      </p:sp>
      <p:cxnSp>
        <p:nvCxnSpPr>
          <p:cNvPr id="46" name="直接连接符 45"/>
          <p:cNvCxnSpPr/>
          <p:nvPr/>
        </p:nvCxnSpPr>
        <p:spPr>
          <a:xfrm>
            <a:off x="5035944"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5105471"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48" name="标题 11"/>
          <p:cNvSpPr txBox="1"/>
          <p:nvPr/>
        </p:nvSpPr>
        <p:spPr>
          <a:xfrm>
            <a:off x="5089935"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DAB PUY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49" name="标题 11"/>
          <p:cNvSpPr txBox="1"/>
          <p:nvPr/>
        </p:nvSpPr>
        <p:spPr>
          <a:xfrm>
            <a:off x="5105471"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50" name="标题 11"/>
          <p:cNvSpPr txBox="1"/>
          <p:nvPr/>
        </p:nvSpPr>
        <p:spPr>
          <a:xfrm>
            <a:off x="5089935"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1982-09-30</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1" name="标题 11"/>
          <p:cNvSpPr txBox="1"/>
          <p:nvPr/>
        </p:nvSpPr>
        <p:spPr>
          <a:xfrm>
            <a:off x="5105471"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52" name="标题 11"/>
          <p:cNvSpPr txBox="1"/>
          <p:nvPr/>
        </p:nvSpPr>
        <p:spPr>
          <a:xfrm>
            <a:off x="5089935"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哈佛金融博士</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3" name="标题 11"/>
          <p:cNvSpPr txBox="1"/>
          <p:nvPr/>
        </p:nvSpPr>
        <p:spPr>
          <a:xfrm>
            <a:off x="5105471"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54" name="标题 11"/>
          <p:cNvSpPr txBox="1"/>
          <p:nvPr/>
        </p:nvSpPr>
        <p:spPr>
          <a:xfrm>
            <a:off x="5089936" y="4622047"/>
            <a:ext cx="1403790"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设计总监及负责人</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nvGrpSpPr>
          <p:cNvPr id="55" name="组合 54"/>
          <p:cNvGrpSpPr/>
          <p:nvPr/>
        </p:nvGrpSpPr>
        <p:grpSpPr>
          <a:xfrm>
            <a:off x="7620309" y="1016830"/>
            <a:ext cx="532511" cy="578657"/>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57" name="椭圆 56"/>
            <p:cNvSpPr/>
            <p:nvPr/>
          </p:nvSpPr>
          <p:spPr>
            <a:xfrm>
              <a:off x="3343511" y="1739094"/>
              <a:ext cx="552628" cy="55262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60" name="Oval 21"/>
          <p:cNvSpPr/>
          <p:nvPr/>
        </p:nvSpPr>
        <p:spPr>
          <a:xfrm>
            <a:off x="6486398" y="1358250"/>
            <a:ext cx="1449083" cy="1449461"/>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61" name="椭圆 60"/>
          <p:cNvSpPr/>
          <p:nvPr/>
        </p:nvSpPr>
        <p:spPr>
          <a:xfrm>
            <a:off x="6605046" y="1476518"/>
            <a:ext cx="1211788" cy="1212928"/>
          </a:xfrm>
          <a:prstGeom prst="ellipse">
            <a:avLst/>
          </a:prstGeom>
          <a:blipFill dpi="0" rotWithShape="1">
            <a:blip r:embed="rId3"/>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62" name="标题 11"/>
          <p:cNvSpPr txBox="1"/>
          <p:nvPr/>
        </p:nvSpPr>
        <p:spPr>
          <a:xfrm>
            <a:off x="7747078" y="1061446"/>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charset="-122"/>
                <a:ea typeface="微软雅黑" panose="020B0503020204020204" charset="-122"/>
              </a:rPr>
              <a:t>04</a:t>
            </a:r>
            <a:endParaRPr lang="zh-CN" altLang="en-US" sz="1400" b="1" dirty="0">
              <a:solidFill>
                <a:schemeClr val="accent2"/>
              </a:solidFill>
              <a:latin typeface="微软雅黑" panose="020B0503020204020204" charset="-122"/>
              <a:ea typeface="微软雅黑" panose="020B0503020204020204" charset="-122"/>
            </a:endParaRPr>
          </a:p>
        </p:txBody>
      </p:sp>
      <p:cxnSp>
        <p:nvCxnSpPr>
          <p:cNvPr id="63" name="直接连接符 62"/>
          <p:cNvCxnSpPr/>
          <p:nvPr/>
        </p:nvCxnSpPr>
        <p:spPr>
          <a:xfrm>
            <a:off x="6763686"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标题 11"/>
          <p:cNvSpPr txBox="1"/>
          <p:nvPr/>
        </p:nvSpPr>
        <p:spPr>
          <a:xfrm>
            <a:off x="6833214"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65" name="标题 11"/>
          <p:cNvSpPr txBox="1"/>
          <p:nvPr/>
        </p:nvSpPr>
        <p:spPr>
          <a:xfrm>
            <a:off x="681767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COCO</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66" name="标题 11"/>
          <p:cNvSpPr txBox="1"/>
          <p:nvPr/>
        </p:nvSpPr>
        <p:spPr>
          <a:xfrm>
            <a:off x="683321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67" name="标题 11"/>
          <p:cNvSpPr txBox="1"/>
          <p:nvPr/>
        </p:nvSpPr>
        <p:spPr>
          <a:xfrm>
            <a:off x="681767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1983-12-18</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68" name="标题 11"/>
          <p:cNvSpPr txBox="1"/>
          <p:nvPr/>
        </p:nvSpPr>
        <p:spPr>
          <a:xfrm>
            <a:off x="683321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69" name="标题 11"/>
          <p:cNvSpPr txBox="1"/>
          <p:nvPr/>
        </p:nvSpPr>
        <p:spPr>
          <a:xfrm>
            <a:off x="681767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行政管理博士</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70" name="标题 11"/>
          <p:cNvSpPr txBox="1"/>
          <p:nvPr/>
        </p:nvSpPr>
        <p:spPr>
          <a:xfrm>
            <a:off x="683321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endParaRPr lang="zh-CN" altLang="en-US" sz="1100" b="1" dirty="0">
              <a:solidFill>
                <a:schemeClr val="tx1">
                  <a:lumMod val="65000"/>
                  <a:lumOff val="35000"/>
                </a:schemeClr>
              </a:solidFill>
              <a:latin typeface="微软雅黑" panose="020B0503020204020204" charset="-122"/>
              <a:ea typeface="微软雅黑" panose="020B0503020204020204" charset="-122"/>
            </a:endParaRPr>
          </a:p>
        </p:txBody>
      </p:sp>
      <p:sp>
        <p:nvSpPr>
          <p:cNvPr id="71" name="标题 11"/>
          <p:cNvSpPr txBox="1"/>
          <p:nvPr/>
        </p:nvSpPr>
        <p:spPr>
          <a:xfrm>
            <a:off x="681767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行政部经理</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animEffect transition="in" filter="fade">
                                      <p:cBhvr>
                                        <p:cTn id="144" dur="500"/>
                                        <p:tgtEl>
                                          <p:spTgt spid="43"/>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500" fill="hold"/>
                                        <p:tgtEl>
                                          <p:spTgt spid="45"/>
                                        </p:tgtEl>
                                        <p:attrNameLst>
                                          <p:attrName>ppt_w</p:attrName>
                                        </p:attrNameLst>
                                      </p:cBhvr>
                                      <p:tavLst>
                                        <p:tav tm="0">
                                          <p:val>
                                            <p:fltVal val="0"/>
                                          </p:val>
                                        </p:tav>
                                        <p:tav tm="100000">
                                          <p:val>
                                            <p:strVal val="#ppt_w"/>
                                          </p:val>
                                        </p:tav>
                                      </p:tavLst>
                                    </p:anim>
                                    <p:anim calcmode="lin" valueType="num">
                                      <p:cBhvr>
                                        <p:cTn id="153" dur="500" fill="hold"/>
                                        <p:tgtEl>
                                          <p:spTgt spid="45"/>
                                        </p:tgtEl>
                                        <p:attrNameLst>
                                          <p:attrName>ppt_h</p:attrName>
                                        </p:attrNameLst>
                                      </p:cBhvr>
                                      <p:tavLst>
                                        <p:tav tm="0">
                                          <p:val>
                                            <p:fltVal val="0"/>
                                          </p:val>
                                        </p:tav>
                                        <p:tav tm="100000">
                                          <p:val>
                                            <p:strVal val="#ppt_h"/>
                                          </p:val>
                                        </p:tav>
                                      </p:tavLst>
                                    </p:anim>
                                    <p:animEffect transition="in" filter="fade">
                                      <p:cBhvr>
                                        <p:cTn id="154" dur="500"/>
                                        <p:tgtEl>
                                          <p:spTgt spid="45"/>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46"/>
                                        </p:tgtEl>
                                        <p:attrNameLst>
                                          <p:attrName>style.visibility</p:attrName>
                                        </p:attrNameLst>
                                      </p:cBhvr>
                                      <p:to>
                                        <p:strVal val="visible"/>
                                      </p:to>
                                    </p:set>
                                    <p:anim calcmode="lin" valueType="num">
                                      <p:cBhvr>
                                        <p:cTn id="157" dur="500" fill="hold"/>
                                        <p:tgtEl>
                                          <p:spTgt spid="46"/>
                                        </p:tgtEl>
                                        <p:attrNameLst>
                                          <p:attrName>ppt_w</p:attrName>
                                        </p:attrNameLst>
                                      </p:cBhvr>
                                      <p:tavLst>
                                        <p:tav tm="0">
                                          <p:val>
                                            <p:fltVal val="0"/>
                                          </p:val>
                                        </p:tav>
                                        <p:tav tm="100000">
                                          <p:val>
                                            <p:strVal val="#ppt_w"/>
                                          </p:val>
                                        </p:tav>
                                      </p:tavLst>
                                    </p:anim>
                                    <p:anim calcmode="lin" valueType="num">
                                      <p:cBhvr>
                                        <p:cTn id="158" dur="500" fill="hold"/>
                                        <p:tgtEl>
                                          <p:spTgt spid="46"/>
                                        </p:tgtEl>
                                        <p:attrNameLst>
                                          <p:attrName>ppt_h</p:attrName>
                                        </p:attrNameLst>
                                      </p:cBhvr>
                                      <p:tavLst>
                                        <p:tav tm="0">
                                          <p:val>
                                            <p:fltVal val="0"/>
                                          </p:val>
                                        </p:tav>
                                        <p:tav tm="100000">
                                          <p:val>
                                            <p:strVal val="#ppt_h"/>
                                          </p:val>
                                        </p:tav>
                                      </p:tavLst>
                                    </p:anim>
                                    <p:animEffect transition="in" filter="fade">
                                      <p:cBhvr>
                                        <p:cTn id="159" dur="500"/>
                                        <p:tgtEl>
                                          <p:spTgt spid="46"/>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47"/>
                                        </p:tgtEl>
                                        <p:attrNameLst>
                                          <p:attrName>style.visibility</p:attrName>
                                        </p:attrNameLst>
                                      </p:cBhvr>
                                      <p:to>
                                        <p:strVal val="visible"/>
                                      </p:to>
                                    </p:set>
                                    <p:anim calcmode="lin" valueType="num">
                                      <p:cBhvr>
                                        <p:cTn id="162" dur="500" fill="hold"/>
                                        <p:tgtEl>
                                          <p:spTgt spid="47"/>
                                        </p:tgtEl>
                                        <p:attrNameLst>
                                          <p:attrName>ppt_w</p:attrName>
                                        </p:attrNameLst>
                                      </p:cBhvr>
                                      <p:tavLst>
                                        <p:tav tm="0">
                                          <p:val>
                                            <p:fltVal val="0"/>
                                          </p:val>
                                        </p:tav>
                                        <p:tav tm="100000">
                                          <p:val>
                                            <p:strVal val="#ppt_w"/>
                                          </p:val>
                                        </p:tav>
                                      </p:tavLst>
                                    </p:anim>
                                    <p:anim calcmode="lin" valueType="num">
                                      <p:cBhvr>
                                        <p:cTn id="163" dur="500" fill="hold"/>
                                        <p:tgtEl>
                                          <p:spTgt spid="47"/>
                                        </p:tgtEl>
                                        <p:attrNameLst>
                                          <p:attrName>ppt_h</p:attrName>
                                        </p:attrNameLst>
                                      </p:cBhvr>
                                      <p:tavLst>
                                        <p:tav tm="0">
                                          <p:val>
                                            <p:fltVal val="0"/>
                                          </p:val>
                                        </p:tav>
                                        <p:tav tm="100000">
                                          <p:val>
                                            <p:strVal val="#ppt_h"/>
                                          </p:val>
                                        </p:tav>
                                      </p:tavLst>
                                    </p:anim>
                                    <p:animEffect transition="in" filter="fade">
                                      <p:cBhvr>
                                        <p:cTn id="164" dur="500"/>
                                        <p:tgtEl>
                                          <p:spTgt spid="47"/>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48"/>
                                        </p:tgtEl>
                                        <p:attrNameLst>
                                          <p:attrName>style.visibility</p:attrName>
                                        </p:attrNameLst>
                                      </p:cBhvr>
                                      <p:to>
                                        <p:strVal val="visible"/>
                                      </p:to>
                                    </p:set>
                                    <p:anim calcmode="lin" valueType="num">
                                      <p:cBhvr>
                                        <p:cTn id="167" dur="500" fill="hold"/>
                                        <p:tgtEl>
                                          <p:spTgt spid="48"/>
                                        </p:tgtEl>
                                        <p:attrNameLst>
                                          <p:attrName>ppt_w</p:attrName>
                                        </p:attrNameLst>
                                      </p:cBhvr>
                                      <p:tavLst>
                                        <p:tav tm="0">
                                          <p:val>
                                            <p:fltVal val="0"/>
                                          </p:val>
                                        </p:tav>
                                        <p:tav tm="100000">
                                          <p:val>
                                            <p:strVal val="#ppt_w"/>
                                          </p:val>
                                        </p:tav>
                                      </p:tavLst>
                                    </p:anim>
                                    <p:anim calcmode="lin" valueType="num">
                                      <p:cBhvr>
                                        <p:cTn id="168" dur="500" fill="hold"/>
                                        <p:tgtEl>
                                          <p:spTgt spid="48"/>
                                        </p:tgtEl>
                                        <p:attrNameLst>
                                          <p:attrName>ppt_h</p:attrName>
                                        </p:attrNameLst>
                                      </p:cBhvr>
                                      <p:tavLst>
                                        <p:tav tm="0">
                                          <p:val>
                                            <p:fltVal val="0"/>
                                          </p:val>
                                        </p:tav>
                                        <p:tav tm="100000">
                                          <p:val>
                                            <p:strVal val="#ppt_h"/>
                                          </p:val>
                                        </p:tav>
                                      </p:tavLst>
                                    </p:anim>
                                    <p:animEffect transition="in" filter="fade">
                                      <p:cBhvr>
                                        <p:cTn id="169" dur="500"/>
                                        <p:tgtEl>
                                          <p:spTgt spid="48"/>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49"/>
                                        </p:tgtEl>
                                        <p:attrNameLst>
                                          <p:attrName>style.visibility</p:attrName>
                                        </p:attrNameLst>
                                      </p:cBhvr>
                                      <p:to>
                                        <p:strVal val="visible"/>
                                      </p:to>
                                    </p:set>
                                    <p:anim calcmode="lin" valueType="num">
                                      <p:cBhvr>
                                        <p:cTn id="172" dur="500" fill="hold"/>
                                        <p:tgtEl>
                                          <p:spTgt spid="49"/>
                                        </p:tgtEl>
                                        <p:attrNameLst>
                                          <p:attrName>ppt_w</p:attrName>
                                        </p:attrNameLst>
                                      </p:cBhvr>
                                      <p:tavLst>
                                        <p:tav tm="0">
                                          <p:val>
                                            <p:fltVal val="0"/>
                                          </p:val>
                                        </p:tav>
                                        <p:tav tm="100000">
                                          <p:val>
                                            <p:strVal val="#ppt_w"/>
                                          </p:val>
                                        </p:tav>
                                      </p:tavLst>
                                    </p:anim>
                                    <p:anim calcmode="lin" valueType="num">
                                      <p:cBhvr>
                                        <p:cTn id="173" dur="500" fill="hold"/>
                                        <p:tgtEl>
                                          <p:spTgt spid="49"/>
                                        </p:tgtEl>
                                        <p:attrNameLst>
                                          <p:attrName>ppt_h</p:attrName>
                                        </p:attrNameLst>
                                      </p:cBhvr>
                                      <p:tavLst>
                                        <p:tav tm="0">
                                          <p:val>
                                            <p:fltVal val="0"/>
                                          </p:val>
                                        </p:tav>
                                        <p:tav tm="100000">
                                          <p:val>
                                            <p:strVal val="#ppt_h"/>
                                          </p:val>
                                        </p:tav>
                                      </p:tavLst>
                                    </p:anim>
                                    <p:animEffect transition="in" filter="fade">
                                      <p:cBhvr>
                                        <p:cTn id="174" dur="500"/>
                                        <p:tgtEl>
                                          <p:spTgt spid="49"/>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50"/>
                                        </p:tgtEl>
                                        <p:attrNameLst>
                                          <p:attrName>style.visibility</p:attrName>
                                        </p:attrNameLst>
                                      </p:cBhvr>
                                      <p:to>
                                        <p:strVal val="visible"/>
                                      </p:to>
                                    </p:set>
                                    <p:anim calcmode="lin" valueType="num">
                                      <p:cBhvr>
                                        <p:cTn id="177" dur="500" fill="hold"/>
                                        <p:tgtEl>
                                          <p:spTgt spid="50"/>
                                        </p:tgtEl>
                                        <p:attrNameLst>
                                          <p:attrName>ppt_w</p:attrName>
                                        </p:attrNameLst>
                                      </p:cBhvr>
                                      <p:tavLst>
                                        <p:tav tm="0">
                                          <p:val>
                                            <p:fltVal val="0"/>
                                          </p:val>
                                        </p:tav>
                                        <p:tav tm="100000">
                                          <p:val>
                                            <p:strVal val="#ppt_w"/>
                                          </p:val>
                                        </p:tav>
                                      </p:tavLst>
                                    </p:anim>
                                    <p:anim calcmode="lin" valueType="num">
                                      <p:cBhvr>
                                        <p:cTn id="178" dur="500" fill="hold"/>
                                        <p:tgtEl>
                                          <p:spTgt spid="50"/>
                                        </p:tgtEl>
                                        <p:attrNameLst>
                                          <p:attrName>ppt_h</p:attrName>
                                        </p:attrNameLst>
                                      </p:cBhvr>
                                      <p:tavLst>
                                        <p:tav tm="0">
                                          <p:val>
                                            <p:fltVal val="0"/>
                                          </p:val>
                                        </p:tav>
                                        <p:tav tm="100000">
                                          <p:val>
                                            <p:strVal val="#ppt_h"/>
                                          </p:val>
                                        </p:tav>
                                      </p:tavLst>
                                    </p:anim>
                                    <p:animEffect transition="in" filter="fade">
                                      <p:cBhvr>
                                        <p:cTn id="179" dur="500"/>
                                        <p:tgtEl>
                                          <p:spTgt spid="50"/>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51"/>
                                        </p:tgtEl>
                                        <p:attrNameLst>
                                          <p:attrName>style.visibility</p:attrName>
                                        </p:attrNameLst>
                                      </p:cBhvr>
                                      <p:to>
                                        <p:strVal val="visible"/>
                                      </p:to>
                                    </p:set>
                                    <p:anim calcmode="lin" valueType="num">
                                      <p:cBhvr>
                                        <p:cTn id="182" dur="500" fill="hold"/>
                                        <p:tgtEl>
                                          <p:spTgt spid="51"/>
                                        </p:tgtEl>
                                        <p:attrNameLst>
                                          <p:attrName>ppt_w</p:attrName>
                                        </p:attrNameLst>
                                      </p:cBhvr>
                                      <p:tavLst>
                                        <p:tav tm="0">
                                          <p:val>
                                            <p:fltVal val="0"/>
                                          </p:val>
                                        </p:tav>
                                        <p:tav tm="100000">
                                          <p:val>
                                            <p:strVal val="#ppt_w"/>
                                          </p:val>
                                        </p:tav>
                                      </p:tavLst>
                                    </p:anim>
                                    <p:anim calcmode="lin" valueType="num">
                                      <p:cBhvr>
                                        <p:cTn id="183" dur="500" fill="hold"/>
                                        <p:tgtEl>
                                          <p:spTgt spid="51"/>
                                        </p:tgtEl>
                                        <p:attrNameLst>
                                          <p:attrName>ppt_h</p:attrName>
                                        </p:attrNameLst>
                                      </p:cBhvr>
                                      <p:tavLst>
                                        <p:tav tm="0">
                                          <p:val>
                                            <p:fltVal val="0"/>
                                          </p:val>
                                        </p:tav>
                                        <p:tav tm="100000">
                                          <p:val>
                                            <p:strVal val="#ppt_h"/>
                                          </p:val>
                                        </p:tav>
                                      </p:tavLst>
                                    </p:anim>
                                    <p:animEffect transition="in" filter="fade">
                                      <p:cBhvr>
                                        <p:cTn id="184" dur="500"/>
                                        <p:tgtEl>
                                          <p:spTgt spid="51"/>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52"/>
                                        </p:tgtEl>
                                        <p:attrNameLst>
                                          <p:attrName>style.visibility</p:attrName>
                                        </p:attrNameLst>
                                      </p:cBhvr>
                                      <p:to>
                                        <p:strVal val="visible"/>
                                      </p:to>
                                    </p:set>
                                    <p:anim calcmode="lin" valueType="num">
                                      <p:cBhvr>
                                        <p:cTn id="187" dur="500" fill="hold"/>
                                        <p:tgtEl>
                                          <p:spTgt spid="52"/>
                                        </p:tgtEl>
                                        <p:attrNameLst>
                                          <p:attrName>ppt_w</p:attrName>
                                        </p:attrNameLst>
                                      </p:cBhvr>
                                      <p:tavLst>
                                        <p:tav tm="0">
                                          <p:val>
                                            <p:fltVal val="0"/>
                                          </p:val>
                                        </p:tav>
                                        <p:tav tm="100000">
                                          <p:val>
                                            <p:strVal val="#ppt_w"/>
                                          </p:val>
                                        </p:tav>
                                      </p:tavLst>
                                    </p:anim>
                                    <p:anim calcmode="lin" valueType="num">
                                      <p:cBhvr>
                                        <p:cTn id="188" dur="500" fill="hold"/>
                                        <p:tgtEl>
                                          <p:spTgt spid="52"/>
                                        </p:tgtEl>
                                        <p:attrNameLst>
                                          <p:attrName>ppt_h</p:attrName>
                                        </p:attrNameLst>
                                      </p:cBhvr>
                                      <p:tavLst>
                                        <p:tav tm="0">
                                          <p:val>
                                            <p:fltVal val="0"/>
                                          </p:val>
                                        </p:tav>
                                        <p:tav tm="100000">
                                          <p:val>
                                            <p:strVal val="#ppt_h"/>
                                          </p:val>
                                        </p:tav>
                                      </p:tavLst>
                                    </p:anim>
                                    <p:animEffect transition="in" filter="fade">
                                      <p:cBhvr>
                                        <p:cTn id="189" dur="500"/>
                                        <p:tgtEl>
                                          <p:spTgt spid="52"/>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53"/>
                                        </p:tgtEl>
                                        <p:attrNameLst>
                                          <p:attrName>style.visibility</p:attrName>
                                        </p:attrNameLst>
                                      </p:cBhvr>
                                      <p:to>
                                        <p:strVal val="visible"/>
                                      </p:to>
                                    </p:set>
                                    <p:anim calcmode="lin" valueType="num">
                                      <p:cBhvr>
                                        <p:cTn id="192" dur="500" fill="hold"/>
                                        <p:tgtEl>
                                          <p:spTgt spid="53"/>
                                        </p:tgtEl>
                                        <p:attrNameLst>
                                          <p:attrName>ppt_w</p:attrName>
                                        </p:attrNameLst>
                                      </p:cBhvr>
                                      <p:tavLst>
                                        <p:tav tm="0">
                                          <p:val>
                                            <p:fltVal val="0"/>
                                          </p:val>
                                        </p:tav>
                                        <p:tav tm="100000">
                                          <p:val>
                                            <p:strVal val="#ppt_w"/>
                                          </p:val>
                                        </p:tav>
                                      </p:tavLst>
                                    </p:anim>
                                    <p:anim calcmode="lin" valueType="num">
                                      <p:cBhvr>
                                        <p:cTn id="193" dur="500" fill="hold"/>
                                        <p:tgtEl>
                                          <p:spTgt spid="53"/>
                                        </p:tgtEl>
                                        <p:attrNameLst>
                                          <p:attrName>ppt_h</p:attrName>
                                        </p:attrNameLst>
                                      </p:cBhvr>
                                      <p:tavLst>
                                        <p:tav tm="0">
                                          <p:val>
                                            <p:fltVal val="0"/>
                                          </p:val>
                                        </p:tav>
                                        <p:tav tm="100000">
                                          <p:val>
                                            <p:strVal val="#ppt_h"/>
                                          </p:val>
                                        </p:tav>
                                      </p:tavLst>
                                    </p:anim>
                                    <p:animEffect transition="in" filter="fade">
                                      <p:cBhvr>
                                        <p:cTn id="194" dur="500"/>
                                        <p:tgtEl>
                                          <p:spTgt spid="53"/>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54"/>
                                        </p:tgtEl>
                                        <p:attrNameLst>
                                          <p:attrName>style.visibility</p:attrName>
                                        </p:attrNameLst>
                                      </p:cBhvr>
                                      <p:to>
                                        <p:strVal val="visible"/>
                                      </p:to>
                                    </p:set>
                                    <p:anim calcmode="lin" valueType="num">
                                      <p:cBhvr>
                                        <p:cTn id="197" dur="500" fill="hold"/>
                                        <p:tgtEl>
                                          <p:spTgt spid="54"/>
                                        </p:tgtEl>
                                        <p:attrNameLst>
                                          <p:attrName>ppt_w</p:attrName>
                                        </p:attrNameLst>
                                      </p:cBhvr>
                                      <p:tavLst>
                                        <p:tav tm="0">
                                          <p:val>
                                            <p:fltVal val="0"/>
                                          </p:val>
                                        </p:tav>
                                        <p:tav tm="100000">
                                          <p:val>
                                            <p:strVal val="#ppt_w"/>
                                          </p:val>
                                        </p:tav>
                                      </p:tavLst>
                                    </p:anim>
                                    <p:anim calcmode="lin" valueType="num">
                                      <p:cBhvr>
                                        <p:cTn id="198" dur="500" fill="hold"/>
                                        <p:tgtEl>
                                          <p:spTgt spid="54"/>
                                        </p:tgtEl>
                                        <p:attrNameLst>
                                          <p:attrName>ppt_h</p:attrName>
                                        </p:attrNameLst>
                                      </p:cBhvr>
                                      <p:tavLst>
                                        <p:tav tm="0">
                                          <p:val>
                                            <p:fltVal val="0"/>
                                          </p:val>
                                        </p:tav>
                                        <p:tav tm="100000">
                                          <p:val>
                                            <p:strVal val="#ppt_h"/>
                                          </p:val>
                                        </p:tav>
                                      </p:tavLst>
                                    </p:anim>
                                    <p:animEffect transition="in" filter="fade">
                                      <p:cBhvr>
                                        <p:cTn id="199" dur="500"/>
                                        <p:tgtEl>
                                          <p:spTgt spid="54"/>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55"/>
                                        </p:tgtEl>
                                        <p:attrNameLst>
                                          <p:attrName>style.visibility</p:attrName>
                                        </p:attrNameLst>
                                      </p:cBhvr>
                                      <p:to>
                                        <p:strVal val="visible"/>
                                      </p:to>
                                    </p:set>
                                    <p:anim calcmode="lin" valueType="num">
                                      <p:cBhvr>
                                        <p:cTn id="202" dur="500" fill="hold"/>
                                        <p:tgtEl>
                                          <p:spTgt spid="55"/>
                                        </p:tgtEl>
                                        <p:attrNameLst>
                                          <p:attrName>ppt_w</p:attrName>
                                        </p:attrNameLst>
                                      </p:cBhvr>
                                      <p:tavLst>
                                        <p:tav tm="0">
                                          <p:val>
                                            <p:fltVal val="0"/>
                                          </p:val>
                                        </p:tav>
                                        <p:tav tm="100000">
                                          <p:val>
                                            <p:strVal val="#ppt_w"/>
                                          </p:val>
                                        </p:tav>
                                      </p:tavLst>
                                    </p:anim>
                                    <p:anim calcmode="lin" valueType="num">
                                      <p:cBhvr>
                                        <p:cTn id="203" dur="500" fill="hold"/>
                                        <p:tgtEl>
                                          <p:spTgt spid="55"/>
                                        </p:tgtEl>
                                        <p:attrNameLst>
                                          <p:attrName>ppt_h</p:attrName>
                                        </p:attrNameLst>
                                      </p:cBhvr>
                                      <p:tavLst>
                                        <p:tav tm="0">
                                          <p:val>
                                            <p:fltVal val="0"/>
                                          </p:val>
                                        </p:tav>
                                        <p:tav tm="100000">
                                          <p:val>
                                            <p:strVal val="#ppt_h"/>
                                          </p:val>
                                        </p:tav>
                                      </p:tavLst>
                                    </p:anim>
                                    <p:animEffect transition="in" filter="fade">
                                      <p:cBhvr>
                                        <p:cTn id="204" dur="500"/>
                                        <p:tgtEl>
                                          <p:spTgt spid="55"/>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60"/>
                                        </p:tgtEl>
                                        <p:attrNameLst>
                                          <p:attrName>style.visibility</p:attrName>
                                        </p:attrNameLst>
                                      </p:cBhvr>
                                      <p:to>
                                        <p:strVal val="visible"/>
                                      </p:to>
                                    </p:set>
                                    <p:anim calcmode="lin" valueType="num">
                                      <p:cBhvr>
                                        <p:cTn id="207" dur="500" fill="hold"/>
                                        <p:tgtEl>
                                          <p:spTgt spid="60"/>
                                        </p:tgtEl>
                                        <p:attrNameLst>
                                          <p:attrName>ppt_w</p:attrName>
                                        </p:attrNameLst>
                                      </p:cBhvr>
                                      <p:tavLst>
                                        <p:tav tm="0">
                                          <p:val>
                                            <p:fltVal val="0"/>
                                          </p:val>
                                        </p:tav>
                                        <p:tav tm="100000">
                                          <p:val>
                                            <p:strVal val="#ppt_w"/>
                                          </p:val>
                                        </p:tav>
                                      </p:tavLst>
                                    </p:anim>
                                    <p:anim calcmode="lin" valueType="num">
                                      <p:cBhvr>
                                        <p:cTn id="208" dur="500" fill="hold"/>
                                        <p:tgtEl>
                                          <p:spTgt spid="60"/>
                                        </p:tgtEl>
                                        <p:attrNameLst>
                                          <p:attrName>ppt_h</p:attrName>
                                        </p:attrNameLst>
                                      </p:cBhvr>
                                      <p:tavLst>
                                        <p:tav tm="0">
                                          <p:val>
                                            <p:fltVal val="0"/>
                                          </p:val>
                                        </p:tav>
                                        <p:tav tm="100000">
                                          <p:val>
                                            <p:strVal val="#ppt_h"/>
                                          </p:val>
                                        </p:tav>
                                      </p:tavLst>
                                    </p:anim>
                                    <p:animEffect transition="in" filter="fade">
                                      <p:cBhvr>
                                        <p:cTn id="209" dur="500"/>
                                        <p:tgtEl>
                                          <p:spTgt spid="60"/>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61"/>
                                        </p:tgtEl>
                                        <p:attrNameLst>
                                          <p:attrName>style.visibility</p:attrName>
                                        </p:attrNameLst>
                                      </p:cBhvr>
                                      <p:to>
                                        <p:strVal val="visible"/>
                                      </p:to>
                                    </p:set>
                                    <p:anim calcmode="lin" valueType="num">
                                      <p:cBhvr>
                                        <p:cTn id="212" dur="500" fill="hold"/>
                                        <p:tgtEl>
                                          <p:spTgt spid="61"/>
                                        </p:tgtEl>
                                        <p:attrNameLst>
                                          <p:attrName>ppt_w</p:attrName>
                                        </p:attrNameLst>
                                      </p:cBhvr>
                                      <p:tavLst>
                                        <p:tav tm="0">
                                          <p:val>
                                            <p:fltVal val="0"/>
                                          </p:val>
                                        </p:tav>
                                        <p:tav tm="100000">
                                          <p:val>
                                            <p:strVal val="#ppt_w"/>
                                          </p:val>
                                        </p:tav>
                                      </p:tavLst>
                                    </p:anim>
                                    <p:anim calcmode="lin" valueType="num">
                                      <p:cBhvr>
                                        <p:cTn id="213" dur="500" fill="hold"/>
                                        <p:tgtEl>
                                          <p:spTgt spid="61"/>
                                        </p:tgtEl>
                                        <p:attrNameLst>
                                          <p:attrName>ppt_h</p:attrName>
                                        </p:attrNameLst>
                                      </p:cBhvr>
                                      <p:tavLst>
                                        <p:tav tm="0">
                                          <p:val>
                                            <p:fltVal val="0"/>
                                          </p:val>
                                        </p:tav>
                                        <p:tav tm="100000">
                                          <p:val>
                                            <p:strVal val="#ppt_h"/>
                                          </p:val>
                                        </p:tav>
                                      </p:tavLst>
                                    </p:anim>
                                    <p:animEffect transition="in" filter="fade">
                                      <p:cBhvr>
                                        <p:cTn id="214" dur="500"/>
                                        <p:tgtEl>
                                          <p:spTgt spid="61"/>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62"/>
                                        </p:tgtEl>
                                        <p:attrNameLst>
                                          <p:attrName>style.visibility</p:attrName>
                                        </p:attrNameLst>
                                      </p:cBhvr>
                                      <p:to>
                                        <p:strVal val="visible"/>
                                      </p:to>
                                    </p:set>
                                    <p:anim calcmode="lin" valueType="num">
                                      <p:cBhvr>
                                        <p:cTn id="217" dur="500" fill="hold"/>
                                        <p:tgtEl>
                                          <p:spTgt spid="62"/>
                                        </p:tgtEl>
                                        <p:attrNameLst>
                                          <p:attrName>ppt_w</p:attrName>
                                        </p:attrNameLst>
                                      </p:cBhvr>
                                      <p:tavLst>
                                        <p:tav tm="0">
                                          <p:val>
                                            <p:fltVal val="0"/>
                                          </p:val>
                                        </p:tav>
                                        <p:tav tm="100000">
                                          <p:val>
                                            <p:strVal val="#ppt_w"/>
                                          </p:val>
                                        </p:tav>
                                      </p:tavLst>
                                    </p:anim>
                                    <p:anim calcmode="lin" valueType="num">
                                      <p:cBhvr>
                                        <p:cTn id="218" dur="500" fill="hold"/>
                                        <p:tgtEl>
                                          <p:spTgt spid="62"/>
                                        </p:tgtEl>
                                        <p:attrNameLst>
                                          <p:attrName>ppt_h</p:attrName>
                                        </p:attrNameLst>
                                      </p:cBhvr>
                                      <p:tavLst>
                                        <p:tav tm="0">
                                          <p:val>
                                            <p:fltVal val="0"/>
                                          </p:val>
                                        </p:tav>
                                        <p:tav tm="100000">
                                          <p:val>
                                            <p:strVal val="#ppt_h"/>
                                          </p:val>
                                        </p:tav>
                                      </p:tavLst>
                                    </p:anim>
                                    <p:animEffect transition="in" filter="fade">
                                      <p:cBhvr>
                                        <p:cTn id="219" dur="500"/>
                                        <p:tgtEl>
                                          <p:spTgt spid="62"/>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63"/>
                                        </p:tgtEl>
                                        <p:attrNameLst>
                                          <p:attrName>style.visibility</p:attrName>
                                        </p:attrNameLst>
                                      </p:cBhvr>
                                      <p:to>
                                        <p:strVal val="visible"/>
                                      </p:to>
                                    </p:set>
                                    <p:anim calcmode="lin" valueType="num">
                                      <p:cBhvr>
                                        <p:cTn id="222" dur="500" fill="hold"/>
                                        <p:tgtEl>
                                          <p:spTgt spid="63"/>
                                        </p:tgtEl>
                                        <p:attrNameLst>
                                          <p:attrName>ppt_w</p:attrName>
                                        </p:attrNameLst>
                                      </p:cBhvr>
                                      <p:tavLst>
                                        <p:tav tm="0">
                                          <p:val>
                                            <p:fltVal val="0"/>
                                          </p:val>
                                        </p:tav>
                                        <p:tav tm="100000">
                                          <p:val>
                                            <p:strVal val="#ppt_w"/>
                                          </p:val>
                                        </p:tav>
                                      </p:tavLst>
                                    </p:anim>
                                    <p:anim calcmode="lin" valueType="num">
                                      <p:cBhvr>
                                        <p:cTn id="223" dur="500" fill="hold"/>
                                        <p:tgtEl>
                                          <p:spTgt spid="63"/>
                                        </p:tgtEl>
                                        <p:attrNameLst>
                                          <p:attrName>ppt_h</p:attrName>
                                        </p:attrNameLst>
                                      </p:cBhvr>
                                      <p:tavLst>
                                        <p:tav tm="0">
                                          <p:val>
                                            <p:fltVal val="0"/>
                                          </p:val>
                                        </p:tav>
                                        <p:tav tm="100000">
                                          <p:val>
                                            <p:strVal val="#ppt_h"/>
                                          </p:val>
                                        </p:tav>
                                      </p:tavLst>
                                    </p:anim>
                                    <p:animEffect transition="in" filter="fade">
                                      <p:cBhvr>
                                        <p:cTn id="224" dur="500"/>
                                        <p:tgtEl>
                                          <p:spTgt spid="63"/>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64"/>
                                        </p:tgtEl>
                                        <p:attrNameLst>
                                          <p:attrName>style.visibility</p:attrName>
                                        </p:attrNameLst>
                                      </p:cBhvr>
                                      <p:to>
                                        <p:strVal val="visible"/>
                                      </p:to>
                                    </p:set>
                                    <p:anim calcmode="lin" valueType="num">
                                      <p:cBhvr>
                                        <p:cTn id="227" dur="500" fill="hold"/>
                                        <p:tgtEl>
                                          <p:spTgt spid="64"/>
                                        </p:tgtEl>
                                        <p:attrNameLst>
                                          <p:attrName>ppt_w</p:attrName>
                                        </p:attrNameLst>
                                      </p:cBhvr>
                                      <p:tavLst>
                                        <p:tav tm="0">
                                          <p:val>
                                            <p:fltVal val="0"/>
                                          </p:val>
                                        </p:tav>
                                        <p:tav tm="100000">
                                          <p:val>
                                            <p:strVal val="#ppt_w"/>
                                          </p:val>
                                        </p:tav>
                                      </p:tavLst>
                                    </p:anim>
                                    <p:anim calcmode="lin" valueType="num">
                                      <p:cBhvr>
                                        <p:cTn id="228" dur="500" fill="hold"/>
                                        <p:tgtEl>
                                          <p:spTgt spid="64"/>
                                        </p:tgtEl>
                                        <p:attrNameLst>
                                          <p:attrName>ppt_h</p:attrName>
                                        </p:attrNameLst>
                                      </p:cBhvr>
                                      <p:tavLst>
                                        <p:tav tm="0">
                                          <p:val>
                                            <p:fltVal val="0"/>
                                          </p:val>
                                        </p:tav>
                                        <p:tav tm="100000">
                                          <p:val>
                                            <p:strVal val="#ppt_h"/>
                                          </p:val>
                                        </p:tav>
                                      </p:tavLst>
                                    </p:anim>
                                    <p:animEffect transition="in" filter="fade">
                                      <p:cBhvr>
                                        <p:cTn id="229" dur="500"/>
                                        <p:tgtEl>
                                          <p:spTgt spid="64"/>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65"/>
                                        </p:tgtEl>
                                        <p:attrNameLst>
                                          <p:attrName>style.visibility</p:attrName>
                                        </p:attrNameLst>
                                      </p:cBhvr>
                                      <p:to>
                                        <p:strVal val="visible"/>
                                      </p:to>
                                    </p:set>
                                    <p:anim calcmode="lin" valueType="num">
                                      <p:cBhvr>
                                        <p:cTn id="232" dur="500" fill="hold"/>
                                        <p:tgtEl>
                                          <p:spTgt spid="65"/>
                                        </p:tgtEl>
                                        <p:attrNameLst>
                                          <p:attrName>ppt_w</p:attrName>
                                        </p:attrNameLst>
                                      </p:cBhvr>
                                      <p:tavLst>
                                        <p:tav tm="0">
                                          <p:val>
                                            <p:fltVal val="0"/>
                                          </p:val>
                                        </p:tav>
                                        <p:tav tm="100000">
                                          <p:val>
                                            <p:strVal val="#ppt_w"/>
                                          </p:val>
                                        </p:tav>
                                      </p:tavLst>
                                    </p:anim>
                                    <p:anim calcmode="lin" valueType="num">
                                      <p:cBhvr>
                                        <p:cTn id="233" dur="500" fill="hold"/>
                                        <p:tgtEl>
                                          <p:spTgt spid="65"/>
                                        </p:tgtEl>
                                        <p:attrNameLst>
                                          <p:attrName>ppt_h</p:attrName>
                                        </p:attrNameLst>
                                      </p:cBhvr>
                                      <p:tavLst>
                                        <p:tav tm="0">
                                          <p:val>
                                            <p:fltVal val="0"/>
                                          </p:val>
                                        </p:tav>
                                        <p:tav tm="100000">
                                          <p:val>
                                            <p:strVal val="#ppt_h"/>
                                          </p:val>
                                        </p:tav>
                                      </p:tavLst>
                                    </p:anim>
                                    <p:animEffect transition="in" filter="fade">
                                      <p:cBhvr>
                                        <p:cTn id="234" dur="500"/>
                                        <p:tgtEl>
                                          <p:spTgt spid="65"/>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66"/>
                                        </p:tgtEl>
                                        <p:attrNameLst>
                                          <p:attrName>style.visibility</p:attrName>
                                        </p:attrNameLst>
                                      </p:cBhvr>
                                      <p:to>
                                        <p:strVal val="visible"/>
                                      </p:to>
                                    </p:set>
                                    <p:anim calcmode="lin" valueType="num">
                                      <p:cBhvr>
                                        <p:cTn id="237" dur="500" fill="hold"/>
                                        <p:tgtEl>
                                          <p:spTgt spid="66"/>
                                        </p:tgtEl>
                                        <p:attrNameLst>
                                          <p:attrName>ppt_w</p:attrName>
                                        </p:attrNameLst>
                                      </p:cBhvr>
                                      <p:tavLst>
                                        <p:tav tm="0">
                                          <p:val>
                                            <p:fltVal val="0"/>
                                          </p:val>
                                        </p:tav>
                                        <p:tav tm="100000">
                                          <p:val>
                                            <p:strVal val="#ppt_w"/>
                                          </p:val>
                                        </p:tav>
                                      </p:tavLst>
                                    </p:anim>
                                    <p:anim calcmode="lin" valueType="num">
                                      <p:cBhvr>
                                        <p:cTn id="238" dur="500" fill="hold"/>
                                        <p:tgtEl>
                                          <p:spTgt spid="66"/>
                                        </p:tgtEl>
                                        <p:attrNameLst>
                                          <p:attrName>ppt_h</p:attrName>
                                        </p:attrNameLst>
                                      </p:cBhvr>
                                      <p:tavLst>
                                        <p:tav tm="0">
                                          <p:val>
                                            <p:fltVal val="0"/>
                                          </p:val>
                                        </p:tav>
                                        <p:tav tm="100000">
                                          <p:val>
                                            <p:strVal val="#ppt_h"/>
                                          </p:val>
                                        </p:tav>
                                      </p:tavLst>
                                    </p:anim>
                                    <p:animEffect transition="in" filter="fade">
                                      <p:cBhvr>
                                        <p:cTn id="239" dur="500"/>
                                        <p:tgtEl>
                                          <p:spTgt spid="66"/>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67"/>
                                        </p:tgtEl>
                                        <p:attrNameLst>
                                          <p:attrName>style.visibility</p:attrName>
                                        </p:attrNameLst>
                                      </p:cBhvr>
                                      <p:to>
                                        <p:strVal val="visible"/>
                                      </p:to>
                                    </p:set>
                                    <p:anim calcmode="lin" valueType="num">
                                      <p:cBhvr>
                                        <p:cTn id="242" dur="500" fill="hold"/>
                                        <p:tgtEl>
                                          <p:spTgt spid="67"/>
                                        </p:tgtEl>
                                        <p:attrNameLst>
                                          <p:attrName>ppt_w</p:attrName>
                                        </p:attrNameLst>
                                      </p:cBhvr>
                                      <p:tavLst>
                                        <p:tav tm="0">
                                          <p:val>
                                            <p:fltVal val="0"/>
                                          </p:val>
                                        </p:tav>
                                        <p:tav tm="100000">
                                          <p:val>
                                            <p:strVal val="#ppt_w"/>
                                          </p:val>
                                        </p:tav>
                                      </p:tavLst>
                                    </p:anim>
                                    <p:anim calcmode="lin" valueType="num">
                                      <p:cBhvr>
                                        <p:cTn id="243" dur="500" fill="hold"/>
                                        <p:tgtEl>
                                          <p:spTgt spid="67"/>
                                        </p:tgtEl>
                                        <p:attrNameLst>
                                          <p:attrName>ppt_h</p:attrName>
                                        </p:attrNameLst>
                                      </p:cBhvr>
                                      <p:tavLst>
                                        <p:tav tm="0">
                                          <p:val>
                                            <p:fltVal val="0"/>
                                          </p:val>
                                        </p:tav>
                                        <p:tav tm="100000">
                                          <p:val>
                                            <p:strVal val="#ppt_h"/>
                                          </p:val>
                                        </p:tav>
                                      </p:tavLst>
                                    </p:anim>
                                    <p:animEffect transition="in" filter="fade">
                                      <p:cBhvr>
                                        <p:cTn id="244" dur="500"/>
                                        <p:tgtEl>
                                          <p:spTgt spid="67"/>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68"/>
                                        </p:tgtEl>
                                        <p:attrNameLst>
                                          <p:attrName>style.visibility</p:attrName>
                                        </p:attrNameLst>
                                      </p:cBhvr>
                                      <p:to>
                                        <p:strVal val="visible"/>
                                      </p:to>
                                    </p:set>
                                    <p:anim calcmode="lin" valueType="num">
                                      <p:cBhvr>
                                        <p:cTn id="247" dur="500" fill="hold"/>
                                        <p:tgtEl>
                                          <p:spTgt spid="68"/>
                                        </p:tgtEl>
                                        <p:attrNameLst>
                                          <p:attrName>ppt_w</p:attrName>
                                        </p:attrNameLst>
                                      </p:cBhvr>
                                      <p:tavLst>
                                        <p:tav tm="0">
                                          <p:val>
                                            <p:fltVal val="0"/>
                                          </p:val>
                                        </p:tav>
                                        <p:tav tm="100000">
                                          <p:val>
                                            <p:strVal val="#ppt_w"/>
                                          </p:val>
                                        </p:tav>
                                      </p:tavLst>
                                    </p:anim>
                                    <p:anim calcmode="lin" valueType="num">
                                      <p:cBhvr>
                                        <p:cTn id="248" dur="500" fill="hold"/>
                                        <p:tgtEl>
                                          <p:spTgt spid="68"/>
                                        </p:tgtEl>
                                        <p:attrNameLst>
                                          <p:attrName>ppt_h</p:attrName>
                                        </p:attrNameLst>
                                      </p:cBhvr>
                                      <p:tavLst>
                                        <p:tav tm="0">
                                          <p:val>
                                            <p:fltVal val="0"/>
                                          </p:val>
                                        </p:tav>
                                        <p:tav tm="100000">
                                          <p:val>
                                            <p:strVal val="#ppt_h"/>
                                          </p:val>
                                        </p:tav>
                                      </p:tavLst>
                                    </p:anim>
                                    <p:animEffect transition="in" filter="fade">
                                      <p:cBhvr>
                                        <p:cTn id="249" dur="500"/>
                                        <p:tgtEl>
                                          <p:spTgt spid="68"/>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69"/>
                                        </p:tgtEl>
                                        <p:attrNameLst>
                                          <p:attrName>style.visibility</p:attrName>
                                        </p:attrNameLst>
                                      </p:cBhvr>
                                      <p:to>
                                        <p:strVal val="visible"/>
                                      </p:to>
                                    </p:set>
                                    <p:anim calcmode="lin" valueType="num">
                                      <p:cBhvr>
                                        <p:cTn id="252" dur="500" fill="hold"/>
                                        <p:tgtEl>
                                          <p:spTgt spid="69"/>
                                        </p:tgtEl>
                                        <p:attrNameLst>
                                          <p:attrName>ppt_w</p:attrName>
                                        </p:attrNameLst>
                                      </p:cBhvr>
                                      <p:tavLst>
                                        <p:tav tm="0">
                                          <p:val>
                                            <p:fltVal val="0"/>
                                          </p:val>
                                        </p:tav>
                                        <p:tav tm="100000">
                                          <p:val>
                                            <p:strVal val="#ppt_w"/>
                                          </p:val>
                                        </p:tav>
                                      </p:tavLst>
                                    </p:anim>
                                    <p:anim calcmode="lin" valueType="num">
                                      <p:cBhvr>
                                        <p:cTn id="253" dur="500" fill="hold"/>
                                        <p:tgtEl>
                                          <p:spTgt spid="69"/>
                                        </p:tgtEl>
                                        <p:attrNameLst>
                                          <p:attrName>ppt_h</p:attrName>
                                        </p:attrNameLst>
                                      </p:cBhvr>
                                      <p:tavLst>
                                        <p:tav tm="0">
                                          <p:val>
                                            <p:fltVal val="0"/>
                                          </p:val>
                                        </p:tav>
                                        <p:tav tm="100000">
                                          <p:val>
                                            <p:strVal val="#ppt_h"/>
                                          </p:val>
                                        </p:tav>
                                      </p:tavLst>
                                    </p:anim>
                                    <p:animEffect transition="in" filter="fade">
                                      <p:cBhvr>
                                        <p:cTn id="254" dur="500"/>
                                        <p:tgtEl>
                                          <p:spTgt spid="69"/>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70"/>
                                        </p:tgtEl>
                                        <p:attrNameLst>
                                          <p:attrName>style.visibility</p:attrName>
                                        </p:attrNameLst>
                                      </p:cBhvr>
                                      <p:to>
                                        <p:strVal val="visible"/>
                                      </p:to>
                                    </p:set>
                                    <p:anim calcmode="lin" valueType="num">
                                      <p:cBhvr>
                                        <p:cTn id="257" dur="500" fill="hold"/>
                                        <p:tgtEl>
                                          <p:spTgt spid="70"/>
                                        </p:tgtEl>
                                        <p:attrNameLst>
                                          <p:attrName>ppt_w</p:attrName>
                                        </p:attrNameLst>
                                      </p:cBhvr>
                                      <p:tavLst>
                                        <p:tav tm="0">
                                          <p:val>
                                            <p:fltVal val="0"/>
                                          </p:val>
                                        </p:tav>
                                        <p:tav tm="100000">
                                          <p:val>
                                            <p:strVal val="#ppt_w"/>
                                          </p:val>
                                        </p:tav>
                                      </p:tavLst>
                                    </p:anim>
                                    <p:anim calcmode="lin" valueType="num">
                                      <p:cBhvr>
                                        <p:cTn id="258" dur="500" fill="hold"/>
                                        <p:tgtEl>
                                          <p:spTgt spid="70"/>
                                        </p:tgtEl>
                                        <p:attrNameLst>
                                          <p:attrName>ppt_h</p:attrName>
                                        </p:attrNameLst>
                                      </p:cBhvr>
                                      <p:tavLst>
                                        <p:tav tm="0">
                                          <p:val>
                                            <p:fltVal val="0"/>
                                          </p:val>
                                        </p:tav>
                                        <p:tav tm="100000">
                                          <p:val>
                                            <p:strVal val="#ppt_h"/>
                                          </p:val>
                                        </p:tav>
                                      </p:tavLst>
                                    </p:anim>
                                    <p:animEffect transition="in" filter="fade">
                                      <p:cBhvr>
                                        <p:cTn id="259" dur="500"/>
                                        <p:tgtEl>
                                          <p:spTgt spid="70"/>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71"/>
                                        </p:tgtEl>
                                        <p:attrNameLst>
                                          <p:attrName>style.visibility</p:attrName>
                                        </p:attrNameLst>
                                      </p:cBhvr>
                                      <p:to>
                                        <p:strVal val="visible"/>
                                      </p:to>
                                    </p:set>
                                    <p:anim calcmode="lin" valueType="num">
                                      <p:cBhvr>
                                        <p:cTn id="262" dur="500" fill="hold"/>
                                        <p:tgtEl>
                                          <p:spTgt spid="71"/>
                                        </p:tgtEl>
                                        <p:attrNameLst>
                                          <p:attrName>ppt_w</p:attrName>
                                        </p:attrNameLst>
                                      </p:cBhvr>
                                      <p:tavLst>
                                        <p:tav tm="0">
                                          <p:val>
                                            <p:fltVal val="0"/>
                                          </p:val>
                                        </p:tav>
                                        <p:tav tm="100000">
                                          <p:val>
                                            <p:strVal val="#ppt_w"/>
                                          </p:val>
                                        </p:tav>
                                      </p:tavLst>
                                    </p:anim>
                                    <p:anim calcmode="lin" valueType="num">
                                      <p:cBhvr>
                                        <p:cTn id="263" dur="500" fill="hold"/>
                                        <p:tgtEl>
                                          <p:spTgt spid="71"/>
                                        </p:tgtEl>
                                        <p:attrNameLst>
                                          <p:attrName>ppt_h</p:attrName>
                                        </p:attrNameLst>
                                      </p:cBhvr>
                                      <p:tavLst>
                                        <p:tav tm="0">
                                          <p:val>
                                            <p:fltVal val="0"/>
                                          </p:val>
                                        </p:tav>
                                        <p:tav tm="100000">
                                          <p:val>
                                            <p:strVal val="#ppt_h"/>
                                          </p:val>
                                        </p:tav>
                                      </p:tavLst>
                                    </p:anim>
                                    <p:animEffect transition="in" filter="fade">
                                      <p:cBhvr>
                                        <p:cTn id="26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4" grpId="0"/>
      <p:bldP spid="15" grpId="0"/>
      <p:bldP spid="16" grpId="0"/>
      <p:bldP spid="17" grpId="0"/>
      <p:bldP spid="18" grpId="0"/>
      <p:bldP spid="19" grpId="0"/>
      <p:bldP spid="20" grpId="0"/>
      <p:bldP spid="26" grpId="0" animBg="1"/>
      <p:bldP spid="28" grpId="0"/>
      <p:bldP spid="30" grpId="0"/>
      <p:bldP spid="31" grpId="0"/>
      <p:bldP spid="32" grpId="0"/>
      <p:bldP spid="33" grpId="0"/>
      <p:bldP spid="34" grpId="0"/>
      <p:bldP spid="35" grpId="0"/>
      <p:bldP spid="36" grpId="0"/>
      <p:bldP spid="37" grpId="0"/>
      <p:bldP spid="43" grpId="0" animBg="1"/>
      <p:bldP spid="45" grpId="0"/>
      <p:bldP spid="47" grpId="0"/>
      <p:bldP spid="48" grpId="0"/>
      <p:bldP spid="49" grpId="0"/>
      <p:bldP spid="50" grpId="0"/>
      <p:bldP spid="51" grpId="0"/>
      <p:bldP spid="52" grpId="0"/>
      <p:bldP spid="53" grpId="0"/>
      <p:bldP spid="54" grpId="0"/>
      <p:bldP spid="60" grpId="0" animBg="1"/>
      <p:bldP spid="62"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年度工作概述</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4" name="Freeform 42"/>
          <p:cNvSpPr/>
          <p:nvPr/>
        </p:nvSpPr>
        <p:spPr bwMode="auto">
          <a:xfrm>
            <a:off x="1895728" y="13559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5" name="Freeform 42"/>
          <p:cNvSpPr/>
          <p:nvPr/>
        </p:nvSpPr>
        <p:spPr bwMode="auto">
          <a:xfrm flipH="1">
            <a:off x="4921583" y="13559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6" name="Freeform 42"/>
          <p:cNvSpPr/>
          <p:nvPr/>
        </p:nvSpPr>
        <p:spPr bwMode="auto">
          <a:xfrm flipV="1">
            <a:off x="1895728" y="3854539"/>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7" name="Freeform 42"/>
          <p:cNvSpPr/>
          <p:nvPr/>
        </p:nvSpPr>
        <p:spPr bwMode="auto">
          <a:xfrm flipH="1" flipV="1">
            <a:off x="4921583" y="3854539"/>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8" name="TextBox 33"/>
          <p:cNvSpPr txBox="1">
            <a:spLocks noChangeArrowheads="1"/>
          </p:cNvSpPr>
          <p:nvPr/>
        </p:nvSpPr>
        <p:spPr bwMode="auto">
          <a:xfrm>
            <a:off x="3045530" y="2763078"/>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solidFill>
                  <a:schemeClr val="tx1">
                    <a:lumMod val="75000"/>
                    <a:lumOff val="25000"/>
                  </a:schemeClr>
                </a:solidFill>
                <a:latin typeface="微软雅黑" panose="020B0503020204020204" charset="-122"/>
              </a:rPr>
              <a:t>20XX</a:t>
            </a:r>
            <a:r>
              <a:rPr lang="zh-CN" altLang="en-US" sz="1800" b="1" dirty="0">
                <a:solidFill>
                  <a:schemeClr val="tx1">
                    <a:lumMod val="75000"/>
                    <a:lumOff val="25000"/>
                  </a:schemeClr>
                </a:solidFill>
                <a:latin typeface="微软雅黑" panose="020B0503020204020204" charset="-122"/>
              </a:rPr>
              <a:t>年</a:t>
            </a:r>
            <a:r>
              <a:rPr lang="en-US" altLang="zh-CN" sz="1800" b="1" dirty="0">
                <a:solidFill>
                  <a:schemeClr val="tx1">
                    <a:lumMod val="75000"/>
                    <a:lumOff val="25000"/>
                  </a:schemeClr>
                </a:solidFill>
                <a:latin typeface="微软雅黑" panose="020B0503020204020204" charset="-122"/>
              </a:rPr>
              <a:t>X</a:t>
            </a:r>
            <a:r>
              <a:rPr lang="zh-CN" altLang="en-US" sz="1800" b="1" dirty="0">
                <a:solidFill>
                  <a:schemeClr val="tx1">
                    <a:lumMod val="75000"/>
                    <a:lumOff val="25000"/>
                  </a:schemeClr>
                </a:solidFill>
                <a:latin typeface="微软雅黑" panose="020B0503020204020204" charset="-122"/>
              </a:rPr>
              <a:t>月，我们的工作简述</a:t>
            </a:r>
            <a:endParaRPr lang="zh-CN" altLang="en-US" sz="1800" b="1" dirty="0">
              <a:solidFill>
                <a:schemeClr val="tx1">
                  <a:lumMod val="75000"/>
                  <a:lumOff val="25000"/>
                </a:schemeClr>
              </a:solidFill>
              <a:latin typeface="微软雅黑" panose="020B0503020204020204" charset="-122"/>
            </a:endParaRPr>
          </a:p>
        </p:txBody>
      </p:sp>
      <p:grpSp>
        <p:nvGrpSpPr>
          <p:cNvPr id="9" name="组合 34"/>
          <p:cNvGrpSpPr/>
          <p:nvPr/>
        </p:nvGrpSpPr>
        <p:grpSpPr bwMode="auto">
          <a:xfrm>
            <a:off x="1475656" y="1857133"/>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gradFill>
              <a:gsLst>
                <a:gs pos="0">
                  <a:schemeClr val="accent3">
                    <a:lumMod val="75000"/>
                  </a:schemeClr>
                </a:gs>
                <a:gs pos="100000">
                  <a:schemeClr val="accent3"/>
                </a:gs>
              </a:gsLst>
              <a:lin ang="5400000" scaled="0"/>
            </a:gradFill>
            <a:ln w="9525">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2" name="组合 37"/>
          <p:cNvGrpSpPr/>
          <p:nvPr/>
        </p:nvGrpSpPr>
        <p:grpSpPr bwMode="auto">
          <a:xfrm>
            <a:off x="1494696" y="3037959"/>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gradFill>
              <a:gsLst>
                <a:gs pos="0">
                  <a:schemeClr val="accent2">
                    <a:lumMod val="75000"/>
                  </a:schemeClr>
                </a:gs>
                <a:gs pos="100000">
                  <a:schemeClr val="accent2"/>
                </a:gs>
              </a:gsLst>
              <a:lin ang="5400000" scaled="0"/>
            </a:gradFill>
            <a:ln w="9525">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5" name="组合 40"/>
          <p:cNvGrpSpPr/>
          <p:nvPr/>
        </p:nvGrpSpPr>
        <p:grpSpPr bwMode="auto">
          <a:xfrm>
            <a:off x="6887471" y="1880940"/>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gradFill>
              <a:gsLst>
                <a:gs pos="0">
                  <a:schemeClr val="accent1">
                    <a:lumMod val="75000"/>
                  </a:schemeClr>
                </a:gs>
                <a:gs pos="100000">
                  <a:schemeClr val="accent1"/>
                </a:gs>
              </a:gsLst>
              <a:lin ang="5400000" scaled="1"/>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8" name="组合 43"/>
          <p:cNvGrpSpPr/>
          <p:nvPr/>
        </p:nvGrpSpPr>
        <p:grpSpPr bwMode="auto">
          <a:xfrm>
            <a:off x="6923171" y="3060576"/>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gradFill>
              <a:gsLst>
                <a:gs pos="0">
                  <a:schemeClr val="accent5">
                    <a:lumMod val="75000"/>
                  </a:schemeClr>
                </a:gs>
                <a:gs pos="100000">
                  <a:schemeClr val="accent5"/>
                </a:gs>
              </a:gsLst>
              <a:lin ang="5400000" scaled="1"/>
            </a:gradFill>
            <a:ln w="9525">
              <a:gradFill>
                <a:gsLst>
                  <a:gs pos="0">
                    <a:schemeClr val="accent5"/>
                  </a:gs>
                  <a:gs pos="100000">
                    <a:schemeClr val="accent5">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
        <p:nvSpPr>
          <p:cNvPr id="21" name="TextBox 46"/>
          <p:cNvSpPr txBox="1">
            <a:spLocks noChangeArrowheads="1"/>
          </p:cNvSpPr>
          <p:nvPr/>
        </p:nvSpPr>
        <p:spPr bwMode="auto">
          <a:xfrm>
            <a:off x="2412189" y="1016748"/>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lumMod val="75000"/>
                    <a:lumOff val="25000"/>
                  </a:schemeClr>
                </a:solidFill>
                <a:latin typeface="微软雅黑" panose="020B0503020204020204" charset="-122"/>
              </a:rPr>
              <a:t>添加标题</a:t>
            </a:r>
            <a:endParaRPr lang="en-US" altLang="zh-CN" sz="1400" b="1" dirty="0">
              <a:solidFill>
                <a:schemeClr val="tx1">
                  <a:lumMod val="75000"/>
                  <a:lumOff val="25000"/>
                </a:schemeClr>
              </a:solidFill>
              <a:latin typeface="微软雅黑" panose="020B0503020204020204" charset="-122"/>
            </a:endParaRPr>
          </a:p>
        </p:txBody>
      </p:sp>
      <p:sp>
        <p:nvSpPr>
          <p:cNvPr id="22" name="TextBox 47"/>
          <p:cNvSpPr txBox="1">
            <a:spLocks noChangeArrowheads="1"/>
          </p:cNvSpPr>
          <p:nvPr/>
        </p:nvSpPr>
        <p:spPr bwMode="auto">
          <a:xfrm>
            <a:off x="2355070" y="1403611"/>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endParaRPr lang="zh-CN" altLang="en-US" sz="1200" dirty="0">
              <a:solidFill>
                <a:schemeClr val="tx1">
                  <a:lumMod val="75000"/>
                  <a:lumOff val="25000"/>
                </a:schemeClr>
              </a:solidFill>
              <a:latin typeface="微软雅黑" panose="020B0503020204020204" charset="-122"/>
            </a:endParaRPr>
          </a:p>
        </p:txBody>
      </p:sp>
      <p:sp>
        <p:nvSpPr>
          <p:cNvPr id="23" name="TextBox 48"/>
          <p:cNvSpPr txBox="1">
            <a:spLocks noChangeArrowheads="1"/>
          </p:cNvSpPr>
          <p:nvPr/>
        </p:nvSpPr>
        <p:spPr bwMode="auto">
          <a:xfrm>
            <a:off x="5478505" y="1016748"/>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4" name="TextBox 49"/>
          <p:cNvSpPr txBox="1">
            <a:spLocks noChangeArrowheads="1"/>
          </p:cNvSpPr>
          <p:nvPr/>
        </p:nvSpPr>
        <p:spPr bwMode="auto">
          <a:xfrm>
            <a:off x="4926346" y="1403611"/>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endParaRPr lang="zh-CN" altLang="en-US" sz="1200">
              <a:solidFill>
                <a:schemeClr val="tx1">
                  <a:lumMod val="75000"/>
                  <a:lumOff val="25000"/>
                </a:schemeClr>
              </a:solidFill>
              <a:latin typeface="微软雅黑" panose="020B0503020204020204" charset="-122"/>
            </a:endParaRPr>
          </a:p>
        </p:txBody>
      </p:sp>
      <p:sp>
        <p:nvSpPr>
          <p:cNvPr id="25" name="TextBox 50"/>
          <p:cNvSpPr txBox="1">
            <a:spLocks noChangeArrowheads="1"/>
          </p:cNvSpPr>
          <p:nvPr/>
        </p:nvSpPr>
        <p:spPr bwMode="auto">
          <a:xfrm>
            <a:off x="2412189" y="4447335"/>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6" name="TextBox 51"/>
          <p:cNvSpPr txBox="1">
            <a:spLocks noChangeArrowheads="1"/>
          </p:cNvSpPr>
          <p:nvPr/>
        </p:nvSpPr>
        <p:spPr bwMode="auto">
          <a:xfrm>
            <a:off x="2355070" y="3493865"/>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endParaRPr lang="zh-CN" altLang="en-US" sz="1200">
              <a:solidFill>
                <a:schemeClr val="tx1">
                  <a:lumMod val="75000"/>
                  <a:lumOff val="25000"/>
                </a:schemeClr>
              </a:solidFill>
              <a:latin typeface="微软雅黑" panose="020B0503020204020204" charset="-122"/>
            </a:endParaRPr>
          </a:p>
        </p:txBody>
      </p:sp>
      <p:sp>
        <p:nvSpPr>
          <p:cNvPr id="27" name="TextBox 52"/>
          <p:cNvSpPr txBox="1">
            <a:spLocks noChangeArrowheads="1"/>
          </p:cNvSpPr>
          <p:nvPr/>
        </p:nvSpPr>
        <p:spPr bwMode="auto">
          <a:xfrm>
            <a:off x="5478505" y="4447335"/>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8" name="TextBox 53"/>
          <p:cNvSpPr txBox="1">
            <a:spLocks noChangeArrowheads="1"/>
          </p:cNvSpPr>
          <p:nvPr/>
        </p:nvSpPr>
        <p:spPr bwMode="auto">
          <a:xfrm>
            <a:off x="4926346" y="3493865"/>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endParaRPr lang="zh-CN" altLang="en-US" sz="1200">
              <a:solidFill>
                <a:schemeClr val="tx1">
                  <a:lumMod val="75000"/>
                  <a:lumOff val="25000"/>
                </a:schemeClr>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18"/>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9"/>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12"/>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15"/>
                                        </p:tgtEl>
                                        <p:attrNameLst>
                                          <p:attrName>ppt_x</p:attrName>
                                          <p:attrName>ppt_y</p:attrName>
                                        </p:attrNameLst>
                                      </p:cBhvr>
                                      <p:rCtr x="-15400" y="6000"/>
                                    </p:animMotion>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1700"/>
                            </p:stCondLst>
                            <p:childTnLst>
                              <p:par>
                                <p:cTn id="43" presetID="47"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rot="19335404">
            <a:off x="1030540" y="1162293"/>
            <a:ext cx="3584527" cy="3535523"/>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lstStyle/>
          <a:p>
            <a:r>
              <a:rPr lang="zh-CN" altLang="en-US" dirty="0" smtClean="0">
                <a:solidFill>
                  <a:schemeClr val="tx1">
                    <a:lumMod val="65000"/>
                    <a:lumOff val="35000"/>
                  </a:schemeClr>
                </a:solidFill>
                <a:latin typeface="微软雅黑" panose="020B0503020204020204" charset="-122"/>
                <a:ea typeface="微软雅黑" panose="020B0503020204020204" charset="-122"/>
              </a:rPr>
              <a:t>具体工作明细</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36" name="组合 35"/>
          <p:cNvGrpSpPr/>
          <p:nvPr/>
        </p:nvGrpSpPr>
        <p:grpSpPr>
          <a:xfrm>
            <a:off x="940425" y="1806689"/>
            <a:ext cx="2071112" cy="2071112"/>
            <a:chOff x="1689963" y="2421800"/>
            <a:chExt cx="2642282" cy="2642282"/>
          </a:xfrm>
        </p:grpSpPr>
        <p:sp>
          <p:nvSpPr>
            <p:cNvPr id="5" name="椭圆 4"/>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35" name="图片 34"/>
            <p:cNvPicPr>
              <a:picLocks noChangeAspect="1"/>
            </p:cNvPicPr>
            <p:nvPr/>
          </p:nvPicPr>
          <p:blipFill rotWithShape="1">
            <a:blip r:embed="rId1"/>
            <a:srcRect l="5188" r="5188"/>
            <a:stretch>
              <a:fillRect/>
            </a:stretch>
          </p:blipFill>
          <p:spPr>
            <a:xfrm>
              <a:off x="1897883" y="2629720"/>
              <a:ext cx="2226441" cy="2226442"/>
            </a:xfrm>
            <a:prstGeom prst="ellipse">
              <a:avLst/>
            </a:prstGeom>
            <a:effectLst>
              <a:innerShdw blurRad="114300">
                <a:prstClr val="black"/>
              </a:innerShdw>
            </a:effectLst>
          </p:spPr>
        </p:pic>
      </p:grpSp>
      <p:grpSp>
        <p:nvGrpSpPr>
          <p:cNvPr id="2" name="组合 1"/>
          <p:cNvGrpSpPr/>
          <p:nvPr/>
        </p:nvGrpSpPr>
        <p:grpSpPr>
          <a:xfrm>
            <a:off x="3924849" y="1211725"/>
            <a:ext cx="4039108" cy="898560"/>
            <a:chOff x="5233132" y="1615633"/>
            <a:chExt cx="5385477" cy="1198080"/>
          </a:xfrm>
        </p:grpSpPr>
        <p:grpSp>
          <p:nvGrpSpPr>
            <p:cNvPr id="48" name="组合 47"/>
            <p:cNvGrpSpPr/>
            <p:nvPr/>
          </p:nvGrpSpPr>
          <p:grpSpPr>
            <a:xfrm>
              <a:off x="5442041" y="1615633"/>
              <a:ext cx="5176568" cy="1198080"/>
              <a:chOff x="5841004" y="1447486"/>
              <a:chExt cx="5176568" cy="1198080"/>
            </a:xfrm>
          </p:grpSpPr>
          <p:sp>
            <p:nvSpPr>
              <p:cNvPr id="40" name="MH_SubTitle_1"/>
              <p:cNvSpPr>
                <a:spLocks noChangeArrowheads="1"/>
              </p:cNvSpPr>
              <p:nvPr/>
            </p:nvSpPr>
            <p:spPr bwMode="auto">
              <a:xfrm flipH="1">
                <a:off x="5841004" y="1447486"/>
                <a:ext cx="2298065" cy="430887"/>
              </a:xfrm>
              <a:prstGeom prst="rect">
                <a:avLst/>
              </a:prstGeom>
              <a:noFill/>
            </p:spPr>
            <p:txBody>
              <a:bodyPr wrap="none" rtlCol="0">
                <a:spAutoFit/>
              </a:bodyPr>
              <a:lstStyle/>
              <a:p>
                <a:r>
                  <a:rPr lang="zh-CN" altLang="en-US" sz="1500" dirty="0">
                    <a:solidFill>
                      <a:schemeClr val="accent4"/>
                    </a:solidFill>
                    <a:latin typeface="微软雅黑" panose="020B0503020204020204" charset="-122"/>
                    <a:ea typeface="微软雅黑" panose="020B0503020204020204" charset="-122"/>
                  </a:rPr>
                  <a:t>总体目标顺利完成</a:t>
                </a:r>
                <a:endParaRPr lang="zh-CN" altLang="en-US" sz="1500" dirty="0">
                  <a:solidFill>
                    <a:schemeClr val="accent4"/>
                  </a:solidFill>
                  <a:latin typeface="微软雅黑" panose="020B0503020204020204" charset="-122"/>
                  <a:ea typeface="微软雅黑" panose="020B0503020204020204" charset="-122"/>
                </a:endParaRPr>
              </a:p>
            </p:txBody>
          </p:sp>
          <p:sp>
            <p:nvSpPr>
              <p:cNvPr id="41"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4430854" y="2459701"/>
            <a:ext cx="3900023" cy="918620"/>
            <a:chOff x="5907805" y="3279600"/>
            <a:chExt cx="5200030" cy="1224827"/>
          </a:xfrm>
        </p:grpSpPr>
        <p:grpSp>
          <p:nvGrpSpPr>
            <p:cNvPr id="47" name="组合 46"/>
            <p:cNvGrpSpPr/>
            <p:nvPr/>
          </p:nvGrpSpPr>
          <p:grpSpPr>
            <a:xfrm>
              <a:off x="5931266" y="3279600"/>
              <a:ext cx="5176569" cy="1224827"/>
              <a:chOff x="5841004" y="2711041"/>
              <a:chExt cx="5176569" cy="1224827"/>
            </a:xfrm>
          </p:grpSpPr>
          <p:sp>
            <p:nvSpPr>
              <p:cNvPr id="42" name="MH_SubTitle_1"/>
              <p:cNvSpPr>
                <a:spLocks noChangeArrowheads="1"/>
              </p:cNvSpPr>
              <p:nvPr/>
            </p:nvSpPr>
            <p:spPr bwMode="auto">
              <a:xfrm flipH="1">
                <a:off x="5841004" y="2711041"/>
                <a:ext cx="2298065" cy="430887"/>
              </a:xfrm>
              <a:prstGeom prst="rect">
                <a:avLst/>
              </a:prstGeom>
              <a:noFill/>
            </p:spPr>
            <p:txBody>
              <a:bodyPr wrap="none" rtlCol="0">
                <a:spAutoFit/>
              </a:bodyPr>
              <a:lstStyle/>
              <a:p>
                <a:r>
                  <a:rPr lang="zh-CN" altLang="en-US" sz="1500" dirty="0">
                    <a:solidFill>
                      <a:schemeClr val="accent2"/>
                    </a:solidFill>
                    <a:latin typeface="微软雅黑" panose="020B0503020204020204" charset="-122"/>
                    <a:ea typeface="微软雅黑" panose="020B0503020204020204" charset="-122"/>
                  </a:rPr>
                  <a:t>思想认识不断提高</a:t>
                </a:r>
                <a:endParaRPr lang="zh-CN" altLang="en-US" sz="1500" dirty="0">
                  <a:solidFill>
                    <a:schemeClr val="accent2"/>
                  </a:solidFill>
                  <a:latin typeface="微软雅黑" panose="020B0503020204020204" charset="-122"/>
                  <a:ea typeface="微软雅黑" panose="020B0503020204020204" charset="-122"/>
                </a:endParaRPr>
              </a:p>
            </p:txBody>
          </p:sp>
          <p:sp>
            <p:nvSpPr>
              <p:cNvPr id="43"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6" name="直接连接符 5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907704" y="3765032"/>
            <a:ext cx="3951478" cy="944980"/>
            <a:chOff x="5210272" y="5020042"/>
            <a:chExt cx="5268637" cy="1259973"/>
          </a:xfrm>
        </p:grpSpPr>
        <p:grpSp>
          <p:nvGrpSpPr>
            <p:cNvPr id="46" name="组合 45"/>
            <p:cNvGrpSpPr/>
            <p:nvPr/>
          </p:nvGrpSpPr>
          <p:grpSpPr>
            <a:xfrm>
              <a:off x="5302340" y="5020042"/>
              <a:ext cx="5176569" cy="1259973"/>
              <a:chOff x="5678803" y="4973323"/>
              <a:chExt cx="5176569" cy="1259973"/>
            </a:xfrm>
          </p:grpSpPr>
          <p:sp>
            <p:nvSpPr>
              <p:cNvPr id="44" name="MH_SubTitle_1"/>
              <p:cNvSpPr>
                <a:spLocks noChangeArrowheads="1"/>
              </p:cNvSpPr>
              <p:nvPr/>
            </p:nvSpPr>
            <p:spPr bwMode="auto">
              <a:xfrm flipH="1">
                <a:off x="5678803" y="4973323"/>
                <a:ext cx="2298065" cy="430887"/>
              </a:xfrm>
              <a:prstGeom prst="rect">
                <a:avLst/>
              </a:prstGeom>
              <a:noFill/>
            </p:spPr>
            <p:txBody>
              <a:bodyPr wrap="none" rtlCol="0">
                <a:spAutoFit/>
              </a:bodyPr>
              <a:lstStyle/>
              <a:p>
                <a:r>
                  <a:rPr lang="zh-CN" altLang="en-US" sz="1500" dirty="0">
                    <a:solidFill>
                      <a:schemeClr val="accent3"/>
                    </a:solidFill>
                    <a:latin typeface="微软雅黑" panose="020B0503020204020204" charset="-122"/>
                    <a:ea typeface="微软雅黑" panose="020B0503020204020204" charset="-122"/>
                  </a:rPr>
                  <a:t>部门管理逐渐强化</a:t>
                </a:r>
                <a:endParaRPr lang="zh-CN" altLang="en-US" sz="1500" dirty="0">
                  <a:solidFill>
                    <a:schemeClr val="accent3"/>
                  </a:solidFill>
                  <a:latin typeface="微软雅黑" panose="020B0503020204020204" charset="-122"/>
                  <a:ea typeface="微软雅黑" panose="020B0503020204020204" charset="-122"/>
                </a:endParaRPr>
              </a:p>
            </p:txBody>
          </p:sp>
          <p:sp>
            <p:nvSpPr>
              <p:cNvPr id="45"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9" name="直接连接符 58"/>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087712" y="1203952"/>
            <a:ext cx="724182" cy="724182"/>
            <a:chOff x="4116949" y="1605269"/>
            <a:chExt cx="965576" cy="965576"/>
          </a:xfrm>
        </p:grpSpPr>
        <p:sp>
          <p:nvSpPr>
            <p:cNvPr id="37" name="椭圆 36"/>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3"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grpSp>
      <p:grpSp>
        <p:nvGrpSpPr>
          <p:cNvPr id="66" name="组合 65"/>
          <p:cNvGrpSpPr/>
          <p:nvPr/>
        </p:nvGrpSpPr>
        <p:grpSpPr>
          <a:xfrm>
            <a:off x="3583012" y="2480154"/>
            <a:ext cx="724182" cy="724182"/>
            <a:chOff x="4777349" y="3344972"/>
            <a:chExt cx="965576" cy="965576"/>
          </a:xfrm>
        </p:grpSpPr>
        <p:sp>
          <p:nvSpPr>
            <p:cNvPr id="38" name="椭圆 37"/>
            <p:cNvSpPr/>
            <p:nvPr/>
          </p:nvSpPr>
          <p:spPr>
            <a:xfrm>
              <a:off x="4777349" y="3344972"/>
              <a:ext cx="965576" cy="965576"/>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4"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68" name="组合 67"/>
          <p:cNvGrpSpPr/>
          <p:nvPr/>
        </p:nvGrpSpPr>
        <p:grpSpPr>
          <a:xfrm>
            <a:off x="3073424" y="3734925"/>
            <a:ext cx="724182" cy="724182"/>
            <a:chOff x="4097899" y="4979900"/>
            <a:chExt cx="965576" cy="965576"/>
          </a:xfrm>
        </p:grpSpPr>
        <p:sp>
          <p:nvSpPr>
            <p:cNvPr id="39" name="椭圆 38"/>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5"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ags/tag1.xml><?xml version="1.0" encoding="utf-8"?>
<p:tagLst xmlns:p="http://schemas.openxmlformats.org/presentationml/2006/main">
  <p:tag name="MH" val="20151222212658"/>
  <p:tag name="MH_LIBRARY" val="GRAPHIC"/>
  <p:tag name="MH_TYPE" val="PageTitle"/>
  <p:tag name="MH_ORDER" val="PageTitle"/>
</p:tagLst>
</file>

<file path=ppt/tags/tag10.xml><?xml version="1.0" encoding="utf-8"?>
<p:tagLst xmlns:p="http://schemas.openxmlformats.org/presentationml/2006/main">
  <p:tag name="MH" val="20151222212658"/>
  <p:tag name="MH_LIBRARY" val="GRAPHIC"/>
  <p:tag name="MH_TYPE" val="Other"/>
  <p:tag name="MH_ORDER" val="27"/>
</p:tagLst>
</file>

<file path=ppt/tags/tag11.xml><?xml version="1.0" encoding="utf-8"?>
<p:tagLst xmlns:p="http://schemas.openxmlformats.org/presentationml/2006/main">
  <p:tag name="MH" val="20151222212658"/>
  <p:tag name="MH_LIBRARY" val="GRAPHIC"/>
  <p:tag name="MH_TYPE" val="Other"/>
  <p:tag name="MH_ORDER" val="28"/>
</p:tagLst>
</file>

<file path=ppt/tags/tag12.xml><?xml version="1.0" encoding="utf-8"?>
<p:tagLst xmlns:p="http://schemas.openxmlformats.org/presentationml/2006/main">
  <p:tag name="MH" val="20151222212658"/>
  <p:tag name="MH_LIBRARY" val="GRAPHIC"/>
  <p:tag name="MH_TYPE" val="Other"/>
  <p:tag name="MH_ORDER" val="29"/>
</p:tagLst>
</file>

<file path=ppt/tags/tag13.xml><?xml version="1.0" encoding="utf-8"?>
<p:tagLst xmlns:p="http://schemas.openxmlformats.org/presentationml/2006/main">
  <p:tag name="MH" val="20151222212658"/>
  <p:tag name="MH_LIBRARY" val="GRAPHIC"/>
  <p:tag name="MH_TYPE" val="Other"/>
  <p:tag name="MH_ORDER" val="30"/>
</p:tagLst>
</file>

<file path=ppt/tags/tag14.xml><?xml version="1.0" encoding="utf-8"?>
<p:tagLst xmlns:p="http://schemas.openxmlformats.org/presentationml/2006/main">
  <p:tag name="MH" val="20151222212658"/>
  <p:tag name="MH_LIBRARY" val="GRAPHIC"/>
  <p:tag name="MH_TYPE" val="Title"/>
  <p:tag name="MH_ORDER" val="1"/>
</p:tagLst>
</file>

<file path=ppt/tags/tag15.xml><?xml version="1.0" encoding="utf-8"?>
<p:tagLst xmlns:p="http://schemas.openxmlformats.org/presentationml/2006/main">
  <p:tag name="MH" val="20151222212658"/>
  <p:tag name="MH_LIBRARY" val="GRAPHIC"/>
  <p:tag name="MH_TYPE" val="Other"/>
  <p:tag name="MH_ORDER" val="5"/>
</p:tagLst>
</file>

<file path=ppt/tags/tag16.xml><?xml version="1.0" encoding="utf-8"?>
<p:tagLst xmlns:p="http://schemas.openxmlformats.org/presentationml/2006/main">
  <p:tag name="MH" val="20151222212658"/>
  <p:tag name="MH_LIBRARY" val="GRAPHIC"/>
  <p:tag name="MH_TYPE" val="Other"/>
  <p:tag name="MH_ORDER" val="1"/>
</p:tagLst>
</file>

<file path=ppt/tags/tag17.xml><?xml version="1.0" encoding="utf-8"?>
<p:tagLst xmlns:p="http://schemas.openxmlformats.org/presentationml/2006/main">
  <p:tag name="MH" val="20151222212658"/>
  <p:tag name="MH_LIBRARY" val="GRAPHIC"/>
  <p:tag name="MH_TYPE" val="Other"/>
  <p:tag name="MH_ORDER" val="2"/>
</p:tagLst>
</file>

<file path=ppt/tags/tag18.xml><?xml version="1.0" encoding="utf-8"?>
<p:tagLst xmlns:p="http://schemas.openxmlformats.org/presentationml/2006/main">
  <p:tag name="MH" val="20151222212658"/>
  <p:tag name="MH_LIBRARY" val="GRAPHIC"/>
  <p:tag name="MH_TYPE" val="Other"/>
  <p:tag name="MH_ORDER" val="3"/>
</p:tagLst>
</file>

<file path=ppt/tags/tag19.xml><?xml version="1.0" encoding="utf-8"?>
<p:tagLst xmlns:p="http://schemas.openxmlformats.org/presentationml/2006/main">
  <p:tag name="MH" val="20151222212658"/>
  <p:tag name="MH_LIBRARY" val="GRAPHIC"/>
  <p:tag name="MH_TYPE" val="Other"/>
  <p:tag name="MH_ORDER" val="4"/>
</p:tagLst>
</file>

<file path=ppt/tags/tag2.xml><?xml version="1.0" encoding="utf-8"?>
<p:tagLst xmlns:p="http://schemas.openxmlformats.org/presentationml/2006/main">
  <p:tag name="MH" val="20151222212658"/>
  <p:tag name="MH_LIBRARY" val="GRAPHIC"/>
  <p:tag name="MH_TYPE" val="Other"/>
  <p:tag name="MH_ORDER" val="6"/>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0510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05109"/>
  <p:tag name="MH_LIBRARY" val="GRAPHIC"/>
  <p:tag name="MH_TYPE" val="SubTitle"/>
  <p:tag name="MH_ORDER" val="1"/>
</p:tagLst>
</file>

<file path=ppt/tags/tag24.xml><?xml version="1.0" encoding="utf-8"?>
<p:tagLst xmlns:p="http://schemas.openxmlformats.org/presentationml/2006/main">
  <p:tag name="MH" val="20151222205109"/>
  <p:tag name="MH_LIBRARY" val="GRAPHIC"/>
  <p:tag name="MH_TYPE" val="SubTitle"/>
  <p:tag name="MH_ORDER" val="1"/>
</p:tagLst>
</file>

<file path=ppt/tags/tag25.xml><?xml version="1.0" encoding="utf-8"?>
<p:tagLst xmlns:p="http://schemas.openxmlformats.org/presentationml/2006/main">
  <p:tag name="MH_TYPE" val="#NeiR#"/>
  <p:tag name="MH_NUMBER" val="5"/>
  <p:tag name="MH_CATEGORY" val="#YinZJG#"/>
  <p:tag name="MH_LAYOUT" val="TitleSubTitle"/>
  <p:tag name="MH" val="20151222212658"/>
  <p:tag name="MH_LIBRARY" val="GRAPHIC"/>
</p:tagLst>
</file>

<file path=ppt/tags/tag26.xml><?xml version="1.0" encoding="utf-8"?>
<p:tagLst xmlns:p="http://schemas.openxmlformats.org/presentationml/2006/main">
  <p:tag name="MH" val="20151126093208"/>
  <p:tag name="MH_LIBRARY" val="GRAPHIC"/>
  <p:tag name="MH_TYPE" val="Other"/>
  <p:tag name="MH_ORDER" val="3"/>
</p:tagLst>
</file>

<file path=ppt/tags/tag27.xml><?xml version="1.0" encoding="utf-8"?>
<p:tagLst xmlns:p="http://schemas.openxmlformats.org/presentationml/2006/main">
  <p:tag name="MH" val="20151126093208"/>
  <p:tag name="MH_LIBRARY" val="GRAPHIC"/>
  <p:tag name="MH_TYPE" val="Other"/>
  <p:tag name="MH_ORDER" val="3"/>
</p:tagLst>
</file>

<file path=ppt/tags/tag28.xml><?xml version="1.0" encoding="utf-8"?>
<p:tagLst xmlns:p="http://schemas.openxmlformats.org/presentationml/2006/main">
  <p:tag name="MH" val="20151126093208"/>
  <p:tag name="MH_LIBRARY" val="GRAPHIC"/>
  <p:tag name="MH_TYPE" val="Other"/>
  <p:tag name="MH_ORDER" val="3"/>
</p:tagLst>
</file>

<file path=ppt/tags/tag29.xml><?xml version="1.0" encoding="utf-8"?>
<p:tagLst xmlns:p="http://schemas.openxmlformats.org/presentationml/2006/main">
  <p:tag name="MH" val="20151126093208"/>
  <p:tag name="MH_LIBRARY" val="GRAPHIC"/>
  <p:tag name="MH_TYPE" val="Other"/>
  <p:tag name="MH_ORDER" val="3"/>
</p:tagLst>
</file>

<file path=ppt/tags/tag3.xml><?xml version="1.0" encoding="utf-8"?>
<p:tagLst xmlns:p="http://schemas.openxmlformats.org/presentationml/2006/main">
  <p:tag name="MH" val="20151222212658"/>
  <p:tag name="MH_LIBRARY" val="GRAPHIC"/>
  <p:tag name="MH_TYPE" val="Other"/>
  <p:tag name="MH_ORDER" val="7"/>
</p:tagLst>
</file>

<file path=ppt/tags/tag30.xml><?xml version="1.0" encoding="utf-8"?>
<p:tagLst xmlns:p="http://schemas.openxmlformats.org/presentationml/2006/main">
  <p:tag name="MH" val="20151126093208"/>
  <p:tag name="MH_LIBRARY" val="GRAPHIC"/>
  <p:tag name="MH_TYPE" val="Other"/>
  <p:tag name="MH_ORDER" val="3"/>
</p:tagLst>
</file>

<file path=ppt/tags/tag31.xml><?xml version="1.0" encoding="utf-8"?>
<p:tagLst xmlns:p="http://schemas.openxmlformats.org/presentationml/2006/main">
  <p:tag name="MH" val="20151126093208"/>
  <p:tag name="MH_LIBRARY" val="GRAPHIC"/>
  <p:tag name="MH_TYPE" val="Other"/>
  <p:tag name="MH_ORDER" val="3"/>
</p:tagLst>
</file>

<file path=ppt/tags/tag32.xml><?xml version="1.0" encoding="utf-8"?>
<p:tagLst xmlns:p="http://schemas.openxmlformats.org/presentationml/2006/main">
  <p:tag name="MH" val="20151126132610"/>
  <p:tag name="MH_LIBRARY" val="GRAPHIC"/>
  <p:tag name="MH_TYPE" val="Other"/>
  <p:tag name="MH_ORDER" val="2"/>
</p:tagLst>
</file>

<file path=ppt/tags/tag33.xml><?xml version="1.0" encoding="utf-8"?>
<p:tagLst xmlns:p="http://schemas.openxmlformats.org/presentationml/2006/main">
  <p:tag name="MH" val="20151126132610"/>
  <p:tag name="MH_LIBRARY" val="GRAPHIC"/>
  <p:tag name="MH_TYPE" val="Other"/>
  <p:tag name="MH_ORDER" val="2"/>
</p:tagLst>
</file>

<file path=ppt/tags/tag34.xml><?xml version="1.0" encoding="utf-8"?>
<p:tagLst xmlns:p="http://schemas.openxmlformats.org/presentationml/2006/main">
  <p:tag name="MH" val="20151222205109"/>
  <p:tag name="MH_LIBRARY" val="GRAPHIC"/>
  <p:tag name="MH_TYPE" val="SubTitle"/>
  <p:tag name="MH_ORDER" val="1"/>
</p:tagLst>
</file>

<file path=ppt/tags/tag35.xml><?xml version="1.0" encoding="utf-8"?>
<p:tagLst xmlns:p="http://schemas.openxmlformats.org/presentationml/2006/main">
  <p:tag name="MH" val="20151222205109"/>
  <p:tag name="MH_LIBRARY" val="GRAPHIC"/>
  <p:tag name="MH_TYPE" val="SubTitle"/>
  <p:tag name="MH_ORDER" val="1"/>
</p:tagLst>
</file>

<file path=ppt/tags/tag36.xml><?xml version="1.0" encoding="utf-8"?>
<p:tagLst xmlns:p="http://schemas.openxmlformats.org/presentationml/2006/main">
  <p:tag name="MH" val="20151222205109"/>
  <p:tag name="MH_LIBRARY" val="GRAPHIC"/>
  <p:tag name="MH_TYPE" val="SubTitle"/>
  <p:tag name="MH_ORDER" val="1"/>
</p:tagLst>
</file>

<file path=ppt/tags/tag37.xml><?xml version="1.0" encoding="utf-8"?>
<p:tagLst xmlns:p="http://schemas.openxmlformats.org/presentationml/2006/main">
  <p:tag name="MH" val="20151222205109"/>
  <p:tag name="MH_LIBRARY" val="GRAPHIC"/>
  <p:tag name="MH_TYPE" val="SubTitle"/>
  <p:tag name="MH_ORDER" val="1"/>
</p:tagLst>
</file>

<file path=ppt/tags/tag38.xml><?xml version="1.0" encoding="utf-8"?>
<p:tagLst xmlns:p="http://schemas.openxmlformats.org/presentationml/2006/main">
  <p:tag name="MH" val="20151208220918"/>
  <p:tag name="MH_LIBRARY" val="GRAPHIC"/>
  <p:tag name="MH_TYPE" val="SubTitle"/>
  <p:tag name="MH_ORDER" val="1"/>
</p:tagLst>
</file>

<file path=ppt/tags/tag39.xml><?xml version="1.0" encoding="utf-8"?>
<p:tagLst xmlns:p="http://schemas.openxmlformats.org/presentationml/2006/main">
  <p:tag name="commondata" val="eyJoZGlkIjoiYTQ3YTc2YjBlNWRhYjQ0NTA0MDBkN2E0YWM4YTZjZGMifQ=="/>
</p:tagLst>
</file>

<file path=ppt/tags/tag4.xml><?xml version="1.0" encoding="utf-8"?>
<p:tagLst xmlns:p="http://schemas.openxmlformats.org/presentationml/2006/main">
  <p:tag name="MH" val="20151222212658"/>
  <p:tag name="MH_LIBRARY" val="GRAPHIC"/>
  <p:tag name="MH_TYPE" val="Other"/>
  <p:tag name="MH_ORDER" val="8"/>
</p:tagLst>
</file>

<file path=ppt/tags/tag5.xml><?xml version="1.0" encoding="utf-8"?>
<p:tagLst xmlns:p="http://schemas.openxmlformats.org/presentationml/2006/main">
  <p:tag name="MH" val="20151222212658"/>
  <p:tag name="MH_LIBRARY" val="GRAPHIC"/>
  <p:tag name="MH_TYPE" val="Other"/>
  <p:tag name="MH_ORDER" val="9"/>
</p:tagLst>
</file>

<file path=ppt/tags/tag6.xml><?xml version="1.0" encoding="utf-8"?>
<p:tagLst xmlns:p="http://schemas.openxmlformats.org/presentationml/2006/main">
  <p:tag name="MH" val="20151222212658"/>
  <p:tag name="MH_LIBRARY" val="GRAPHIC"/>
  <p:tag name="MH_TYPE" val="Other"/>
  <p:tag name="MH_ORDER" val="10"/>
</p:tagLst>
</file>

<file path=ppt/tags/tag7.xml><?xml version="1.0" encoding="utf-8"?>
<p:tagLst xmlns:p="http://schemas.openxmlformats.org/presentationml/2006/main">
  <p:tag name="MH" val="20151222212658"/>
  <p:tag name="MH_LIBRARY" val="GRAPHIC"/>
  <p:tag name="MH_TYPE" val="Other"/>
  <p:tag name="MH_ORDER" val="11"/>
</p:tagLst>
</file>

<file path=ppt/tags/tag8.xml><?xml version="1.0" encoding="utf-8"?>
<p:tagLst xmlns:p="http://schemas.openxmlformats.org/presentationml/2006/main">
  <p:tag name="MH" val="20151222212658"/>
  <p:tag name="MH_LIBRARY" val="GRAPHIC"/>
  <p:tag name="MH_TYPE" val="Other"/>
  <p:tag name="MH_ORDER" val="12"/>
</p:tagLst>
</file>

<file path=ppt/tags/tag9.xml><?xml version="1.0" encoding="utf-8"?>
<p:tagLst xmlns:p="http://schemas.openxmlformats.org/presentationml/2006/main">
  <p:tag name="MH" val="20151222212658"/>
  <p:tag name="MH_LIBRARY" val="GRAPHIC"/>
  <p:tag name="MH_TYPE" val="Other"/>
  <p:tag name="MH_ORDER" val="26"/>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F17445"/>
      </a:accent1>
      <a:accent2>
        <a:srgbClr val="E94744"/>
      </a:accent2>
      <a:accent3>
        <a:srgbClr val="009288"/>
      </a:accent3>
      <a:accent4>
        <a:srgbClr val="015A74"/>
      </a:accent4>
      <a:accent5>
        <a:srgbClr val="4472C4"/>
      </a:accent5>
      <a:accent6>
        <a:srgbClr val="70AD47"/>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8444</Words>
  <Application>WPS 演示</Application>
  <PresentationFormat>全屏显示(16:9)</PresentationFormat>
  <Paragraphs>1104</Paragraphs>
  <Slides>46</Slides>
  <Notes>3</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46</vt:i4>
      </vt:variant>
    </vt:vector>
  </HeadingPairs>
  <TitlesOfParts>
    <vt:vector size="79" baseType="lpstr">
      <vt:lpstr>Arial</vt:lpstr>
      <vt:lpstr>宋体</vt:lpstr>
      <vt:lpstr>Wingdings</vt:lpstr>
      <vt:lpstr>Arial</vt:lpstr>
      <vt:lpstr>微软雅黑</vt:lpstr>
      <vt:lpstr>华文隶书</vt:lpstr>
      <vt:lpstr>Calibri</vt:lpstr>
      <vt:lpstr>Agency FB</vt:lpstr>
      <vt:lpstr>Trebuchet MS</vt:lpstr>
      <vt:lpstr>Calibri</vt:lpstr>
      <vt:lpstr>DIN-BoldItalic</vt:lpstr>
      <vt:lpstr>仿宋_GB2312</vt:lpstr>
      <vt:lpstr>仿宋</vt:lpstr>
      <vt:lpstr>Gill Sans</vt:lpstr>
      <vt:lpstr>Segoe Print</vt:lpstr>
      <vt:lpstr>Lato Light</vt:lpstr>
      <vt:lpstr>Arial Unicode MS</vt:lpstr>
      <vt:lpstr>Times New Roman</vt:lpstr>
      <vt:lpstr>Arial Unicode MS</vt:lpstr>
      <vt:lpstr>等线</vt:lpstr>
      <vt:lpstr>UKIJ Qolyazma</vt:lpstr>
      <vt:lpstr>Roboto condensed</vt:lpstr>
      <vt:lpstr>Arial Rounded MT Bold</vt:lpstr>
      <vt:lpstr>Impact</vt:lpstr>
      <vt:lpstr>Aharoni</vt:lpstr>
      <vt:lpstr>Yu Gothic UI Semibold</vt:lpstr>
      <vt:lpstr>Meiryo</vt:lpstr>
      <vt:lpstr>Yu Gothic UI</vt:lpstr>
      <vt:lpstr>Arial Narrow</vt:lpstr>
      <vt:lpstr>造字工房悦黑（非商用）常规体</vt:lpstr>
      <vt:lpstr>黑体</vt:lpstr>
      <vt:lpstr>Calibri Light</vt:lpstr>
      <vt:lpstr>Office 主题​​</vt:lpstr>
      <vt:lpstr>PowerPoint 演示文稿</vt:lpstr>
      <vt:lpstr>PowerPoint 演示文稿</vt:lpstr>
      <vt:lpstr>PowerPoint 演示文稿</vt:lpstr>
      <vt:lpstr>PowerPoint 演示文稿</vt:lpstr>
      <vt:lpstr>团队成员介绍</vt:lpstr>
      <vt:lpstr>团队成员介绍</vt:lpstr>
      <vt:lpstr>团队成员介绍</vt:lpstr>
      <vt:lpstr>年度工作概述</vt:lpstr>
      <vt:lpstr>具体工作明细</vt:lpstr>
      <vt:lpstr>重点工作回顾</vt:lpstr>
      <vt:lpstr>重点工作回顾</vt:lpstr>
      <vt:lpstr>团队建设情况</vt:lpstr>
      <vt:lpstr>PowerPoint 演示文稿</vt:lpstr>
      <vt:lpstr>年度计划完成</vt:lpstr>
      <vt:lpstr>工作完成情况</vt:lpstr>
      <vt:lpstr>季度业绩销售汇总</vt:lpstr>
      <vt:lpstr>销售指标达成</vt:lpstr>
      <vt:lpstr>与上一年度比较</vt:lpstr>
      <vt:lpstr>近几年数据对比</vt:lpstr>
      <vt:lpstr>PowerPoint 演示文稿</vt:lpstr>
      <vt:lpstr>完成项目总汇</vt:lpstr>
      <vt:lpstr>已完成项目展示</vt:lpstr>
      <vt:lpstr>已完成项目展示</vt:lpstr>
      <vt:lpstr>已完成项目展示</vt:lpstr>
      <vt:lpstr>已完成项目展示</vt:lpstr>
      <vt:lpstr>重点项目展望</vt:lpstr>
      <vt:lpstr>获得成绩与经验</vt:lpstr>
      <vt:lpstr>PowerPoint 演示文稿</vt:lpstr>
      <vt:lpstr>认识上的不足</vt:lpstr>
      <vt:lpstr>管理上的不足</vt:lpstr>
      <vt:lpstr>执行力问题</vt:lpstr>
      <vt:lpstr>改善不足对策</vt:lpstr>
      <vt:lpstr>改善方法</vt:lpstr>
      <vt:lpstr>PowerPoint 演示文稿</vt:lpstr>
      <vt:lpstr>总体思路</vt:lpstr>
      <vt:lpstr>具体目标规划</vt:lpstr>
      <vt:lpstr>具体目标规划</vt:lpstr>
      <vt:lpstr>计划实施阶段</vt:lpstr>
      <vt:lpstr>计划实施阶段</vt:lpstr>
      <vt:lpstr>计划实施阶段</vt:lpstr>
      <vt:lpstr>能力提升计划</vt:lpstr>
      <vt:lpstr>能力提升计划</vt:lpstr>
      <vt:lpstr>能力提升计划</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379</cp:revision>
  <dcterms:created xsi:type="dcterms:W3CDTF">2015-12-15T14:14:00Z</dcterms:created>
  <dcterms:modified xsi:type="dcterms:W3CDTF">2024-05-12T18:21:48Z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75CCE19A9DA243E0A3597F5EF5843F37_13</vt:lpwstr>
  </property>
</Properties>
</file>