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
  </p:notesMasterIdLst>
  <p:sldIdLst>
    <p:sldId id="283" r:id="rId3"/>
    <p:sldId id="289" r:id="rId4"/>
    <p:sldId id="300" r:id="rId6"/>
    <p:sldId id="294" r:id="rId7"/>
    <p:sldId id="295" r:id="rId8"/>
    <p:sldId id="266" r:id="rId9"/>
    <p:sldId id="291" r:id="rId10"/>
    <p:sldId id="269" r:id="rId11"/>
    <p:sldId id="270" r:id="rId12"/>
    <p:sldId id="272" r:id="rId13"/>
    <p:sldId id="271" r:id="rId14"/>
    <p:sldId id="301" r:id="rId15"/>
    <p:sldId id="273" r:id="rId16"/>
    <p:sldId id="274" r:id="rId17"/>
    <p:sldId id="275" r:id="rId18"/>
    <p:sldId id="302" r:id="rId19"/>
    <p:sldId id="278" r:id="rId20"/>
    <p:sldId id="279" r:id="rId21"/>
    <p:sldId id="280" r:id="rId22"/>
    <p:sldId id="296" r:id="rId23"/>
    <p:sldId id="319" r:id="rId24"/>
  </p:sldIdLst>
  <p:sldSz cx="9144000" cy="5143500" type="screen16x9"/>
  <p:notesSz cx="6858000" cy="9144000"/>
  <p:embeddedFontLst>
    <p:embeddedFont>
      <p:font typeface="等线" panose="02010600030101010101" pitchFamily="2" charset="-122"/>
      <p:regular r:id="rId28"/>
    </p:embeddedFont>
    <p:embeddedFont>
      <p:font typeface="Calibri" panose="020F0502020204030204" pitchFamily="34" charset="0"/>
      <p:regular r:id="rId29"/>
      <p:bold r:id="rId30"/>
      <p:italic r:id="rId31"/>
      <p:boldItalic r:id="rId32"/>
    </p:embeddedFont>
    <p:embeddedFont>
      <p:font typeface="微软雅黑" panose="020B0503020204020204" charset="-122"/>
      <p:regular r:id="rId33"/>
    </p:embeddedFont>
  </p:embeddedFontLst>
  <p:custDataLst>
    <p:tags r:id="rId34"/>
  </p:custDataLst>
  <p:defaultText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9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3945"/>
    <a:srgbClr val="CB1816"/>
    <a:srgbClr val="FF9409"/>
    <a:srgbClr val="C7020C"/>
    <a:srgbClr val="C91324"/>
    <a:srgbClr val="162F81"/>
    <a:srgbClr val="8A3E7E"/>
    <a:srgbClr val="4268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3" autoAdjust="0"/>
    <p:restoredTop sz="94660"/>
  </p:normalViewPr>
  <p:slideViewPr>
    <p:cSldViewPr snapToGrid="0" showGuides="1">
      <p:cViewPr varScale="1">
        <p:scale>
          <a:sx n="110" d="100"/>
          <a:sy n="110" d="100"/>
        </p:scale>
        <p:origin x="462" y="90"/>
      </p:cViewPr>
      <p:guideLst>
        <p:guide orient="horz" pos="1620"/>
        <p:guide pos="29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4" Type="http://schemas.openxmlformats.org/officeDocument/2006/relationships/tags" Target="tags/tag16.xml"/><Relationship Id="rId33" Type="http://schemas.openxmlformats.org/officeDocument/2006/relationships/font" Target="fonts/font6.fntdata"/><Relationship Id="rId32" Type="http://schemas.openxmlformats.org/officeDocument/2006/relationships/font" Target="fonts/font5.fntdata"/><Relationship Id="rId31" Type="http://schemas.openxmlformats.org/officeDocument/2006/relationships/font" Target="fonts/font4.fntdata"/><Relationship Id="rId30" Type="http://schemas.openxmlformats.org/officeDocument/2006/relationships/font" Target="fonts/font3.fntdata"/><Relationship Id="rId3" Type="http://schemas.openxmlformats.org/officeDocument/2006/relationships/slide" Target="slides/slide1.xml"/><Relationship Id="rId29" Type="http://schemas.openxmlformats.org/officeDocument/2006/relationships/font" Target="fonts/font2.fntdata"/><Relationship Id="rId28" Type="http://schemas.openxmlformats.org/officeDocument/2006/relationships/font" Target="fonts/font1.fntdata"/><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等线" panose="02010600030101010101" pitchFamily="2"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等线" panose="02010600030101010101" pitchFamily="2" charset="-122"/>
              </a:defRPr>
            </a:lvl1pPr>
          </a:lstStyle>
          <a:p>
            <a:fld id="{7DB25AB9-CFED-4315-97C0-45F1FC0CDF8C}"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等线" panose="02010600030101010101"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等线" panose="02010600030101010101" pitchFamily="2" charset="-122"/>
              </a:defRPr>
            </a:lvl1pPr>
          </a:lstStyle>
          <a:p>
            <a:fld id="{10B108C9-A1A8-43BC-BAF1-311806701317}"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等线" panose="02010600030101010101" pitchFamily="2" charset="-122"/>
        <a:cs typeface="+mn-cs"/>
      </a:defRPr>
    </a:lvl1pPr>
    <a:lvl2pPr marL="457200" algn="l" defTabSz="914400" rtl="0" eaLnBrk="1" latinLnBrk="0" hangingPunct="1">
      <a:defRPr sz="1200" kern="1200">
        <a:solidFill>
          <a:schemeClr val="tx1"/>
        </a:solidFill>
        <a:latin typeface="+mn-lt"/>
        <a:ea typeface="等线" panose="02010600030101010101" pitchFamily="2" charset="-122"/>
        <a:cs typeface="+mn-cs"/>
      </a:defRPr>
    </a:lvl2pPr>
    <a:lvl3pPr marL="914400" algn="l" defTabSz="914400" rtl="0" eaLnBrk="1" latinLnBrk="0" hangingPunct="1">
      <a:defRPr sz="1200" kern="1200">
        <a:solidFill>
          <a:schemeClr val="tx1"/>
        </a:solidFill>
        <a:latin typeface="+mn-lt"/>
        <a:ea typeface="等线" panose="02010600030101010101" pitchFamily="2" charset="-122"/>
        <a:cs typeface="+mn-cs"/>
      </a:defRPr>
    </a:lvl3pPr>
    <a:lvl4pPr marL="1371600" algn="l" defTabSz="914400" rtl="0" eaLnBrk="1" latinLnBrk="0" hangingPunct="1">
      <a:defRPr sz="1200" kern="1200">
        <a:solidFill>
          <a:schemeClr val="tx1"/>
        </a:solidFill>
        <a:latin typeface="+mn-lt"/>
        <a:ea typeface="等线" panose="02010600030101010101" pitchFamily="2" charset="-122"/>
        <a:cs typeface="+mn-cs"/>
      </a:defRPr>
    </a:lvl4pPr>
    <a:lvl5pPr marL="1828800" algn="l" defTabSz="914400" rtl="0" eaLnBrk="1" latinLnBrk="0" hangingPunct="1">
      <a:defRPr sz="1200" kern="1200">
        <a:solidFill>
          <a:schemeClr val="tx1"/>
        </a:solidFill>
        <a:latin typeface="+mn-lt"/>
        <a:ea typeface="等线"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191943-51BD-4131-B271-DC25003004B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3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hemeOverride" Target="../theme/themeOverride8.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12.xml"/><Relationship Id="rId2" Type="http://schemas.openxmlformats.org/officeDocument/2006/relationships/image" Target="../media/image10.jpeg"/><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4.xml"/><Relationship Id="rId5" Type="http://schemas.openxmlformats.org/officeDocument/2006/relationships/tags" Target="../tags/tag4.xml"/><Relationship Id="rId4" Type="http://schemas.openxmlformats.org/officeDocument/2006/relationships/image" Target="../media/image3.png"/><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4.xml"/><Relationship Id="rId2" Type="http://schemas.openxmlformats.org/officeDocument/2006/relationships/hyperlink" Target="https://www.pptying.com" TargetMode="External"/><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2" Type="http://schemas.openxmlformats.org/officeDocument/2006/relationships/slideLayout" Target="../slideLayouts/slideLayout5.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2.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3.xml"/><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3"/>
          <p:cNvSpPr txBox="1"/>
          <p:nvPr/>
        </p:nvSpPr>
        <p:spPr>
          <a:xfrm>
            <a:off x="95795" y="1635804"/>
            <a:ext cx="5068791" cy="900246"/>
          </a:xfrm>
          <a:prstGeom prst="rect">
            <a:avLst/>
          </a:prstGeom>
          <a:noFill/>
        </p:spPr>
        <p:txBody>
          <a:bodyPr wrap="square" lIns="68580" tIns="34290" rIns="68580" bIns="34290" rtlCol="0">
            <a:spAutoFit/>
          </a:bodyPr>
          <a:lstStyle/>
          <a:p>
            <a:r>
              <a:rPr lang="zh-CN" altLang="en-US" sz="5400" b="1" dirty="0" smtClean="0">
                <a:solidFill>
                  <a:schemeClr val="accent2"/>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企业培训</a:t>
            </a:r>
            <a:r>
              <a:rPr lang="zh-CN" altLang="en-US" sz="5400" b="1" dirty="0">
                <a:solidFill>
                  <a:schemeClr val="accent2"/>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模板</a:t>
            </a:r>
            <a:endParaRPr lang="zh-CN" altLang="en-US" sz="5400" b="1" dirty="0">
              <a:solidFill>
                <a:schemeClr val="accent2"/>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6" name="矩形 15"/>
          <p:cNvSpPr/>
          <p:nvPr/>
        </p:nvSpPr>
        <p:spPr>
          <a:xfrm>
            <a:off x="359975" y="2926507"/>
            <a:ext cx="2299335" cy="252730"/>
          </a:xfrm>
          <a:prstGeom prst="rect">
            <a:avLst/>
          </a:prstGeom>
          <a:ln>
            <a:solidFill>
              <a:srgbClr val="0070C0"/>
            </a:solidFill>
          </a:ln>
        </p:spPr>
        <p:txBody>
          <a:bodyPr wrap="none" lIns="68580" tIns="34290" rIns="68580" bIns="34290">
            <a:spAutoFit/>
          </a:bodyPr>
          <a:lstStyle/>
          <a:p>
            <a:pPr algn="ctr"/>
            <a:r>
              <a:rPr lang="zh-CN" altLang="en-US" sz="1200" dirty="0">
                <a:solidFill>
                  <a:schemeClr val="tx1">
                    <a:lumMod val="75000"/>
                    <a:lumOff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汇报人：</a:t>
            </a:r>
            <a:r>
              <a:rPr lang="en-US" altLang="zh-CN" sz="1200" dirty="0">
                <a:solidFill>
                  <a:schemeClr val="tx1">
                    <a:lumMod val="75000"/>
                    <a:lumOff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PPT</a:t>
            </a:r>
            <a:r>
              <a:rPr lang="zh-CN" altLang="en-US" sz="1200" dirty="0">
                <a:solidFill>
                  <a:schemeClr val="tx1">
                    <a:lumMod val="75000"/>
                    <a:lumOff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营   时间：</a:t>
            </a:r>
            <a:r>
              <a:rPr lang="en-US" altLang="zh-CN" sz="1200" dirty="0">
                <a:solidFill>
                  <a:schemeClr val="tx1">
                    <a:lumMod val="75000"/>
                    <a:lumOff val="25000"/>
                  </a:schemeClr>
                </a:solidFill>
                <a:latin typeface="+mj-ea"/>
                <a:ea typeface="+mj-ea"/>
                <a:cs typeface="阿里巴巴普惠体 B" panose="00020600040101010101" pitchFamily="18" charset="-122"/>
                <a:sym typeface="Calibri" panose="020F0502020204030204" pitchFamily="34" charset="0"/>
              </a:rPr>
              <a:t>XX</a:t>
            </a:r>
            <a:r>
              <a:rPr lang="zh-CN" altLang="en-US" sz="1200" dirty="0">
                <a:solidFill>
                  <a:schemeClr val="tx1">
                    <a:lumMod val="75000"/>
                    <a:lumOff val="25000"/>
                  </a:schemeClr>
                </a:solidFill>
                <a:latin typeface="+mj-ea"/>
                <a:ea typeface="+mj-ea"/>
                <a:cs typeface="阿里巴巴普惠体 B" panose="00020600040101010101" pitchFamily="18" charset="-122"/>
                <a:sym typeface="Calibri" panose="020F0502020204030204" pitchFamily="34" charset="0"/>
              </a:rPr>
              <a:t>年</a:t>
            </a:r>
            <a:r>
              <a:rPr lang="en-US" altLang="zh-CN" sz="1200" dirty="0">
                <a:solidFill>
                  <a:schemeClr val="tx1">
                    <a:lumMod val="75000"/>
                    <a:lumOff val="25000"/>
                  </a:schemeClr>
                </a:solidFill>
                <a:latin typeface="+mj-ea"/>
                <a:ea typeface="+mj-ea"/>
                <a:cs typeface="阿里巴巴普惠体 B" panose="00020600040101010101" pitchFamily="18" charset="-122"/>
                <a:sym typeface="Calibri" panose="020F0502020204030204" pitchFamily="34" charset="0"/>
              </a:rPr>
              <a:t>XX</a:t>
            </a:r>
            <a:r>
              <a:rPr lang="zh-CN" altLang="en-US" sz="1200" dirty="0">
                <a:solidFill>
                  <a:schemeClr val="tx1">
                    <a:lumMod val="75000"/>
                    <a:lumOff val="25000"/>
                  </a:schemeClr>
                </a:solidFill>
                <a:latin typeface="+mj-ea"/>
                <a:ea typeface="+mj-ea"/>
                <a:cs typeface="阿里巴巴普惠体 B" panose="00020600040101010101" pitchFamily="18" charset="-122"/>
                <a:sym typeface="Calibri" panose="020F0502020204030204" pitchFamily="34" charset="0"/>
              </a:rPr>
              <a:t>月</a:t>
            </a:r>
            <a:endParaRPr lang="zh-CN" altLang="en-US" sz="1200" dirty="0">
              <a:solidFill>
                <a:schemeClr val="tx1">
                  <a:lumMod val="75000"/>
                  <a:lumOff val="25000"/>
                </a:schemeClr>
              </a:solidFill>
              <a:latin typeface="+mj-ea"/>
              <a:ea typeface="+mj-ea"/>
              <a:cs typeface="阿里巴巴普惠体 B" panose="00020600040101010101" pitchFamily="18" charset="-122"/>
              <a:sym typeface="Calibri" panose="020F0502020204030204" pitchFamily="34" charset="0"/>
            </a:endParaRPr>
          </a:p>
        </p:txBody>
      </p:sp>
      <p:sp>
        <p:nvSpPr>
          <p:cNvPr id="22" name="矩形 21"/>
          <p:cNvSpPr/>
          <p:nvPr/>
        </p:nvSpPr>
        <p:spPr>
          <a:xfrm flipH="1">
            <a:off x="95795" y="2551632"/>
            <a:ext cx="4040512" cy="253916"/>
          </a:xfrm>
          <a:prstGeom prst="rect">
            <a:avLst/>
          </a:prstGeom>
        </p:spPr>
        <p:txBody>
          <a:bodyPr wrap="square" lIns="68580" tIns="34290" rIns="68580" bIns="34290">
            <a:spAutoFit/>
          </a:bodyPr>
          <a:lstStyle/>
          <a:p>
            <a:r>
              <a:rPr lang="en-US" altLang="zh-CN" sz="1200" spc="225" dirty="0">
                <a:solidFill>
                  <a:schemeClr val="accent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 </a:t>
            </a:r>
            <a:r>
              <a:rPr lang="zh-CN" altLang="en-US" sz="1200" spc="225" dirty="0">
                <a:solidFill>
                  <a:schemeClr val="accent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完整框架 </a:t>
            </a:r>
            <a:r>
              <a:rPr lang="en-US" altLang="zh-CN" sz="1200" spc="225" dirty="0">
                <a:solidFill>
                  <a:schemeClr val="accent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a:t>
            </a:r>
            <a:r>
              <a:rPr lang="zh-CN" altLang="en-US" sz="1200" spc="225" dirty="0">
                <a:solidFill>
                  <a:schemeClr val="accent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 动态</a:t>
            </a:r>
            <a:r>
              <a:rPr lang="en-US" altLang="zh-CN" sz="1200" spc="225" dirty="0">
                <a:solidFill>
                  <a:schemeClr val="accent1"/>
                </a:solidFill>
                <a:latin typeface="+mj-ea"/>
                <a:ea typeface="+mj-ea"/>
                <a:cs typeface="阿里巴巴普惠体 B" panose="00020600040101010101" pitchFamily="18" charset="-122"/>
                <a:sym typeface="Calibri" panose="020F0502020204030204" pitchFamily="34" charset="0"/>
              </a:rPr>
              <a:t>PPT</a:t>
            </a:r>
            <a:r>
              <a:rPr lang="zh-CN" altLang="en-US" sz="1200" spc="225" dirty="0">
                <a:solidFill>
                  <a:schemeClr val="accent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 </a:t>
            </a:r>
            <a:r>
              <a:rPr lang="en-US" altLang="zh-CN" sz="1200" spc="225" dirty="0">
                <a:solidFill>
                  <a:schemeClr val="accent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a:t>
            </a:r>
            <a:r>
              <a:rPr lang="zh-CN" altLang="en-US" sz="1200" spc="225" dirty="0">
                <a:solidFill>
                  <a:schemeClr val="accent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 实用大气 </a:t>
            </a:r>
            <a:r>
              <a:rPr lang="en-US" altLang="zh-CN" sz="1200" spc="225" dirty="0">
                <a:solidFill>
                  <a:schemeClr val="accent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a:t>
            </a:r>
            <a:r>
              <a:rPr lang="zh-CN" altLang="en-US" sz="1200" spc="225" dirty="0">
                <a:solidFill>
                  <a:schemeClr val="accent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 商务展示 </a:t>
            </a:r>
            <a:r>
              <a:rPr lang="en-US" altLang="zh-CN" sz="1200" spc="225" dirty="0">
                <a:solidFill>
                  <a:schemeClr val="accent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 </a:t>
            </a:r>
            <a:endParaRPr lang="zh-CN" altLang="en-US" sz="1200" spc="225" dirty="0">
              <a:solidFill>
                <a:schemeClr val="accent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pic>
        <p:nvPicPr>
          <p:cNvPr id="17" name="图片 16"/>
          <p:cNvPicPr>
            <a:picLocks noChangeAspect="1"/>
          </p:cNvPicPr>
          <p:nvPr/>
        </p:nvPicPr>
        <p:blipFill>
          <a:blip r:embed="rId1" cstate="print">
            <a:extLst>
              <a:ext uri="{28A0092B-C50C-407E-A947-70E740481C1C}">
                <a14:useLocalDpi xmlns:a14="http://schemas.microsoft.com/office/drawing/2010/main" val="0"/>
              </a:ext>
            </a:extLst>
          </a:blip>
          <a:srcRect r="23487"/>
          <a:stretch>
            <a:fillRect/>
          </a:stretch>
        </p:blipFill>
        <p:spPr>
          <a:xfrm flipH="1">
            <a:off x="3415558" y="-40234"/>
            <a:ext cx="5728443" cy="5183733"/>
          </a:xfrm>
          <a:custGeom>
            <a:avLst/>
            <a:gdLst>
              <a:gd name="connsiteX0" fmla="*/ 3595609 w 5728443"/>
              <a:gd name="connsiteY0" fmla="*/ 0 h 5183733"/>
              <a:gd name="connsiteX1" fmla="*/ 0 w 5728443"/>
              <a:gd name="connsiteY1" fmla="*/ 0 h 5183733"/>
              <a:gd name="connsiteX2" fmla="*/ 0 w 5728443"/>
              <a:gd name="connsiteY2" fmla="*/ 5183733 h 5183733"/>
              <a:gd name="connsiteX3" fmla="*/ 5728443 w 5728443"/>
              <a:gd name="connsiteY3" fmla="*/ 5183733 h 5183733"/>
            </a:gdLst>
            <a:ahLst/>
            <a:cxnLst>
              <a:cxn ang="0">
                <a:pos x="connsiteX0" y="connsiteY0"/>
              </a:cxn>
              <a:cxn ang="0">
                <a:pos x="connsiteX1" y="connsiteY1"/>
              </a:cxn>
              <a:cxn ang="0">
                <a:pos x="connsiteX2" y="connsiteY2"/>
              </a:cxn>
              <a:cxn ang="0">
                <a:pos x="connsiteX3" y="connsiteY3"/>
              </a:cxn>
            </a:cxnLst>
            <a:rect l="l" t="t" r="r" b="b"/>
            <a:pathLst>
              <a:path w="5728443" h="5183733">
                <a:moveTo>
                  <a:pt x="3595609" y="0"/>
                </a:moveTo>
                <a:lnTo>
                  <a:pt x="0" y="0"/>
                </a:lnTo>
                <a:lnTo>
                  <a:pt x="0" y="5183733"/>
                </a:lnTo>
                <a:lnTo>
                  <a:pt x="5728443" y="5183733"/>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5"/>
          <p:cNvSpPr/>
          <p:nvPr/>
        </p:nvSpPr>
        <p:spPr>
          <a:xfrm>
            <a:off x="1044525" y="968284"/>
            <a:ext cx="1835834" cy="2532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7" name="Rectangle 6"/>
          <p:cNvSpPr/>
          <p:nvPr/>
        </p:nvSpPr>
        <p:spPr>
          <a:xfrm>
            <a:off x="3654083" y="968284"/>
            <a:ext cx="1835834" cy="25321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8" name="Rectangle 7"/>
          <p:cNvSpPr/>
          <p:nvPr/>
        </p:nvSpPr>
        <p:spPr>
          <a:xfrm>
            <a:off x="6263641" y="968284"/>
            <a:ext cx="1835834" cy="25321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9" name="AutoShape 123"/>
          <p:cNvSpPr>
            <a:spLocks noChangeAspect="1"/>
          </p:cNvSpPr>
          <p:nvPr/>
        </p:nvSpPr>
        <p:spPr bwMode="auto">
          <a:xfrm>
            <a:off x="1716479" y="1244447"/>
            <a:ext cx="491925" cy="5412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bg1"/>
          </a:solidFill>
          <a:ln>
            <a:noFill/>
          </a:ln>
          <a:effectLst/>
        </p:spPr>
        <p:txBody>
          <a:bodyPr lIns="38092" tIns="38092" rIns="38092" bIns="38092" anchor="ctr"/>
          <a:lstStyle/>
          <a:p>
            <a:pPr defTabSz="342900">
              <a:defRPr/>
            </a:pPr>
            <a:endParaRPr lang="es-ES" sz="2700" dirty="0">
              <a:solidFill>
                <a:srgbClr val="44CEB9"/>
              </a:solidFill>
              <a:effectLst>
                <a:outerShdw blurRad="38100" dist="38100" dir="2700000" algn="tl">
                  <a:srgbClr val="000000"/>
                </a:outerShdw>
              </a:effectLst>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nvGrpSpPr>
          <p:cNvPr id="20" name="Group 4681"/>
          <p:cNvGrpSpPr>
            <a:grpSpLocks noChangeAspect="1"/>
          </p:cNvGrpSpPr>
          <p:nvPr/>
        </p:nvGrpSpPr>
        <p:grpSpPr bwMode="auto">
          <a:xfrm>
            <a:off x="4342992" y="1244447"/>
            <a:ext cx="458017" cy="600317"/>
            <a:chOff x="4576763" y="2300287"/>
            <a:chExt cx="276225" cy="361950"/>
          </a:xfrm>
          <a:solidFill>
            <a:schemeClr val="bg1"/>
          </a:solidFill>
        </p:grpSpPr>
        <p:sp>
          <p:nvSpPr>
            <p:cNvPr id="21" name="Freeform 250"/>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 name="T14" fmla="*/ 92 w 336"/>
                <a:gd name="T15" fmla="*/ 0 h 336"/>
                <a:gd name="T16" fmla="*/ 92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92" y="0"/>
                  </a:moveTo>
                  <a:lnTo>
                    <a:pt x="0" y="243"/>
                  </a:lnTo>
                  <a:lnTo>
                    <a:pt x="159" y="193"/>
                  </a:lnTo>
                  <a:lnTo>
                    <a:pt x="251" y="335"/>
                  </a:lnTo>
                  <a:lnTo>
                    <a:pt x="335" y="84"/>
                  </a:lnTo>
                  <a:lnTo>
                    <a:pt x="251" y="9"/>
                  </a:lnTo>
                  <a:lnTo>
                    <a:pt x="92" y="0"/>
                  </a:lnTo>
                  <a:close/>
                  <a:moveTo>
                    <a:pt x="92" y="0"/>
                  </a:moveTo>
                  <a:lnTo>
                    <a:pt x="92"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2" name="Freeform 251"/>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92" y="0"/>
                  </a:moveTo>
                  <a:lnTo>
                    <a:pt x="0" y="243"/>
                  </a:lnTo>
                  <a:lnTo>
                    <a:pt x="159" y="193"/>
                  </a:lnTo>
                  <a:lnTo>
                    <a:pt x="251" y="335"/>
                  </a:lnTo>
                  <a:lnTo>
                    <a:pt x="335" y="84"/>
                  </a:lnTo>
                  <a:lnTo>
                    <a:pt x="251" y="9"/>
                  </a:lnTo>
                  <a:lnTo>
                    <a:pt x="92"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3" name="Freeform 252"/>
            <p:cNvSpPr>
              <a:spLocks noChangeArrowheads="1"/>
            </p:cNvSpPr>
            <p:nvPr/>
          </p:nvSpPr>
          <p:spPr bwMode="auto">
            <a:xfrm>
              <a:off x="4610100"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4" name="Freeform 253"/>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 name="T14" fmla="*/ 251 w 336"/>
                <a:gd name="T15" fmla="*/ 0 h 336"/>
                <a:gd name="T16" fmla="*/ 251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251" y="0"/>
                  </a:moveTo>
                  <a:lnTo>
                    <a:pt x="84" y="9"/>
                  </a:lnTo>
                  <a:lnTo>
                    <a:pt x="0" y="84"/>
                  </a:lnTo>
                  <a:lnTo>
                    <a:pt x="92" y="335"/>
                  </a:lnTo>
                  <a:lnTo>
                    <a:pt x="176" y="193"/>
                  </a:lnTo>
                  <a:lnTo>
                    <a:pt x="335" y="243"/>
                  </a:lnTo>
                  <a:lnTo>
                    <a:pt x="251" y="0"/>
                  </a:lnTo>
                  <a:close/>
                  <a:moveTo>
                    <a:pt x="251" y="0"/>
                  </a:moveTo>
                  <a:lnTo>
                    <a:pt x="251"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5" name="Freeform 254"/>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251" y="0"/>
                  </a:moveTo>
                  <a:lnTo>
                    <a:pt x="84" y="9"/>
                  </a:lnTo>
                  <a:lnTo>
                    <a:pt x="0" y="84"/>
                  </a:lnTo>
                  <a:lnTo>
                    <a:pt x="92" y="335"/>
                  </a:lnTo>
                  <a:lnTo>
                    <a:pt x="176" y="193"/>
                  </a:lnTo>
                  <a:lnTo>
                    <a:pt x="335" y="243"/>
                  </a:lnTo>
                  <a:lnTo>
                    <a:pt x="251"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6" name="Freeform 255"/>
            <p:cNvSpPr>
              <a:spLocks noChangeArrowheads="1"/>
            </p:cNvSpPr>
            <p:nvPr/>
          </p:nvSpPr>
          <p:spPr bwMode="auto">
            <a:xfrm>
              <a:off x="4822825"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7" name="Freeform 256"/>
            <p:cNvSpPr>
              <a:spLocks noChangeArrowheads="1"/>
            </p:cNvSpPr>
            <p:nvPr/>
          </p:nvSpPr>
          <p:spPr bwMode="auto">
            <a:xfrm>
              <a:off x="4586288" y="2300287"/>
              <a:ext cx="261937" cy="258762"/>
            </a:xfrm>
            <a:custGeom>
              <a:avLst/>
              <a:gdLst>
                <a:gd name="T0" fmla="*/ 618 w 728"/>
                <a:gd name="T1" fmla="*/ 619 h 720"/>
                <a:gd name="T2" fmla="*/ 627 w 728"/>
                <a:gd name="T3" fmla="*/ 469 h 720"/>
                <a:gd name="T4" fmla="*/ 727 w 728"/>
                <a:gd name="T5" fmla="*/ 360 h 720"/>
                <a:gd name="T6" fmla="*/ 627 w 728"/>
                <a:gd name="T7" fmla="*/ 251 h 720"/>
                <a:gd name="T8" fmla="*/ 618 w 728"/>
                <a:gd name="T9" fmla="*/ 101 h 720"/>
                <a:gd name="T10" fmla="*/ 468 w 728"/>
                <a:gd name="T11" fmla="*/ 92 h 720"/>
                <a:gd name="T12" fmla="*/ 359 w 728"/>
                <a:gd name="T13" fmla="*/ 0 h 720"/>
                <a:gd name="T14" fmla="*/ 250 w 728"/>
                <a:gd name="T15" fmla="*/ 92 h 720"/>
                <a:gd name="T16" fmla="*/ 100 w 728"/>
                <a:gd name="T17" fmla="*/ 101 h 720"/>
                <a:gd name="T18" fmla="*/ 92 w 728"/>
                <a:gd name="T19" fmla="*/ 251 h 720"/>
                <a:gd name="T20" fmla="*/ 0 w 728"/>
                <a:gd name="T21" fmla="*/ 360 h 720"/>
                <a:gd name="T22" fmla="*/ 92 w 728"/>
                <a:gd name="T23" fmla="*/ 469 h 720"/>
                <a:gd name="T24" fmla="*/ 100 w 728"/>
                <a:gd name="T25" fmla="*/ 619 h 720"/>
                <a:gd name="T26" fmla="*/ 250 w 728"/>
                <a:gd name="T27" fmla="*/ 628 h 720"/>
                <a:gd name="T28" fmla="*/ 359 w 728"/>
                <a:gd name="T29" fmla="*/ 719 h 720"/>
                <a:gd name="T30" fmla="*/ 468 w 728"/>
                <a:gd name="T31" fmla="*/ 628 h 720"/>
                <a:gd name="T32" fmla="*/ 618 w 728"/>
                <a:gd name="T33" fmla="*/ 619 h 720"/>
                <a:gd name="T34" fmla="*/ 359 w 728"/>
                <a:gd name="T35" fmla="*/ 561 h 720"/>
                <a:gd name="T36" fmla="*/ 159 w 728"/>
                <a:gd name="T37" fmla="*/ 360 h 720"/>
                <a:gd name="T38" fmla="*/ 359 w 728"/>
                <a:gd name="T39" fmla="*/ 159 h 720"/>
                <a:gd name="T40" fmla="*/ 560 w 728"/>
                <a:gd name="T41" fmla="*/ 360 h 720"/>
                <a:gd name="T42" fmla="*/ 359 w 728"/>
                <a:gd name="T43" fmla="*/ 561 h 720"/>
                <a:gd name="T44" fmla="*/ 359 w 728"/>
                <a:gd name="T45" fmla="*/ 561 h 720"/>
                <a:gd name="T46" fmla="*/ 359 w 728"/>
                <a:gd name="T47" fmla="*/ 561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8" h="720">
                  <a:moveTo>
                    <a:pt x="618" y="619"/>
                  </a:moveTo>
                  <a:cubicBezTo>
                    <a:pt x="627" y="469"/>
                    <a:pt x="627" y="469"/>
                    <a:pt x="627" y="469"/>
                  </a:cubicBezTo>
                  <a:cubicBezTo>
                    <a:pt x="727" y="360"/>
                    <a:pt x="727" y="360"/>
                    <a:pt x="727" y="360"/>
                  </a:cubicBezTo>
                  <a:cubicBezTo>
                    <a:pt x="627" y="251"/>
                    <a:pt x="627" y="251"/>
                    <a:pt x="627" y="251"/>
                  </a:cubicBezTo>
                  <a:cubicBezTo>
                    <a:pt x="618" y="101"/>
                    <a:pt x="618" y="101"/>
                    <a:pt x="618" y="101"/>
                  </a:cubicBezTo>
                  <a:cubicBezTo>
                    <a:pt x="468" y="92"/>
                    <a:pt x="468" y="92"/>
                    <a:pt x="468" y="92"/>
                  </a:cubicBezTo>
                  <a:cubicBezTo>
                    <a:pt x="359" y="0"/>
                    <a:pt x="359" y="0"/>
                    <a:pt x="359" y="0"/>
                  </a:cubicBezTo>
                  <a:cubicBezTo>
                    <a:pt x="250" y="92"/>
                    <a:pt x="250" y="92"/>
                    <a:pt x="250" y="92"/>
                  </a:cubicBezTo>
                  <a:cubicBezTo>
                    <a:pt x="100" y="101"/>
                    <a:pt x="100" y="101"/>
                    <a:pt x="100" y="101"/>
                  </a:cubicBezTo>
                  <a:cubicBezTo>
                    <a:pt x="92" y="251"/>
                    <a:pt x="92" y="251"/>
                    <a:pt x="92" y="251"/>
                  </a:cubicBezTo>
                  <a:cubicBezTo>
                    <a:pt x="0" y="360"/>
                    <a:pt x="0" y="360"/>
                    <a:pt x="0" y="360"/>
                  </a:cubicBezTo>
                  <a:cubicBezTo>
                    <a:pt x="92" y="469"/>
                    <a:pt x="92" y="469"/>
                    <a:pt x="92" y="469"/>
                  </a:cubicBezTo>
                  <a:cubicBezTo>
                    <a:pt x="100" y="619"/>
                    <a:pt x="100" y="619"/>
                    <a:pt x="100" y="619"/>
                  </a:cubicBezTo>
                  <a:cubicBezTo>
                    <a:pt x="250" y="628"/>
                    <a:pt x="250" y="628"/>
                    <a:pt x="250" y="628"/>
                  </a:cubicBezTo>
                  <a:cubicBezTo>
                    <a:pt x="359" y="719"/>
                    <a:pt x="359" y="719"/>
                    <a:pt x="359" y="719"/>
                  </a:cubicBezTo>
                  <a:cubicBezTo>
                    <a:pt x="468" y="628"/>
                    <a:pt x="468" y="628"/>
                    <a:pt x="468" y="628"/>
                  </a:cubicBezTo>
                  <a:lnTo>
                    <a:pt x="618" y="619"/>
                  </a:lnTo>
                  <a:close/>
                  <a:moveTo>
                    <a:pt x="359" y="561"/>
                  </a:moveTo>
                  <a:cubicBezTo>
                    <a:pt x="250" y="561"/>
                    <a:pt x="159" y="469"/>
                    <a:pt x="159" y="360"/>
                  </a:cubicBezTo>
                  <a:cubicBezTo>
                    <a:pt x="159" y="243"/>
                    <a:pt x="250" y="159"/>
                    <a:pt x="359" y="159"/>
                  </a:cubicBezTo>
                  <a:cubicBezTo>
                    <a:pt x="468" y="159"/>
                    <a:pt x="560" y="243"/>
                    <a:pt x="560" y="360"/>
                  </a:cubicBezTo>
                  <a:cubicBezTo>
                    <a:pt x="560" y="469"/>
                    <a:pt x="468" y="561"/>
                    <a:pt x="359" y="561"/>
                  </a:cubicBezTo>
                  <a:close/>
                  <a:moveTo>
                    <a:pt x="359" y="561"/>
                  </a:moveTo>
                  <a:lnTo>
                    <a:pt x="359" y="56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8" name="Freeform 257"/>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226 h 227"/>
                <a:gd name="T8" fmla="*/ 101 w 102"/>
                <a:gd name="T9" fmla="*/ 226 h 227"/>
                <a:gd name="T10" fmla="*/ 101 w 102"/>
                <a:gd name="T11" fmla="*/ 0 h 227"/>
                <a:gd name="T12" fmla="*/ 59 w 102"/>
                <a:gd name="T13" fmla="*/ 0 h 227"/>
                <a:gd name="T14" fmla="*/ 0 w 102"/>
                <a:gd name="T15" fmla="*/ 33 h 227"/>
                <a:gd name="T16" fmla="*/ 0 w 102"/>
                <a:gd name="T17" fmla="*/ 33 h 227"/>
                <a:gd name="T18" fmla="*/ 0 w 102"/>
                <a:gd name="T19"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227">
                  <a:moveTo>
                    <a:pt x="0" y="33"/>
                  </a:moveTo>
                  <a:lnTo>
                    <a:pt x="9" y="67"/>
                  </a:lnTo>
                  <a:lnTo>
                    <a:pt x="50" y="50"/>
                  </a:lnTo>
                  <a:lnTo>
                    <a:pt x="50" y="226"/>
                  </a:lnTo>
                  <a:lnTo>
                    <a:pt x="101" y="226"/>
                  </a:lnTo>
                  <a:lnTo>
                    <a:pt x="101" y="0"/>
                  </a:lnTo>
                  <a:lnTo>
                    <a:pt x="59" y="0"/>
                  </a:lnTo>
                  <a:lnTo>
                    <a:pt x="0" y="33"/>
                  </a:lnTo>
                  <a:close/>
                  <a:moveTo>
                    <a:pt x="0" y="33"/>
                  </a:moveTo>
                  <a:lnTo>
                    <a:pt x="0" y="3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9" name="Freeform 258"/>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50 h 227"/>
                <a:gd name="T8" fmla="*/ 50 w 102"/>
                <a:gd name="T9" fmla="*/ 226 h 227"/>
                <a:gd name="T10" fmla="*/ 101 w 102"/>
                <a:gd name="T11" fmla="*/ 226 h 227"/>
                <a:gd name="T12" fmla="*/ 101 w 102"/>
                <a:gd name="T13" fmla="*/ 0 h 227"/>
                <a:gd name="T14" fmla="*/ 59 w 102"/>
                <a:gd name="T15" fmla="*/ 0 h 227"/>
                <a:gd name="T16" fmla="*/ 0 w 102"/>
                <a:gd name="T17"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227">
                  <a:moveTo>
                    <a:pt x="0" y="33"/>
                  </a:moveTo>
                  <a:lnTo>
                    <a:pt x="9" y="67"/>
                  </a:lnTo>
                  <a:lnTo>
                    <a:pt x="50" y="50"/>
                  </a:lnTo>
                  <a:lnTo>
                    <a:pt x="50" y="50"/>
                  </a:lnTo>
                  <a:lnTo>
                    <a:pt x="50" y="226"/>
                  </a:lnTo>
                  <a:lnTo>
                    <a:pt x="101" y="226"/>
                  </a:lnTo>
                  <a:lnTo>
                    <a:pt x="101" y="0"/>
                  </a:lnTo>
                  <a:lnTo>
                    <a:pt x="59" y="0"/>
                  </a:lnTo>
                  <a:lnTo>
                    <a:pt x="0" y="33"/>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0" name="Freeform 259"/>
            <p:cNvSpPr>
              <a:spLocks noChangeArrowheads="1"/>
            </p:cNvSpPr>
            <p:nvPr/>
          </p:nvSpPr>
          <p:spPr bwMode="auto">
            <a:xfrm>
              <a:off x="4691063" y="2400299"/>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8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sp>
        <p:nvSpPr>
          <p:cNvPr id="31" name="Freeform 26"/>
          <p:cNvSpPr>
            <a:spLocks noChangeAspect="1" noChangeArrowheads="1"/>
          </p:cNvSpPr>
          <p:nvPr/>
        </p:nvSpPr>
        <p:spPr bwMode="auto">
          <a:xfrm>
            <a:off x="6931513" y="1215810"/>
            <a:ext cx="500090" cy="598532"/>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68580" tIns="34290" rIns="68580" bIns="34290" anchor="ctr">
            <a:noAutofit/>
          </a:bodyPr>
          <a:lstStyle/>
          <a:p>
            <a:pPr>
              <a:defRPr/>
            </a:pPr>
            <a:endParaRPr lang="en-US" sz="18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2" name="Rectangle 27"/>
          <p:cNvSpPr/>
          <p:nvPr/>
        </p:nvSpPr>
        <p:spPr>
          <a:xfrm>
            <a:off x="1191826" y="2181212"/>
            <a:ext cx="1541231" cy="1223412"/>
          </a:xfrm>
          <a:prstGeom prst="rect">
            <a:avLst/>
          </a:prstGeom>
        </p:spPr>
        <p:txBody>
          <a:bodyPr wrap="square" lIns="68580" tIns="34290" rIns="68580" bIns="34290">
            <a:spAutoFit/>
          </a:bodyPr>
          <a:lstStyle/>
          <a:p>
            <a:pPr algn="ctr">
              <a:lnSpc>
                <a:spcPct val="150000"/>
              </a:lnSpc>
            </a:pPr>
            <a:r>
              <a:rPr lang="zh-CN" altLang="en-US" sz="1000"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用户可以在投影仪或者计算机上进行演示，也可以将演示文稿打印出来，制作成胶片，以便应用到更广泛的领域中。</a:t>
            </a:r>
            <a:endParaRPr lang="en-GB" sz="1000"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3" name="TextBox 32"/>
          <p:cNvSpPr txBox="1"/>
          <p:nvPr/>
        </p:nvSpPr>
        <p:spPr>
          <a:xfrm>
            <a:off x="1534120" y="1936112"/>
            <a:ext cx="856645" cy="284693"/>
          </a:xfrm>
          <a:prstGeom prst="rect">
            <a:avLst/>
          </a:prstGeom>
          <a:noFill/>
        </p:spPr>
        <p:txBody>
          <a:bodyPr wrap="none" lIns="68580" tIns="34290" rIns="68580" bIns="34290" rtlCol="0">
            <a:spAutoFit/>
          </a:bodyPr>
          <a:lstStyle/>
          <a:p>
            <a:pPr algn="ctr"/>
            <a:r>
              <a:rPr lang="zh-CN" altLang="en-US" b="1" dirty="0">
                <a:solidFill>
                  <a:schemeClr val="bg2"/>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添加标题</a:t>
            </a:r>
            <a:endParaRPr lang="en-GB" b="1" dirty="0">
              <a:solidFill>
                <a:schemeClr val="bg2"/>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4" name="Rectangle 29"/>
          <p:cNvSpPr/>
          <p:nvPr/>
        </p:nvSpPr>
        <p:spPr>
          <a:xfrm>
            <a:off x="6410942" y="2181212"/>
            <a:ext cx="1541231" cy="1223412"/>
          </a:xfrm>
          <a:prstGeom prst="rect">
            <a:avLst/>
          </a:prstGeom>
        </p:spPr>
        <p:txBody>
          <a:bodyPr wrap="square" lIns="68580" tIns="34290" rIns="68580" bIns="34290">
            <a:spAutoFit/>
          </a:bodyPr>
          <a:lstStyle/>
          <a:p>
            <a:pPr algn="ctr">
              <a:lnSpc>
                <a:spcPct val="150000"/>
              </a:lnSpc>
            </a:pPr>
            <a:r>
              <a:rPr lang="zh-CN" altLang="en-US" sz="1000"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用户可以在投影仪或者计算机上进行演示，也可以将演示文稿打印出来，制作成胶片，以便应用到更广泛的领域中。</a:t>
            </a:r>
            <a:endParaRPr lang="en-GB" sz="1000"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5" name="TextBox 34"/>
          <p:cNvSpPr txBox="1"/>
          <p:nvPr/>
        </p:nvSpPr>
        <p:spPr>
          <a:xfrm>
            <a:off x="6753235" y="1936112"/>
            <a:ext cx="856645" cy="284693"/>
          </a:xfrm>
          <a:prstGeom prst="rect">
            <a:avLst/>
          </a:prstGeom>
          <a:noFill/>
        </p:spPr>
        <p:txBody>
          <a:bodyPr wrap="none" lIns="68580" tIns="34290" rIns="68580" bIns="34290" rtlCol="0">
            <a:spAutoFit/>
          </a:bodyPr>
          <a:lstStyle/>
          <a:p>
            <a:pPr algn="ctr"/>
            <a:r>
              <a:rPr lang="zh-CN" altLang="en-US" b="1" dirty="0">
                <a:solidFill>
                  <a:schemeClr val="bg2"/>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添加标题</a:t>
            </a:r>
            <a:endParaRPr lang="en-GB" altLang="zh-CN" b="1" dirty="0">
              <a:solidFill>
                <a:schemeClr val="bg2"/>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6" name="TextBox 35"/>
          <p:cNvSpPr txBox="1"/>
          <p:nvPr/>
        </p:nvSpPr>
        <p:spPr>
          <a:xfrm>
            <a:off x="4143678" y="1936112"/>
            <a:ext cx="856645" cy="284693"/>
          </a:xfrm>
          <a:prstGeom prst="rect">
            <a:avLst/>
          </a:prstGeom>
          <a:noFill/>
        </p:spPr>
        <p:txBody>
          <a:bodyPr wrap="none" lIns="68580" tIns="34290" rIns="68580" bIns="34290" rtlCol="0">
            <a:spAutoFit/>
          </a:bodyPr>
          <a:lstStyle/>
          <a:p>
            <a:pPr algn="ctr"/>
            <a:r>
              <a:rPr lang="zh-CN" altLang="en-US" b="1" dirty="0">
                <a:solidFill>
                  <a:schemeClr val="bg2"/>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添加标题</a:t>
            </a:r>
            <a:endParaRPr lang="en-GB" altLang="zh-CN" b="1" dirty="0">
              <a:solidFill>
                <a:schemeClr val="bg2"/>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7" name="Rectangle 32"/>
          <p:cNvSpPr/>
          <p:nvPr/>
        </p:nvSpPr>
        <p:spPr>
          <a:xfrm>
            <a:off x="3801383" y="2181212"/>
            <a:ext cx="1541231" cy="1223412"/>
          </a:xfrm>
          <a:prstGeom prst="rect">
            <a:avLst/>
          </a:prstGeom>
        </p:spPr>
        <p:txBody>
          <a:bodyPr wrap="square" lIns="68580" tIns="34290" rIns="68580" bIns="34290">
            <a:spAutoFit/>
          </a:bodyPr>
          <a:lstStyle/>
          <a:p>
            <a:pPr algn="ctr">
              <a:lnSpc>
                <a:spcPct val="150000"/>
              </a:lnSpc>
            </a:pPr>
            <a:r>
              <a:rPr lang="zh-CN" altLang="en-US" sz="1000"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用户可以在投影仪或者计算机上进行演示，也可以将演示文稿打印出来，制作成胶片，以便应用到更广泛的领域中。</a:t>
            </a:r>
            <a:endParaRPr lang="en-GB" sz="1000"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8" name="Rectangle 33"/>
          <p:cNvSpPr/>
          <p:nvPr/>
        </p:nvSpPr>
        <p:spPr>
          <a:xfrm>
            <a:off x="1044525" y="3708849"/>
            <a:ext cx="7054951" cy="917915"/>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9" name="TextBox 38"/>
          <p:cNvSpPr txBox="1"/>
          <p:nvPr/>
        </p:nvSpPr>
        <p:spPr>
          <a:xfrm>
            <a:off x="3964140" y="3777470"/>
            <a:ext cx="1215717" cy="284693"/>
          </a:xfrm>
          <a:prstGeom prst="rect">
            <a:avLst/>
          </a:prstGeom>
          <a:noFill/>
        </p:spPr>
        <p:txBody>
          <a:bodyPr wrap="none" lIns="68580" tIns="34290" rIns="68580" bIns="34290" rtlCol="0">
            <a:spAutoFit/>
          </a:bodyPr>
          <a:lstStyle/>
          <a:p>
            <a:pPr algn="ctr"/>
            <a:r>
              <a:rPr lang="zh-CN" altLang="en-US" b="1"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点击添加标题</a:t>
            </a:r>
            <a:endParaRPr lang="en-GB" b="1"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0" name="Rectangle 37"/>
          <p:cNvSpPr/>
          <p:nvPr/>
        </p:nvSpPr>
        <p:spPr>
          <a:xfrm>
            <a:off x="1305675" y="4064425"/>
            <a:ext cx="6514223" cy="401648"/>
          </a:xfrm>
          <a:prstGeom prst="rect">
            <a:avLst/>
          </a:prstGeom>
        </p:spPr>
        <p:txBody>
          <a:bodyPr wrap="square" lIns="68580" tIns="34290" rIns="68580" bIns="34290">
            <a:spAutoFit/>
          </a:bodyPr>
          <a:lstStyle/>
          <a:p>
            <a:pPr algn="ctr">
              <a:lnSpc>
                <a:spcPct val="120000"/>
              </a:lnSpc>
            </a:pPr>
            <a:r>
              <a:rPr lang="zh-CN" altLang="en-US" sz="9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endParaRPr lang="en-US" altLang="zh-CN" sz="9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1" name="矩形 40"/>
          <p:cNvSpPr/>
          <p:nvPr/>
        </p:nvSpPr>
        <p:spPr>
          <a:xfrm>
            <a:off x="0" y="-1"/>
            <a:ext cx="9144000" cy="12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2" name="矩形 41"/>
          <p:cNvSpPr/>
          <p:nvPr/>
        </p:nvSpPr>
        <p:spPr>
          <a:xfrm>
            <a:off x="349112" y="-1"/>
            <a:ext cx="2376677" cy="12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3" name="矩形 42"/>
          <p:cNvSpPr/>
          <p:nvPr/>
        </p:nvSpPr>
        <p:spPr>
          <a:xfrm>
            <a:off x="0" y="5020000"/>
            <a:ext cx="9144000" cy="12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4" name="矩形 43"/>
          <p:cNvSpPr/>
          <p:nvPr/>
        </p:nvSpPr>
        <p:spPr>
          <a:xfrm>
            <a:off x="6377500" y="5020000"/>
            <a:ext cx="2376677" cy="12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5" name="文本框 44"/>
          <p:cNvSpPr txBox="1"/>
          <p:nvPr/>
        </p:nvSpPr>
        <p:spPr>
          <a:xfrm>
            <a:off x="201336" y="385894"/>
            <a:ext cx="2615583" cy="369332"/>
          </a:xfrm>
          <a:prstGeom prst="rect">
            <a:avLst/>
          </a:prstGeom>
          <a:noFill/>
        </p:spPr>
        <p:txBody>
          <a:bodyPr wrap="square" rtlCol="0">
            <a:spAutoFit/>
          </a:bodyPr>
          <a:lstStyle/>
          <a:p>
            <a:r>
              <a:rPr lang="zh-CN" altLang="en-US" sz="1800" dirty="0" smtClean="0"/>
              <a:t>请输入标题文字</a:t>
            </a:r>
            <a:endParaRPr lang="zh-CN" altLang="en-US" sz="1800" dirty="0"/>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500"/>
                                        <p:tgtEl>
                                          <p:spTgt spid="35"/>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childTnLst>
                          </p:cTn>
                        </p:par>
                        <p:par>
                          <p:cTn id="46" fill="hold">
                            <p:stCondLst>
                              <p:cond delay="4500"/>
                            </p:stCondLst>
                            <p:childTnLst>
                              <p:par>
                                <p:cTn id="47" presetID="16" presetClass="entr" presetSubtype="21"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barn(inVertical)">
                                      <p:cBhvr>
                                        <p:cTn id="49" dur="500"/>
                                        <p:tgtEl>
                                          <p:spTgt spid="39"/>
                                        </p:tgtEl>
                                      </p:cBhvr>
                                    </p:animEffect>
                                  </p:childTnLst>
                                </p:cTn>
                              </p:par>
                            </p:childTnLst>
                          </p:cTn>
                        </p:par>
                        <p:par>
                          <p:cTn id="50" fill="hold">
                            <p:stCondLst>
                              <p:cond delay="5000"/>
                            </p:stCondLst>
                            <p:childTnLst>
                              <p:par>
                                <p:cTn id="51" presetID="16" presetClass="entr" presetSubtype="21"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barn(inVertical)">
                                      <p:cBhvr>
                                        <p:cTn id="5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1" grpId="0" animBg="1"/>
      <p:bldP spid="32" grpId="0"/>
      <p:bldP spid="33" grpId="0"/>
      <p:bldP spid="34" grpId="0"/>
      <p:bldP spid="35" grpId="0"/>
      <p:bldP spid="36" grpId="0"/>
      <p:bldP spid="37"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p:cNvSpPr/>
          <p:nvPr/>
        </p:nvSpPr>
        <p:spPr bwMode="auto">
          <a:xfrm>
            <a:off x="5725628" y="1480459"/>
            <a:ext cx="457214" cy="444505"/>
          </a:xfrm>
          <a:custGeom>
            <a:avLst/>
            <a:gdLst>
              <a:gd name="T0" fmla="*/ 420 w 591"/>
              <a:gd name="T1" fmla="*/ 59 h 574"/>
              <a:gd name="T2" fmla="*/ 40 w 591"/>
              <a:gd name="T3" fmla="*/ 58 h 574"/>
              <a:gd name="T4" fmla="*/ 0 w 591"/>
              <a:gd name="T5" fmla="*/ 98 h 574"/>
              <a:gd name="T6" fmla="*/ 0 w 591"/>
              <a:gd name="T7" fmla="*/ 574 h 574"/>
              <a:gd name="T8" fmla="*/ 186 w 591"/>
              <a:gd name="T9" fmla="*/ 574 h 574"/>
              <a:gd name="T10" fmla="*/ 186 w 591"/>
              <a:gd name="T11" fmla="*/ 278 h 574"/>
              <a:gd name="T12" fmla="*/ 218 w 591"/>
              <a:gd name="T13" fmla="*/ 246 h 574"/>
              <a:gd name="T14" fmla="*/ 420 w 591"/>
              <a:gd name="T15" fmla="*/ 246 h 574"/>
              <a:gd name="T16" fmla="*/ 420 w 591"/>
              <a:gd name="T17" fmla="*/ 305 h 574"/>
              <a:gd name="T18" fmla="*/ 591 w 591"/>
              <a:gd name="T19" fmla="*/ 152 h 574"/>
              <a:gd name="T20" fmla="*/ 420 w 591"/>
              <a:gd name="T21" fmla="*/ 0 h 574"/>
              <a:gd name="T22" fmla="*/ 420 w 591"/>
              <a:gd name="T23" fmla="*/ 59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1" h="574">
                <a:moveTo>
                  <a:pt x="420" y="59"/>
                </a:moveTo>
                <a:cubicBezTo>
                  <a:pt x="40" y="58"/>
                  <a:pt x="40" y="58"/>
                  <a:pt x="40" y="58"/>
                </a:cubicBezTo>
                <a:cubicBezTo>
                  <a:pt x="18" y="58"/>
                  <a:pt x="0" y="76"/>
                  <a:pt x="0" y="98"/>
                </a:cubicBezTo>
                <a:cubicBezTo>
                  <a:pt x="0" y="574"/>
                  <a:pt x="0" y="574"/>
                  <a:pt x="0" y="574"/>
                </a:cubicBezTo>
                <a:cubicBezTo>
                  <a:pt x="186" y="574"/>
                  <a:pt x="186" y="574"/>
                  <a:pt x="186" y="574"/>
                </a:cubicBezTo>
                <a:cubicBezTo>
                  <a:pt x="186" y="278"/>
                  <a:pt x="186" y="278"/>
                  <a:pt x="186" y="278"/>
                </a:cubicBezTo>
                <a:cubicBezTo>
                  <a:pt x="186" y="260"/>
                  <a:pt x="201" y="246"/>
                  <a:pt x="218" y="246"/>
                </a:cubicBezTo>
                <a:cubicBezTo>
                  <a:pt x="420" y="246"/>
                  <a:pt x="420" y="246"/>
                  <a:pt x="420" y="246"/>
                </a:cubicBezTo>
                <a:cubicBezTo>
                  <a:pt x="420" y="305"/>
                  <a:pt x="420" y="305"/>
                  <a:pt x="420" y="305"/>
                </a:cubicBezTo>
                <a:cubicBezTo>
                  <a:pt x="591" y="152"/>
                  <a:pt x="591" y="152"/>
                  <a:pt x="591" y="152"/>
                </a:cubicBezTo>
                <a:cubicBezTo>
                  <a:pt x="420" y="0"/>
                  <a:pt x="420" y="0"/>
                  <a:pt x="420" y="0"/>
                </a:cubicBezTo>
                <a:lnTo>
                  <a:pt x="420" y="59"/>
                </a:lnTo>
                <a:close/>
              </a:path>
            </a:pathLst>
          </a:custGeom>
          <a:solidFill>
            <a:schemeClr val="bg1">
              <a:lumMod val="65000"/>
            </a:schemeClr>
          </a:solidFill>
          <a:ln>
            <a:noFill/>
          </a:ln>
        </p:spPr>
        <p:txBody>
          <a:bodyPr vert="horz" wrap="square" lIns="72326" tIns="36164" rIns="72326" bIns="36164" numCol="1" anchor="t" anchorCtr="0" compatLnSpc="1"/>
          <a:lstStyle/>
          <a:p>
            <a:pPr>
              <a:lnSpc>
                <a:spcPct val="120000"/>
              </a:lnSpc>
            </a:pPr>
            <a:endParaRPr lang="id-ID">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 name="Freeform 9"/>
          <p:cNvSpPr/>
          <p:nvPr/>
        </p:nvSpPr>
        <p:spPr bwMode="auto">
          <a:xfrm flipV="1">
            <a:off x="5725628" y="2947698"/>
            <a:ext cx="457214" cy="444505"/>
          </a:xfrm>
          <a:custGeom>
            <a:avLst/>
            <a:gdLst>
              <a:gd name="T0" fmla="*/ 420 w 591"/>
              <a:gd name="T1" fmla="*/ 59 h 574"/>
              <a:gd name="T2" fmla="*/ 40 w 591"/>
              <a:gd name="T3" fmla="*/ 58 h 574"/>
              <a:gd name="T4" fmla="*/ 0 w 591"/>
              <a:gd name="T5" fmla="*/ 98 h 574"/>
              <a:gd name="T6" fmla="*/ 0 w 591"/>
              <a:gd name="T7" fmla="*/ 574 h 574"/>
              <a:gd name="T8" fmla="*/ 186 w 591"/>
              <a:gd name="T9" fmla="*/ 574 h 574"/>
              <a:gd name="T10" fmla="*/ 186 w 591"/>
              <a:gd name="T11" fmla="*/ 278 h 574"/>
              <a:gd name="T12" fmla="*/ 218 w 591"/>
              <a:gd name="T13" fmla="*/ 246 h 574"/>
              <a:gd name="T14" fmla="*/ 420 w 591"/>
              <a:gd name="T15" fmla="*/ 246 h 574"/>
              <a:gd name="T16" fmla="*/ 420 w 591"/>
              <a:gd name="T17" fmla="*/ 305 h 574"/>
              <a:gd name="T18" fmla="*/ 591 w 591"/>
              <a:gd name="T19" fmla="*/ 152 h 574"/>
              <a:gd name="T20" fmla="*/ 420 w 591"/>
              <a:gd name="T21" fmla="*/ 0 h 574"/>
              <a:gd name="T22" fmla="*/ 420 w 591"/>
              <a:gd name="T23" fmla="*/ 59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1" h="574">
                <a:moveTo>
                  <a:pt x="420" y="59"/>
                </a:moveTo>
                <a:cubicBezTo>
                  <a:pt x="40" y="58"/>
                  <a:pt x="40" y="58"/>
                  <a:pt x="40" y="58"/>
                </a:cubicBezTo>
                <a:cubicBezTo>
                  <a:pt x="18" y="58"/>
                  <a:pt x="0" y="76"/>
                  <a:pt x="0" y="98"/>
                </a:cubicBezTo>
                <a:cubicBezTo>
                  <a:pt x="0" y="574"/>
                  <a:pt x="0" y="574"/>
                  <a:pt x="0" y="574"/>
                </a:cubicBezTo>
                <a:cubicBezTo>
                  <a:pt x="186" y="574"/>
                  <a:pt x="186" y="574"/>
                  <a:pt x="186" y="574"/>
                </a:cubicBezTo>
                <a:cubicBezTo>
                  <a:pt x="186" y="278"/>
                  <a:pt x="186" y="278"/>
                  <a:pt x="186" y="278"/>
                </a:cubicBezTo>
                <a:cubicBezTo>
                  <a:pt x="186" y="260"/>
                  <a:pt x="201" y="246"/>
                  <a:pt x="218" y="246"/>
                </a:cubicBezTo>
                <a:cubicBezTo>
                  <a:pt x="420" y="246"/>
                  <a:pt x="420" y="246"/>
                  <a:pt x="420" y="246"/>
                </a:cubicBezTo>
                <a:cubicBezTo>
                  <a:pt x="420" y="305"/>
                  <a:pt x="420" y="305"/>
                  <a:pt x="420" y="305"/>
                </a:cubicBezTo>
                <a:cubicBezTo>
                  <a:pt x="591" y="152"/>
                  <a:pt x="591" y="152"/>
                  <a:pt x="591" y="152"/>
                </a:cubicBezTo>
                <a:cubicBezTo>
                  <a:pt x="420" y="0"/>
                  <a:pt x="420" y="0"/>
                  <a:pt x="420" y="0"/>
                </a:cubicBezTo>
                <a:lnTo>
                  <a:pt x="420" y="59"/>
                </a:lnTo>
                <a:close/>
              </a:path>
            </a:pathLst>
          </a:custGeom>
          <a:solidFill>
            <a:schemeClr val="bg1">
              <a:lumMod val="65000"/>
            </a:schemeClr>
          </a:solidFill>
          <a:ln>
            <a:noFill/>
          </a:ln>
        </p:spPr>
        <p:txBody>
          <a:bodyPr vert="horz" wrap="square" lIns="72326" tIns="36164" rIns="72326" bIns="36164" numCol="1" anchor="t" anchorCtr="0" compatLnSpc="1"/>
          <a:lstStyle/>
          <a:p>
            <a:pPr>
              <a:lnSpc>
                <a:spcPct val="120000"/>
              </a:lnSpc>
            </a:pPr>
            <a:endParaRPr lang="id-ID">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 name="Right Arrow 4"/>
          <p:cNvSpPr/>
          <p:nvPr/>
        </p:nvSpPr>
        <p:spPr>
          <a:xfrm>
            <a:off x="2448406" y="2257019"/>
            <a:ext cx="575966" cy="31636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20000"/>
              </a:lnSpc>
            </a:pPr>
            <a:endParaRPr 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 name="Right Arrow 5"/>
          <p:cNvSpPr/>
          <p:nvPr/>
        </p:nvSpPr>
        <p:spPr>
          <a:xfrm>
            <a:off x="4255847" y="2257019"/>
            <a:ext cx="575966" cy="31636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20000"/>
              </a:lnSpc>
            </a:pPr>
            <a:endParaRPr 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6" name="Right Arrow 6"/>
          <p:cNvSpPr/>
          <p:nvPr/>
        </p:nvSpPr>
        <p:spPr>
          <a:xfrm>
            <a:off x="6158919" y="2257019"/>
            <a:ext cx="575966" cy="31636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20000"/>
              </a:lnSpc>
            </a:pPr>
            <a:endParaRPr 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7" name="TextBox 7"/>
          <p:cNvSpPr txBox="1"/>
          <p:nvPr/>
        </p:nvSpPr>
        <p:spPr>
          <a:xfrm>
            <a:off x="6844973" y="2350118"/>
            <a:ext cx="971888" cy="189604"/>
          </a:xfrm>
          <a:prstGeom prst="rect">
            <a:avLst/>
          </a:prstGeom>
          <a:noFill/>
        </p:spPr>
        <p:txBody>
          <a:bodyPr wrap="square" lIns="0" tIns="0" rIns="0" bIns="0" rtlCol="0">
            <a:spAutoFit/>
          </a:bodyPr>
          <a:lstStyle/>
          <a:p>
            <a:pPr algn="ctr">
              <a:lnSpc>
                <a:spcPct val="120000"/>
              </a:lnSpc>
            </a:pPr>
            <a:r>
              <a:rPr lang="en-GB" sz="1100" b="1"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Pricing</a:t>
            </a:r>
            <a:endParaRPr lang="en-GB" sz="1100" b="1"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nvGrpSpPr>
          <p:cNvPr id="8" name="Group 8"/>
          <p:cNvGrpSpPr/>
          <p:nvPr/>
        </p:nvGrpSpPr>
        <p:grpSpPr>
          <a:xfrm>
            <a:off x="1284499" y="1921142"/>
            <a:ext cx="1013372" cy="1013372"/>
            <a:chOff x="1892819" y="2823431"/>
            <a:chExt cx="1281172" cy="1281172"/>
          </a:xfrm>
        </p:grpSpPr>
        <p:sp>
          <p:nvSpPr>
            <p:cNvPr id="9" name="Oval 9"/>
            <p:cNvSpPr/>
            <p:nvPr/>
          </p:nvSpPr>
          <p:spPr>
            <a:xfrm>
              <a:off x="1892819" y="2823431"/>
              <a:ext cx="1281172" cy="1281172"/>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id-ID"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0" name="TextBox 10"/>
            <p:cNvSpPr txBox="1"/>
            <p:nvPr/>
          </p:nvSpPr>
          <p:spPr>
            <a:xfrm>
              <a:off x="1892820" y="3648031"/>
              <a:ext cx="1228725" cy="196097"/>
            </a:xfrm>
            <a:prstGeom prst="rect">
              <a:avLst/>
            </a:prstGeom>
            <a:noFill/>
          </p:spPr>
          <p:txBody>
            <a:bodyPr wrap="square" lIns="0" tIns="0" rIns="0" bIns="0" rtlCol="0">
              <a:spAutoFit/>
            </a:bodyPr>
            <a:lstStyle/>
            <a:p>
              <a:pPr algn="ctr">
                <a:lnSpc>
                  <a:spcPct val="120000"/>
                </a:lnSpc>
              </a:pPr>
              <a:r>
                <a:rPr lang="en-GB" sz="900" b="1"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Plan</a:t>
              </a:r>
              <a:endParaRPr lang="en-GB" sz="900" b="1"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1" name="Freeform 18"/>
            <p:cNvSpPr/>
            <p:nvPr/>
          </p:nvSpPr>
          <p:spPr bwMode="auto">
            <a:xfrm>
              <a:off x="2295247" y="3100827"/>
              <a:ext cx="489415" cy="489414"/>
            </a:xfrm>
            <a:custGeom>
              <a:avLst/>
              <a:gdLst>
                <a:gd name="T0" fmla="*/ 266 w 360"/>
                <a:gd name="T1" fmla="*/ 360 h 360"/>
                <a:gd name="T2" fmla="*/ 294 w 360"/>
                <a:gd name="T3" fmla="*/ 331 h 360"/>
                <a:gd name="T4" fmla="*/ 245 w 360"/>
                <a:gd name="T5" fmla="*/ 155 h 360"/>
                <a:gd name="T6" fmla="*/ 318 w 360"/>
                <a:gd name="T7" fmla="*/ 82 h 360"/>
                <a:gd name="T8" fmla="*/ 340 w 360"/>
                <a:gd name="T9" fmla="*/ 19 h 360"/>
                <a:gd name="T10" fmla="*/ 278 w 360"/>
                <a:gd name="T11" fmla="*/ 42 h 360"/>
                <a:gd name="T12" fmla="*/ 205 w 360"/>
                <a:gd name="T13" fmla="*/ 115 h 360"/>
                <a:gd name="T14" fmla="*/ 28 w 360"/>
                <a:gd name="T15" fmla="*/ 65 h 360"/>
                <a:gd name="T16" fmla="*/ 0 w 360"/>
                <a:gd name="T17" fmla="*/ 94 h 360"/>
                <a:gd name="T18" fmla="*/ 148 w 360"/>
                <a:gd name="T19" fmla="*/ 172 h 360"/>
                <a:gd name="T20" fmla="*/ 98 w 360"/>
                <a:gd name="T21" fmla="*/ 222 h 360"/>
                <a:gd name="T22" fmla="*/ 38 w 360"/>
                <a:gd name="T23" fmla="*/ 226 h 360"/>
                <a:gd name="T24" fmla="*/ 9 w 360"/>
                <a:gd name="T25" fmla="*/ 254 h 360"/>
                <a:gd name="T26" fmla="*/ 80 w 360"/>
                <a:gd name="T27" fmla="*/ 280 h 360"/>
                <a:gd name="T28" fmla="*/ 105 w 360"/>
                <a:gd name="T29" fmla="*/ 350 h 360"/>
                <a:gd name="T30" fmla="*/ 134 w 360"/>
                <a:gd name="T31" fmla="*/ 322 h 360"/>
                <a:gd name="T32" fmla="*/ 137 w 360"/>
                <a:gd name="T33" fmla="*/ 262 h 360"/>
                <a:gd name="T34" fmla="*/ 188 w 360"/>
                <a:gd name="T35" fmla="*/ 211 h 360"/>
                <a:gd name="T36" fmla="*/ 266 w 360"/>
                <a:gd name="T37" fmla="*/ 3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0" h="360">
                  <a:moveTo>
                    <a:pt x="266" y="360"/>
                  </a:moveTo>
                  <a:cubicBezTo>
                    <a:pt x="294" y="331"/>
                    <a:pt x="294" y="331"/>
                    <a:pt x="294" y="331"/>
                  </a:cubicBezTo>
                  <a:cubicBezTo>
                    <a:pt x="245" y="155"/>
                    <a:pt x="245" y="155"/>
                    <a:pt x="245" y="155"/>
                  </a:cubicBezTo>
                  <a:cubicBezTo>
                    <a:pt x="318" y="82"/>
                    <a:pt x="318" y="82"/>
                    <a:pt x="318" y="82"/>
                  </a:cubicBezTo>
                  <a:cubicBezTo>
                    <a:pt x="318" y="82"/>
                    <a:pt x="360" y="39"/>
                    <a:pt x="340" y="19"/>
                  </a:cubicBezTo>
                  <a:cubicBezTo>
                    <a:pt x="320" y="0"/>
                    <a:pt x="278" y="42"/>
                    <a:pt x="278" y="42"/>
                  </a:cubicBezTo>
                  <a:cubicBezTo>
                    <a:pt x="205" y="115"/>
                    <a:pt x="205" y="115"/>
                    <a:pt x="205" y="115"/>
                  </a:cubicBezTo>
                  <a:cubicBezTo>
                    <a:pt x="28" y="65"/>
                    <a:pt x="28" y="65"/>
                    <a:pt x="28" y="65"/>
                  </a:cubicBezTo>
                  <a:cubicBezTo>
                    <a:pt x="0" y="94"/>
                    <a:pt x="0" y="94"/>
                    <a:pt x="0" y="94"/>
                  </a:cubicBezTo>
                  <a:cubicBezTo>
                    <a:pt x="148" y="172"/>
                    <a:pt x="148" y="172"/>
                    <a:pt x="148" y="172"/>
                  </a:cubicBezTo>
                  <a:cubicBezTo>
                    <a:pt x="98" y="222"/>
                    <a:pt x="98" y="222"/>
                    <a:pt x="98" y="222"/>
                  </a:cubicBezTo>
                  <a:cubicBezTo>
                    <a:pt x="38" y="226"/>
                    <a:pt x="38" y="226"/>
                    <a:pt x="38" y="226"/>
                  </a:cubicBezTo>
                  <a:cubicBezTo>
                    <a:pt x="9" y="254"/>
                    <a:pt x="9" y="254"/>
                    <a:pt x="9" y="254"/>
                  </a:cubicBezTo>
                  <a:cubicBezTo>
                    <a:pt x="80" y="280"/>
                    <a:pt x="80" y="280"/>
                    <a:pt x="80" y="280"/>
                  </a:cubicBezTo>
                  <a:cubicBezTo>
                    <a:pt x="105" y="350"/>
                    <a:pt x="105" y="350"/>
                    <a:pt x="105" y="350"/>
                  </a:cubicBezTo>
                  <a:cubicBezTo>
                    <a:pt x="134" y="322"/>
                    <a:pt x="134" y="322"/>
                    <a:pt x="134" y="322"/>
                  </a:cubicBezTo>
                  <a:cubicBezTo>
                    <a:pt x="137" y="262"/>
                    <a:pt x="137" y="262"/>
                    <a:pt x="137" y="262"/>
                  </a:cubicBezTo>
                  <a:cubicBezTo>
                    <a:pt x="188" y="211"/>
                    <a:pt x="188" y="211"/>
                    <a:pt x="188" y="211"/>
                  </a:cubicBezTo>
                  <a:lnTo>
                    <a:pt x="266" y="360"/>
                  </a:lnTo>
                  <a:close/>
                </a:path>
              </a:pathLst>
            </a:custGeom>
            <a:solidFill>
              <a:schemeClr val="bg1"/>
            </a:solidFill>
            <a:ln>
              <a:noFill/>
            </a:ln>
          </p:spPr>
          <p:txBody>
            <a:bodyPr vert="horz" wrap="square" lIns="96435" tIns="48218" rIns="96435" bIns="48218" numCol="1" anchor="t" anchorCtr="0" compatLnSpc="1"/>
            <a:lstStyle/>
            <a:p>
              <a:pPr>
                <a:lnSpc>
                  <a:spcPct val="120000"/>
                </a:lnSpc>
              </a:pPr>
              <a:endParaRPr lang="en-US"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12" name="Group 12"/>
          <p:cNvGrpSpPr/>
          <p:nvPr/>
        </p:nvGrpSpPr>
        <p:grpSpPr>
          <a:xfrm>
            <a:off x="3133423" y="1921142"/>
            <a:ext cx="1013372" cy="1013372"/>
            <a:chOff x="4177907" y="2823431"/>
            <a:chExt cx="1281172" cy="1281172"/>
          </a:xfrm>
        </p:grpSpPr>
        <p:sp>
          <p:nvSpPr>
            <p:cNvPr id="13" name="Oval 13"/>
            <p:cNvSpPr/>
            <p:nvPr/>
          </p:nvSpPr>
          <p:spPr>
            <a:xfrm>
              <a:off x="4177907" y="2823431"/>
              <a:ext cx="1281172" cy="1281172"/>
            </a:xfrm>
            <a:prstGeom prst="ellipse">
              <a:avLst/>
            </a:prstGeom>
            <a:solidFill>
              <a:schemeClr val="accent4">
                <a:lumMod val="75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id-ID"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4" name="TextBox 14"/>
            <p:cNvSpPr txBox="1"/>
            <p:nvPr/>
          </p:nvSpPr>
          <p:spPr>
            <a:xfrm>
              <a:off x="4204130" y="3648031"/>
              <a:ext cx="1228725" cy="196097"/>
            </a:xfrm>
            <a:prstGeom prst="rect">
              <a:avLst/>
            </a:prstGeom>
            <a:noFill/>
          </p:spPr>
          <p:txBody>
            <a:bodyPr wrap="square" lIns="0" tIns="0" rIns="0" bIns="0" rtlCol="0">
              <a:spAutoFit/>
            </a:bodyPr>
            <a:lstStyle/>
            <a:p>
              <a:pPr algn="ctr">
                <a:lnSpc>
                  <a:spcPct val="120000"/>
                </a:lnSpc>
              </a:pPr>
              <a:r>
                <a:rPr lang="en-GB" sz="900" b="1"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Concept</a:t>
              </a:r>
              <a:endParaRPr lang="en-GB" sz="900" b="1"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nvGrpSpPr>
            <p:cNvPr id="15" name="Group 15"/>
            <p:cNvGrpSpPr/>
            <p:nvPr/>
          </p:nvGrpSpPr>
          <p:grpSpPr>
            <a:xfrm>
              <a:off x="4588483" y="3145289"/>
              <a:ext cx="455469" cy="440962"/>
              <a:chOff x="2339975" y="3200401"/>
              <a:chExt cx="249238" cy="241300"/>
            </a:xfrm>
            <a:solidFill>
              <a:schemeClr val="bg1"/>
            </a:solidFill>
          </p:grpSpPr>
          <p:sp>
            <p:nvSpPr>
              <p:cNvPr id="1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pPr>
                  <a:lnSpc>
                    <a:spcPct val="120000"/>
                  </a:lnSpc>
                </a:pPr>
                <a:endParaRPr lang="en-US" sz="19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pPr>
                  <a:lnSpc>
                    <a:spcPct val="120000"/>
                  </a:lnSpc>
                </a:pPr>
                <a:endParaRPr lang="en-US" sz="19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pPr>
                  <a:lnSpc>
                    <a:spcPct val="120000"/>
                  </a:lnSpc>
                </a:pPr>
                <a:endParaRPr lang="en-US" sz="19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pPr>
                  <a:lnSpc>
                    <a:spcPct val="120000"/>
                  </a:lnSpc>
                </a:pPr>
                <a:endParaRPr lang="en-US" sz="19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pPr>
                  <a:lnSpc>
                    <a:spcPct val="120000"/>
                  </a:lnSpc>
                </a:pPr>
                <a:endParaRPr lang="en-US" sz="19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pPr>
                  <a:lnSpc>
                    <a:spcPct val="120000"/>
                  </a:lnSpc>
                </a:pPr>
                <a:endParaRPr lang="en-US" sz="19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pPr>
                  <a:lnSpc>
                    <a:spcPct val="120000"/>
                  </a:lnSpc>
                </a:pPr>
                <a:endParaRPr lang="en-US" sz="19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pPr>
                  <a:lnSpc>
                    <a:spcPct val="120000"/>
                  </a:lnSpc>
                </a:pPr>
                <a:endParaRPr lang="en-US" sz="19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pPr>
                  <a:lnSpc>
                    <a:spcPct val="120000"/>
                  </a:lnSpc>
                </a:pPr>
                <a:endParaRPr lang="en-US" sz="19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pPr>
                  <a:lnSpc>
                    <a:spcPct val="120000"/>
                  </a:lnSpc>
                </a:pPr>
                <a:endParaRPr lang="en-US" sz="19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pPr>
                  <a:lnSpc>
                    <a:spcPct val="120000"/>
                  </a:lnSpc>
                </a:pPr>
                <a:endParaRPr lang="en-US" sz="19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lnSpc>
                    <a:spcPct val="120000"/>
                  </a:lnSpc>
                </a:pPr>
                <a:endParaRPr lang="en-US" sz="19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pPr>
                  <a:lnSpc>
                    <a:spcPct val="120000"/>
                  </a:lnSpc>
                </a:pPr>
                <a:endParaRPr lang="en-US" sz="19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pPr>
                  <a:lnSpc>
                    <a:spcPct val="120000"/>
                  </a:lnSpc>
                </a:pPr>
                <a:endParaRPr lang="en-US" sz="19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grpSp>
        <p:nvGrpSpPr>
          <p:cNvPr id="30" name="Group 30"/>
          <p:cNvGrpSpPr/>
          <p:nvPr/>
        </p:nvGrpSpPr>
        <p:grpSpPr>
          <a:xfrm>
            <a:off x="6953584" y="1921142"/>
            <a:ext cx="1013372" cy="1013372"/>
            <a:chOff x="9007611" y="2823431"/>
            <a:chExt cx="1281172" cy="1281172"/>
          </a:xfrm>
        </p:grpSpPr>
        <p:sp>
          <p:nvSpPr>
            <p:cNvPr id="31" name="Oval 31"/>
            <p:cNvSpPr/>
            <p:nvPr/>
          </p:nvSpPr>
          <p:spPr>
            <a:xfrm>
              <a:off x="9007611" y="2823431"/>
              <a:ext cx="1281172" cy="1281172"/>
            </a:xfrm>
            <a:prstGeom prst="ellipse">
              <a:avLst/>
            </a:prstGeom>
            <a:solidFill>
              <a:schemeClr val="accent5">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id-ID"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2" name="TextBox 32"/>
            <p:cNvSpPr txBox="1"/>
            <p:nvPr/>
          </p:nvSpPr>
          <p:spPr>
            <a:xfrm>
              <a:off x="9034504" y="3648031"/>
              <a:ext cx="1228725" cy="239710"/>
            </a:xfrm>
            <a:prstGeom prst="rect">
              <a:avLst/>
            </a:prstGeom>
            <a:noFill/>
          </p:spPr>
          <p:txBody>
            <a:bodyPr wrap="square" lIns="0" tIns="0" rIns="0" bIns="0" rtlCol="0">
              <a:spAutoFit/>
            </a:bodyPr>
            <a:lstStyle/>
            <a:p>
              <a:pPr algn="ctr">
                <a:lnSpc>
                  <a:spcPct val="120000"/>
                </a:lnSpc>
              </a:pPr>
              <a:r>
                <a:rPr lang="en-GB" sz="1100" b="1"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Pricing</a:t>
              </a:r>
              <a:endParaRPr lang="en-GB" sz="1100" b="1"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3" name="Shape 2671"/>
            <p:cNvSpPr/>
            <p:nvPr/>
          </p:nvSpPr>
          <p:spPr>
            <a:xfrm>
              <a:off x="9475239" y="3083166"/>
              <a:ext cx="353505" cy="498048"/>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solidFill>
              <a:schemeClr val="bg1"/>
            </a:solidFill>
            <a:ln w="12700" cap="flat">
              <a:noFill/>
              <a:miter lim="400000"/>
            </a:ln>
            <a:effectLst/>
          </p:spPr>
          <p:txBody>
            <a:bodyPr wrap="square" lIns="40181" tIns="40181" rIns="40181" bIns="40181" numCol="1" anchor="ctr">
              <a:noAutofit/>
            </a:bodyPr>
            <a:lstStyle/>
            <a:p>
              <a:pPr lvl="0">
                <a:lnSpc>
                  <a:spcPct val="120000"/>
                </a:lnSpc>
                <a:defRPr sz="3200">
                  <a:solidFill>
                    <a:srgbClr val="FFFFFF"/>
                  </a:solidFill>
                  <a:latin typeface="Helvetica Light"/>
                  <a:ea typeface="Helvetica Light"/>
                  <a:cs typeface="Helvetica Light"/>
                  <a:sym typeface="Helvetica Light"/>
                </a:defRPr>
              </a:pPr>
              <a:endParaRPr sz="25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34" name="Group 45"/>
          <p:cNvGrpSpPr/>
          <p:nvPr/>
        </p:nvGrpSpPr>
        <p:grpSpPr>
          <a:xfrm>
            <a:off x="4899380" y="1921142"/>
            <a:ext cx="1013372" cy="1013372"/>
            <a:chOff x="6462994" y="2823431"/>
            <a:chExt cx="1281172" cy="1281172"/>
          </a:xfrm>
        </p:grpSpPr>
        <p:sp>
          <p:nvSpPr>
            <p:cNvPr id="35" name="Oval 46"/>
            <p:cNvSpPr/>
            <p:nvPr/>
          </p:nvSpPr>
          <p:spPr>
            <a:xfrm>
              <a:off x="6462994" y="2823431"/>
              <a:ext cx="1281172" cy="1281172"/>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id-ID"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6" name="TextBox 47"/>
            <p:cNvSpPr txBox="1"/>
            <p:nvPr/>
          </p:nvSpPr>
          <p:spPr>
            <a:xfrm>
              <a:off x="6464433" y="3648031"/>
              <a:ext cx="1228725" cy="196097"/>
            </a:xfrm>
            <a:prstGeom prst="rect">
              <a:avLst/>
            </a:prstGeom>
            <a:noFill/>
          </p:spPr>
          <p:txBody>
            <a:bodyPr wrap="square" lIns="0" tIns="0" rIns="0" bIns="0" rtlCol="0">
              <a:spAutoFit/>
            </a:bodyPr>
            <a:lstStyle/>
            <a:p>
              <a:pPr algn="ctr">
                <a:lnSpc>
                  <a:spcPct val="120000"/>
                </a:lnSpc>
              </a:pPr>
              <a:r>
                <a:rPr lang="en-GB" sz="900" b="1"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Action</a:t>
              </a:r>
              <a:endParaRPr lang="en-GB" sz="900" b="1"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7" name="Shape 3659"/>
            <p:cNvSpPr/>
            <p:nvPr/>
          </p:nvSpPr>
          <p:spPr>
            <a:xfrm>
              <a:off x="6832503" y="3101635"/>
              <a:ext cx="538260" cy="504640"/>
            </a:xfrm>
            <a:custGeom>
              <a:avLst/>
              <a:gdLst/>
              <a:ahLst/>
              <a:cxnLst>
                <a:cxn ang="0">
                  <a:pos x="wd2" y="hd2"/>
                </a:cxn>
                <a:cxn ang="5400000">
                  <a:pos x="wd2" y="hd2"/>
                </a:cxn>
                <a:cxn ang="10800000">
                  <a:pos x="wd2" y="hd2"/>
                </a:cxn>
                <a:cxn ang="16200000">
                  <a:pos x="wd2" y="hd2"/>
                </a:cxn>
              </a:cxnLst>
              <a:rect l="0" t="0" r="r" b="b"/>
              <a:pathLst>
                <a:path w="20993" h="21440" extrusionOk="0">
                  <a:moveTo>
                    <a:pt x="20097" y="14373"/>
                  </a:moveTo>
                  <a:lnTo>
                    <a:pt x="15990" y="12571"/>
                  </a:lnTo>
                  <a:lnTo>
                    <a:pt x="16463" y="14008"/>
                  </a:lnTo>
                  <a:cubicBezTo>
                    <a:pt x="16439" y="15532"/>
                    <a:pt x="13726" y="16745"/>
                    <a:pt x="10496" y="16745"/>
                  </a:cubicBezTo>
                  <a:cubicBezTo>
                    <a:pt x="7268" y="16745"/>
                    <a:pt x="4553" y="15532"/>
                    <a:pt x="4529" y="14008"/>
                  </a:cubicBezTo>
                  <a:lnTo>
                    <a:pt x="5002" y="12571"/>
                  </a:lnTo>
                  <a:lnTo>
                    <a:pt x="895" y="14373"/>
                  </a:lnTo>
                  <a:cubicBezTo>
                    <a:pt x="-255" y="14878"/>
                    <a:pt x="-304" y="15814"/>
                    <a:pt x="789" y="16451"/>
                  </a:cubicBezTo>
                  <a:lnTo>
                    <a:pt x="8511" y="20962"/>
                  </a:lnTo>
                  <a:cubicBezTo>
                    <a:pt x="9602" y="21600"/>
                    <a:pt x="11390" y="21600"/>
                    <a:pt x="12481" y="20962"/>
                  </a:cubicBezTo>
                  <a:lnTo>
                    <a:pt x="20205" y="16451"/>
                  </a:lnTo>
                  <a:cubicBezTo>
                    <a:pt x="21296" y="15814"/>
                    <a:pt x="21247" y="14878"/>
                    <a:pt x="20097" y="14373"/>
                  </a:cubicBezTo>
                  <a:close/>
                  <a:moveTo>
                    <a:pt x="10496" y="5209"/>
                  </a:moveTo>
                  <a:cubicBezTo>
                    <a:pt x="11724" y="5209"/>
                    <a:pt x="12866" y="4796"/>
                    <a:pt x="13199" y="4152"/>
                  </a:cubicBezTo>
                  <a:cubicBezTo>
                    <a:pt x="12739" y="2744"/>
                    <a:pt x="12343" y="1535"/>
                    <a:pt x="12094" y="773"/>
                  </a:cubicBezTo>
                  <a:cubicBezTo>
                    <a:pt x="11927" y="264"/>
                    <a:pt x="11175" y="0"/>
                    <a:pt x="10496" y="0"/>
                  </a:cubicBezTo>
                  <a:cubicBezTo>
                    <a:pt x="9817" y="0"/>
                    <a:pt x="9065" y="264"/>
                    <a:pt x="8898" y="773"/>
                  </a:cubicBezTo>
                  <a:cubicBezTo>
                    <a:pt x="8649" y="1535"/>
                    <a:pt x="8253" y="2744"/>
                    <a:pt x="7792" y="4152"/>
                  </a:cubicBezTo>
                  <a:cubicBezTo>
                    <a:pt x="8126" y="4796"/>
                    <a:pt x="9268" y="5209"/>
                    <a:pt x="10496" y="5209"/>
                  </a:cubicBezTo>
                  <a:close/>
                  <a:moveTo>
                    <a:pt x="10496" y="13197"/>
                  </a:moveTo>
                  <a:cubicBezTo>
                    <a:pt x="13109" y="13197"/>
                    <a:pt x="15296" y="12229"/>
                    <a:pt x="15429" y="10966"/>
                  </a:cubicBezTo>
                  <a:cubicBezTo>
                    <a:pt x="15041" y="9779"/>
                    <a:pt x="14617" y="8484"/>
                    <a:pt x="14201" y="7211"/>
                  </a:cubicBezTo>
                  <a:cubicBezTo>
                    <a:pt x="13911" y="8118"/>
                    <a:pt x="12316" y="8759"/>
                    <a:pt x="10496" y="8759"/>
                  </a:cubicBezTo>
                  <a:cubicBezTo>
                    <a:pt x="8678" y="8759"/>
                    <a:pt x="7081" y="8118"/>
                    <a:pt x="6791" y="7211"/>
                  </a:cubicBezTo>
                  <a:cubicBezTo>
                    <a:pt x="6375" y="8484"/>
                    <a:pt x="5951" y="9779"/>
                    <a:pt x="5563" y="10966"/>
                  </a:cubicBezTo>
                  <a:cubicBezTo>
                    <a:pt x="5696" y="12229"/>
                    <a:pt x="7883" y="13197"/>
                    <a:pt x="10496" y="13197"/>
                  </a:cubicBezTo>
                  <a:close/>
                </a:path>
              </a:pathLst>
            </a:custGeom>
            <a:solidFill>
              <a:schemeClr val="bg1"/>
            </a:solidFill>
            <a:ln w="12700" cap="flat">
              <a:noFill/>
              <a:miter lim="400000"/>
            </a:ln>
            <a:effectLst/>
          </p:spPr>
          <p:txBody>
            <a:bodyPr wrap="square" lIns="40181" tIns="40181" rIns="40181" bIns="40181" numCol="1" anchor="ctr">
              <a:noAutofit/>
            </a:bodyPr>
            <a:lstStyle/>
            <a:p>
              <a:pPr lvl="0">
                <a:lnSpc>
                  <a:spcPct val="120000"/>
                </a:lnSpc>
                <a:defRPr sz="3200">
                  <a:solidFill>
                    <a:srgbClr val="FFFFFF"/>
                  </a:solidFill>
                  <a:latin typeface="Helvetica Light"/>
                  <a:ea typeface="Helvetica Light"/>
                  <a:cs typeface="Helvetica Light"/>
                  <a:sym typeface="Helvetica Light"/>
                </a:defRPr>
              </a:pPr>
              <a:endParaRPr sz="25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38" name="Group 3"/>
          <p:cNvGrpSpPr/>
          <p:nvPr/>
        </p:nvGrpSpPr>
        <p:grpSpPr>
          <a:xfrm>
            <a:off x="6268564" y="1186302"/>
            <a:ext cx="738663" cy="738662"/>
            <a:chOff x="8141566" y="1894396"/>
            <a:chExt cx="933867" cy="933866"/>
          </a:xfrm>
        </p:grpSpPr>
        <p:sp>
          <p:nvSpPr>
            <p:cNvPr id="39" name="Oval 39"/>
            <p:cNvSpPr/>
            <p:nvPr/>
          </p:nvSpPr>
          <p:spPr>
            <a:xfrm>
              <a:off x="8141566" y="1894396"/>
              <a:ext cx="933867" cy="933866"/>
            </a:xfrm>
            <a:prstGeom prst="ellipse">
              <a:avLst/>
            </a:prstGeom>
            <a:solidFill>
              <a:schemeClr val="accent4"/>
            </a:solidFill>
            <a:ln w="889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id-ID"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nvGrpSpPr>
            <p:cNvPr id="41" name="Group 58"/>
            <p:cNvGrpSpPr/>
            <p:nvPr/>
          </p:nvGrpSpPr>
          <p:grpSpPr>
            <a:xfrm>
              <a:off x="8471742" y="2197634"/>
              <a:ext cx="278423" cy="275492"/>
              <a:chOff x="7199313" y="1731270"/>
              <a:chExt cx="452438" cy="447675"/>
            </a:xfrm>
            <a:solidFill>
              <a:schemeClr val="accent2"/>
            </a:solidFill>
            <a:effectLst/>
          </p:grpSpPr>
          <p:sp>
            <p:nvSpPr>
              <p:cNvPr id="42" name="Freeform 13"/>
              <p:cNvSpPr>
                <a:spLocks noEditPoints="1"/>
              </p:cNvSpPr>
              <p:nvPr/>
            </p:nvSpPr>
            <p:spPr bwMode="auto">
              <a:xfrm>
                <a:off x="7310437" y="1842395"/>
                <a:ext cx="341314" cy="336550"/>
              </a:xfrm>
              <a:custGeom>
                <a:avLst/>
                <a:gdLst>
                  <a:gd name="T0" fmla="*/ 1 w 68"/>
                  <a:gd name="T1" fmla="*/ 18 h 67"/>
                  <a:gd name="T2" fmla="*/ 12 w 68"/>
                  <a:gd name="T3" fmla="*/ 28 h 67"/>
                  <a:gd name="T4" fmla="*/ 28 w 68"/>
                  <a:gd name="T5" fmla="*/ 28 h 67"/>
                  <a:gd name="T6" fmla="*/ 29 w 68"/>
                  <a:gd name="T7" fmla="*/ 11 h 67"/>
                  <a:gd name="T8" fmla="*/ 18 w 68"/>
                  <a:gd name="T9" fmla="*/ 1 h 67"/>
                  <a:gd name="T10" fmla="*/ 25 w 68"/>
                  <a:gd name="T11" fmla="*/ 0 h 67"/>
                  <a:gd name="T12" fmla="*/ 50 w 68"/>
                  <a:gd name="T13" fmla="*/ 24 h 67"/>
                  <a:gd name="T14" fmla="*/ 47 w 68"/>
                  <a:gd name="T15" fmla="*/ 35 h 67"/>
                  <a:gd name="T16" fmla="*/ 65 w 68"/>
                  <a:gd name="T17" fmla="*/ 53 h 67"/>
                  <a:gd name="T18" fmla="*/ 64 w 68"/>
                  <a:gd name="T19" fmla="*/ 64 h 67"/>
                  <a:gd name="T20" fmla="*/ 53 w 68"/>
                  <a:gd name="T21" fmla="*/ 64 h 67"/>
                  <a:gd name="T22" fmla="*/ 36 w 68"/>
                  <a:gd name="T23" fmla="*/ 47 h 67"/>
                  <a:gd name="T24" fmla="*/ 25 w 68"/>
                  <a:gd name="T25" fmla="*/ 49 h 67"/>
                  <a:gd name="T26" fmla="*/ 0 w 68"/>
                  <a:gd name="T27" fmla="*/ 24 h 67"/>
                  <a:gd name="T28" fmla="*/ 1 w 68"/>
                  <a:gd name="T29" fmla="*/ 18 h 67"/>
                  <a:gd name="T30" fmla="*/ 54 w 68"/>
                  <a:gd name="T31" fmla="*/ 58 h 67"/>
                  <a:gd name="T32" fmla="*/ 58 w 68"/>
                  <a:gd name="T33" fmla="*/ 62 h 67"/>
                  <a:gd name="T34" fmla="*/ 63 w 68"/>
                  <a:gd name="T35" fmla="*/ 58 h 67"/>
                  <a:gd name="T36" fmla="*/ 58 w 68"/>
                  <a:gd name="T37" fmla="*/ 54 h 67"/>
                  <a:gd name="T38" fmla="*/ 54 w 68"/>
                  <a:gd name="T39" fmla="*/ 5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67">
                    <a:moveTo>
                      <a:pt x="1" y="18"/>
                    </a:moveTo>
                    <a:cubicBezTo>
                      <a:pt x="12" y="28"/>
                      <a:pt x="12" y="28"/>
                      <a:pt x="12" y="28"/>
                    </a:cubicBezTo>
                    <a:cubicBezTo>
                      <a:pt x="16" y="33"/>
                      <a:pt x="23" y="32"/>
                      <a:pt x="28" y="28"/>
                    </a:cubicBezTo>
                    <a:cubicBezTo>
                      <a:pt x="33" y="23"/>
                      <a:pt x="33" y="16"/>
                      <a:pt x="29" y="11"/>
                    </a:cubicBezTo>
                    <a:cubicBezTo>
                      <a:pt x="18" y="1"/>
                      <a:pt x="18" y="1"/>
                      <a:pt x="18" y="1"/>
                    </a:cubicBezTo>
                    <a:cubicBezTo>
                      <a:pt x="21" y="0"/>
                      <a:pt x="23" y="0"/>
                      <a:pt x="25" y="0"/>
                    </a:cubicBezTo>
                    <a:cubicBezTo>
                      <a:pt x="39" y="0"/>
                      <a:pt x="50" y="11"/>
                      <a:pt x="50" y="24"/>
                    </a:cubicBezTo>
                    <a:cubicBezTo>
                      <a:pt x="50" y="28"/>
                      <a:pt x="49" y="32"/>
                      <a:pt x="47" y="35"/>
                    </a:cubicBezTo>
                    <a:cubicBezTo>
                      <a:pt x="65" y="53"/>
                      <a:pt x="65" y="53"/>
                      <a:pt x="65" y="53"/>
                    </a:cubicBezTo>
                    <a:cubicBezTo>
                      <a:pt x="68" y="55"/>
                      <a:pt x="68" y="61"/>
                      <a:pt x="64" y="64"/>
                    </a:cubicBezTo>
                    <a:cubicBezTo>
                      <a:pt x="61" y="67"/>
                      <a:pt x="56" y="67"/>
                      <a:pt x="53" y="64"/>
                    </a:cubicBezTo>
                    <a:cubicBezTo>
                      <a:pt x="36" y="47"/>
                      <a:pt x="36" y="47"/>
                      <a:pt x="36" y="47"/>
                    </a:cubicBezTo>
                    <a:cubicBezTo>
                      <a:pt x="32" y="48"/>
                      <a:pt x="29" y="49"/>
                      <a:pt x="25" y="49"/>
                    </a:cubicBezTo>
                    <a:cubicBezTo>
                      <a:pt x="11" y="49"/>
                      <a:pt x="0" y="38"/>
                      <a:pt x="0" y="24"/>
                    </a:cubicBezTo>
                    <a:cubicBezTo>
                      <a:pt x="0" y="22"/>
                      <a:pt x="1" y="20"/>
                      <a:pt x="1" y="18"/>
                    </a:cubicBezTo>
                    <a:close/>
                    <a:moveTo>
                      <a:pt x="54" y="58"/>
                    </a:moveTo>
                    <a:cubicBezTo>
                      <a:pt x="54" y="60"/>
                      <a:pt x="56" y="62"/>
                      <a:pt x="58" y="62"/>
                    </a:cubicBezTo>
                    <a:cubicBezTo>
                      <a:pt x="61" y="62"/>
                      <a:pt x="63" y="60"/>
                      <a:pt x="63" y="58"/>
                    </a:cubicBezTo>
                    <a:cubicBezTo>
                      <a:pt x="63" y="56"/>
                      <a:pt x="61" y="54"/>
                      <a:pt x="58" y="54"/>
                    </a:cubicBezTo>
                    <a:cubicBezTo>
                      <a:pt x="56" y="54"/>
                      <a:pt x="54" y="56"/>
                      <a:pt x="54" y="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lnSpc>
                    <a:spcPct val="120000"/>
                  </a:lnSpc>
                </a:pPr>
                <a:endParaRPr lang="id-ID" sz="19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3" name="Freeform 14"/>
              <p:cNvSpPr>
                <a:spLocks noEditPoints="1"/>
              </p:cNvSpPr>
              <p:nvPr/>
            </p:nvSpPr>
            <p:spPr bwMode="auto">
              <a:xfrm>
                <a:off x="7199313" y="1731270"/>
                <a:ext cx="447676" cy="361950"/>
              </a:xfrm>
              <a:custGeom>
                <a:avLst/>
                <a:gdLst>
                  <a:gd name="T0" fmla="*/ 24 w 89"/>
                  <a:gd name="T1" fmla="*/ 66 h 72"/>
                  <a:gd name="T2" fmla="*/ 6 w 89"/>
                  <a:gd name="T3" fmla="*/ 66 h 72"/>
                  <a:gd name="T4" fmla="*/ 6 w 89"/>
                  <a:gd name="T5" fmla="*/ 11 h 72"/>
                  <a:gd name="T6" fmla="*/ 83 w 89"/>
                  <a:gd name="T7" fmla="*/ 11 h 72"/>
                  <a:gd name="T8" fmla="*/ 83 w 89"/>
                  <a:gd name="T9" fmla="*/ 63 h 72"/>
                  <a:gd name="T10" fmla="*/ 89 w 89"/>
                  <a:gd name="T11" fmla="*/ 68 h 72"/>
                  <a:gd name="T12" fmla="*/ 89 w 89"/>
                  <a:gd name="T13" fmla="*/ 67 h 72"/>
                  <a:gd name="T14" fmla="*/ 89 w 89"/>
                  <a:gd name="T15" fmla="*/ 5 h 72"/>
                  <a:gd name="T16" fmla="*/ 84 w 89"/>
                  <a:gd name="T17" fmla="*/ 0 h 72"/>
                  <a:gd name="T18" fmla="*/ 5 w 89"/>
                  <a:gd name="T19" fmla="*/ 0 h 72"/>
                  <a:gd name="T20" fmla="*/ 0 w 89"/>
                  <a:gd name="T21" fmla="*/ 5 h 72"/>
                  <a:gd name="T22" fmla="*/ 0 w 89"/>
                  <a:gd name="T23" fmla="*/ 67 h 72"/>
                  <a:gd name="T24" fmla="*/ 5 w 89"/>
                  <a:gd name="T25" fmla="*/ 72 h 72"/>
                  <a:gd name="T26" fmla="*/ 30 w 89"/>
                  <a:gd name="T27" fmla="*/ 72 h 72"/>
                  <a:gd name="T28" fmla="*/ 24 w 89"/>
                  <a:gd name="T29" fmla="*/ 66 h 72"/>
                  <a:gd name="T30" fmla="*/ 61 w 89"/>
                  <a:gd name="T31" fmla="*/ 3 h 72"/>
                  <a:gd name="T32" fmla="*/ 83 w 89"/>
                  <a:gd name="T33" fmla="*/ 3 h 72"/>
                  <a:gd name="T34" fmla="*/ 83 w 89"/>
                  <a:gd name="T35" fmla="*/ 7 h 72"/>
                  <a:gd name="T36" fmla="*/ 61 w 89"/>
                  <a:gd name="T37" fmla="*/ 7 h 72"/>
                  <a:gd name="T38" fmla="*/ 61 w 89"/>
                  <a:gd name="T39" fmla="*/ 3 h 72"/>
                  <a:gd name="T40" fmla="*/ 6 w 89"/>
                  <a:gd name="T41" fmla="*/ 3 h 72"/>
                  <a:gd name="T42" fmla="*/ 10 w 89"/>
                  <a:gd name="T43" fmla="*/ 3 h 72"/>
                  <a:gd name="T44" fmla="*/ 10 w 89"/>
                  <a:gd name="T45" fmla="*/ 7 h 72"/>
                  <a:gd name="T46" fmla="*/ 6 w 89"/>
                  <a:gd name="T47" fmla="*/ 7 h 72"/>
                  <a:gd name="T48" fmla="*/ 6 w 89"/>
                  <a:gd name="T49" fmla="*/ 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9" h="72">
                    <a:moveTo>
                      <a:pt x="24" y="66"/>
                    </a:moveTo>
                    <a:cubicBezTo>
                      <a:pt x="6" y="66"/>
                      <a:pt x="6" y="66"/>
                      <a:pt x="6" y="66"/>
                    </a:cubicBezTo>
                    <a:cubicBezTo>
                      <a:pt x="6" y="11"/>
                      <a:pt x="6" y="11"/>
                      <a:pt x="6" y="11"/>
                    </a:cubicBezTo>
                    <a:cubicBezTo>
                      <a:pt x="83" y="11"/>
                      <a:pt x="83" y="11"/>
                      <a:pt x="83" y="11"/>
                    </a:cubicBezTo>
                    <a:cubicBezTo>
                      <a:pt x="83" y="63"/>
                      <a:pt x="83" y="63"/>
                      <a:pt x="83" y="63"/>
                    </a:cubicBezTo>
                    <a:cubicBezTo>
                      <a:pt x="89" y="68"/>
                      <a:pt x="89" y="68"/>
                      <a:pt x="89" y="68"/>
                    </a:cubicBezTo>
                    <a:cubicBezTo>
                      <a:pt x="89" y="68"/>
                      <a:pt x="89" y="67"/>
                      <a:pt x="89" y="67"/>
                    </a:cubicBezTo>
                    <a:cubicBezTo>
                      <a:pt x="89" y="5"/>
                      <a:pt x="89" y="5"/>
                      <a:pt x="89" y="5"/>
                    </a:cubicBezTo>
                    <a:cubicBezTo>
                      <a:pt x="89" y="2"/>
                      <a:pt x="87" y="0"/>
                      <a:pt x="84" y="0"/>
                    </a:cubicBezTo>
                    <a:cubicBezTo>
                      <a:pt x="5" y="0"/>
                      <a:pt x="5" y="0"/>
                      <a:pt x="5" y="0"/>
                    </a:cubicBezTo>
                    <a:cubicBezTo>
                      <a:pt x="3" y="0"/>
                      <a:pt x="0" y="2"/>
                      <a:pt x="0" y="5"/>
                    </a:cubicBezTo>
                    <a:cubicBezTo>
                      <a:pt x="0" y="67"/>
                      <a:pt x="0" y="67"/>
                      <a:pt x="0" y="67"/>
                    </a:cubicBezTo>
                    <a:cubicBezTo>
                      <a:pt x="0" y="69"/>
                      <a:pt x="3" y="72"/>
                      <a:pt x="5" y="72"/>
                    </a:cubicBezTo>
                    <a:cubicBezTo>
                      <a:pt x="30" y="72"/>
                      <a:pt x="30" y="72"/>
                      <a:pt x="30" y="72"/>
                    </a:cubicBezTo>
                    <a:cubicBezTo>
                      <a:pt x="28" y="70"/>
                      <a:pt x="26" y="68"/>
                      <a:pt x="24" y="66"/>
                    </a:cubicBezTo>
                    <a:close/>
                    <a:moveTo>
                      <a:pt x="61" y="3"/>
                    </a:moveTo>
                    <a:cubicBezTo>
                      <a:pt x="83" y="3"/>
                      <a:pt x="83" y="3"/>
                      <a:pt x="83" y="3"/>
                    </a:cubicBezTo>
                    <a:cubicBezTo>
                      <a:pt x="83" y="7"/>
                      <a:pt x="83" y="7"/>
                      <a:pt x="83" y="7"/>
                    </a:cubicBezTo>
                    <a:cubicBezTo>
                      <a:pt x="61" y="7"/>
                      <a:pt x="61" y="7"/>
                      <a:pt x="61" y="7"/>
                    </a:cubicBezTo>
                    <a:lnTo>
                      <a:pt x="61" y="3"/>
                    </a:lnTo>
                    <a:close/>
                    <a:moveTo>
                      <a:pt x="6" y="3"/>
                    </a:moveTo>
                    <a:cubicBezTo>
                      <a:pt x="10" y="3"/>
                      <a:pt x="10" y="3"/>
                      <a:pt x="10" y="3"/>
                    </a:cubicBezTo>
                    <a:cubicBezTo>
                      <a:pt x="10" y="7"/>
                      <a:pt x="10" y="7"/>
                      <a:pt x="10" y="7"/>
                    </a:cubicBezTo>
                    <a:cubicBezTo>
                      <a:pt x="6" y="7"/>
                      <a:pt x="6" y="7"/>
                      <a:pt x="6" y="7"/>
                    </a:cubicBezTo>
                    <a:lnTo>
                      <a:pt x="6" y="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lnSpc>
                    <a:spcPct val="120000"/>
                  </a:lnSpc>
                </a:pPr>
                <a:endParaRPr lang="id-ID" sz="19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grpSp>
        <p:nvGrpSpPr>
          <p:cNvPr id="44" name="Group 63"/>
          <p:cNvGrpSpPr/>
          <p:nvPr/>
        </p:nvGrpSpPr>
        <p:grpSpPr>
          <a:xfrm>
            <a:off x="6158918" y="2934515"/>
            <a:ext cx="971888" cy="738662"/>
            <a:chOff x="8002940" y="4104604"/>
            <a:chExt cx="1228725" cy="933866"/>
          </a:xfrm>
        </p:grpSpPr>
        <p:sp>
          <p:nvSpPr>
            <p:cNvPr id="45" name="TextBox 36"/>
            <p:cNvSpPr txBox="1"/>
            <p:nvPr/>
          </p:nvSpPr>
          <p:spPr>
            <a:xfrm>
              <a:off x="8002940" y="4668347"/>
              <a:ext cx="1228725" cy="196097"/>
            </a:xfrm>
            <a:prstGeom prst="rect">
              <a:avLst/>
            </a:prstGeom>
            <a:noFill/>
          </p:spPr>
          <p:txBody>
            <a:bodyPr wrap="square" lIns="0" tIns="0" rIns="0" bIns="0" rtlCol="0">
              <a:spAutoFit/>
            </a:bodyPr>
            <a:lstStyle/>
            <a:p>
              <a:pPr algn="ctr">
                <a:lnSpc>
                  <a:spcPct val="120000"/>
                </a:lnSpc>
              </a:pPr>
              <a:r>
                <a:rPr lang="en-GB" sz="900" b="1" dirty="0" err="1">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Analyze</a:t>
              </a:r>
              <a:endParaRPr lang="en-GB" sz="900" b="1"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nvGrpSpPr>
            <p:cNvPr id="46" name="Group 62"/>
            <p:cNvGrpSpPr/>
            <p:nvPr/>
          </p:nvGrpSpPr>
          <p:grpSpPr>
            <a:xfrm>
              <a:off x="8141566" y="4104604"/>
              <a:ext cx="933867" cy="933866"/>
              <a:chOff x="8141566" y="4104604"/>
              <a:chExt cx="933867" cy="933866"/>
            </a:xfrm>
          </p:grpSpPr>
          <p:sp>
            <p:nvSpPr>
              <p:cNvPr id="47" name="Oval 35"/>
              <p:cNvSpPr/>
              <p:nvPr/>
            </p:nvSpPr>
            <p:spPr>
              <a:xfrm>
                <a:off x="8141566" y="4104604"/>
                <a:ext cx="933867" cy="933866"/>
              </a:xfrm>
              <a:prstGeom prst="ellipse">
                <a:avLst/>
              </a:prstGeom>
              <a:solidFill>
                <a:schemeClr val="accent3"/>
              </a:solidFill>
              <a:ln w="889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id-ID"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8" name="Freeform 263"/>
              <p:cNvSpPr>
                <a:spLocks noEditPoints="1"/>
              </p:cNvSpPr>
              <p:nvPr/>
            </p:nvSpPr>
            <p:spPr bwMode="auto">
              <a:xfrm>
                <a:off x="8456179" y="4373354"/>
                <a:ext cx="325668" cy="339983"/>
              </a:xfrm>
              <a:custGeom>
                <a:avLst/>
                <a:gdLst>
                  <a:gd name="T0" fmla="*/ 3 w 77"/>
                  <a:gd name="T1" fmla="*/ 30 h 77"/>
                  <a:gd name="T2" fmla="*/ 30 w 77"/>
                  <a:gd name="T3" fmla="*/ 5 h 77"/>
                  <a:gd name="T4" fmla="*/ 7 w 77"/>
                  <a:gd name="T5" fmla="*/ 31 h 77"/>
                  <a:gd name="T6" fmla="*/ 71 w 77"/>
                  <a:gd name="T7" fmla="*/ 31 h 77"/>
                  <a:gd name="T8" fmla="*/ 74 w 77"/>
                  <a:gd name="T9" fmla="*/ 30 h 77"/>
                  <a:gd name="T10" fmla="*/ 47 w 77"/>
                  <a:gd name="T11" fmla="*/ 5 h 77"/>
                  <a:gd name="T12" fmla="*/ 71 w 77"/>
                  <a:gd name="T13" fmla="*/ 31 h 77"/>
                  <a:gd name="T14" fmla="*/ 72 w 77"/>
                  <a:gd name="T15" fmla="*/ 43 h 77"/>
                  <a:gd name="T16" fmla="*/ 61 w 77"/>
                  <a:gd name="T17" fmla="*/ 40 h 77"/>
                  <a:gd name="T18" fmla="*/ 55 w 77"/>
                  <a:gd name="T19" fmla="*/ 61 h 77"/>
                  <a:gd name="T20" fmla="*/ 40 w 77"/>
                  <a:gd name="T21" fmla="*/ 68 h 77"/>
                  <a:gd name="T22" fmla="*/ 39 w 77"/>
                  <a:gd name="T23" fmla="*/ 77 h 77"/>
                  <a:gd name="T24" fmla="*/ 38 w 77"/>
                  <a:gd name="T25" fmla="*/ 68 h 77"/>
                  <a:gd name="T26" fmla="*/ 22 w 77"/>
                  <a:gd name="T27" fmla="*/ 61 h 77"/>
                  <a:gd name="T28" fmla="*/ 16 w 77"/>
                  <a:gd name="T29" fmla="*/ 40 h 77"/>
                  <a:gd name="T30" fmla="*/ 5 w 77"/>
                  <a:gd name="T31" fmla="*/ 43 h 77"/>
                  <a:gd name="T32" fmla="*/ 5 w 77"/>
                  <a:gd name="T33" fmla="*/ 34 h 77"/>
                  <a:gd name="T34" fmla="*/ 16 w 77"/>
                  <a:gd name="T35" fmla="*/ 38 h 77"/>
                  <a:gd name="T36" fmla="*/ 22 w 77"/>
                  <a:gd name="T37" fmla="*/ 16 h 77"/>
                  <a:gd name="T38" fmla="*/ 38 w 77"/>
                  <a:gd name="T39" fmla="*/ 9 h 77"/>
                  <a:gd name="T40" fmla="*/ 39 w 77"/>
                  <a:gd name="T41" fmla="*/ 0 h 77"/>
                  <a:gd name="T42" fmla="*/ 40 w 77"/>
                  <a:gd name="T43" fmla="*/ 9 h 77"/>
                  <a:gd name="T44" fmla="*/ 55 w 77"/>
                  <a:gd name="T45" fmla="*/ 16 h 77"/>
                  <a:gd name="T46" fmla="*/ 61 w 77"/>
                  <a:gd name="T47" fmla="*/ 38 h 77"/>
                  <a:gd name="T48" fmla="*/ 72 w 77"/>
                  <a:gd name="T49" fmla="*/ 34 h 77"/>
                  <a:gd name="T50" fmla="*/ 39 w 77"/>
                  <a:gd name="T51" fmla="*/ 8 h 77"/>
                  <a:gd name="T52" fmla="*/ 39 w 77"/>
                  <a:gd name="T53" fmla="*/ 2 h 77"/>
                  <a:gd name="T54" fmla="*/ 39 w 77"/>
                  <a:gd name="T55" fmla="*/ 8 h 77"/>
                  <a:gd name="T56" fmla="*/ 5 w 77"/>
                  <a:gd name="T57" fmla="*/ 36 h 77"/>
                  <a:gd name="T58" fmla="*/ 5 w 77"/>
                  <a:gd name="T59" fmla="*/ 41 h 77"/>
                  <a:gd name="T60" fmla="*/ 39 w 77"/>
                  <a:gd name="T61" fmla="*/ 70 h 77"/>
                  <a:gd name="T62" fmla="*/ 39 w 77"/>
                  <a:gd name="T63" fmla="*/ 75 h 77"/>
                  <a:gd name="T64" fmla="*/ 39 w 77"/>
                  <a:gd name="T65" fmla="*/ 70 h 77"/>
                  <a:gd name="T66" fmla="*/ 52 w 77"/>
                  <a:gd name="T67" fmla="*/ 47 h 77"/>
                  <a:gd name="T68" fmla="*/ 42 w 77"/>
                  <a:gd name="T69" fmla="*/ 39 h 77"/>
                  <a:gd name="T70" fmla="*/ 46 w 77"/>
                  <a:gd name="T71" fmla="*/ 33 h 77"/>
                  <a:gd name="T72" fmla="*/ 45 w 77"/>
                  <a:gd name="T73" fmla="*/ 30 h 77"/>
                  <a:gd name="T74" fmla="*/ 32 w 77"/>
                  <a:gd name="T75" fmla="*/ 30 h 77"/>
                  <a:gd name="T76" fmla="*/ 31 w 77"/>
                  <a:gd name="T77" fmla="*/ 33 h 77"/>
                  <a:gd name="T78" fmla="*/ 35 w 77"/>
                  <a:gd name="T79" fmla="*/ 39 h 77"/>
                  <a:gd name="T80" fmla="*/ 25 w 77"/>
                  <a:gd name="T81" fmla="*/ 47 h 77"/>
                  <a:gd name="T82" fmla="*/ 55 w 77"/>
                  <a:gd name="T83" fmla="*/ 54 h 77"/>
                  <a:gd name="T84" fmla="*/ 72 w 77"/>
                  <a:gd name="T85" fmla="*/ 36 h 77"/>
                  <a:gd name="T86" fmla="*/ 72 w 77"/>
                  <a:gd name="T87" fmla="*/ 41 h 77"/>
                  <a:gd name="T88" fmla="*/ 71 w 77"/>
                  <a:gd name="T89" fmla="*/ 47 h 77"/>
                  <a:gd name="T90" fmla="*/ 47 w 77"/>
                  <a:gd name="T91" fmla="*/ 73 h 77"/>
                  <a:gd name="T92" fmla="*/ 74 w 77"/>
                  <a:gd name="T93" fmla="*/ 47 h 77"/>
                  <a:gd name="T94" fmla="*/ 71 w 77"/>
                  <a:gd name="T95" fmla="*/ 47 h 77"/>
                  <a:gd name="T96" fmla="*/ 5 w 77"/>
                  <a:gd name="T97" fmla="*/ 47 h 77"/>
                  <a:gd name="T98" fmla="*/ 30 w 77"/>
                  <a:gd name="T99" fmla="*/ 74 h 77"/>
                  <a:gd name="T100" fmla="*/ 30 w 77"/>
                  <a:gd name="T101" fmla="*/ 7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 h="77">
                    <a:moveTo>
                      <a:pt x="5" y="30"/>
                    </a:moveTo>
                    <a:cubicBezTo>
                      <a:pt x="4" y="30"/>
                      <a:pt x="4" y="30"/>
                      <a:pt x="3" y="30"/>
                    </a:cubicBezTo>
                    <a:cubicBezTo>
                      <a:pt x="7" y="17"/>
                      <a:pt x="17" y="7"/>
                      <a:pt x="30" y="4"/>
                    </a:cubicBezTo>
                    <a:cubicBezTo>
                      <a:pt x="30" y="4"/>
                      <a:pt x="30" y="4"/>
                      <a:pt x="30" y="5"/>
                    </a:cubicBezTo>
                    <a:cubicBezTo>
                      <a:pt x="30" y="5"/>
                      <a:pt x="30" y="6"/>
                      <a:pt x="30" y="7"/>
                    </a:cubicBezTo>
                    <a:cubicBezTo>
                      <a:pt x="19" y="10"/>
                      <a:pt x="9" y="19"/>
                      <a:pt x="7" y="31"/>
                    </a:cubicBezTo>
                    <a:cubicBezTo>
                      <a:pt x="6" y="30"/>
                      <a:pt x="5" y="30"/>
                      <a:pt x="5" y="30"/>
                    </a:cubicBezTo>
                    <a:close/>
                    <a:moveTo>
                      <a:pt x="71" y="31"/>
                    </a:moveTo>
                    <a:cubicBezTo>
                      <a:pt x="71" y="30"/>
                      <a:pt x="72" y="30"/>
                      <a:pt x="72" y="30"/>
                    </a:cubicBezTo>
                    <a:cubicBezTo>
                      <a:pt x="73" y="30"/>
                      <a:pt x="73" y="30"/>
                      <a:pt x="74" y="30"/>
                    </a:cubicBezTo>
                    <a:cubicBezTo>
                      <a:pt x="70" y="17"/>
                      <a:pt x="60" y="7"/>
                      <a:pt x="47" y="4"/>
                    </a:cubicBezTo>
                    <a:cubicBezTo>
                      <a:pt x="47" y="4"/>
                      <a:pt x="47" y="4"/>
                      <a:pt x="47" y="5"/>
                    </a:cubicBezTo>
                    <a:cubicBezTo>
                      <a:pt x="47" y="5"/>
                      <a:pt x="47" y="6"/>
                      <a:pt x="47" y="7"/>
                    </a:cubicBezTo>
                    <a:cubicBezTo>
                      <a:pt x="58" y="10"/>
                      <a:pt x="68" y="19"/>
                      <a:pt x="71" y="31"/>
                    </a:cubicBezTo>
                    <a:close/>
                    <a:moveTo>
                      <a:pt x="77" y="39"/>
                    </a:moveTo>
                    <a:cubicBezTo>
                      <a:pt x="77" y="41"/>
                      <a:pt x="75" y="43"/>
                      <a:pt x="72" y="43"/>
                    </a:cubicBezTo>
                    <a:cubicBezTo>
                      <a:pt x="70" y="43"/>
                      <a:pt x="68" y="42"/>
                      <a:pt x="68" y="40"/>
                    </a:cubicBezTo>
                    <a:cubicBezTo>
                      <a:pt x="61" y="40"/>
                      <a:pt x="61" y="40"/>
                      <a:pt x="61" y="40"/>
                    </a:cubicBezTo>
                    <a:cubicBezTo>
                      <a:pt x="61" y="55"/>
                      <a:pt x="61" y="55"/>
                      <a:pt x="61" y="55"/>
                    </a:cubicBezTo>
                    <a:cubicBezTo>
                      <a:pt x="61" y="58"/>
                      <a:pt x="58" y="61"/>
                      <a:pt x="55" y="61"/>
                    </a:cubicBezTo>
                    <a:cubicBezTo>
                      <a:pt x="40" y="61"/>
                      <a:pt x="40" y="61"/>
                      <a:pt x="40" y="61"/>
                    </a:cubicBezTo>
                    <a:cubicBezTo>
                      <a:pt x="40" y="68"/>
                      <a:pt x="40" y="68"/>
                      <a:pt x="40" y="68"/>
                    </a:cubicBezTo>
                    <a:cubicBezTo>
                      <a:pt x="42" y="68"/>
                      <a:pt x="43" y="70"/>
                      <a:pt x="43" y="73"/>
                    </a:cubicBezTo>
                    <a:cubicBezTo>
                      <a:pt x="43" y="75"/>
                      <a:pt x="41" y="77"/>
                      <a:pt x="39" y="77"/>
                    </a:cubicBezTo>
                    <a:cubicBezTo>
                      <a:pt x="36" y="77"/>
                      <a:pt x="34" y="75"/>
                      <a:pt x="34" y="73"/>
                    </a:cubicBezTo>
                    <a:cubicBezTo>
                      <a:pt x="34" y="70"/>
                      <a:pt x="35" y="68"/>
                      <a:pt x="38" y="68"/>
                    </a:cubicBezTo>
                    <a:cubicBezTo>
                      <a:pt x="38" y="61"/>
                      <a:pt x="38" y="61"/>
                      <a:pt x="38" y="61"/>
                    </a:cubicBezTo>
                    <a:cubicBezTo>
                      <a:pt x="22" y="61"/>
                      <a:pt x="22" y="61"/>
                      <a:pt x="22" y="61"/>
                    </a:cubicBezTo>
                    <a:cubicBezTo>
                      <a:pt x="19" y="61"/>
                      <a:pt x="16" y="58"/>
                      <a:pt x="16" y="55"/>
                    </a:cubicBezTo>
                    <a:cubicBezTo>
                      <a:pt x="16" y="40"/>
                      <a:pt x="16" y="40"/>
                      <a:pt x="16" y="40"/>
                    </a:cubicBezTo>
                    <a:cubicBezTo>
                      <a:pt x="9" y="40"/>
                      <a:pt x="9" y="40"/>
                      <a:pt x="9" y="40"/>
                    </a:cubicBezTo>
                    <a:cubicBezTo>
                      <a:pt x="9" y="42"/>
                      <a:pt x="7" y="43"/>
                      <a:pt x="5" y="43"/>
                    </a:cubicBezTo>
                    <a:cubicBezTo>
                      <a:pt x="2" y="43"/>
                      <a:pt x="0" y="41"/>
                      <a:pt x="0" y="39"/>
                    </a:cubicBezTo>
                    <a:cubicBezTo>
                      <a:pt x="0" y="36"/>
                      <a:pt x="2" y="34"/>
                      <a:pt x="5" y="34"/>
                    </a:cubicBezTo>
                    <a:cubicBezTo>
                      <a:pt x="7" y="34"/>
                      <a:pt x="9" y="36"/>
                      <a:pt x="9" y="38"/>
                    </a:cubicBezTo>
                    <a:cubicBezTo>
                      <a:pt x="16" y="38"/>
                      <a:pt x="16" y="38"/>
                      <a:pt x="16" y="38"/>
                    </a:cubicBezTo>
                    <a:cubicBezTo>
                      <a:pt x="16" y="22"/>
                      <a:pt x="16" y="22"/>
                      <a:pt x="16" y="22"/>
                    </a:cubicBezTo>
                    <a:cubicBezTo>
                      <a:pt x="16" y="19"/>
                      <a:pt x="19" y="16"/>
                      <a:pt x="22" y="16"/>
                    </a:cubicBezTo>
                    <a:cubicBezTo>
                      <a:pt x="38" y="16"/>
                      <a:pt x="38" y="16"/>
                      <a:pt x="38" y="16"/>
                    </a:cubicBezTo>
                    <a:cubicBezTo>
                      <a:pt x="38" y="9"/>
                      <a:pt x="38" y="9"/>
                      <a:pt x="38" y="9"/>
                    </a:cubicBezTo>
                    <a:cubicBezTo>
                      <a:pt x="35" y="9"/>
                      <a:pt x="34" y="7"/>
                      <a:pt x="34" y="5"/>
                    </a:cubicBezTo>
                    <a:cubicBezTo>
                      <a:pt x="34" y="2"/>
                      <a:pt x="36" y="0"/>
                      <a:pt x="39" y="0"/>
                    </a:cubicBezTo>
                    <a:cubicBezTo>
                      <a:pt x="41" y="0"/>
                      <a:pt x="43" y="2"/>
                      <a:pt x="43" y="5"/>
                    </a:cubicBezTo>
                    <a:cubicBezTo>
                      <a:pt x="43" y="7"/>
                      <a:pt x="42" y="9"/>
                      <a:pt x="40" y="9"/>
                    </a:cubicBezTo>
                    <a:cubicBezTo>
                      <a:pt x="40" y="16"/>
                      <a:pt x="40" y="16"/>
                      <a:pt x="40" y="16"/>
                    </a:cubicBezTo>
                    <a:cubicBezTo>
                      <a:pt x="55" y="16"/>
                      <a:pt x="55" y="16"/>
                      <a:pt x="55" y="16"/>
                    </a:cubicBezTo>
                    <a:cubicBezTo>
                      <a:pt x="58" y="16"/>
                      <a:pt x="61" y="19"/>
                      <a:pt x="61" y="22"/>
                    </a:cubicBezTo>
                    <a:cubicBezTo>
                      <a:pt x="61" y="38"/>
                      <a:pt x="61" y="38"/>
                      <a:pt x="61" y="38"/>
                    </a:cubicBezTo>
                    <a:cubicBezTo>
                      <a:pt x="68" y="38"/>
                      <a:pt x="68" y="38"/>
                      <a:pt x="68" y="38"/>
                    </a:cubicBezTo>
                    <a:cubicBezTo>
                      <a:pt x="68" y="36"/>
                      <a:pt x="70" y="34"/>
                      <a:pt x="72" y="34"/>
                    </a:cubicBezTo>
                    <a:cubicBezTo>
                      <a:pt x="75" y="34"/>
                      <a:pt x="77" y="36"/>
                      <a:pt x="77" y="39"/>
                    </a:cubicBezTo>
                    <a:close/>
                    <a:moveTo>
                      <a:pt x="39" y="8"/>
                    </a:moveTo>
                    <a:cubicBezTo>
                      <a:pt x="40" y="8"/>
                      <a:pt x="41" y="6"/>
                      <a:pt x="41" y="5"/>
                    </a:cubicBezTo>
                    <a:cubicBezTo>
                      <a:pt x="41" y="3"/>
                      <a:pt x="40" y="2"/>
                      <a:pt x="39" y="2"/>
                    </a:cubicBezTo>
                    <a:cubicBezTo>
                      <a:pt x="37" y="2"/>
                      <a:pt x="36" y="3"/>
                      <a:pt x="36" y="5"/>
                    </a:cubicBezTo>
                    <a:cubicBezTo>
                      <a:pt x="36" y="6"/>
                      <a:pt x="37" y="8"/>
                      <a:pt x="39" y="8"/>
                    </a:cubicBezTo>
                    <a:close/>
                    <a:moveTo>
                      <a:pt x="7" y="39"/>
                    </a:moveTo>
                    <a:cubicBezTo>
                      <a:pt x="7" y="37"/>
                      <a:pt x="6" y="36"/>
                      <a:pt x="5" y="36"/>
                    </a:cubicBezTo>
                    <a:cubicBezTo>
                      <a:pt x="3" y="36"/>
                      <a:pt x="2" y="37"/>
                      <a:pt x="2" y="39"/>
                    </a:cubicBezTo>
                    <a:cubicBezTo>
                      <a:pt x="2" y="40"/>
                      <a:pt x="3" y="41"/>
                      <a:pt x="5" y="41"/>
                    </a:cubicBezTo>
                    <a:cubicBezTo>
                      <a:pt x="6" y="41"/>
                      <a:pt x="7" y="40"/>
                      <a:pt x="7" y="39"/>
                    </a:cubicBezTo>
                    <a:close/>
                    <a:moveTo>
                      <a:pt x="39" y="70"/>
                    </a:moveTo>
                    <a:cubicBezTo>
                      <a:pt x="37" y="70"/>
                      <a:pt x="36" y="71"/>
                      <a:pt x="36" y="73"/>
                    </a:cubicBezTo>
                    <a:cubicBezTo>
                      <a:pt x="36" y="74"/>
                      <a:pt x="37" y="75"/>
                      <a:pt x="39" y="75"/>
                    </a:cubicBezTo>
                    <a:cubicBezTo>
                      <a:pt x="40" y="75"/>
                      <a:pt x="41" y="74"/>
                      <a:pt x="41" y="73"/>
                    </a:cubicBezTo>
                    <a:cubicBezTo>
                      <a:pt x="41" y="71"/>
                      <a:pt x="40" y="70"/>
                      <a:pt x="39" y="70"/>
                    </a:cubicBezTo>
                    <a:close/>
                    <a:moveTo>
                      <a:pt x="55" y="54"/>
                    </a:moveTo>
                    <a:cubicBezTo>
                      <a:pt x="55" y="54"/>
                      <a:pt x="54" y="49"/>
                      <a:pt x="52" y="47"/>
                    </a:cubicBezTo>
                    <a:cubicBezTo>
                      <a:pt x="51" y="45"/>
                      <a:pt x="44" y="44"/>
                      <a:pt x="43" y="43"/>
                    </a:cubicBezTo>
                    <a:cubicBezTo>
                      <a:pt x="42" y="42"/>
                      <a:pt x="42" y="40"/>
                      <a:pt x="42" y="39"/>
                    </a:cubicBezTo>
                    <a:cubicBezTo>
                      <a:pt x="43" y="38"/>
                      <a:pt x="44" y="37"/>
                      <a:pt x="44" y="35"/>
                    </a:cubicBezTo>
                    <a:cubicBezTo>
                      <a:pt x="45" y="35"/>
                      <a:pt x="45" y="34"/>
                      <a:pt x="46" y="33"/>
                    </a:cubicBezTo>
                    <a:cubicBezTo>
                      <a:pt x="46" y="32"/>
                      <a:pt x="45" y="32"/>
                      <a:pt x="45" y="31"/>
                    </a:cubicBezTo>
                    <a:cubicBezTo>
                      <a:pt x="45" y="31"/>
                      <a:pt x="45" y="31"/>
                      <a:pt x="45" y="30"/>
                    </a:cubicBezTo>
                    <a:cubicBezTo>
                      <a:pt x="45" y="26"/>
                      <a:pt x="42" y="23"/>
                      <a:pt x="39" y="23"/>
                    </a:cubicBezTo>
                    <a:cubicBezTo>
                      <a:pt x="35" y="23"/>
                      <a:pt x="32" y="26"/>
                      <a:pt x="32" y="30"/>
                    </a:cubicBezTo>
                    <a:cubicBezTo>
                      <a:pt x="32" y="31"/>
                      <a:pt x="32" y="31"/>
                      <a:pt x="32" y="31"/>
                    </a:cubicBezTo>
                    <a:cubicBezTo>
                      <a:pt x="32" y="32"/>
                      <a:pt x="31" y="32"/>
                      <a:pt x="31" y="33"/>
                    </a:cubicBezTo>
                    <a:cubicBezTo>
                      <a:pt x="32" y="34"/>
                      <a:pt x="32" y="35"/>
                      <a:pt x="33" y="35"/>
                    </a:cubicBezTo>
                    <a:cubicBezTo>
                      <a:pt x="33" y="37"/>
                      <a:pt x="34" y="38"/>
                      <a:pt x="35" y="39"/>
                    </a:cubicBezTo>
                    <a:cubicBezTo>
                      <a:pt x="35" y="40"/>
                      <a:pt x="35" y="42"/>
                      <a:pt x="34" y="43"/>
                    </a:cubicBezTo>
                    <a:cubicBezTo>
                      <a:pt x="34" y="44"/>
                      <a:pt x="26" y="45"/>
                      <a:pt x="25" y="47"/>
                    </a:cubicBezTo>
                    <a:cubicBezTo>
                      <a:pt x="24" y="49"/>
                      <a:pt x="22" y="54"/>
                      <a:pt x="22" y="54"/>
                    </a:cubicBezTo>
                    <a:lnTo>
                      <a:pt x="55" y="54"/>
                    </a:lnTo>
                    <a:close/>
                    <a:moveTo>
                      <a:pt x="75" y="39"/>
                    </a:moveTo>
                    <a:cubicBezTo>
                      <a:pt x="75" y="37"/>
                      <a:pt x="74" y="36"/>
                      <a:pt x="72" y="36"/>
                    </a:cubicBezTo>
                    <a:cubicBezTo>
                      <a:pt x="71" y="36"/>
                      <a:pt x="70" y="37"/>
                      <a:pt x="70" y="39"/>
                    </a:cubicBezTo>
                    <a:cubicBezTo>
                      <a:pt x="70" y="40"/>
                      <a:pt x="71" y="41"/>
                      <a:pt x="72" y="41"/>
                    </a:cubicBezTo>
                    <a:cubicBezTo>
                      <a:pt x="74" y="41"/>
                      <a:pt x="75" y="40"/>
                      <a:pt x="75" y="39"/>
                    </a:cubicBezTo>
                    <a:close/>
                    <a:moveTo>
                      <a:pt x="71" y="47"/>
                    </a:moveTo>
                    <a:cubicBezTo>
                      <a:pt x="68" y="58"/>
                      <a:pt x="58" y="68"/>
                      <a:pt x="47" y="71"/>
                    </a:cubicBezTo>
                    <a:cubicBezTo>
                      <a:pt x="47" y="71"/>
                      <a:pt x="47" y="72"/>
                      <a:pt x="47" y="73"/>
                    </a:cubicBezTo>
                    <a:cubicBezTo>
                      <a:pt x="47" y="73"/>
                      <a:pt x="47" y="73"/>
                      <a:pt x="47" y="74"/>
                    </a:cubicBezTo>
                    <a:cubicBezTo>
                      <a:pt x="60" y="71"/>
                      <a:pt x="70" y="60"/>
                      <a:pt x="74" y="47"/>
                    </a:cubicBezTo>
                    <a:cubicBezTo>
                      <a:pt x="73" y="47"/>
                      <a:pt x="73" y="47"/>
                      <a:pt x="72" y="47"/>
                    </a:cubicBezTo>
                    <a:cubicBezTo>
                      <a:pt x="72" y="47"/>
                      <a:pt x="71" y="47"/>
                      <a:pt x="71" y="47"/>
                    </a:cubicBezTo>
                    <a:close/>
                    <a:moveTo>
                      <a:pt x="7" y="47"/>
                    </a:moveTo>
                    <a:cubicBezTo>
                      <a:pt x="6" y="47"/>
                      <a:pt x="5" y="47"/>
                      <a:pt x="5" y="47"/>
                    </a:cubicBezTo>
                    <a:cubicBezTo>
                      <a:pt x="4" y="47"/>
                      <a:pt x="4" y="47"/>
                      <a:pt x="3" y="47"/>
                    </a:cubicBezTo>
                    <a:cubicBezTo>
                      <a:pt x="7" y="60"/>
                      <a:pt x="17" y="71"/>
                      <a:pt x="30" y="74"/>
                    </a:cubicBezTo>
                    <a:cubicBezTo>
                      <a:pt x="30" y="73"/>
                      <a:pt x="30" y="73"/>
                      <a:pt x="30" y="73"/>
                    </a:cubicBezTo>
                    <a:cubicBezTo>
                      <a:pt x="30" y="72"/>
                      <a:pt x="30" y="71"/>
                      <a:pt x="30" y="71"/>
                    </a:cubicBezTo>
                    <a:cubicBezTo>
                      <a:pt x="19" y="68"/>
                      <a:pt x="9" y="58"/>
                      <a:pt x="7" y="47"/>
                    </a:cubicBezTo>
                    <a:close/>
                  </a:path>
                </a:pathLst>
              </a:custGeom>
              <a:solidFill>
                <a:schemeClr val="bg1"/>
              </a:solidFill>
              <a:ln>
                <a:noFill/>
              </a:ln>
            </p:spPr>
            <p:txBody>
              <a:bodyPr vert="horz" wrap="square" lIns="96435" tIns="48218" rIns="96435" bIns="48218" numCol="1" anchor="t" anchorCtr="0" compatLnSpc="1"/>
              <a:lstStyle/>
              <a:p>
                <a:pPr>
                  <a:lnSpc>
                    <a:spcPct val="120000"/>
                  </a:lnSpc>
                </a:pPr>
                <a:endParaRPr lang="en-US">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sp>
        <p:nvSpPr>
          <p:cNvPr id="49" name="TextBox 69"/>
          <p:cNvSpPr txBox="1"/>
          <p:nvPr/>
        </p:nvSpPr>
        <p:spPr>
          <a:xfrm>
            <a:off x="1346545" y="3726659"/>
            <a:ext cx="1292662" cy="300083"/>
          </a:xfrm>
          <a:prstGeom prst="rect">
            <a:avLst/>
          </a:prstGeom>
          <a:noFill/>
        </p:spPr>
        <p:txBody>
          <a:bodyPr wrap="none" lIns="68580" tIns="34290" rIns="68580" bIns="34290" rtlCol="0">
            <a:spAutoFit/>
          </a:bodyPr>
          <a:lstStyle/>
          <a:p>
            <a:r>
              <a:rPr lang="zh-CN" altLang="en-US" sz="1500" dirty="0">
                <a:solidFill>
                  <a:schemeClr val="tx1">
                    <a:lumMod val="85000"/>
                    <a:lumOff val="1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标题文字添加</a:t>
            </a:r>
            <a:endParaRPr lang="en-US" altLang="zh-CN" sz="1500" dirty="0">
              <a:solidFill>
                <a:schemeClr val="tx1">
                  <a:lumMod val="85000"/>
                  <a:lumOff val="1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0" name="TextBox 71"/>
          <p:cNvSpPr txBox="1"/>
          <p:nvPr/>
        </p:nvSpPr>
        <p:spPr>
          <a:xfrm>
            <a:off x="1338844" y="4039506"/>
            <a:ext cx="6607901" cy="464871"/>
          </a:xfrm>
          <a:prstGeom prst="rect">
            <a:avLst/>
          </a:prstGeom>
          <a:noFill/>
        </p:spPr>
        <p:txBody>
          <a:bodyPr wrap="square" lIns="68580" tIns="34290" rIns="68580" bIns="34290" rtlCol="0">
            <a:spAutoFit/>
          </a:bodyPr>
          <a:lstStyle/>
          <a:p>
            <a:pPr algn="just">
              <a:lnSpc>
                <a:spcPct val="150000"/>
              </a:lnSpc>
            </a:pPr>
            <a:r>
              <a:rPr lang="zh-CN" altLang="en-US" sz="900" dirty="0">
                <a:solidFill>
                  <a:schemeClr val="tx1">
                    <a:lumMod val="75000"/>
                    <a:lumOff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请替换文字内容，修改文字内容，也可以直接复制你的内容到此。，修改文字内容，也可以直接复制你的内容到此。请替换文字内容，修改文字内容，也可以直接复制你的内容到此。，修改文字内容，也可以直接复制你的内容到此。</a:t>
            </a:r>
            <a:endParaRPr lang="id-ID" sz="900" dirty="0">
              <a:solidFill>
                <a:schemeClr val="tx1">
                  <a:lumMod val="75000"/>
                  <a:lumOff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4" name="矩形 53"/>
          <p:cNvSpPr/>
          <p:nvPr/>
        </p:nvSpPr>
        <p:spPr>
          <a:xfrm>
            <a:off x="0" y="-1"/>
            <a:ext cx="9144000" cy="12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5" name="矩形 54"/>
          <p:cNvSpPr/>
          <p:nvPr/>
        </p:nvSpPr>
        <p:spPr>
          <a:xfrm>
            <a:off x="349112" y="-1"/>
            <a:ext cx="2376677" cy="12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6" name="矩形 55"/>
          <p:cNvSpPr/>
          <p:nvPr/>
        </p:nvSpPr>
        <p:spPr>
          <a:xfrm>
            <a:off x="0" y="5020000"/>
            <a:ext cx="9144000" cy="12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7" name="矩形 56"/>
          <p:cNvSpPr/>
          <p:nvPr/>
        </p:nvSpPr>
        <p:spPr>
          <a:xfrm>
            <a:off x="6377500" y="5020000"/>
            <a:ext cx="2376677" cy="12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8" name="文本框 57"/>
          <p:cNvSpPr txBox="1"/>
          <p:nvPr/>
        </p:nvSpPr>
        <p:spPr>
          <a:xfrm>
            <a:off x="201336" y="385894"/>
            <a:ext cx="2615583" cy="369332"/>
          </a:xfrm>
          <a:prstGeom prst="rect">
            <a:avLst/>
          </a:prstGeom>
          <a:noFill/>
        </p:spPr>
        <p:txBody>
          <a:bodyPr wrap="square" rtlCol="0">
            <a:spAutoFit/>
          </a:bodyPr>
          <a:lstStyle/>
          <a:p>
            <a:r>
              <a:rPr lang="zh-CN" altLang="en-US" sz="1800" dirty="0" smtClean="0"/>
              <a:t>请输入标题文字</a:t>
            </a:r>
            <a:endParaRPr lang="zh-CN" altLang="en-US" sz="1800" dirty="0"/>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500"/>
                                        <p:tgtEl>
                                          <p:spTgt spid="49"/>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49"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1129545"/>
            <a:ext cx="9144000" cy="3057991"/>
          </a:xfrm>
          <a:prstGeom prst="rect">
            <a:avLst/>
          </a:prstGeom>
          <a:solidFill>
            <a:schemeClr val="accent4">
              <a:lumMod val="20000"/>
              <a:lumOff val="80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 name="文本框 21"/>
          <p:cNvSpPr txBox="1"/>
          <p:nvPr/>
        </p:nvSpPr>
        <p:spPr>
          <a:xfrm>
            <a:off x="4305330" y="1662990"/>
            <a:ext cx="3896839" cy="484603"/>
          </a:xfrm>
          <a:prstGeom prst="rect">
            <a:avLst/>
          </a:prstGeom>
          <a:noFill/>
        </p:spPr>
        <p:txBody>
          <a:bodyPr wrap="square" lIns="68448" tIns="34218" rIns="68448" bIns="34218" rtlCol="0">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8565"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6730" algn="l" defTabSz="1218565" rtl="0" eaLnBrk="1" latinLnBrk="0" hangingPunct="1">
              <a:defRPr sz="2400" kern="1200">
                <a:solidFill>
                  <a:schemeClr val="tx1"/>
                </a:solidFill>
                <a:latin typeface="+mn-lt"/>
                <a:ea typeface="+mn-ea"/>
                <a:cs typeface="+mn-cs"/>
              </a:defRPr>
            </a:lvl6pPr>
            <a:lvl7pPr marL="3656330"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a:lstStyle>
          <a:p>
            <a:r>
              <a:rPr lang="zh-CN" altLang="en-US" sz="2700" b="1"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添加标题内容</a:t>
            </a:r>
            <a:endParaRPr lang="zh-CN" altLang="en-US" sz="2700" b="1"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nvGrpSpPr>
          <p:cNvPr id="4" name="组合 3"/>
          <p:cNvGrpSpPr/>
          <p:nvPr/>
        </p:nvGrpSpPr>
        <p:grpSpPr>
          <a:xfrm>
            <a:off x="1485139" y="1495733"/>
            <a:ext cx="2323531" cy="2068431"/>
            <a:chOff x="4345444" y="2542859"/>
            <a:chExt cx="1810550" cy="1811205"/>
          </a:xfrm>
        </p:grpSpPr>
        <p:grpSp>
          <p:nvGrpSpPr>
            <p:cNvPr id="10" name="组合 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2" name="同心圆 16"/>
              <p:cNvSpPr/>
              <p:nvPr/>
            </p:nvSpPr>
            <p:spPr>
              <a:xfrm>
                <a:off x="1463339" y="1072758"/>
                <a:ext cx="1546058" cy="1546058"/>
              </a:xfrm>
              <a:prstGeom prst="hexagon">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218565" rtl="0" eaLnBrk="1" latinLnBrk="0" hangingPunct="1">
                  <a:defRPr sz="2400" kern="1200">
                    <a:solidFill>
                      <a:schemeClr val="lt1"/>
                    </a:solidFill>
                    <a:latin typeface="+mn-lt"/>
                    <a:ea typeface="+mn-ea"/>
                    <a:cs typeface="+mn-cs"/>
                  </a:defRPr>
                </a:lvl1pPr>
                <a:lvl2pPr marL="609600" algn="l" defTabSz="1218565" rtl="0" eaLnBrk="1" latinLnBrk="0" hangingPunct="1">
                  <a:defRPr sz="2400" kern="1200">
                    <a:solidFill>
                      <a:schemeClr val="lt1"/>
                    </a:solidFill>
                    <a:latin typeface="+mn-lt"/>
                    <a:ea typeface="+mn-ea"/>
                    <a:cs typeface="+mn-cs"/>
                  </a:defRPr>
                </a:lvl2pPr>
                <a:lvl3pPr marL="1218565" algn="l" defTabSz="1218565" rtl="0" eaLnBrk="1" latinLnBrk="0" hangingPunct="1">
                  <a:defRPr sz="2400" kern="1200">
                    <a:solidFill>
                      <a:schemeClr val="lt1"/>
                    </a:solidFill>
                    <a:latin typeface="+mn-lt"/>
                    <a:ea typeface="+mn-ea"/>
                    <a:cs typeface="+mn-cs"/>
                  </a:defRPr>
                </a:lvl3pPr>
                <a:lvl4pPr marL="1828165" algn="l" defTabSz="1218565" rtl="0" eaLnBrk="1" latinLnBrk="0" hangingPunct="1">
                  <a:defRPr sz="2400" kern="1200">
                    <a:solidFill>
                      <a:schemeClr val="lt1"/>
                    </a:solidFill>
                    <a:latin typeface="+mn-lt"/>
                    <a:ea typeface="+mn-ea"/>
                    <a:cs typeface="+mn-cs"/>
                  </a:defRPr>
                </a:lvl4pPr>
                <a:lvl5pPr marL="2437765" algn="l" defTabSz="1218565" rtl="0" eaLnBrk="1" latinLnBrk="0" hangingPunct="1">
                  <a:defRPr sz="2400" kern="1200">
                    <a:solidFill>
                      <a:schemeClr val="lt1"/>
                    </a:solidFill>
                    <a:latin typeface="+mn-lt"/>
                    <a:ea typeface="+mn-ea"/>
                    <a:cs typeface="+mn-cs"/>
                  </a:defRPr>
                </a:lvl5pPr>
                <a:lvl6pPr marL="3046730" algn="l" defTabSz="1218565" rtl="0" eaLnBrk="1" latinLnBrk="0" hangingPunct="1">
                  <a:defRPr sz="2400" kern="1200">
                    <a:solidFill>
                      <a:schemeClr val="lt1"/>
                    </a:solidFill>
                    <a:latin typeface="+mn-lt"/>
                    <a:ea typeface="+mn-ea"/>
                    <a:cs typeface="+mn-cs"/>
                  </a:defRPr>
                </a:lvl6pPr>
                <a:lvl7pPr marL="3656330" algn="l" defTabSz="1218565" rtl="0" eaLnBrk="1" latinLnBrk="0" hangingPunct="1">
                  <a:defRPr sz="2400" kern="1200">
                    <a:solidFill>
                      <a:schemeClr val="lt1"/>
                    </a:solidFill>
                    <a:latin typeface="+mn-lt"/>
                    <a:ea typeface="+mn-ea"/>
                    <a:cs typeface="+mn-cs"/>
                  </a:defRPr>
                </a:lvl7pPr>
                <a:lvl8pPr marL="4265930" algn="l" defTabSz="1218565" rtl="0" eaLnBrk="1" latinLnBrk="0" hangingPunct="1">
                  <a:defRPr sz="2400" kern="1200">
                    <a:solidFill>
                      <a:schemeClr val="lt1"/>
                    </a:solidFill>
                    <a:latin typeface="+mn-lt"/>
                    <a:ea typeface="+mn-ea"/>
                    <a:cs typeface="+mn-cs"/>
                  </a:defRPr>
                </a:lvl8pPr>
                <a:lvl9pPr marL="4875530" algn="l" defTabSz="1218565" rtl="0" eaLnBrk="1" latinLnBrk="0" hangingPunct="1">
                  <a:defRPr sz="2400" kern="1200">
                    <a:solidFill>
                      <a:schemeClr val="lt1"/>
                    </a:solidFill>
                    <a:latin typeface="+mn-lt"/>
                    <a:ea typeface="+mn-ea"/>
                    <a:cs typeface="+mn-cs"/>
                  </a:defRPr>
                </a:lvl9pPr>
              </a:lstStyle>
              <a:p>
                <a:pPr algn="ctr"/>
                <a:endParaRPr lang="zh-CN" altLang="en-US" sz="1800">
                  <a:solidFill>
                    <a:schemeClr val="tx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3" name="椭圆 12"/>
              <p:cNvSpPr/>
              <p:nvPr/>
            </p:nvSpPr>
            <p:spPr>
              <a:xfrm>
                <a:off x="1484233" y="1093651"/>
                <a:ext cx="1504274" cy="1504273"/>
              </a:xfrm>
              <a:prstGeom prst="hexagon">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218565" rtl="0" eaLnBrk="1" latinLnBrk="0" hangingPunct="1">
                  <a:defRPr sz="2400" kern="1200">
                    <a:solidFill>
                      <a:schemeClr val="lt1"/>
                    </a:solidFill>
                    <a:latin typeface="+mn-lt"/>
                    <a:ea typeface="+mn-ea"/>
                    <a:cs typeface="+mn-cs"/>
                  </a:defRPr>
                </a:lvl1pPr>
                <a:lvl2pPr marL="609600" algn="l" defTabSz="1218565" rtl="0" eaLnBrk="1" latinLnBrk="0" hangingPunct="1">
                  <a:defRPr sz="2400" kern="1200">
                    <a:solidFill>
                      <a:schemeClr val="lt1"/>
                    </a:solidFill>
                    <a:latin typeface="+mn-lt"/>
                    <a:ea typeface="+mn-ea"/>
                    <a:cs typeface="+mn-cs"/>
                  </a:defRPr>
                </a:lvl2pPr>
                <a:lvl3pPr marL="1218565" algn="l" defTabSz="1218565" rtl="0" eaLnBrk="1" latinLnBrk="0" hangingPunct="1">
                  <a:defRPr sz="2400" kern="1200">
                    <a:solidFill>
                      <a:schemeClr val="lt1"/>
                    </a:solidFill>
                    <a:latin typeface="+mn-lt"/>
                    <a:ea typeface="+mn-ea"/>
                    <a:cs typeface="+mn-cs"/>
                  </a:defRPr>
                </a:lvl3pPr>
                <a:lvl4pPr marL="1828165" algn="l" defTabSz="1218565" rtl="0" eaLnBrk="1" latinLnBrk="0" hangingPunct="1">
                  <a:defRPr sz="2400" kern="1200">
                    <a:solidFill>
                      <a:schemeClr val="lt1"/>
                    </a:solidFill>
                    <a:latin typeface="+mn-lt"/>
                    <a:ea typeface="+mn-ea"/>
                    <a:cs typeface="+mn-cs"/>
                  </a:defRPr>
                </a:lvl4pPr>
                <a:lvl5pPr marL="2437765" algn="l" defTabSz="1218565" rtl="0" eaLnBrk="1" latinLnBrk="0" hangingPunct="1">
                  <a:defRPr sz="2400" kern="1200">
                    <a:solidFill>
                      <a:schemeClr val="lt1"/>
                    </a:solidFill>
                    <a:latin typeface="+mn-lt"/>
                    <a:ea typeface="+mn-ea"/>
                    <a:cs typeface="+mn-cs"/>
                  </a:defRPr>
                </a:lvl5pPr>
                <a:lvl6pPr marL="3046730" algn="l" defTabSz="1218565" rtl="0" eaLnBrk="1" latinLnBrk="0" hangingPunct="1">
                  <a:defRPr sz="2400" kern="1200">
                    <a:solidFill>
                      <a:schemeClr val="lt1"/>
                    </a:solidFill>
                    <a:latin typeface="+mn-lt"/>
                    <a:ea typeface="+mn-ea"/>
                    <a:cs typeface="+mn-cs"/>
                  </a:defRPr>
                </a:lvl6pPr>
                <a:lvl7pPr marL="3656330" algn="l" defTabSz="1218565" rtl="0" eaLnBrk="1" latinLnBrk="0" hangingPunct="1">
                  <a:defRPr sz="2400" kern="1200">
                    <a:solidFill>
                      <a:schemeClr val="lt1"/>
                    </a:solidFill>
                    <a:latin typeface="+mn-lt"/>
                    <a:ea typeface="+mn-ea"/>
                    <a:cs typeface="+mn-cs"/>
                  </a:defRPr>
                </a:lvl7pPr>
                <a:lvl8pPr marL="4265930" algn="l" defTabSz="1218565" rtl="0" eaLnBrk="1" latinLnBrk="0" hangingPunct="1">
                  <a:defRPr sz="2400" kern="1200">
                    <a:solidFill>
                      <a:schemeClr val="lt1"/>
                    </a:solidFill>
                    <a:latin typeface="+mn-lt"/>
                    <a:ea typeface="+mn-ea"/>
                    <a:cs typeface="+mn-cs"/>
                  </a:defRPr>
                </a:lvl8pPr>
                <a:lvl9pPr marL="4875530" algn="l" defTabSz="1218565" rtl="0" eaLnBrk="1" latinLnBrk="0" hangingPunct="1">
                  <a:defRPr sz="2400" kern="1200">
                    <a:solidFill>
                      <a:schemeClr val="lt1"/>
                    </a:solidFill>
                    <a:latin typeface="+mn-lt"/>
                    <a:ea typeface="+mn-ea"/>
                    <a:cs typeface="+mn-cs"/>
                  </a:defRPr>
                </a:lvl9pPr>
              </a:lstStyle>
              <a:p>
                <a:pPr algn="ctr"/>
                <a:endParaRPr lang="zh-CN" altLang="en-US" sz="18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sp>
          <p:nvSpPr>
            <p:cNvPr id="11" name="椭圆 10"/>
            <p:cNvSpPr/>
            <p:nvPr/>
          </p:nvSpPr>
          <p:spPr>
            <a:xfrm>
              <a:off x="4565571" y="2763062"/>
              <a:ext cx="1370298" cy="1370793"/>
            </a:xfrm>
            <a:prstGeom prst="hexagon">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218565" rtl="0" eaLnBrk="1" latinLnBrk="0" hangingPunct="1">
                <a:defRPr sz="2400" kern="1200">
                  <a:solidFill>
                    <a:schemeClr val="lt1"/>
                  </a:solidFill>
                  <a:latin typeface="+mn-lt"/>
                  <a:ea typeface="+mn-ea"/>
                  <a:cs typeface="+mn-cs"/>
                </a:defRPr>
              </a:lvl1pPr>
              <a:lvl2pPr marL="609600" algn="l" defTabSz="1218565" rtl="0" eaLnBrk="1" latinLnBrk="0" hangingPunct="1">
                <a:defRPr sz="2400" kern="1200">
                  <a:solidFill>
                    <a:schemeClr val="lt1"/>
                  </a:solidFill>
                  <a:latin typeface="+mn-lt"/>
                  <a:ea typeface="+mn-ea"/>
                  <a:cs typeface="+mn-cs"/>
                </a:defRPr>
              </a:lvl2pPr>
              <a:lvl3pPr marL="1218565" algn="l" defTabSz="1218565" rtl="0" eaLnBrk="1" latinLnBrk="0" hangingPunct="1">
                <a:defRPr sz="2400" kern="1200">
                  <a:solidFill>
                    <a:schemeClr val="lt1"/>
                  </a:solidFill>
                  <a:latin typeface="+mn-lt"/>
                  <a:ea typeface="+mn-ea"/>
                  <a:cs typeface="+mn-cs"/>
                </a:defRPr>
              </a:lvl3pPr>
              <a:lvl4pPr marL="1828165" algn="l" defTabSz="1218565" rtl="0" eaLnBrk="1" latinLnBrk="0" hangingPunct="1">
                <a:defRPr sz="2400" kern="1200">
                  <a:solidFill>
                    <a:schemeClr val="lt1"/>
                  </a:solidFill>
                  <a:latin typeface="+mn-lt"/>
                  <a:ea typeface="+mn-ea"/>
                  <a:cs typeface="+mn-cs"/>
                </a:defRPr>
              </a:lvl4pPr>
              <a:lvl5pPr marL="2437765" algn="l" defTabSz="1218565" rtl="0" eaLnBrk="1" latinLnBrk="0" hangingPunct="1">
                <a:defRPr sz="2400" kern="1200">
                  <a:solidFill>
                    <a:schemeClr val="lt1"/>
                  </a:solidFill>
                  <a:latin typeface="+mn-lt"/>
                  <a:ea typeface="+mn-ea"/>
                  <a:cs typeface="+mn-cs"/>
                </a:defRPr>
              </a:lvl5pPr>
              <a:lvl6pPr marL="3046730" algn="l" defTabSz="1218565" rtl="0" eaLnBrk="1" latinLnBrk="0" hangingPunct="1">
                <a:defRPr sz="2400" kern="1200">
                  <a:solidFill>
                    <a:schemeClr val="lt1"/>
                  </a:solidFill>
                  <a:latin typeface="+mn-lt"/>
                  <a:ea typeface="+mn-ea"/>
                  <a:cs typeface="+mn-cs"/>
                </a:defRPr>
              </a:lvl6pPr>
              <a:lvl7pPr marL="3656330" algn="l" defTabSz="1218565" rtl="0" eaLnBrk="1" latinLnBrk="0" hangingPunct="1">
                <a:defRPr sz="2400" kern="1200">
                  <a:solidFill>
                    <a:schemeClr val="lt1"/>
                  </a:solidFill>
                  <a:latin typeface="+mn-lt"/>
                  <a:ea typeface="+mn-ea"/>
                  <a:cs typeface="+mn-cs"/>
                </a:defRPr>
              </a:lvl7pPr>
              <a:lvl8pPr marL="4265930" algn="l" defTabSz="1218565" rtl="0" eaLnBrk="1" latinLnBrk="0" hangingPunct="1">
                <a:defRPr sz="2400" kern="1200">
                  <a:solidFill>
                    <a:schemeClr val="lt1"/>
                  </a:solidFill>
                  <a:latin typeface="+mn-lt"/>
                  <a:ea typeface="+mn-ea"/>
                  <a:cs typeface="+mn-cs"/>
                </a:defRPr>
              </a:lvl8pPr>
              <a:lvl9pPr marL="4875530" algn="l" defTabSz="1218565" rtl="0" eaLnBrk="1" latinLnBrk="0" hangingPunct="1">
                <a:defRPr sz="2400" kern="1200">
                  <a:solidFill>
                    <a:schemeClr val="lt1"/>
                  </a:solidFill>
                  <a:latin typeface="+mn-lt"/>
                  <a:ea typeface="+mn-ea"/>
                  <a:cs typeface="+mn-cs"/>
                </a:defRPr>
              </a:lvl9pPr>
            </a:lstStyle>
            <a:p>
              <a:pPr algn="ctr"/>
              <a:endParaRPr lang="zh-CN" altLang="en-US" sz="18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5" name="组合 4"/>
          <p:cNvGrpSpPr/>
          <p:nvPr/>
        </p:nvGrpSpPr>
        <p:grpSpPr>
          <a:xfrm>
            <a:off x="4305338" y="2402609"/>
            <a:ext cx="3997717" cy="1185258"/>
            <a:chOff x="5841924" y="3815237"/>
            <a:chExt cx="5330289" cy="1580344"/>
          </a:xfrm>
        </p:grpSpPr>
        <p:sp>
          <p:nvSpPr>
            <p:cNvPr id="8" name="文本框 11"/>
            <p:cNvSpPr txBox="1"/>
            <p:nvPr/>
          </p:nvSpPr>
          <p:spPr>
            <a:xfrm>
              <a:off x="5841924" y="3815237"/>
              <a:ext cx="3098041" cy="1532695"/>
            </a:xfrm>
            <a:prstGeom prst="rect">
              <a:avLst/>
            </a:prstGeom>
            <a:noFill/>
          </p:spPr>
          <p:txBody>
            <a:bodyPr wrap="square" lIns="68558" tIns="34278" rIns="68558" bIns="34278" rtlCol="0">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8565"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6730" algn="l" defTabSz="1218565" rtl="0" eaLnBrk="1" latinLnBrk="0" hangingPunct="1">
                <a:defRPr sz="2400" kern="1200">
                  <a:solidFill>
                    <a:schemeClr val="tx1"/>
                  </a:solidFill>
                  <a:latin typeface="+mn-lt"/>
                  <a:ea typeface="+mn-ea"/>
                  <a:cs typeface="+mn-cs"/>
                </a:defRPr>
              </a:lvl6pPr>
              <a:lvl7pPr marL="3656330"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a:lstStyle>
            <a:p>
              <a:pPr>
                <a:lnSpc>
                  <a:spcPct val="130000"/>
                </a:lnSpc>
              </a:pPr>
              <a:r>
                <a:rPr lang="en-US" altLang="zh-CN"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a:t>
              </a:r>
              <a:r>
                <a:rPr lang="zh-CN" altLang="en-US"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添加小标题</a:t>
              </a:r>
              <a:endParaRPr lang="en-US" altLang="zh-CN"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a:p>
              <a:pPr>
                <a:lnSpc>
                  <a:spcPct val="130000"/>
                </a:lnSpc>
              </a:pPr>
              <a:r>
                <a:rPr lang="en-US" altLang="zh-CN"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a:t>
              </a:r>
              <a:r>
                <a:rPr lang="zh-CN" altLang="en-US"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添加小标题</a:t>
              </a:r>
              <a:endParaRPr lang="en-US" altLang="zh-CN"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a:p>
              <a:pPr>
                <a:lnSpc>
                  <a:spcPct val="130000"/>
                </a:lnSpc>
              </a:pPr>
              <a:r>
                <a:rPr lang="en-US" altLang="zh-CN"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a:t>
              </a:r>
              <a:r>
                <a:rPr lang="zh-CN" altLang="en-US"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添加小标题</a:t>
              </a:r>
              <a:endParaRPr lang="zh-CN" altLang="en-US"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9" name="文本框 11"/>
            <p:cNvSpPr txBox="1"/>
            <p:nvPr/>
          </p:nvSpPr>
          <p:spPr>
            <a:xfrm>
              <a:off x="8074172" y="3862886"/>
              <a:ext cx="3098041" cy="1532695"/>
            </a:xfrm>
            <a:prstGeom prst="rect">
              <a:avLst/>
            </a:prstGeom>
            <a:noFill/>
          </p:spPr>
          <p:txBody>
            <a:bodyPr wrap="square" lIns="68558" tIns="34278" rIns="68558" bIns="34278" rtlCol="0">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8565"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6730" algn="l" defTabSz="1218565" rtl="0" eaLnBrk="1" latinLnBrk="0" hangingPunct="1">
                <a:defRPr sz="2400" kern="1200">
                  <a:solidFill>
                    <a:schemeClr val="tx1"/>
                  </a:solidFill>
                  <a:latin typeface="+mn-lt"/>
                  <a:ea typeface="+mn-ea"/>
                  <a:cs typeface="+mn-cs"/>
                </a:defRPr>
              </a:lvl6pPr>
              <a:lvl7pPr marL="3656330"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a:lstStyle>
            <a:p>
              <a:pPr>
                <a:lnSpc>
                  <a:spcPct val="130000"/>
                </a:lnSpc>
              </a:pPr>
              <a:r>
                <a:rPr lang="en-US" altLang="zh-CN"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a:t>
              </a:r>
              <a:r>
                <a:rPr lang="zh-CN" altLang="en-US"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添加小标题</a:t>
              </a:r>
              <a:endParaRPr lang="en-US" altLang="zh-CN"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a:p>
              <a:pPr>
                <a:lnSpc>
                  <a:spcPct val="130000"/>
                </a:lnSpc>
              </a:pPr>
              <a:r>
                <a:rPr lang="en-US" altLang="zh-CN"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a:t>
              </a:r>
              <a:r>
                <a:rPr lang="zh-CN" altLang="en-US"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添加小标题</a:t>
              </a:r>
              <a:endParaRPr lang="en-US" altLang="zh-CN"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a:p>
              <a:pPr>
                <a:lnSpc>
                  <a:spcPct val="130000"/>
                </a:lnSpc>
              </a:pPr>
              <a:r>
                <a:rPr lang="en-US" altLang="zh-CN"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a:t>
              </a:r>
              <a:r>
                <a:rPr lang="zh-CN" altLang="en-US"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添加小标题</a:t>
              </a:r>
              <a:endParaRPr lang="zh-CN" altLang="en-US"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sp>
        <p:nvSpPr>
          <p:cNvPr id="6" name="TextBox 3"/>
          <p:cNvSpPr txBox="1"/>
          <p:nvPr/>
        </p:nvSpPr>
        <p:spPr>
          <a:xfrm>
            <a:off x="2152021" y="2011296"/>
            <a:ext cx="1188132" cy="992458"/>
          </a:xfrm>
          <a:prstGeom prst="rect">
            <a:avLst/>
          </a:prstGeom>
          <a:noFill/>
        </p:spPr>
        <p:txBody>
          <a:bodyPr wrap="square" lIns="68471" tIns="34230" rIns="68471" bIns="34230" rtlCol="0">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8565"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6730" algn="l" defTabSz="1218565" rtl="0" eaLnBrk="1" latinLnBrk="0" hangingPunct="1">
              <a:defRPr sz="2400" kern="1200">
                <a:solidFill>
                  <a:schemeClr val="tx1"/>
                </a:solidFill>
                <a:latin typeface="+mn-lt"/>
                <a:ea typeface="+mn-ea"/>
                <a:cs typeface="+mn-cs"/>
              </a:defRPr>
            </a:lvl6pPr>
            <a:lvl7pPr marL="3656330"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a:lstStyle>
          <a:p>
            <a:r>
              <a:rPr lang="en-US" altLang="zh-CN" sz="6000" dirty="0" smtClean="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03</a:t>
            </a:r>
            <a:endParaRPr lang="zh-CN" altLang="en-US" sz="6000"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cxnSp>
        <p:nvCxnSpPr>
          <p:cNvPr id="7" name="直接连接符 6"/>
          <p:cNvCxnSpPr/>
          <p:nvPr/>
        </p:nvCxnSpPr>
        <p:spPr>
          <a:xfrm>
            <a:off x="4305328" y="2344706"/>
            <a:ext cx="339006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301"/>
          <p:cNvSpPr>
            <a:spLocks noChangeArrowheads="1"/>
          </p:cNvSpPr>
          <p:nvPr/>
        </p:nvSpPr>
        <p:spPr bwMode="auto">
          <a:xfrm>
            <a:off x="3763937" y="2003282"/>
            <a:ext cx="1657259" cy="1657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algn="ctr"/>
            <a:r>
              <a:rPr lang="zh-CN" altLang="en-US" sz="1300" b="1"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单击编辑标题</a:t>
            </a:r>
            <a:endParaRPr lang="zh-CN" altLang="en-US" sz="1300" b="1"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 name="Shape 1302"/>
          <p:cNvSpPr/>
          <p:nvPr/>
        </p:nvSpPr>
        <p:spPr bwMode="auto">
          <a:xfrm>
            <a:off x="4969218" y="1133605"/>
            <a:ext cx="753299" cy="753402"/>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a:noFill/>
          </a:ln>
        </p:spPr>
        <p:txBody>
          <a:bodyPr lIns="0" tIns="0" rIns="0" bIns="0" anchor="ctr"/>
          <a:lstStyle/>
          <a:p>
            <a:pPr algn="ctr" defTabSz="462280"/>
            <a:r>
              <a:rPr lang="en-US" altLang="zh-CN" sz="1900" b="1"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0</a:t>
            </a:r>
            <a:r>
              <a:rPr lang="zh-CN" altLang="zh-CN" sz="1900" b="1"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2</a:t>
            </a:r>
            <a:endParaRPr lang="zh-CN" altLang="zh-CN" sz="1900" b="1"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 name="Shape 1305"/>
          <p:cNvSpPr/>
          <p:nvPr/>
        </p:nvSpPr>
        <p:spPr bwMode="auto">
          <a:xfrm>
            <a:off x="4330168" y="1293075"/>
            <a:ext cx="531075" cy="23858"/>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solidFill>
            <a:srgbClr val="9C9088"/>
          </a:solidFill>
          <a:ln w="38100" cap="flat">
            <a:solidFill>
              <a:srgbClr val="9C9088"/>
            </a:solidFill>
            <a:prstDash val="solid"/>
            <a:miter lim="400000"/>
            <a:tailEnd type="triangle" w="med" len="med"/>
          </a:ln>
          <a:effectLst/>
        </p:spPr>
        <p:txBody>
          <a:bodyPr lIns="0" tIns="0" rIns="0" bIns="0" anchor="ctr"/>
          <a:lstStyle/>
          <a:p>
            <a:pPr algn="ctr" defTabSz="231140">
              <a:lnSpc>
                <a:spcPct val="110000"/>
              </a:lnSpc>
              <a:spcBef>
                <a:spcPts val="1185"/>
              </a:spcBef>
              <a:defRPr sz="2000">
                <a:solidFill>
                  <a:srgbClr val="4C4C4C"/>
                </a:solidFill>
                <a:latin typeface="Helvetica Neue Light"/>
                <a:ea typeface="Helvetica Neue Light"/>
                <a:cs typeface="Helvetica Neue Light"/>
                <a:sym typeface="Helvetica Neue Light"/>
              </a:defRPr>
            </a:pPr>
            <a:endParaRPr sz="2100" dirty="0">
              <a:solidFill>
                <a:schemeClr val="tx2"/>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 name="Shape 1306"/>
          <p:cNvSpPr/>
          <p:nvPr/>
        </p:nvSpPr>
        <p:spPr bwMode="auto">
          <a:xfrm rot="7172730">
            <a:off x="5643385" y="3558303"/>
            <a:ext cx="531146" cy="23855"/>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solidFill>
            <a:srgbClr val="9C9088"/>
          </a:solidFill>
          <a:ln w="38100" cap="flat">
            <a:solidFill>
              <a:srgbClr val="9C9088"/>
            </a:solidFill>
            <a:prstDash val="solid"/>
            <a:miter lim="400000"/>
            <a:tailEnd type="triangle" w="med" len="med"/>
          </a:ln>
          <a:effectLst/>
        </p:spPr>
        <p:txBody>
          <a:bodyPr lIns="0" tIns="0" rIns="0" bIns="0" anchor="ctr"/>
          <a:lstStyle/>
          <a:p>
            <a:pPr algn="ctr" defTabSz="231140">
              <a:lnSpc>
                <a:spcPct val="110000"/>
              </a:lnSpc>
              <a:spcBef>
                <a:spcPts val="1185"/>
              </a:spcBef>
            </a:pPr>
            <a:endParaRPr sz="1900" dirty="0">
              <a:solidFill>
                <a:schemeClr val="tx2"/>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6" name="Shape 1307"/>
          <p:cNvSpPr/>
          <p:nvPr/>
        </p:nvSpPr>
        <p:spPr bwMode="auto">
          <a:xfrm rot="3600000">
            <a:off x="5640875" y="2054013"/>
            <a:ext cx="531146" cy="23855"/>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solidFill>
            <a:srgbClr val="9C9088"/>
          </a:solidFill>
          <a:ln w="38100" cap="flat">
            <a:solidFill>
              <a:srgbClr val="9C9088"/>
            </a:solidFill>
            <a:prstDash val="solid"/>
            <a:miter lim="400000"/>
            <a:tailEnd type="triangle" w="med" len="med"/>
          </a:ln>
          <a:effectLst/>
        </p:spPr>
        <p:txBody>
          <a:bodyPr lIns="0" tIns="0" rIns="0" bIns="0" anchor="ctr"/>
          <a:lstStyle/>
          <a:p>
            <a:pPr algn="ctr" defTabSz="231140">
              <a:lnSpc>
                <a:spcPct val="110000"/>
              </a:lnSpc>
              <a:spcBef>
                <a:spcPts val="1185"/>
              </a:spcBef>
            </a:pPr>
            <a:endParaRPr sz="1900" dirty="0">
              <a:solidFill>
                <a:schemeClr val="tx2"/>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7" name="Shape 1308"/>
          <p:cNvSpPr/>
          <p:nvPr/>
        </p:nvSpPr>
        <p:spPr bwMode="auto">
          <a:xfrm rot="10800000">
            <a:off x="4322636" y="4323004"/>
            <a:ext cx="532332" cy="23858"/>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solidFill>
            <a:srgbClr val="9C9088"/>
          </a:solidFill>
          <a:ln w="38100" cap="flat">
            <a:solidFill>
              <a:srgbClr val="9C9088"/>
            </a:solidFill>
            <a:prstDash val="solid"/>
            <a:miter lim="400000"/>
            <a:tailEnd type="triangle" w="med" len="med"/>
          </a:ln>
          <a:effectLst/>
        </p:spPr>
        <p:txBody>
          <a:bodyPr lIns="0" tIns="0" rIns="0" bIns="0" anchor="ctr"/>
          <a:lstStyle/>
          <a:p>
            <a:pPr algn="ctr" defTabSz="231140">
              <a:lnSpc>
                <a:spcPct val="110000"/>
              </a:lnSpc>
              <a:spcBef>
                <a:spcPts val="1185"/>
              </a:spcBef>
            </a:pPr>
            <a:endParaRPr sz="1900" dirty="0">
              <a:solidFill>
                <a:schemeClr val="tx2"/>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8" name="Shape 1309"/>
          <p:cNvSpPr/>
          <p:nvPr/>
        </p:nvSpPr>
        <p:spPr bwMode="auto">
          <a:xfrm rot="18000000">
            <a:off x="3015626" y="2047735"/>
            <a:ext cx="532403" cy="22599"/>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solidFill>
            <a:srgbClr val="9C9088"/>
          </a:solidFill>
          <a:ln w="38100" cap="flat">
            <a:solidFill>
              <a:srgbClr val="9C9088"/>
            </a:solidFill>
            <a:prstDash val="solid"/>
            <a:miter lim="400000"/>
            <a:tailEnd type="triangle" w="med" len="med"/>
          </a:ln>
          <a:effectLst/>
        </p:spPr>
        <p:txBody>
          <a:bodyPr lIns="0" tIns="0" rIns="0" bIns="0" anchor="ctr"/>
          <a:lstStyle/>
          <a:p>
            <a:pPr algn="ctr" defTabSz="231140">
              <a:lnSpc>
                <a:spcPct val="110000"/>
              </a:lnSpc>
              <a:spcBef>
                <a:spcPts val="1185"/>
              </a:spcBef>
            </a:pPr>
            <a:endParaRPr sz="1900"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9" name="Shape 1310"/>
          <p:cNvSpPr/>
          <p:nvPr/>
        </p:nvSpPr>
        <p:spPr bwMode="auto">
          <a:xfrm rot="14400000">
            <a:off x="3013114" y="3562070"/>
            <a:ext cx="531149" cy="23855"/>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solidFill>
            <a:srgbClr val="9C9088"/>
          </a:solidFill>
          <a:ln w="38100" cap="flat">
            <a:solidFill>
              <a:srgbClr val="9C9088"/>
            </a:solidFill>
            <a:prstDash val="solid"/>
            <a:miter lim="400000"/>
            <a:tailEnd type="triangle" w="med" len="med"/>
          </a:ln>
          <a:effectLst/>
        </p:spPr>
        <p:txBody>
          <a:bodyPr lIns="0" tIns="0" rIns="0" bIns="0" anchor="ctr"/>
          <a:lstStyle/>
          <a:p>
            <a:pPr algn="ctr" defTabSz="231140">
              <a:lnSpc>
                <a:spcPct val="110000"/>
              </a:lnSpc>
              <a:spcBef>
                <a:spcPts val="1185"/>
              </a:spcBef>
            </a:pPr>
            <a:endParaRPr sz="1900"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0" name="Shape 1312"/>
          <p:cNvSpPr/>
          <p:nvPr/>
        </p:nvSpPr>
        <p:spPr bwMode="auto">
          <a:xfrm>
            <a:off x="5725027" y="2434480"/>
            <a:ext cx="753299" cy="752146"/>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4"/>
          </a:solidFill>
          <a:ln>
            <a:noFill/>
          </a:ln>
        </p:spPr>
        <p:txBody>
          <a:bodyPr lIns="0" tIns="0" rIns="0" bIns="0" anchor="ctr"/>
          <a:lstStyle/>
          <a:p>
            <a:pPr algn="ctr" defTabSz="462280"/>
            <a:r>
              <a:rPr lang="en-US" altLang="zh-CN" sz="1900" b="1"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0</a:t>
            </a:r>
            <a:r>
              <a:rPr lang="zh-CN" altLang="zh-CN" sz="1900" b="1"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3</a:t>
            </a:r>
            <a:endParaRPr lang="zh-CN" altLang="zh-CN" sz="1900" b="1"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1" name="Shape 1315"/>
          <p:cNvSpPr/>
          <p:nvPr/>
        </p:nvSpPr>
        <p:spPr bwMode="auto">
          <a:xfrm>
            <a:off x="2708063" y="2434480"/>
            <a:ext cx="752044" cy="752146"/>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a:noFill/>
          </a:ln>
        </p:spPr>
        <p:txBody>
          <a:bodyPr lIns="0" tIns="0" rIns="0" bIns="0" anchor="ctr"/>
          <a:lstStyle/>
          <a:p>
            <a:pPr algn="ctr" defTabSz="462280"/>
            <a:r>
              <a:rPr lang="en-US" altLang="zh-CN" sz="1900" b="1"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0</a:t>
            </a:r>
            <a:r>
              <a:rPr lang="zh-CN" altLang="zh-CN" sz="1900" b="1"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6</a:t>
            </a:r>
            <a:endParaRPr lang="zh-CN" altLang="zh-CN" sz="1900" b="1"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2" name="Shape 1318"/>
          <p:cNvSpPr/>
          <p:nvPr/>
        </p:nvSpPr>
        <p:spPr bwMode="auto">
          <a:xfrm>
            <a:off x="3461363" y="1133605"/>
            <a:ext cx="753299" cy="753402"/>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a:noFill/>
          </a:ln>
        </p:spPr>
        <p:txBody>
          <a:bodyPr lIns="0" tIns="0" rIns="0" bIns="0" anchor="ctr"/>
          <a:lstStyle>
            <a:lvl1pPr defTabSz="584200">
              <a:defRPr>
                <a:solidFill>
                  <a:schemeClr val="tx1"/>
                </a:solidFill>
                <a:latin typeface="Lato Light"/>
                <a:ea typeface="MS PGothic" panose="020B0600070205080204" pitchFamily="34" charset="-128"/>
              </a:defRPr>
            </a:lvl1pPr>
            <a:lvl2pPr defTabSz="584200">
              <a:defRPr>
                <a:solidFill>
                  <a:schemeClr val="tx1"/>
                </a:solidFill>
                <a:latin typeface="Lato Light"/>
                <a:ea typeface="MS PGothic" panose="020B0600070205080204" pitchFamily="34" charset="-128"/>
              </a:defRPr>
            </a:lvl2pPr>
            <a:lvl3pPr defTabSz="584200">
              <a:defRPr>
                <a:solidFill>
                  <a:schemeClr val="tx1"/>
                </a:solidFill>
                <a:latin typeface="Lato Light"/>
                <a:ea typeface="MS PGothic" panose="020B0600070205080204" pitchFamily="34" charset="-128"/>
              </a:defRPr>
            </a:lvl3pPr>
            <a:lvl4pPr defTabSz="584200">
              <a:defRPr>
                <a:solidFill>
                  <a:schemeClr val="tx1"/>
                </a:solidFill>
                <a:latin typeface="Lato Light"/>
                <a:ea typeface="MS PGothic" panose="020B0600070205080204" pitchFamily="34" charset="-128"/>
              </a:defRPr>
            </a:lvl4pPr>
            <a:lvl5pPr defTabSz="584200">
              <a:defRPr>
                <a:solidFill>
                  <a:schemeClr val="tx1"/>
                </a:solidFill>
                <a:latin typeface="Lato Light"/>
                <a:ea typeface="MS PGothic" panose="020B0600070205080204" pitchFamily="34" charset="-128"/>
              </a:defRPr>
            </a:lvl5pPr>
            <a:lvl6pPr marL="22847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6pPr>
            <a:lvl7pPr marL="27419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7pPr>
            <a:lvl8pPr marL="31991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8pPr>
            <a:lvl9pPr marL="36563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ctr" eaLnBrk="1" hangingPunct="1"/>
            <a:r>
              <a:rPr lang="en-US" altLang="zh-CN" sz="1900" b="1"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01</a:t>
            </a:r>
            <a:endParaRPr lang="zh-CN" altLang="zh-CN" sz="1900" b="1"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3" name="Shape 1321"/>
          <p:cNvSpPr/>
          <p:nvPr/>
        </p:nvSpPr>
        <p:spPr bwMode="auto">
          <a:xfrm>
            <a:off x="3461363" y="3741628"/>
            <a:ext cx="753299" cy="753402"/>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4"/>
          </a:solidFill>
          <a:ln>
            <a:noFill/>
          </a:ln>
        </p:spPr>
        <p:txBody>
          <a:bodyPr lIns="0" tIns="0" rIns="0" bIns="0" anchor="ctr"/>
          <a:lstStyle/>
          <a:p>
            <a:pPr algn="ctr" defTabSz="462280"/>
            <a:r>
              <a:rPr lang="en-US" altLang="zh-CN" sz="1900" b="1"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0</a:t>
            </a:r>
            <a:r>
              <a:rPr lang="zh-CN" altLang="zh-CN" sz="1900" b="1"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5</a:t>
            </a:r>
            <a:endParaRPr lang="zh-CN" altLang="zh-CN" sz="1900" b="1"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4" name="Shape 1324"/>
          <p:cNvSpPr/>
          <p:nvPr/>
        </p:nvSpPr>
        <p:spPr bwMode="auto">
          <a:xfrm>
            <a:off x="4970473" y="3741628"/>
            <a:ext cx="753299" cy="753402"/>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a:noFill/>
          </a:ln>
        </p:spPr>
        <p:txBody>
          <a:bodyPr lIns="0" tIns="0" rIns="0" bIns="0" anchor="ctr"/>
          <a:lstStyle/>
          <a:p>
            <a:pPr algn="ctr" defTabSz="462280"/>
            <a:r>
              <a:rPr lang="en-US" altLang="zh-CN" sz="1900" b="1"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0</a:t>
            </a:r>
            <a:r>
              <a:rPr lang="zh-CN" altLang="zh-CN" sz="1900" b="1"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4</a:t>
            </a:r>
            <a:endParaRPr lang="zh-CN" altLang="zh-CN" sz="1900" b="1"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5" name="Subtitle 2"/>
          <p:cNvSpPr txBox="1"/>
          <p:nvPr/>
        </p:nvSpPr>
        <p:spPr bwMode="auto">
          <a:xfrm>
            <a:off x="5861878" y="1403576"/>
            <a:ext cx="2473332" cy="41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305" tIns="36152" rIns="72305" bIns="36152">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defTabSz="962025">
              <a:spcBef>
                <a:spcPct val="20000"/>
              </a:spcBef>
              <a:defRPr/>
            </a:pPr>
            <a:r>
              <a:rPr lang="zh-CN" altLang="en-US" sz="11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单击此处可编辑内容，根据您的需要自由拉伸文本框大小</a:t>
            </a:r>
            <a:endParaRPr lang="en-US" altLang="zh-CN" sz="11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6" name="TextBox 46"/>
          <p:cNvSpPr txBox="1">
            <a:spLocks noChangeArrowheads="1"/>
          </p:cNvSpPr>
          <p:nvPr/>
        </p:nvSpPr>
        <p:spPr bwMode="auto">
          <a:xfrm>
            <a:off x="5865641" y="1137373"/>
            <a:ext cx="1843074" cy="30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25" tIns="48212" rIns="96425" bIns="48212">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zh-CN" altLang="en-US" sz="1300" b="1"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单击编辑标题</a:t>
            </a:r>
            <a:endParaRPr lang="zh-CN" altLang="en-US" sz="1300" b="1"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7" name="Subtitle 2"/>
          <p:cNvSpPr txBox="1"/>
          <p:nvPr/>
        </p:nvSpPr>
        <p:spPr bwMode="auto">
          <a:xfrm>
            <a:off x="6566212" y="2724538"/>
            <a:ext cx="2473332" cy="41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305" tIns="36152" rIns="72305" bIns="36152">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defTabSz="962025">
              <a:spcBef>
                <a:spcPct val="20000"/>
              </a:spcBef>
              <a:defRPr/>
            </a:pPr>
            <a:r>
              <a:rPr lang="zh-CN" altLang="en-US" sz="11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单击此处可编辑内容，根据您的需要自由拉伸文本框大小</a:t>
            </a:r>
            <a:endParaRPr lang="en-US" altLang="zh-CN" sz="11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8" name="TextBox 46"/>
          <p:cNvSpPr txBox="1">
            <a:spLocks noChangeArrowheads="1"/>
          </p:cNvSpPr>
          <p:nvPr/>
        </p:nvSpPr>
        <p:spPr bwMode="auto">
          <a:xfrm>
            <a:off x="6569976" y="2458338"/>
            <a:ext cx="1843074" cy="30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25" tIns="48212" rIns="96425" bIns="48212">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zh-CN" altLang="en-US" sz="1300" b="1"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单击编辑标题</a:t>
            </a:r>
            <a:endParaRPr lang="zh-CN" altLang="en-US" sz="1300" b="1"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9" name="Subtitle 2"/>
          <p:cNvSpPr txBox="1"/>
          <p:nvPr/>
        </p:nvSpPr>
        <p:spPr bwMode="auto">
          <a:xfrm>
            <a:off x="5839279" y="4113307"/>
            <a:ext cx="2473332" cy="41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305" tIns="36152" rIns="72305" bIns="36152">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defTabSz="962025">
              <a:spcBef>
                <a:spcPct val="20000"/>
              </a:spcBef>
              <a:defRPr/>
            </a:pPr>
            <a:r>
              <a:rPr lang="zh-CN" altLang="en-US" sz="11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单击此处可编辑内容，根据您的需要自由拉伸文本框大小</a:t>
            </a:r>
            <a:endParaRPr lang="en-US" altLang="zh-CN" sz="11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0" name="TextBox 46"/>
          <p:cNvSpPr txBox="1">
            <a:spLocks noChangeArrowheads="1"/>
          </p:cNvSpPr>
          <p:nvPr/>
        </p:nvSpPr>
        <p:spPr bwMode="auto">
          <a:xfrm>
            <a:off x="5843043" y="3847106"/>
            <a:ext cx="1843074" cy="30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25" tIns="48212" rIns="96425" bIns="48212">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zh-CN" altLang="en-US" sz="1300" b="1"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单击编辑标题</a:t>
            </a:r>
            <a:endParaRPr lang="zh-CN" altLang="en-US" sz="1300" b="1"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1" name="Subtitle 2"/>
          <p:cNvSpPr txBox="1"/>
          <p:nvPr/>
        </p:nvSpPr>
        <p:spPr bwMode="auto">
          <a:xfrm>
            <a:off x="638534" y="1316932"/>
            <a:ext cx="2473332" cy="41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305" tIns="36152" rIns="72305" bIns="36152">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defTabSz="962025">
              <a:spcBef>
                <a:spcPct val="20000"/>
              </a:spcBef>
              <a:defRPr/>
            </a:pPr>
            <a:r>
              <a:rPr lang="zh-CN" altLang="en-US" sz="11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单击此处可编辑内容，根据您的需要自由拉伸文本框大小</a:t>
            </a:r>
            <a:endParaRPr lang="en-US" altLang="zh-CN" sz="11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2" name="TextBox 46"/>
          <p:cNvSpPr txBox="1">
            <a:spLocks noChangeArrowheads="1"/>
          </p:cNvSpPr>
          <p:nvPr/>
        </p:nvSpPr>
        <p:spPr bwMode="auto">
          <a:xfrm>
            <a:off x="1984031" y="1050732"/>
            <a:ext cx="1843074" cy="30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25" tIns="48212" rIns="96425" bIns="48212">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zh-CN" altLang="en-US" sz="1300" b="1"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单击编辑标题</a:t>
            </a:r>
            <a:endParaRPr lang="zh-CN" altLang="en-US" sz="1300" b="1"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3" name="Subtitle 2"/>
          <p:cNvSpPr txBox="1"/>
          <p:nvPr/>
        </p:nvSpPr>
        <p:spPr bwMode="auto">
          <a:xfrm>
            <a:off x="131780" y="2772254"/>
            <a:ext cx="2473332" cy="41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305" tIns="36152" rIns="72305" bIns="36152">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defTabSz="962025">
              <a:spcBef>
                <a:spcPct val="20000"/>
              </a:spcBef>
              <a:defRPr/>
            </a:pPr>
            <a:r>
              <a:rPr lang="zh-CN" altLang="en-US" sz="11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单击此处可编辑内容，根据您的需要自由拉伸文本框大小</a:t>
            </a:r>
            <a:endParaRPr lang="en-US" altLang="zh-CN" sz="11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4" name="TextBox 46"/>
          <p:cNvSpPr txBox="1">
            <a:spLocks noChangeArrowheads="1"/>
          </p:cNvSpPr>
          <p:nvPr/>
        </p:nvSpPr>
        <p:spPr bwMode="auto">
          <a:xfrm>
            <a:off x="1452602" y="2506053"/>
            <a:ext cx="1843074" cy="302567"/>
          </a:xfrm>
          <a:prstGeom prst="rect">
            <a:avLst/>
          </a:prstGeom>
        </p:spPr>
        <p:txBody>
          <a:bodyPr lIns="96425" tIns="48212" rIns="96425" bIns="48212">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zh-CN" altLang="en-US" sz="1300" b="1"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单击编辑标题</a:t>
            </a:r>
            <a:endParaRPr lang="zh-CN" altLang="en-US" sz="1300" b="1"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5" name="Subtitle 2"/>
          <p:cNvSpPr txBox="1"/>
          <p:nvPr/>
        </p:nvSpPr>
        <p:spPr bwMode="auto">
          <a:xfrm>
            <a:off x="638534" y="4113307"/>
            <a:ext cx="2473332" cy="41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305" tIns="36152" rIns="72305" bIns="36152">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defTabSz="962025">
              <a:spcBef>
                <a:spcPct val="20000"/>
              </a:spcBef>
              <a:defRPr/>
            </a:pPr>
            <a:r>
              <a:rPr lang="zh-CN" altLang="en-US" sz="11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单击此处可编辑内容，根据您的需要自由拉伸文本框大小</a:t>
            </a:r>
            <a:endParaRPr lang="en-US" altLang="zh-CN" sz="11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6" name="TextBox 46"/>
          <p:cNvSpPr txBox="1">
            <a:spLocks noChangeArrowheads="1"/>
          </p:cNvSpPr>
          <p:nvPr/>
        </p:nvSpPr>
        <p:spPr bwMode="auto">
          <a:xfrm>
            <a:off x="1984031" y="3847106"/>
            <a:ext cx="1843074" cy="302567"/>
          </a:xfrm>
          <a:prstGeom prst="rect">
            <a:avLst/>
          </a:prstGeom>
        </p:spPr>
        <p:txBody>
          <a:bodyPr lIns="96425" tIns="48212" rIns="96425" bIns="48212">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3130"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zh-CN" altLang="en-US" sz="1300" b="1"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单击编辑标题</a:t>
            </a:r>
            <a:endParaRPr lang="zh-CN" altLang="en-US" sz="1300" b="1"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0" name="矩形 29"/>
          <p:cNvSpPr/>
          <p:nvPr/>
        </p:nvSpPr>
        <p:spPr>
          <a:xfrm>
            <a:off x="0" y="-1"/>
            <a:ext cx="9144000" cy="12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1" name="矩形 30"/>
          <p:cNvSpPr/>
          <p:nvPr/>
        </p:nvSpPr>
        <p:spPr>
          <a:xfrm>
            <a:off x="349112" y="-1"/>
            <a:ext cx="2376677" cy="12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2" name="矩形 31"/>
          <p:cNvSpPr/>
          <p:nvPr/>
        </p:nvSpPr>
        <p:spPr>
          <a:xfrm>
            <a:off x="0" y="5020000"/>
            <a:ext cx="9144000" cy="12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3" name="矩形 32"/>
          <p:cNvSpPr/>
          <p:nvPr/>
        </p:nvSpPr>
        <p:spPr>
          <a:xfrm>
            <a:off x="6377500" y="5020000"/>
            <a:ext cx="2376677" cy="12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4" name="文本框 33"/>
          <p:cNvSpPr txBox="1"/>
          <p:nvPr/>
        </p:nvSpPr>
        <p:spPr>
          <a:xfrm>
            <a:off x="201336" y="385894"/>
            <a:ext cx="2615583" cy="369332"/>
          </a:xfrm>
          <a:prstGeom prst="rect">
            <a:avLst/>
          </a:prstGeom>
          <a:noFill/>
        </p:spPr>
        <p:txBody>
          <a:bodyPr wrap="square" rtlCol="0">
            <a:spAutoFit/>
          </a:bodyPr>
          <a:lstStyle/>
          <a:p>
            <a:r>
              <a:rPr lang="zh-CN" altLang="en-US" sz="1800" dirty="0" smtClean="0"/>
              <a:t>请输入标题文字</a:t>
            </a:r>
            <a:endParaRPr lang="zh-CN" altLang="en-US" sz="1800" dirty="0"/>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Effect transition="in" filter="fade">
                                      <p:cBhvr>
                                        <p:cTn id="54" dur="500"/>
                                        <p:tgtEl>
                                          <p:spTgt spid="1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fltVal val="0"/>
                                          </p:val>
                                        </p:tav>
                                        <p:tav tm="100000">
                                          <p:val>
                                            <p:strVal val="#ppt_w"/>
                                          </p:val>
                                        </p:tav>
                                      </p:tavLst>
                                    </p:anim>
                                    <p:anim calcmode="lin" valueType="num">
                                      <p:cBhvr>
                                        <p:cTn id="58" dur="500" fill="hold"/>
                                        <p:tgtEl>
                                          <p:spTgt spid="12"/>
                                        </p:tgtEl>
                                        <p:attrNameLst>
                                          <p:attrName>ppt_h</p:attrName>
                                        </p:attrNameLst>
                                      </p:cBhvr>
                                      <p:tavLst>
                                        <p:tav tm="0">
                                          <p:val>
                                            <p:fltVal val="0"/>
                                          </p:val>
                                        </p:tav>
                                        <p:tav tm="100000">
                                          <p:val>
                                            <p:strVal val="#ppt_h"/>
                                          </p:val>
                                        </p:tav>
                                      </p:tavLst>
                                    </p:anim>
                                    <p:animEffect transition="in" filter="fade">
                                      <p:cBhvr>
                                        <p:cTn id="59" dur="500"/>
                                        <p:tgtEl>
                                          <p:spTgt spid="1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childTnLst>
                          </p:cTn>
                        </p:par>
                        <p:par>
                          <p:cTn id="70" fill="hold">
                            <p:stCondLst>
                              <p:cond delay="500"/>
                            </p:stCondLst>
                            <p:childTnLst>
                              <p:par>
                                <p:cTn id="71" presetID="42" presetClass="entr" presetSubtype="0"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1000"/>
                                        <p:tgtEl>
                                          <p:spTgt spid="22"/>
                                        </p:tgtEl>
                                      </p:cBhvr>
                                    </p:animEffect>
                                    <p:anim calcmode="lin" valueType="num">
                                      <p:cBhvr>
                                        <p:cTn id="74" dur="1000" fill="hold"/>
                                        <p:tgtEl>
                                          <p:spTgt spid="22"/>
                                        </p:tgtEl>
                                        <p:attrNameLst>
                                          <p:attrName>ppt_x</p:attrName>
                                        </p:attrNameLst>
                                      </p:cBhvr>
                                      <p:tavLst>
                                        <p:tav tm="0">
                                          <p:val>
                                            <p:strVal val="#ppt_x"/>
                                          </p:val>
                                        </p:tav>
                                        <p:tav tm="100000">
                                          <p:val>
                                            <p:strVal val="#ppt_x"/>
                                          </p:val>
                                        </p:tav>
                                      </p:tavLst>
                                    </p:anim>
                                    <p:anim calcmode="lin" valueType="num">
                                      <p:cBhvr>
                                        <p:cTn id="75" dur="1000" fill="hold"/>
                                        <p:tgtEl>
                                          <p:spTgt spid="22"/>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1000"/>
                                        <p:tgtEl>
                                          <p:spTgt spid="21"/>
                                        </p:tgtEl>
                                      </p:cBhvr>
                                    </p:animEffect>
                                    <p:anim calcmode="lin" valueType="num">
                                      <p:cBhvr>
                                        <p:cTn id="79" dur="1000" fill="hold"/>
                                        <p:tgtEl>
                                          <p:spTgt spid="21"/>
                                        </p:tgtEl>
                                        <p:attrNameLst>
                                          <p:attrName>ppt_x</p:attrName>
                                        </p:attrNameLst>
                                      </p:cBhvr>
                                      <p:tavLst>
                                        <p:tav tm="0">
                                          <p:val>
                                            <p:strVal val="#ppt_x"/>
                                          </p:val>
                                        </p:tav>
                                        <p:tav tm="100000">
                                          <p:val>
                                            <p:strVal val="#ppt_x"/>
                                          </p:val>
                                        </p:tav>
                                      </p:tavLst>
                                    </p:anim>
                                    <p:anim calcmode="lin" valueType="num">
                                      <p:cBhvr>
                                        <p:cTn id="80" dur="1000" fill="hold"/>
                                        <p:tgtEl>
                                          <p:spTgt spid="21"/>
                                        </p:tgtEl>
                                        <p:attrNameLst>
                                          <p:attrName>ppt_y</p:attrName>
                                        </p:attrNameLst>
                                      </p:cBhvr>
                                      <p:tavLst>
                                        <p:tav tm="0">
                                          <p:val>
                                            <p:strVal val="#ppt_y+.1"/>
                                          </p:val>
                                        </p:tav>
                                        <p:tav tm="100000">
                                          <p:val>
                                            <p:strVal val="#ppt_y"/>
                                          </p:val>
                                        </p:tav>
                                      </p:tavLst>
                                    </p:anim>
                                  </p:childTnLst>
                                </p:cTn>
                              </p:par>
                            </p:childTnLst>
                          </p:cTn>
                        </p:par>
                        <p:par>
                          <p:cTn id="81" fill="hold">
                            <p:stCondLst>
                              <p:cond delay="1500"/>
                            </p:stCondLst>
                            <p:childTnLst>
                              <p:par>
                                <p:cTn id="82" presetID="42" presetClass="entr" presetSubtype="0" fill="hold" grpId="0"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1000"/>
                                        <p:tgtEl>
                                          <p:spTgt spid="24"/>
                                        </p:tgtEl>
                                      </p:cBhvr>
                                    </p:animEffect>
                                    <p:anim calcmode="lin" valueType="num">
                                      <p:cBhvr>
                                        <p:cTn id="85" dur="1000" fill="hold"/>
                                        <p:tgtEl>
                                          <p:spTgt spid="24"/>
                                        </p:tgtEl>
                                        <p:attrNameLst>
                                          <p:attrName>ppt_x</p:attrName>
                                        </p:attrNameLst>
                                      </p:cBhvr>
                                      <p:tavLst>
                                        <p:tav tm="0">
                                          <p:val>
                                            <p:strVal val="#ppt_x"/>
                                          </p:val>
                                        </p:tav>
                                        <p:tav tm="100000">
                                          <p:val>
                                            <p:strVal val="#ppt_x"/>
                                          </p:val>
                                        </p:tav>
                                      </p:tavLst>
                                    </p:anim>
                                    <p:anim calcmode="lin" valueType="num">
                                      <p:cBhvr>
                                        <p:cTn id="86" dur="1000" fill="hold"/>
                                        <p:tgtEl>
                                          <p:spTgt spid="24"/>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1000" fill="hold"/>
                                        <p:tgtEl>
                                          <p:spTgt spid="23"/>
                                        </p:tgtEl>
                                        <p:attrNameLst>
                                          <p:attrName>ppt_y</p:attrName>
                                        </p:attrNameLst>
                                      </p:cBhvr>
                                      <p:tavLst>
                                        <p:tav tm="0">
                                          <p:val>
                                            <p:strVal val="#ppt_y+.1"/>
                                          </p:val>
                                        </p:tav>
                                        <p:tav tm="100000">
                                          <p:val>
                                            <p:strVal val="#ppt_y"/>
                                          </p:val>
                                        </p:tav>
                                      </p:tavLst>
                                    </p:anim>
                                  </p:childTnLst>
                                </p:cTn>
                              </p:par>
                            </p:childTnLst>
                          </p:cTn>
                        </p:par>
                        <p:par>
                          <p:cTn id="92" fill="hold">
                            <p:stCondLst>
                              <p:cond delay="2500"/>
                            </p:stCondLst>
                            <p:childTnLst>
                              <p:par>
                                <p:cTn id="93" presetID="42" presetClass="entr" presetSubtype="0" fill="hold" grpId="0" nodeType="after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fade">
                                      <p:cBhvr>
                                        <p:cTn id="95" dur="1000"/>
                                        <p:tgtEl>
                                          <p:spTgt spid="26"/>
                                        </p:tgtEl>
                                      </p:cBhvr>
                                    </p:animEffect>
                                    <p:anim calcmode="lin" valueType="num">
                                      <p:cBhvr>
                                        <p:cTn id="96" dur="1000" fill="hold"/>
                                        <p:tgtEl>
                                          <p:spTgt spid="26"/>
                                        </p:tgtEl>
                                        <p:attrNameLst>
                                          <p:attrName>ppt_x</p:attrName>
                                        </p:attrNameLst>
                                      </p:cBhvr>
                                      <p:tavLst>
                                        <p:tav tm="0">
                                          <p:val>
                                            <p:strVal val="#ppt_x"/>
                                          </p:val>
                                        </p:tav>
                                        <p:tav tm="100000">
                                          <p:val>
                                            <p:strVal val="#ppt_x"/>
                                          </p:val>
                                        </p:tav>
                                      </p:tavLst>
                                    </p:anim>
                                    <p:anim calcmode="lin" valueType="num">
                                      <p:cBhvr>
                                        <p:cTn id="97" dur="1000" fill="hold"/>
                                        <p:tgtEl>
                                          <p:spTgt spid="26"/>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fade">
                                      <p:cBhvr>
                                        <p:cTn id="100" dur="1000"/>
                                        <p:tgtEl>
                                          <p:spTgt spid="25"/>
                                        </p:tgtEl>
                                      </p:cBhvr>
                                    </p:animEffect>
                                    <p:anim calcmode="lin" valueType="num">
                                      <p:cBhvr>
                                        <p:cTn id="101" dur="1000" fill="hold"/>
                                        <p:tgtEl>
                                          <p:spTgt spid="25"/>
                                        </p:tgtEl>
                                        <p:attrNameLst>
                                          <p:attrName>ppt_x</p:attrName>
                                        </p:attrNameLst>
                                      </p:cBhvr>
                                      <p:tavLst>
                                        <p:tav tm="0">
                                          <p:val>
                                            <p:strVal val="#ppt_x"/>
                                          </p:val>
                                        </p:tav>
                                        <p:tav tm="100000">
                                          <p:val>
                                            <p:strVal val="#ppt_x"/>
                                          </p:val>
                                        </p:tav>
                                      </p:tavLst>
                                    </p:anim>
                                    <p:anim calcmode="lin" valueType="num">
                                      <p:cBhvr>
                                        <p:cTn id="102" dur="1000" fill="hold"/>
                                        <p:tgtEl>
                                          <p:spTgt spid="25"/>
                                        </p:tgtEl>
                                        <p:attrNameLst>
                                          <p:attrName>ppt_y</p:attrName>
                                        </p:attrNameLst>
                                      </p:cBhvr>
                                      <p:tavLst>
                                        <p:tav tm="0">
                                          <p:val>
                                            <p:strVal val="#ppt_y+.1"/>
                                          </p:val>
                                        </p:tav>
                                        <p:tav tm="100000">
                                          <p:val>
                                            <p:strVal val="#ppt_y"/>
                                          </p:val>
                                        </p:tav>
                                      </p:tavLst>
                                    </p:anim>
                                  </p:childTnLst>
                                </p:cTn>
                              </p:par>
                            </p:childTnLst>
                          </p:cTn>
                        </p:par>
                        <p:par>
                          <p:cTn id="103" fill="hold">
                            <p:stCondLst>
                              <p:cond delay="3500"/>
                            </p:stCondLst>
                            <p:childTnLst>
                              <p:par>
                                <p:cTn id="104" presetID="42" presetClass="entr" presetSubtype="0"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Effect transition="in" filter="fade">
                                      <p:cBhvr>
                                        <p:cTn id="106" dur="1000"/>
                                        <p:tgtEl>
                                          <p:spTgt spid="16"/>
                                        </p:tgtEl>
                                      </p:cBhvr>
                                    </p:animEffect>
                                    <p:anim calcmode="lin" valueType="num">
                                      <p:cBhvr>
                                        <p:cTn id="107" dur="1000" fill="hold"/>
                                        <p:tgtEl>
                                          <p:spTgt spid="16"/>
                                        </p:tgtEl>
                                        <p:attrNameLst>
                                          <p:attrName>ppt_x</p:attrName>
                                        </p:attrNameLst>
                                      </p:cBhvr>
                                      <p:tavLst>
                                        <p:tav tm="0">
                                          <p:val>
                                            <p:strVal val="#ppt_x"/>
                                          </p:val>
                                        </p:tav>
                                        <p:tav tm="100000">
                                          <p:val>
                                            <p:strVal val="#ppt_x"/>
                                          </p:val>
                                        </p:tav>
                                      </p:tavLst>
                                    </p:anim>
                                    <p:anim calcmode="lin" valueType="num">
                                      <p:cBhvr>
                                        <p:cTn id="108" dur="1000" fill="hold"/>
                                        <p:tgtEl>
                                          <p:spTgt spid="16"/>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15"/>
                                        </p:tgtEl>
                                        <p:attrNameLst>
                                          <p:attrName>style.visibility</p:attrName>
                                        </p:attrNameLst>
                                      </p:cBhvr>
                                      <p:to>
                                        <p:strVal val="visible"/>
                                      </p:to>
                                    </p:set>
                                    <p:animEffect transition="in" filter="fade">
                                      <p:cBhvr>
                                        <p:cTn id="111" dur="1000"/>
                                        <p:tgtEl>
                                          <p:spTgt spid="15"/>
                                        </p:tgtEl>
                                      </p:cBhvr>
                                    </p:animEffect>
                                    <p:anim calcmode="lin" valueType="num">
                                      <p:cBhvr>
                                        <p:cTn id="112" dur="1000" fill="hold"/>
                                        <p:tgtEl>
                                          <p:spTgt spid="15"/>
                                        </p:tgtEl>
                                        <p:attrNameLst>
                                          <p:attrName>ppt_x</p:attrName>
                                        </p:attrNameLst>
                                      </p:cBhvr>
                                      <p:tavLst>
                                        <p:tav tm="0">
                                          <p:val>
                                            <p:strVal val="#ppt_x"/>
                                          </p:val>
                                        </p:tav>
                                        <p:tav tm="100000">
                                          <p:val>
                                            <p:strVal val="#ppt_x"/>
                                          </p:val>
                                        </p:tav>
                                      </p:tavLst>
                                    </p:anim>
                                    <p:anim calcmode="lin" valueType="num">
                                      <p:cBhvr>
                                        <p:cTn id="113" dur="1000" fill="hold"/>
                                        <p:tgtEl>
                                          <p:spTgt spid="15"/>
                                        </p:tgtEl>
                                        <p:attrNameLst>
                                          <p:attrName>ppt_y</p:attrName>
                                        </p:attrNameLst>
                                      </p:cBhvr>
                                      <p:tavLst>
                                        <p:tav tm="0">
                                          <p:val>
                                            <p:strVal val="#ppt_y+.1"/>
                                          </p:val>
                                        </p:tav>
                                        <p:tav tm="100000">
                                          <p:val>
                                            <p:strVal val="#ppt_y"/>
                                          </p:val>
                                        </p:tav>
                                      </p:tavLst>
                                    </p:anim>
                                  </p:childTnLst>
                                </p:cTn>
                              </p:par>
                            </p:childTnLst>
                          </p:cTn>
                        </p:par>
                        <p:par>
                          <p:cTn id="114" fill="hold">
                            <p:stCondLst>
                              <p:cond delay="4500"/>
                            </p:stCondLst>
                            <p:childTnLst>
                              <p:par>
                                <p:cTn id="115" presetID="42" presetClass="entr" presetSubtype="0" fill="hold" grpId="0" nodeType="afterEffect">
                                  <p:stCondLst>
                                    <p:cond delay="0"/>
                                  </p:stCondLst>
                                  <p:childTnLst>
                                    <p:set>
                                      <p:cBhvr>
                                        <p:cTn id="116" dur="1" fill="hold">
                                          <p:stCondLst>
                                            <p:cond delay="0"/>
                                          </p:stCondLst>
                                        </p:cTn>
                                        <p:tgtEl>
                                          <p:spTgt spid="18"/>
                                        </p:tgtEl>
                                        <p:attrNameLst>
                                          <p:attrName>style.visibility</p:attrName>
                                        </p:attrNameLst>
                                      </p:cBhvr>
                                      <p:to>
                                        <p:strVal val="visible"/>
                                      </p:to>
                                    </p:set>
                                    <p:animEffect transition="in" filter="fade">
                                      <p:cBhvr>
                                        <p:cTn id="117" dur="1000"/>
                                        <p:tgtEl>
                                          <p:spTgt spid="18"/>
                                        </p:tgtEl>
                                      </p:cBhvr>
                                    </p:animEffect>
                                    <p:anim calcmode="lin" valueType="num">
                                      <p:cBhvr>
                                        <p:cTn id="118" dur="1000" fill="hold"/>
                                        <p:tgtEl>
                                          <p:spTgt spid="18"/>
                                        </p:tgtEl>
                                        <p:attrNameLst>
                                          <p:attrName>ppt_x</p:attrName>
                                        </p:attrNameLst>
                                      </p:cBhvr>
                                      <p:tavLst>
                                        <p:tav tm="0">
                                          <p:val>
                                            <p:strVal val="#ppt_x"/>
                                          </p:val>
                                        </p:tav>
                                        <p:tav tm="100000">
                                          <p:val>
                                            <p:strVal val="#ppt_x"/>
                                          </p:val>
                                        </p:tav>
                                      </p:tavLst>
                                    </p:anim>
                                    <p:anim calcmode="lin" valueType="num">
                                      <p:cBhvr>
                                        <p:cTn id="119" dur="1000" fill="hold"/>
                                        <p:tgtEl>
                                          <p:spTgt spid="18"/>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17"/>
                                        </p:tgtEl>
                                        <p:attrNameLst>
                                          <p:attrName>style.visibility</p:attrName>
                                        </p:attrNameLst>
                                      </p:cBhvr>
                                      <p:to>
                                        <p:strVal val="visible"/>
                                      </p:to>
                                    </p:set>
                                    <p:animEffect transition="in" filter="fade">
                                      <p:cBhvr>
                                        <p:cTn id="122" dur="1000"/>
                                        <p:tgtEl>
                                          <p:spTgt spid="17"/>
                                        </p:tgtEl>
                                      </p:cBhvr>
                                    </p:animEffect>
                                    <p:anim calcmode="lin" valueType="num">
                                      <p:cBhvr>
                                        <p:cTn id="123" dur="1000" fill="hold"/>
                                        <p:tgtEl>
                                          <p:spTgt spid="17"/>
                                        </p:tgtEl>
                                        <p:attrNameLst>
                                          <p:attrName>ppt_x</p:attrName>
                                        </p:attrNameLst>
                                      </p:cBhvr>
                                      <p:tavLst>
                                        <p:tav tm="0">
                                          <p:val>
                                            <p:strVal val="#ppt_x"/>
                                          </p:val>
                                        </p:tav>
                                        <p:tav tm="100000">
                                          <p:val>
                                            <p:strVal val="#ppt_x"/>
                                          </p:val>
                                        </p:tav>
                                      </p:tavLst>
                                    </p:anim>
                                    <p:anim calcmode="lin" valueType="num">
                                      <p:cBhvr>
                                        <p:cTn id="124" dur="1000" fill="hold"/>
                                        <p:tgtEl>
                                          <p:spTgt spid="17"/>
                                        </p:tgtEl>
                                        <p:attrNameLst>
                                          <p:attrName>ppt_y</p:attrName>
                                        </p:attrNameLst>
                                      </p:cBhvr>
                                      <p:tavLst>
                                        <p:tav tm="0">
                                          <p:val>
                                            <p:strVal val="#ppt_y+.1"/>
                                          </p:val>
                                        </p:tav>
                                        <p:tav tm="100000">
                                          <p:val>
                                            <p:strVal val="#ppt_y"/>
                                          </p:val>
                                        </p:tav>
                                      </p:tavLst>
                                    </p:anim>
                                  </p:childTnLst>
                                </p:cTn>
                              </p:par>
                            </p:childTnLst>
                          </p:cTn>
                        </p:par>
                        <p:par>
                          <p:cTn id="125" fill="hold">
                            <p:stCondLst>
                              <p:cond delay="5500"/>
                            </p:stCondLst>
                            <p:childTnLst>
                              <p:par>
                                <p:cTn id="126" presetID="42" presetClass="entr" presetSubtype="0" fill="hold" grpId="0" nodeType="afterEffect">
                                  <p:stCondLst>
                                    <p:cond delay="0"/>
                                  </p:stCondLst>
                                  <p:childTnLst>
                                    <p:set>
                                      <p:cBhvr>
                                        <p:cTn id="127" dur="1" fill="hold">
                                          <p:stCondLst>
                                            <p:cond delay="0"/>
                                          </p:stCondLst>
                                        </p:cTn>
                                        <p:tgtEl>
                                          <p:spTgt spid="20"/>
                                        </p:tgtEl>
                                        <p:attrNameLst>
                                          <p:attrName>style.visibility</p:attrName>
                                        </p:attrNameLst>
                                      </p:cBhvr>
                                      <p:to>
                                        <p:strVal val="visible"/>
                                      </p:to>
                                    </p:set>
                                    <p:animEffect transition="in" filter="fade">
                                      <p:cBhvr>
                                        <p:cTn id="128" dur="1000"/>
                                        <p:tgtEl>
                                          <p:spTgt spid="20"/>
                                        </p:tgtEl>
                                      </p:cBhvr>
                                    </p:animEffect>
                                    <p:anim calcmode="lin" valueType="num">
                                      <p:cBhvr>
                                        <p:cTn id="129" dur="1000" fill="hold"/>
                                        <p:tgtEl>
                                          <p:spTgt spid="20"/>
                                        </p:tgtEl>
                                        <p:attrNameLst>
                                          <p:attrName>ppt_x</p:attrName>
                                        </p:attrNameLst>
                                      </p:cBhvr>
                                      <p:tavLst>
                                        <p:tav tm="0">
                                          <p:val>
                                            <p:strVal val="#ppt_x"/>
                                          </p:val>
                                        </p:tav>
                                        <p:tav tm="100000">
                                          <p:val>
                                            <p:strVal val="#ppt_x"/>
                                          </p:val>
                                        </p:tav>
                                      </p:tavLst>
                                    </p:anim>
                                    <p:anim calcmode="lin" valueType="num">
                                      <p:cBhvr>
                                        <p:cTn id="130" dur="1000" fill="hold"/>
                                        <p:tgtEl>
                                          <p:spTgt spid="2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Effect transition="in" filter="fade">
                                      <p:cBhvr>
                                        <p:cTn id="133" dur="1000"/>
                                        <p:tgtEl>
                                          <p:spTgt spid="19"/>
                                        </p:tgtEl>
                                      </p:cBhvr>
                                    </p:animEffect>
                                    <p:anim calcmode="lin" valueType="num">
                                      <p:cBhvr>
                                        <p:cTn id="134" dur="1000" fill="hold"/>
                                        <p:tgtEl>
                                          <p:spTgt spid="19"/>
                                        </p:tgtEl>
                                        <p:attrNameLst>
                                          <p:attrName>ppt_x</p:attrName>
                                        </p:attrNameLst>
                                      </p:cBhvr>
                                      <p:tavLst>
                                        <p:tav tm="0">
                                          <p:val>
                                            <p:strVal val="#ppt_x"/>
                                          </p:val>
                                        </p:tav>
                                        <p:tav tm="100000">
                                          <p:val>
                                            <p:strVal val="#ppt_x"/>
                                          </p:val>
                                        </p:tav>
                                      </p:tavLst>
                                    </p:anim>
                                    <p:anim calcmode="lin" valueType="num">
                                      <p:cBhvr>
                                        <p:cTn id="13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p:bldP spid="21" grpId="0"/>
      <p:bldP spid="22" grpId="0"/>
      <p:bldP spid="23"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3439885" y="1328058"/>
            <a:ext cx="2286000" cy="1404257"/>
            <a:chOff x="4586514" y="1770743"/>
            <a:chExt cx="3048000" cy="1872343"/>
          </a:xfrm>
        </p:grpSpPr>
        <p:sp>
          <p:nvSpPr>
            <p:cNvPr id="18" name="矩形 17"/>
            <p:cNvSpPr/>
            <p:nvPr/>
          </p:nvSpPr>
          <p:spPr>
            <a:xfrm>
              <a:off x="4586514" y="1770743"/>
              <a:ext cx="3048000" cy="1872343"/>
            </a:xfrm>
            <a:prstGeom prst="rect">
              <a:avLst/>
            </a:prstGeom>
            <a:solidFill>
              <a:schemeClr val="accent3"/>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a:solidFill>
                  <a:srgbClr val="FFFFFF"/>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nvGrpSpPr>
            <p:cNvPr id="19" name="组合 18"/>
            <p:cNvGrpSpPr/>
            <p:nvPr/>
          </p:nvGrpSpPr>
          <p:grpSpPr>
            <a:xfrm>
              <a:off x="4800215" y="2099555"/>
              <a:ext cx="2591569" cy="1306179"/>
              <a:chOff x="7483989" y="3361982"/>
              <a:chExt cx="2591569" cy="1306179"/>
            </a:xfrm>
          </p:grpSpPr>
          <p:sp>
            <p:nvSpPr>
              <p:cNvPr id="20" name="矩形 19"/>
              <p:cNvSpPr/>
              <p:nvPr/>
            </p:nvSpPr>
            <p:spPr>
              <a:xfrm>
                <a:off x="7483989" y="3732519"/>
                <a:ext cx="2591569" cy="935642"/>
              </a:xfrm>
              <a:prstGeom prst="rect">
                <a:avLst/>
              </a:prstGeom>
            </p:spPr>
            <p:txBody>
              <a:bodyPr wrap="square">
                <a:spAutoFit/>
                <a:scene3d>
                  <a:camera prst="orthographicFront"/>
                  <a:lightRig rig="threePt" dir="t"/>
                </a:scene3d>
                <a:sp3d contourW="12700"/>
              </a:bodyPr>
              <a:lstStyle/>
              <a:p>
                <a:pPr algn="just">
                  <a:lnSpc>
                    <a:spcPct val="120000"/>
                  </a:lnSpc>
                  <a:defRPr/>
                </a:pPr>
                <a:r>
                  <a:rPr lang="zh-CN" altLang="en-US" sz="1100" dirty="0">
                    <a:solidFill>
                      <a:prstClr val="white"/>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用户可以在投影仪或者计算机上进行演示也可以将演示文稿打印出来制作成胶片</a:t>
                </a:r>
                <a:endParaRPr lang="zh-CN" altLang="en-US" sz="1100" dirty="0">
                  <a:solidFill>
                    <a:prstClr val="white"/>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1" name="矩形 20"/>
              <p:cNvSpPr/>
              <p:nvPr/>
            </p:nvSpPr>
            <p:spPr>
              <a:xfrm>
                <a:off x="7483989" y="3361982"/>
                <a:ext cx="2050552" cy="448072"/>
              </a:xfrm>
              <a:prstGeom prst="rect">
                <a:avLst/>
              </a:prstGeom>
            </p:spPr>
            <p:txBody>
              <a:bodyPr wrap="square">
                <a:spAutoFit/>
                <a:scene3d>
                  <a:camera prst="orthographicFront"/>
                  <a:lightRig rig="threePt" dir="t"/>
                </a:scene3d>
                <a:sp3d contourW="12700"/>
              </a:bodyPr>
              <a:lstStyle/>
              <a:p>
                <a:pPr algn="just">
                  <a:lnSpc>
                    <a:spcPct val="120000"/>
                  </a:lnSpc>
                  <a:defRPr/>
                </a:pPr>
                <a:r>
                  <a:rPr lang="zh-CN" altLang="en-US" b="1" dirty="0">
                    <a:solidFill>
                      <a:prstClr val="white"/>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标题文字添加</a:t>
                </a:r>
                <a:endParaRPr lang="zh-CN" altLang="en-US" b="1" dirty="0">
                  <a:solidFill>
                    <a:prstClr val="white"/>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grpSp>
        <p:nvGrpSpPr>
          <p:cNvPr id="22" name="组合 21"/>
          <p:cNvGrpSpPr/>
          <p:nvPr/>
        </p:nvGrpSpPr>
        <p:grpSpPr>
          <a:xfrm>
            <a:off x="810986" y="3026229"/>
            <a:ext cx="2286000" cy="1404257"/>
            <a:chOff x="1081314" y="4034971"/>
            <a:chExt cx="3048000" cy="1872343"/>
          </a:xfrm>
        </p:grpSpPr>
        <p:sp>
          <p:nvSpPr>
            <p:cNvPr id="23" name="矩形 22"/>
            <p:cNvSpPr/>
            <p:nvPr/>
          </p:nvSpPr>
          <p:spPr>
            <a:xfrm>
              <a:off x="1081314" y="4034971"/>
              <a:ext cx="3048000" cy="1872343"/>
            </a:xfrm>
            <a:prstGeom prst="rect">
              <a:avLst/>
            </a:prstGeom>
            <a:solidFill>
              <a:schemeClr val="accent1"/>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a:solidFill>
                  <a:srgbClr val="FFFFFF"/>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nvGrpSpPr>
            <p:cNvPr id="24" name="组合 23"/>
            <p:cNvGrpSpPr/>
            <p:nvPr/>
          </p:nvGrpSpPr>
          <p:grpSpPr>
            <a:xfrm>
              <a:off x="1309529" y="4351908"/>
              <a:ext cx="2591569" cy="1306179"/>
              <a:chOff x="7483989" y="3361982"/>
              <a:chExt cx="2591569" cy="1306179"/>
            </a:xfrm>
          </p:grpSpPr>
          <p:sp>
            <p:nvSpPr>
              <p:cNvPr id="25" name="矩形 24"/>
              <p:cNvSpPr/>
              <p:nvPr/>
            </p:nvSpPr>
            <p:spPr>
              <a:xfrm>
                <a:off x="7483989" y="3732519"/>
                <a:ext cx="2591569" cy="935642"/>
              </a:xfrm>
              <a:prstGeom prst="rect">
                <a:avLst/>
              </a:prstGeom>
            </p:spPr>
            <p:txBody>
              <a:bodyPr wrap="square">
                <a:spAutoFit/>
                <a:scene3d>
                  <a:camera prst="orthographicFront"/>
                  <a:lightRig rig="threePt" dir="t"/>
                </a:scene3d>
                <a:sp3d contourW="12700"/>
              </a:bodyPr>
              <a:lstStyle/>
              <a:p>
                <a:pPr algn="just">
                  <a:lnSpc>
                    <a:spcPct val="120000"/>
                  </a:lnSpc>
                  <a:defRPr/>
                </a:pPr>
                <a:r>
                  <a:rPr lang="zh-CN" altLang="en-US" sz="1100" dirty="0">
                    <a:solidFill>
                      <a:prstClr val="white"/>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用户可以在投影仪或者计算机上进行演示也可以将演示文稿打印出来制作成胶片</a:t>
                </a:r>
                <a:endParaRPr lang="zh-CN" altLang="en-US" sz="1100" dirty="0">
                  <a:solidFill>
                    <a:prstClr val="white"/>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6" name="矩形 25"/>
              <p:cNvSpPr/>
              <p:nvPr/>
            </p:nvSpPr>
            <p:spPr>
              <a:xfrm>
                <a:off x="7483989" y="3361982"/>
                <a:ext cx="2050552" cy="448072"/>
              </a:xfrm>
              <a:prstGeom prst="rect">
                <a:avLst/>
              </a:prstGeom>
            </p:spPr>
            <p:txBody>
              <a:bodyPr wrap="square">
                <a:spAutoFit/>
                <a:scene3d>
                  <a:camera prst="orthographicFront"/>
                  <a:lightRig rig="threePt" dir="t"/>
                </a:scene3d>
                <a:sp3d contourW="12700"/>
              </a:bodyPr>
              <a:lstStyle/>
              <a:p>
                <a:pPr algn="just">
                  <a:lnSpc>
                    <a:spcPct val="120000"/>
                  </a:lnSpc>
                  <a:defRPr/>
                </a:pPr>
                <a:r>
                  <a:rPr lang="zh-CN" altLang="en-US" b="1" dirty="0">
                    <a:solidFill>
                      <a:prstClr val="white"/>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标题文字添加</a:t>
                </a:r>
                <a:endParaRPr lang="zh-CN" altLang="en-US" b="1" dirty="0">
                  <a:solidFill>
                    <a:prstClr val="white"/>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grpSp>
        <p:nvGrpSpPr>
          <p:cNvPr id="27" name="组合 26"/>
          <p:cNvGrpSpPr/>
          <p:nvPr/>
        </p:nvGrpSpPr>
        <p:grpSpPr>
          <a:xfrm>
            <a:off x="6068786" y="3026229"/>
            <a:ext cx="2286000" cy="1404257"/>
            <a:chOff x="8091714" y="4034971"/>
            <a:chExt cx="3048000" cy="1872343"/>
          </a:xfrm>
        </p:grpSpPr>
        <p:sp>
          <p:nvSpPr>
            <p:cNvPr id="28" name="矩形 27"/>
            <p:cNvSpPr/>
            <p:nvPr/>
          </p:nvSpPr>
          <p:spPr>
            <a:xfrm>
              <a:off x="8091714" y="4034971"/>
              <a:ext cx="3048000" cy="1872343"/>
            </a:xfrm>
            <a:prstGeom prst="rect">
              <a:avLst/>
            </a:prstGeom>
            <a:solidFill>
              <a:schemeClr val="accent4"/>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a:solidFill>
                  <a:srgbClr val="FFFFFF"/>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nvGrpSpPr>
            <p:cNvPr id="29" name="组合 28"/>
            <p:cNvGrpSpPr/>
            <p:nvPr/>
          </p:nvGrpSpPr>
          <p:grpSpPr>
            <a:xfrm>
              <a:off x="8319929" y="4351908"/>
              <a:ext cx="2591569" cy="1306179"/>
              <a:chOff x="7483989" y="3361982"/>
              <a:chExt cx="2591569" cy="1306179"/>
            </a:xfrm>
          </p:grpSpPr>
          <p:sp>
            <p:nvSpPr>
              <p:cNvPr id="30" name="矩形 29"/>
              <p:cNvSpPr/>
              <p:nvPr/>
            </p:nvSpPr>
            <p:spPr>
              <a:xfrm>
                <a:off x="7483989" y="3732519"/>
                <a:ext cx="2591569" cy="935642"/>
              </a:xfrm>
              <a:prstGeom prst="rect">
                <a:avLst/>
              </a:prstGeom>
            </p:spPr>
            <p:txBody>
              <a:bodyPr wrap="square">
                <a:spAutoFit/>
                <a:scene3d>
                  <a:camera prst="orthographicFront"/>
                  <a:lightRig rig="threePt" dir="t"/>
                </a:scene3d>
                <a:sp3d contourW="12700"/>
              </a:bodyPr>
              <a:lstStyle/>
              <a:p>
                <a:pPr algn="just">
                  <a:lnSpc>
                    <a:spcPct val="120000"/>
                  </a:lnSpc>
                  <a:defRPr/>
                </a:pPr>
                <a:r>
                  <a:rPr lang="zh-CN" altLang="en-US" sz="1100" dirty="0">
                    <a:solidFill>
                      <a:prstClr val="white"/>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用户可以在投影仪或者计算机上进行演示也可以将演示文稿打印出来制作成胶片</a:t>
                </a:r>
                <a:endParaRPr lang="zh-CN" altLang="en-US" sz="1100" dirty="0">
                  <a:solidFill>
                    <a:prstClr val="white"/>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1" name="矩形 30"/>
              <p:cNvSpPr/>
              <p:nvPr/>
            </p:nvSpPr>
            <p:spPr>
              <a:xfrm>
                <a:off x="7483989" y="3361982"/>
                <a:ext cx="2050552" cy="448072"/>
              </a:xfrm>
              <a:prstGeom prst="rect">
                <a:avLst/>
              </a:prstGeom>
            </p:spPr>
            <p:txBody>
              <a:bodyPr wrap="square">
                <a:spAutoFit/>
                <a:scene3d>
                  <a:camera prst="orthographicFront"/>
                  <a:lightRig rig="threePt" dir="t"/>
                </a:scene3d>
                <a:sp3d contourW="12700"/>
              </a:bodyPr>
              <a:lstStyle/>
              <a:p>
                <a:pPr algn="just">
                  <a:lnSpc>
                    <a:spcPct val="120000"/>
                  </a:lnSpc>
                  <a:defRPr/>
                </a:pPr>
                <a:r>
                  <a:rPr lang="zh-CN" altLang="en-US" b="1" dirty="0">
                    <a:solidFill>
                      <a:prstClr val="white"/>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标题文字添加</a:t>
                </a:r>
                <a:endParaRPr lang="zh-CN" altLang="en-US" b="1" dirty="0">
                  <a:solidFill>
                    <a:prstClr val="white"/>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pic>
        <p:nvPicPr>
          <p:cNvPr id="32" name="图片占位符 2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37751" y="1328059"/>
            <a:ext cx="2054240" cy="1404257"/>
          </a:xfrm>
          <a:custGeom>
            <a:avLst/>
            <a:gdLst>
              <a:gd name="connsiteX0" fmla="*/ 0 w 3048000"/>
              <a:gd name="connsiteY0" fmla="*/ 0 h 1872343"/>
              <a:gd name="connsiteX1" fmla="*/ 3048000 w 3048000"/>
              <a:gd name="connsiteY1" fmla="*/ 0 h 1872343"/>
              <a:gd name="connsiteX2" fmla="*/ 3048000 w 3048000"/>
              <a:gd name="connsiteY2" fmla="*/ 1872343 h 1872343"/>
              <a:gd name="connsiteX3" fmla="*/ 0 w 3048000"/>
              <a:gd name="connsiteY3" fmla="*/ 1872343 h 1872343"/>
            </a:gdLst>
            <a:ahLst/>
            <a:cxnLst>
              <a:cxn ang="0">
                <a:pos x="connsiteX0" y="connsiteY0"/>
              </a:cxn>
              <a:cxn ang="0">
                <a:pos x="connsiteX1" y="connsiteY1"/>
              </a:cxn>
              <a:cxn ang="0">
                <a:pos x="connsiteX2" y="connsiteY2"/>
              </a:cxn>
              <a:cxn ang="0">
                <a:pos x="connsiteX3" y="connsiteY3"/>
              </a:cxn>
            </a:cxnLst>
            <a:rect l="l" t="t" r="r" b="b"/>
            <a:pathLst>
              <a:path w="3048000" h="1872343">
                <a:moveTo>
                  <a:pt x="0" y="0"/>
                </a:moveTo>
                <a:lnTo>
                  <a:pt x="3048000" y="0"/>
                </a:lnTo>
                <a:lnTo>
                  <a:pt x="3048000" y="1872343"/>
                </a:lnTo>
                <a:lnTo>
                  <a:pt x="0" y="1872343"/>
                </a:lnTo>
                <a:close/>
              </a:path>
            </a:pathLst>
          </a:custGeom>
        </p:spPr>
      </p:pic>
      <p:pic>
        <p:nvPicPr>
          <p:cNvPr id="33" name="图片占位符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9885" y="3058560"/>
            <a:ext cx="2286000" cy="1339596"/>
          </a:xfrm>
          <a:custGeom>
            <a:avLst/>
            <a:gdLst>
              <a:gd name="connsiteX0" fmla="*/ 0 w 3048000"/>
              <a:gd name="connsiteY0" fmla="*/ 0 h 1872343"/>
              <a:gd name="connsiteX1" fmla="*/ 3048000 w 3048000"/>
              <a:gd name="connsiteY1" fmla="*/ 0 h 1872343"/>
              <a:gd name="connsiteX2" fmla="*/ 3048000 w 3048000"/>
              <a:gd name="connsiteY2" fmla="*/ 1872343 h 1872343"/>
              <a:gd name="connsiteX3" fmla="*/ 0 w 3048000"/>
              <a:gd name="connsiteY3" fmla="*/ 1872343 h 1872343"/>
            </a:gdLst>
            <a:ahLst/>
            <a:cxnLst>
              <a:cxn ang="0">
                <a:pos x="connsiteX0" y="connsiteY0"/>
              </a:cxn>
              <a:cxn ang="0">
                <a:pos x="connsiteX1" y="connsiteY1"/>
              </a:cxn>
              <a:cxn ang="0">
                <a:pos x="connsiteX2" y="connsiteY2"/>
              </a:cxn>
              <a:cxn ang="0">
                <a:pos x="connsiteX3" y="connsiteY3"/>
              </a:cxn>
            </a:cxnLst>
            <a:rect l="l" t="t" r="r" b="b"/>
            <a:pathLst>
              <a:path w="3048000" h="1872343">
                <a:moveTo>
                  <a:pt x="0" y="0"/>
                </a:moveTo>
                <a:lnTo>
                  <a:pt x="3048000" y="0"/>
                </a:lnTo>
                <a:lnTo>
                  <a:pt x="3048000" y="1872343"/>
                </a:lnTo>
                <a:lnTo>
                  <a:pt x="0" y="1872343"/>
                </a:lnTo>
                <a:close/>
              </a:path>
            </a:pathLst>
          </a:custGeom>
        </p:spPr>
      </p:pic>
      <p:pic>
        <p:nvPicPr>
          <p:cNvPr id="34" name="图片占位符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8786" y="1387250"/>
            <a:ext cx="2286000" cy="1285875"/>
          </a:xfrm>
          <a:custGeom>
            <a:avLst/>
            <a:gdLst>
              <a:gd name="connsiteX0" fmla="*/ 0 w 3048000"/>
              <a:gd name="connsiteY0" fmla="*/ 0 h 1872343"/>
              <a:gd name="connsiteX1" fmla="*/ 3048000 w 3048000"/>
              <a:gd name="connsiteY1" fmla="*/ 0 h 1872343"/>
              <a:gd name="connsiteX2" fmla="*/ 3048000 w 3048000"/>
              <a:gd name="connsiteY2" fmla="*/ 1872343 h 1872343"/>
              <a:gd name="connsiteX3" fmla="*/ 0 w 3048000"/>
              <a:gd name="connsiteY3" fmla="*/ 1872343 h 1872343"/>
            </a:gdLst>
            <a:ahLst/>
            <a:cxnLst>
              <a:cxn ang="0">
                <a:pos x="connsiteX0" y="connsiteY0"/>
              </a:cxn>
              <a:cxn ang="0">
                <a:pos x="connsiteX1" y="connsiteY1"/>
              </a:cxn>
              <a:cxn ang="0">
                <a:pos x="connsiteX2" y="connsiteY2"/>
              </a:cxn>
              <a:cxn ang="0">
                <a:pos x="connsiteX3" y="connsiteY3"/>
              </a:cxn>
            </a:cxnLst>
            <a:rect l="l" t="t" r="r" b="b"/>
            <a:pathLst>
              <a:path w="3048000" h="1872343">
                <a:moveTo>
                  <a:pt x="0" y="0"/>
                </a:moveTo>
                <a:lnTo>
                  <a:pt x="3048000" y="0"/>
                </a:lnTo>
                <a:lnTo>
                  <a:pt x="3048000" y="1872343"/>
                </a:lnTo>
                <a:lnTo>
                  <a:pt x="0" y="1872343"/>
                </a:lnTo>
                <a:close/>
              </a:path>
            </a:pathLst>
          </a:custGeom>
        </p:spPr>
      </p:pic>
      <p:sp>
        <p:nvSpPr>
          <p:cNvPr id="35" name="矩形 34"/>
          <p:cNvSpPr/>
          <p:nvPr/>
        </p:nvSpPr>
        <p:spPr>
          <a:xfrm>
            <a:off x="0" y="-1"/>
            <a:ext cx="9144000" cy="12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6" name="矩形 35"/>
          <p:cNvSpPr/>
          <p:nvPr/>
        </p:nvSpPr>
        <p:spPr>
          <a:xfrm>
            <a:off x="349112" y="-1"/>
            <a:ext cx="2376677" cy="12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7" name="矩形 36"/>
          <p:cNvSpPr/>
          <p:nvPr/>
        </p:nvSpPr>
        <p:spPr>
          <a:xfrm>
            <a:off x="0" y="5020000"/>
            <a:ext cx="9144000" cy="12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8" name="矩形 37"/>
          <p:cNvSpPr/>
          <p:nvPr/>
        </p:nvSpPr>
        <p:spPr>
          <a:xfrm>
            <a:off x="6377500" y="5020000"/>
            <a:ext cx="2376677" cy="12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9" name="文本框 38"/>
          <p:cNvSpPr txBox="1"/>
          <p:nvPr/>
        </p:nvSpPr>
        <p:spPr>
          <a:xfrm>
            <a:off x="201336" y="385894"/>
            <a:ext cx="2615583" cy="369332"/>
          </a:xfrm>
          <a:prstGeom prst="rect">
            <a:avLst/>
          </a:prstGeom>
          <a:noFill/>
        </p:spPr>
        <p:txBody>
          <a:bodyPr wrap="square" rtlCol="0">
            <a:spAutoFit/>
          </a:bodyPr>
          <a:lstStyle/>
          <a:p>
            <a:r>
              <a:rPr lang="zh-CN" altLang="en-US" sz="1800" dirty="0" smtClean="0"/>
              <a:t>请输入标题文字</a:t>
            </a:r>
            <a:endParaRPr lang="zh-CN" altLang="en-US" sz="1800" dirty="0"/>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6257507" y="1548768"/>
            <a:ext cx="2283378" cy="992579"/>
          </a:xfrm>
          <a:prstGeom prst="rect">
            <a:avLst/>
          </a:prstGeom>
        </p:spPr>
        <p:txBody>
          <a:bodyPr wrap="square" lIns="68580" tIns="34290" rIns="68580" bIns="34290">
            <a:spAutoFit/>
          </a:bodyPr>
          <a:lstStyle/>
          <a:p>
            <a:pPr algn="just">
              <a:lnSpc>
                <a:spcPct val="120000"/>
              </a:lnSpc>
            </a:pPr>
            <a:r>
              <a:rPr lang="zh-CN" altLang="en-US" sz="10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用户可以在投影仪或者计算机上进行演示，也可以将演示文稿打印出来，制作成胶片，以便应用到更广泛的领域中。利用</a:t>
            </a:r>
            <a:r>
              <a:rPr lang="en-US" altLang="zh-CN" sz="10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Microsoft Office PowerPoint</a:t>
            </a:r>
            <a:r>
              <a:rPr lang="zh-CN" altLang="en-US" sz="10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不仅可以创建演示文稿</a:t>
            </a:r>
            <a:endParaRPr lang="zh-CN" altLang="en-US" sz="10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9" name="矩形 28"/>
          <p:cNvSpPr/>
          <p:nvPr/>
        </p:nvSpPr>
        <p:spPr>
          <a:xfrm>
            <a:off x="6257507" y="1294437"/>
            <a:ext cx="1215717" cy="284693"/>
          </a:xfrm>
          <a:prstGeom prst="rect">
            <a:avLst/>
          </a:prstGeom>
        </p:spPr>
        <p:txBody>
          <a:bodyPr wrap="none" lIns="68580" tIns="34290" rIns="68580" bIns="34290">
            <a:spAutoFit/>
          </a:bodyPr>
          <a:lstStyle/>
          <a:p>
            <a:r>
              <a:rPr lang="zh-CN" altLang="en-US" dirty="0">
                <a:solidFill>
                  <a:prstClr val="black">
                    <a:lumMod val="85000"/>
                    <a:lumOff val="1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输入文本内容</a:t>
            </a:r>
            <a:endParaRPr lang="en-US" altLang="zh-CN" dirty="0">
              <a:solidFill>
                <a:prstClr val="black">
                  <a:lumMod val="85000"/>
                  <a:lumOff val="1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cxnSp>
        <p:nvCxnSpPr>
          <p:cNvPr id="30" name="直接连接符 45"/>
          <p:cNvCxnSpPr/>
          <p:nvPr/>
        </p:nvCxnSpPr>
        <p:spPr>
          <a:xfrm>
            <a:off x="6346833" y="1911692"/>
            <a:ext cx="126712"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6257507" y="3322404"/>
            <a:ext cx="2283378" cy="992579"/>
          </a:xfrm>
          <a:prstGeom prst="rect">
            <a:avLst/>
          </a:prstGeom>
        </p:spPr>
        <p:txBody>
          <a:bodyPr wrap="square" lIns="68580" tIns="34290" rIns="68580" bIns="34290">
            <a:spAutoFit/>
          </a:bodyPr>
          <a:lstStyle/>
          <a:p>
            <a:pPr algn="just">
              <a:lnSpc>
                <a:spcPct val="120000"/>
              </a:lnSpc>
            </a:pPr>
            <a:r>
              <a:rPr lang="zh-CN" altLang="en-US" sz="10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用户可以在投影仪或者计算机上进行演示，也可以将演示文稿打印出来，制作成胶片，以便应用到更广泛的领域中。利用</a:t>
            </a:r>
            <a:r>
              <a:rPr lang="en-US" altLang="zh-CN" sz="10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Microsoft Office PowerPoint</a:t>
            </a:r>
            <a:r>
              <a:rPr lang="zh-CN" altLang="en-US" sz="10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不仅可以创建演示文稿</a:t>
            </a:r>
            <a:endParaRPr lang="zh-CN" altLang="en-US" sz="10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2" name="矩形 31"/>
          <p:cNvSpPr/>
          <p:nvPr/>
        </p:nvSpPr>
        <p:spPr>
          <a:xfrm>
            <a:off x="6257507" y="3068074"/>
            <a:ext cx="1215717" cy="284693"/>
          </a:xfrm>
          <a:prstGeom prst="rect">
            <a:avLst/>
          </a:prstGeom>
        </p:spPr>
        <p:txBody>
          <a:bodyPr wrap="none" lIns="68580" tIns="34290" rIns="68580" bIns="34290">
            <a:spAutoFit/>
          </a:bodyPr>
          <a:lstStyle/>
          <a:p>
            <a:r>
              <a:rPr lang="zh-CN" altLang="en-US" dirty="0">
                <a:solidFill>
                  <a:prstClr val="black">
                    <a:lumMod val="85000"/>
                    <a:lumOff val="1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输入文本内容</a:t>
            </a:r>
            <a:endParaRPr lang="en-US" altLang="zh-CN" dirty="0">
              <a:solidFill>
                <a:prstClr val="black">
                  <a:lumMod val="85000"/>
                  <a:lumOff val="1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cxnSp>
        <p:nvCxnSpPr>
          <p:cNvPr id="33" name="直接连接符 48"/>
          <p:cNvCxnSpPr/>
          <p:nvPr/>
        </p:nvCxnSpPr>
        <p:spPr>
          <a:xfrm>
            <a:off x="6346833" y="3685329"/>
            <a:ext cx="126712"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434004" y="3322404"/>
            <a:ext cx="2283378" cy="992579"/>
          </a:xfrm>
          <a:prstGeom prst="rect">
            <a:avLst/>
          </a:prstGeom>
        </p:spPr>
        <p:txBody>
          <a:bodyPr wrap="square" lIns="68580" tIns="34290" rIns="68580" bIns="34290">
            <a:spAutoFit/>
          </a:bodyPr>
          <a:lstStyle/>
          <a:p>
            <a:pPr algn="r">
              <a:lnSpc>
                <a:spcPct val="120000"/>
              </a:lnSpc>
            </a:pPr>
            <a:r>
              <a:rPr lang="zh-CN" altLang="en-US" sz="10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用户可以在投影仪或者计算机上进行演示，也可以将演示文稿打印出来，制作成胶片，以便应用到更广泛的领域中。利用</a:t>
            </a:r>
            <a:r>
              <a:rPr lang="en-US" altLang="zh-CN" sz="10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Microsoft Office PowerPoint</a:t>
            </a:r>
            <a:r>
              <a:rPr lang="zh-CN" altLang="en-US" sz="10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不仅可以创建演示文稿</a:t>
            </a:r>
            <a:endParaRPr lang="zh-CN" altLang="en-US" sz="10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5" name="矩形 34"/>
          <p:cNvSpPr/>
          <p:nvPr/>
        </p:nvSpPr>
        <p:spPr>
          <a:xfrm>
            <a:off x="1501665" y="3068074"/>
            <a:ext cx="1215717" cy="284693"/>
          </a:xfrm>
          <a:prstGeom prst="rect">
            <a:avLst/>
          </a:prstGeom>
        </p:spPr>
        <p:txBody>
          <a:bodyPr wrap="none" lIns="68580" tIns="34290" rIns="68580" bIns="34290">
            <a:spAutoFit/>
          </a:bodyPr>
          <a:lstStyle/>
          <a:p>
            <a:pPr algn="r"/>
            <a:r>
              <a:rPr lang="zh-CN" altLang="en-US" dirty="0">
                <a:solidFill>
                  <a:prstClr val="black">
                    <a:lumMod val="85000"/>
                    <a:lumOff val="1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输入文本内容</a:t>
            </a:r>
            <a:endParaRPr lang="en-US" altLang="zh-CN" dirty="0">
              <a:solidFill>
                <a:prstClr val="black">
                  <a:lumMod val="85000"/>
                  <a:lumOff val="1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7" name="矩形 36"/>
          <p:cNvSpPr/>
          <p:nvPr/>
        </p:nvSpPr>
        <p:spPr>
          <a:xfrm>
            <a:off x="434004" y="1477730"/>
            <a:ext cx="2283378" cy="992579"/>
          </a:xfrm>
          <a:prstGeom prst="rect">
            <a:avLst/>
          </a:prstGeom>
        </p:spPr>
        <p:txBody>
          <a:bodyPr wrap="square" lIns="68580" tIns="34290" rIns="68580" bIns="34290">
            <a:spAutoFit/>
          </a:bodyPr>
          <a:lstStyle/>
          <a:p>
            <a:pPr algn="r">
              <a:lnSpc>
                <a:spcPct val="120000"/>
              </a:lnSpc>
            </a:pPr>
            <a:r>
              <a:rPr lang="zh-CN" altLang="en-US" sz="10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用户可以在投影仪或者计算机上进行演示，也可以将演示文稿打印出来，制作成胶片，以便应用到更广泛的领域中。利用</a:t>
            </a:r>
            <a:r>
              <a:rPr lang="en-US" altLang="zh-CN" sz="10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Microsoft Office PowerPoint</a:t>
            </a:r>
            <a:r>
              <a:rPr lang="zh-CN" altLang="en-US" sz="10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不仅可以创建演示文稿</a:t>
            </a:r>
            <a:endParaRPr lang="zh-CN" altLang="en-US" sz="10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8" name="矩形 37"/>
          <p:cNvSpPr/>
          <p:nvPr/>
        </p:nvSpPr>
        <p:spPr>
          <a:xfrm>
            <a:off x="1501665" y="1223399"/>
            <a:ext cx="1215717" cy="284693"/>
          </a:xfrm>
          <a:prstGeom prst="rect">
            <a:avLst/>
          </a:prstGeom>
        </p:spPr>
        <p:txBody>
          <a:bodyPr wrap="none" lIns="68580" tIns="34290" rIns="68580" bIns="34290">
            <a:spAutoFit/>
          </a:bodyPr>
          <a:lstStyle/>
          <a:p>
            <a:pPr algn="r"/>
            <a:r>
              <a:rPr lang="zh-CN" altLang="en-US" dirty="0">
                <a:solidFill>
                  <a:prstClr val="black">
                    <a:lumMod val="85000"/>
                    <a:lumOff val="1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输入文本内容</a:t>
            </a:r>
            <a:endParaRPr lang="en-US" altLang="zh-CN" dirty="0">
              <a:solidFill>
                <a:prstClr val="black">
                  <a:lumMod val="85000"/>
                  <a:lumOff val="1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7" name="Freeform 22"/>
          <p:cNvSpPr/>
          <p:nvPr/>
        </p:nvSpPr>
        <p:spPr bwMode="auto">
          <a:xfrm>
            <a:off x="5275351" y="1188068"/>
            <a:ext cx="850769" cy="849874"/>
          </a:xfrm>
          <a:custGeom>
            <a:avLst/>
            <a:gdLst>
              <a:gd name="T0" fmla="*/ 800 w 800"/>
              <a:gd name="T1" fmla="*/ 800 h 800"/>
              <a:gd name="T2" fmla="*/ 0 w 800"/>
              <a:gd name="T3" fmla="*/ 800 h 800"/>
              <a:gd name="T4" fmla="*/ 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0" y="800"/>
                  <a:pt x="0" y="800"/>
                  <a:pt x="0" y="800"/>
                </a:cubicBezTo>
                <a:cubicBezTo>
                  <a:pt x="0" y="0"/>
                  <a:pt x="0" y="0"/>
                  <a:pt x="0" y="0"/>
                </a:cubicBezTo>
                <a:cubicBezTo>
                  <a:pt x="441" y="0"/>
                  <a:pt x="800" y="358"/>
                  <a:pt x="800" y="800"/>
                </a:cubicBezTo>
                <a:close/>
              </a:path>
            </a:pathLst>
          </a:custGeom>
          <a:gradFill flip="none" rotWithShape="1">
            <a:gsLst>
              <a:gs pos="50000">
                <a:schemeClr val="accent1"/>
              </a:gs>
              <a:gs pos="0">
                <a:schemeClr val="accent1">
                  <a:lumMod val="75000"/>
                  <a:lumOff val="25000"/>
                </a:schemeClr>
              </a:gs>
            </a:gsLst>
            <a:lin ang="18900000" scaled="1"/>
            <a:tileRect/>
          </a:gradFill>
          <a:ln>
            <a:noFill/>
          </a:ln>
          <a:effectLst>
            <a:innerShdw blurRad="63500" dist="25400" dir="18900000">
              <a:schemeClr val="accent1">
                <a:lumMod val="50000"/>
                <a:alpha val="50000"/>
              </a:schemeClr>
            </a:innerShdw>
          </a:effectLst>
        </p:spPr>
        <p:txBody>
          <a:bodyPr vert="horz" wrap="square" lIns="68580" tIns="34290" rIns="68580" bIns="34290" numCol="1" anchor="t" anchorCtr="0" compatLnSpc="1"/>
          <a:lstStyle/>
          <a:p>
            <a:endParaRPr lang="zh-CN" altLang="en-US" sz="12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8" name="Freeform 18"/>
          <p:cNvSpPr/>
          <p:nvPr/>
        </p:nvSpPr>
        <p:spPr bwMode="auto">
          <a:xfrm>
            <a:off x="4384378" y="3388298"/>
            <a:ext cx="850769" cy="850770"/>
          </a:xfrm>
          <a:custGeom>
            <a:avLst/>
            <a:gdLst>
              <a:gd name="T0" fmla="*/ 800 w 800"/>
              <a:gd name="T1" fmla="*/ 800 h 800"/>
              <a:gd name="T2" fmla="*/ 0 w 800"/>
              <a:gd name="T3" fmla="*/ 0 h 800"/>
              <a:gd name="T4" fmla="*/ 80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358" y="800"/>
                  <a:pt x="0" y="441"/>
                  <a:pt x="0" y="0"/>
                </a:cubicBezTo>
                <a:cubicBezTo>
                  <a:pt x="800" y="0"/>
                  <a:pt x="800" y="0"/>
                  <a:pt x="800" y="0"/>
                </a:cubicBezTo>
                <a:lnTo>
                  <a:pt x="800" y="800"/>
                </a:lnTo>
                <a:close/>
              </a:path>
            </a:pathLst>
          </a:custGeom>
          <a:gradFill flip="none" rotWithShape="1">
            <a:gsLst>
              <a:gs pos="50000">
                <a:schemeClr val="accent2"/>
              </a:gs>
              <a:gs pos="100000">
                <a:schemeClr val="accent2">
                  <a:lumMod val="75000"/>
                  <a:lumOff val="25000"/>
                </a:schemeClr>
              </a:gs>
            </a:gsLst>
            <a:lin ang="18900000" scaled="1"/>
            <a:tileRect/>
          </a:gradFill>
          <a:ln>
            <a:noFill/>
          </a:ln>
          <a:effectLst>
            <a:innerShdw blurRad="63500" dist="25400" dir="8100000">
              <a:schemeClr val="accent2">
                <a:lumMod val="50000"/>
                <a:alpha val="50000"/>
              </a:schemeClr>
            </a:innerShdw>
          </a:effectLst>
        </p:spPr>
        <p:txBody>
          <a:bodyPr vert="horz" wrap="square" lIns="68580" tIns="34290" rIns="68580" bIns="34290" numCol="1" anchor="t" anchorCtr="0" compatLnSpc="1"/>
          <a:lstStyle/>
          <a:p>
            <a:endParaRPr lang="zh-CN" altLang="en-US" sz="12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9" name="Freeform 18"/>
          <p:cNvSpPr/>
          <p:nvPr/>
        </p:nvSpPr>
        <p:spPr bwMode="auto">
          <a:xfrm rot="16200000">
            <a:off x="5198376" y="3388300"/>
            <a:ext cx="850770" cy="850769"/>
          </a:xfrm>
          <a:custGeom>
            <a:avLst/>
            <a:gdLst>
              <a:gd name="T0" fmla="*/ 800 w 800"/>
              <a:gd name="T1" fmla="*/ 800 h 800"/>
              <a:gd name="T2" fmla="*/ 0 w 800"/>
              <a:gd name="T3" fmla="*/ 0 h 800"/>
              <a:gd name="T4" fmla="*/ 80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358" y="800"/>
                  <a:pt x="0" y="441"/>
                  <a:pt x="0" y="0"/>
                </a:cubicBezTo>
                <a:cubicBezTo>
                  <a:pt x="800" y="0"/>
                  <a:pt x="800" y="0"/>
                  <a:pt x="800" y="0"/>
                </a:cubicBezTo>
                <a:lnTo>
                  <a:pt x="800" y="800"/>
                </a:lnTo>
                <a:close/>
              </a:path>
            </a:pathLst>
          </a:custGeom>
          <a:gradFill flip="none" rotWithShape="1">
            <a:gsLst>
              <a:gs pos="0">
                <a:schemeClr val="accent1">
                  <a:lumMod val="5000"/>
                  <a:lumOff val="95000"/>
                </a:schemeClr>
              </a:gs>
              <a:gs pos="100000">
                <a:schemeClr val="bg1">
                  <a:lumMod val="85000"/>
                </a:schemeClr>
              </a:gs>
            </a:gsLst>
            <a:lin ang="8100000" scaled="0"/>
            <a:tileRect/>
          </a:gradFill>
          <a:ln w="12700">
            <a:noFill/>
          </a:ln>
          <a:effectLst>
            <a:innerShdw blurRad="63500" dist="25400" dir="78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60" name="Freeform 18"/>
          <p:cNvSpPr/>
          <p:nvPr/>
        </p:nvSpPr>
        <p:spPr bwMode="auto">
          <a:xfrm rot="5400000">
            <a:off x="3156443" y="1218693"/>
            <a:ext cx="850770" cy="850769"/>
          </a:xfrm>
          <a:custGeom>
            <a:avLst/>
            <a:gdLst>
              <a:gd name="T0" fmla="*/ 800 w 800"/>
              <a:gd name="T1" fmla="*/ 800 h 800"/>
              <a:gd name="T2" fmla="*/ 0 w 800"/>
              <a:gd name="T3" fmla="*/ 0 h 800"/>
              <a:gd name="T4" fmla="*/ 80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358" y="800"/>
                  <a:pt x="0" y="441"/>
                  <a:pt x="0" y="0"/>
                </a:cubicBezTo>
                <a:cubicBezTo>
                  <a:pt x="800" y="0"/>
                  <a:pt x="800" y="0"/>
                  <a:pt x="800" y="0"/>
                </a:cubicBezTo>
                <a:lnTo>
                  <a:pt x="800" y="800"/>
                </a:lnTo>
                <a:close/>
              </a:path>
            </a:pathLst>
          </a:custGeom>
          <a:gradFill flip="none" rotWithShape="1">
            <a:gsLst>
              <a:gs pos="0">
                <a:schemeClr val="bg1"/>
              </a:gs>
              <a:gs pos="100000">
                <a:schemeClr val="bg1">
                  <a:lumMod val="85000"/>
                </a:schemeClr>
              </a:gs>
            </a:gsLst>
            <a:lin ang="8100000" scaled="0"/>
            <a:tileRect/>
          </a:gradFill>
          <a:ln w="12700">
            <a:noFill/>
          </a:ln>
          <a:effectLst>
            <a:innerShdw blurRad="63500" dist="25400" dir="84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61" name="Freeform 22"/>
          <p:cNvSpPr/>
          <p:nvPr/>
        </p:nvSpPr>
        <p:spPr bwMode="auto">
          <a:xfrm>
            <a:off x="4000763" y="1217148"/>
            <a:ext cx="850769" cy="849874"/>
          </a:xfrm>
          <a:custGeom>
            <a:avLst/>
            <a:gdLst>
              <a:gd name="T0" fmla="*/ 800 w 800"/>
              <a:gd name="T1" fmla="*/ 800 h 800"/>
              <a:gd name="T2" fmla="*/ 0 w 800"/>
              <a:gd name="T3" fmla="*/ 800 h 800"/>
              <a:gd name="T4" fmla="*/ 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0" y="800"/>
                  <a:pt x="0" y="800"/>
                  <a:pt x="0" y="800"/>
                </a:cubicBezTo>
                <a:cubicBezTo>
                  <a:pt x="0" y="0"/>
                  <a:pt x="0" y="0"/>
                  <a:pt x="0" y="0"/>
                </a:cubicBezTo>
                <a:cubicBezTo>
                  <a:pt x="441" y="0"/>
                  <a:pt x="800" y="358"/>
                  <a:pt x="800" y="800"/>
                </a:cubicBezTo>
                <a:close/>
              </a:path>
            </a:pathLst>
          </a:custGeom>
          <a:gradFill flip="none" rotWithShape="1">
            <a:gsLst>
              <a:gs pos="50000">
                <a:schemeClr val="accent4"/>
              </a:gs>
              <a:gs pos="0">
                <a:schemeClr val="accent4">
                  <a:lumMod val="75000"/>
                  <a:lumOff val="25000"/>
                </a:schemeClr>
              </a:gs>
            </a:gsLst>
            <a:lin ang="18900000" scaled="1"/>
            <a:tileRect/>
          </a:gradFill>
          <a:ln>
            <a:noFill/>
          </a:ln>
          <a:effectLst>
            <a:innerShdw blurRad="63500" dist="25400" dir="18900000">
              <a:schemeClr val="accent4">
                <a:lumMod val="50000"/>
                <a:alpha val="50000"/>
              </a:schemeClr>
            </a:innerShdw>
          </a:effectLst>
        </p:spPr>
        <p:txBody>
          <a:bodyPr vert="horz" wrap="square" lIns="68580" tIns="34290" rIns="68580" bIns="34290" numCol="1" anchor="t" anchorCtr="0" compatLnSpc="1"/>
          <a:lstStyle/>
          <a:p>
            <a:endParaRPr lang="zh-CN" altLang="en-US" sz="12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62" name="Freeform 18"/>
          <p:cNvSpPr/>
          <p:nvPr/>
        </p:nvSpPr>
        <p:spPr bwMode="auto">
          <a:xfrm>
            <a:off x="3154227" y="2053494"/>
            <a:ext cx="850769" cy="850770"/>
          </a:xfrm>
          <a:custGeom>
            <a:avLst/>
            <a:gdLst>
              <a:gd name="T0" fmla="*/ 800 w 800"/>
              <a:gd name="T1" fmla="*/ 800 h 800"/>
              <a:gd name="T2" fmla="*/ 0 w 800"/>
              <a:gd name="T3" fmla="*/ 0 h 800"/>
              <a:gd name="T4" fmla="*/ 80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358" y="800"/>
                  <a:pt x="0" y="441"/>
                  <a:pt x="0" y="0"/>
                </a:cubicBezTo>
                <a:cubicBezTo>
                  <a:pt x="800" y="0"/>
                  <a:pt x="800" y="0"/>
                  <a:pt x="800" y="0"/>
                </a:cubicBezTo>
                <a:lnTo>
                  <a:pt x="800" y="800"/>
                </a:lnTo>
                <a:close/>
              </a:path>
            </a:pathLst>
          </a:custGeom>
          <a:gradFill flip="none" rotWithShape="1">
            <a:gsLst>
              <a:gs pos="50000">
                <a:schemeClr val="accent4"/>
              </a:gs>
              <a:gs pos="100000">
                <a:schemeClr val="accent4">
                  <a:lumMod val="75000"/>
                  <a:lumOff val="25000"/>
                </a:schemeClr>
              </a:gs>
            </a:gsLst>
            <a:lin ang="18900000" scaled="1"/>
            <a:tileRect/>
          </a:gradFill>
          <a:ln>
            <a:noFill/>
          </a:ln>
          <a:effectLst>
            <a:innerShdw blurRad="63500" dist="25400" dir="8100000">
              <a:schemeClr val="accent4">
                <a:lumMod val="50000"/>
                <a:alpha val="50000"/>
              </a:schemeClr>
            </a:innerShdw>
          </a:effectLst>
        </p:spPr>
        <p:txBody>
          <a:bodyPr vert="horz" wrap="square" lIns="68580" tIns="34290" rIns="68580" bIns="34290" numCol="1" anchor="t" anchorCtr="0" compatLnSpc="1"/>
          <a:lstStyle/>
          <a:p>
            <a:endParaRPr lang="zh-CN" altLang="en-US" sz="12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63" name="Freeform 18"/>
          <p:cNvSpPr/>
          <p:nvPr/>
        </p:nvSpPr>
        <p:spPr bwMode="auto">
          <a:xfrm>
            <a:off x="4352992" y="2018375"/>
            <a:ext cx="850769" cy="850770"/>
          </a:xfrm>
          <a:custGeom>
            <a:avLst/>
            <a:gdLst>
              <a:gd name="T0" fmla="*/ 800 w 800"/>
              <a:gd name="T1" fmla="*/ 800 h 800"/>
              <a:gd name="T2" fmla="*/ 0 w 800"/>
              <a:gd name="T3" fmla="*/ 0 h 800"/>
              <a:gd name="T4" fmla="*/ 80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358" y="800"/>
                  <a:pt x="0" y="441"/>
                  <a:pt x="0" y="0"/>
                </a:cubicBezTo>
                <a:cubicBezTo>
                  <a:pt x="800" y="0"/>
                  <a:pt x="800" y="0"/>
                  <a:pt x="800" y="0"/>
                </a:cubicBezTo>
                <a:lnTo>
                  <a:pt x="800" y="800"/>
                </a:lnTo>
                <a:close/>
              </a:path>
            </a:pathLst>
          </a:custGeom>
          <a:gradFill flip="none" rotWithShape="1">
            <a:gsLst>
              <a:gs pos="50000">
                <a:schemeClr val="accent1"/>
              </a:gs>
              <a:gs pos="100000">
                <a:schemeClr val="accent1">
                  <a:lumMod val="75000"/>
                  <a:lumOff val="25000"/>
                </a:schemeClr>
              </a:gs>
            </a:gsLst>
            <a:lin ang="18900000" scaled="1"/>
            <a:tileRect/>
          </a:gradFill>
          <a:ln>
            <a:noFill/>
          </a:ln>
        </p:spPr>
        <p:txBody>
          <a:bodyPr vert="horz" wrap="square" lIns="68580" tIns="34290" rIns="68580" bIns="34290" numCol="1" anchor="t" anchorCtr="0" compatLnSpc="1"/>
          <a:lstStyle/>
          <a:p>
            <a:endParaRPr lang="zh-CN" altLang="en-US" sz="12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64" name="Freeform 18"/>
          <p:cNvSpPr/>
          <p:nvPr/>
        </p:nvSpPr>
        <p:spPr bwMode="auto">
          <a:xfrm rot="16200000">
            <a:off x="5276501" y="2016116"/>
            <a:ext cx="850770" cy="850769"/>
          </a:xfrm>
          <a:custGeom>
            <a:avLst/>
            <a:gdLst>
              <a:gd name="T0" fmla="*/ 800 w 800"/>
              <a:gd name="T1" fmla="*/ 800 h 800"/>
              <a:gd name="T2" fmla="*/ 0 w 800"/>
              <a:gd name="T3" fmla="*/ 0 h 800"/>
              <a:gd name="T4" fmla="*/ 80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358" y="800"/>
                  <a:pt x="0" y="441"/>
                  <a:pt x="0" y="0"/>
                </a:cubicBezTo>
                <a:cubicBezTo>
                  <a:pt x="800" y="0"/>
                  <a:pt x="800" y="0"/>
                  <a:pt x="800" y="0"/>
                </a:cubicBezTo>
                <a:lnTo>
                  <a:pt x="800" y="800"/>
                </a:lnTo>
                <a:close/>
              </a:path>
            </a:pathLst>
          </a:custGeom>
          <a:gradFill flip="none" rotWithShape="1">
            <a:gsLst>
              <a:gs pos="0">
                <a:schemeClr val="accent1">
                  <a:lumMod val="5000"/>
                  <a:lumOff val="95000"/>
                </a:schemeClr>
              </a:gs>
              <a:gs pos="100000">
                <a:schemeClr val="bg1">
                  <a:lumMod val="85000"/>
                </a:schemeClr>
              </a:gs>
            </a:gsLst>
            <a:lin ang="8100000" scaled="0"/>
            <a:tileRect/>
          </a:gradFill>
          <a:ln w="12700">
            <a:noFill/>
          </a:ln>
          <a:effectLst>
            <a:innerShdw blurRad="63500" dist="50800" dir="7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65" name="Freeform 10"/>
          <p:cNvSpPr/>
          <p:nvPr/>
        </p:nvSpPr>
        <p:spPr bwMode="auto">
          <a:xfrm>
            <a:off x="3068640" y="1192121"/>
            <a:ext cx="2206711" cy="2200437"/>
          </a:xfrm>
          <a:custGeom>
            <a:avLst/>
            <a:gdLst>
              <a:gd name="T0" fmla="*/ 0 w 2081"/>
              <a:gd name="T1" fmla="*/ 2075 h 2075"/>
              <a:gd name="T2" fmla="*/ 233 w 2081"/>
              <a:gd name="T3" fmla="*/ 1513 h 2075"/>
              <a:gd name="T4" fmla="*/ 797 w 2081"/>
              <a:gd name="T5" fmla="*/ 1280 h 2075"/>
              <a:gd name="T6" fmla="*/ 803 w 2081"/>
              <a:gd name="T7" fmla="*/ 1280 h 2075"/>
              <a:gd name="T8" fmla="*/ 900 w 2081"/>
              <a:gd name="T9" fmla="*/ 1270 h 2075"/>
              <a:gd name="T10" fmla="*/ 1285 w 2081"/>
              <a:gd name="T11" fmla="*/ 801 h 2075"/>
              <a:gd name="T12" fmla="*/ 1285 w 2081"/>
              <a:gd name="T13" fmla="*/ 800 h 2075"/>
              <a:gd name="T14" fmla="*/ 1285 w 2081"/>
              <a:gd name="T15" fmla="*/ 800 h 2075"/>
              <a:gd name="T16" fmla="*/ 1285 w 2081"/>
              <a:gd name="T17" fmla="*/ 798 h 2075"/>
              <a:gd name="T18" fmla="*/ 1285 w 2081"/>
              <a:gd name="T19" fmla="*/ 796 h 2075"/>
              <a:gd name="T20" fmla="*/ 1285 w 2081"/>
              <a:gd name="T21" fmla="*/ 796 h 2075"/>
              <a:gd name="T22" fmla="*/ 2081 w 2081"/>
              <a:gd name="T23" fmla="*/ 0 h 2075"/>
              <a:gd name="T24" fmla="*/ 2081 w 2081"/>
              <a:gd name="T25" fmla="*/ 310 h 2075"/>
              <a:gd name="T26" fmla="*/ 1601 w 2081"/>
              <a:gd name="T27" fmla="*/ 792 h 2075"/>
              <a:gd name="T28" fmla="*/ 1601 w 2081"/>
              <a:gd name="T29" fmla="*/ 796 h 2075"/>
              <a:gd name="T30" fmla="*/ 1601 w 2081"/>
              <a:gd name="T31" fmla="*/ 799 h 2075"/>
              <a:gd name="T32" fmla="*/ 1601 w 2081"/>
              <a:gd name="T33" fmla="*/ 799 h 2075"/>
              <a:gd name="T34" fmla="*/ 1374 w 2081"/>
              <a:gd name="T35" fmla="*/ 1355 h 2075"/>
              <a:gd name="T36" fmla="*/ 822 w 2081"/>
              <a:gd name="T37" fmla="*/ 1595 h 2075"/>
              <a:gd name="T38" fmla="*/ 800 w 2081"/>
              <a:gd name="T39" fmla="*/ 1596 h 2075"/>
              <a:gd name="T40" fmla="*/ 800 w 2081"/>
              <a:gd name="T41" fmla="*/ 1596 h 2075"/>
              <a:gd name="T42" fmla="*/ 798 w 2081"/>
              <a:gd name="T43" fmla="*/ 1595 h 2075"/>
              <a:gd name="T44" fmla="*/ 461 w 2081"/>
              <a:gd name="T45" fmla="*/ 1738 h 2075"/>
              <a:gd name="T46" fmla="*/ 321 w 2081"/>
              <a:gd name="T47" fmla="*/ 2075 h 2075"/>
              <a:gd name="T48" fmla="*/ 0 w 2081"/>
              <a:gd name="T49" fmla="*/ 2075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81" h="2075">
                <a:moveTo>
                  <a:pt x="0" y="2075"/>
                </a:moveTo>
                <a:cubicBezTo>
                  <a:pt x="0" y="1863"/>
                  <a:pt x="83" y="1663"/>
                  <a:pt x="233" y="1513"/>
                </a:cubicBezTo>
                <a:cubicBezTo>
                  <a:pt x="384" y="1363"/>
                  <a:pt x="584" y="1280"/>
                  <a:pt x="797" y="1280"/>
                </a:cubicBezTo>
                <a:cubicBezTo>
                  <a:pt x="803" y="1280"/>
                  <a:pt x="803" y="1280"/>
                  <a:pt x="803" y="1280"/>
                </a:cubicBezTo>
                <a:cubicBezTo>
                  <a:pt x="836" y="1280"/>
                  <a:pt x="868" y="1276"/>
                  <a:pt x="900" y="1270"/>
                </a:cubicBezTo>
                <a:cubicBezTo>
                  <a:pt x="1119" y="1224"/>
                  <a:pt x="1281" y="1027"/>
                  <a:pt x="1285" y="801"/>
                </a:cubicBezTo>
                <a:cubicBezTo>
                  <a:pt x="1285" y="800"/>
                  <a:pt x="1285" y="800"/>
                  <a:pt x="1285" y="800"/>
                </a:cubicBezTo>
                <a:cubicBezTo>
                  <a:pt x="1285" y="800"/>
                  <a:pt x="1285" y="800"/>
                  <a:pt x="1285" y="800"/>
                </a:cubicBezTo>
                <a:cubicBezTo>
                  <a:pt x="1285" y="798"/>
                  <a:pt x="1285" y="798"/>
                  <a:pt x="1285" y="798"/>
                </a:cubicBezTo>
                <a:cubicBezTo>
                  <a:pt x="1285" y="796"/>
                  <a:pt x="1285" y="796"/>
                  <a:pt x="1285" y="796"/>
                </a:cubicBezTo>
                <a:cubicBezTo>
                  <a:pt x="1285" y="796"/>
                  <a:pt x="1285" y="796"/>
                  <a:pt x="1285" y="796"/>
                </a:cubicBezTo>
                <a:cubicBezTo>
                  <a:pt x="1286" y="357"/>
                  <a:pt x="1643" y="1"/>
                  <a:pt x="2081" y="0"/>
                </a:cubicBezTo>
                <a:cubicBezTo>
                  <a:pt x="2081" y="310"/>
                  <a:pt x="2081" y="310"/>
                  <a:pt x="2081" y="310"/>
                </a:cubicBezTo>
                <a:cubicBezTo>
                  <a:pt x="1816" y="311"/>
                  <a:pt x="1601" y="527"/>
                  <a:pt x="1601" y="792"/>
                </a:cubicBezTo>
                <a:cubicBezTo>
                  <a:pt x="1601" y="793"/>
                  <a:pt x="1601" y="794"/>
                  <a:pt x="1601" y="796"/>
                </a:cubicBezTo>
                <a:cubicBezTo>
                  <a:pt x="1601" y="799"/>
                  <a:pt x="1601" y="799"/>
                  <a:pt x="1601" y="799"/>
                </a:cubicBezTo>
                <a:cubicBezTo>
                  <a:pt x="1601" y="799"/>
                  <a:pt x="1601" y="799"/>
                  <a:pt x="1601" y="799"/>
                </a:cubicBezTo>
                <a:cubicBezTo>
                  <a:pt x="1601" y="1009"/>
                  <a:pt x="1520" y="1206"/>
                  <a:pt x="1374" y="1355"/>
                </a:cubicBezTo>
                <a:cubicBezTo>
                  <a:pt x="1227" y="1505"/>
                  <a:pt x="1032" y="1590"/>
                  <a:pt x="822" y="1595"/>
                </a:cubicBezTo>
                <a:cubicBezTo>
                  <a:pt x="814" y="1595"/>
                  <a:pt x="807" y="1596"/>
                  <a:pt x="800" y="1596"/>
                </a:cubicBezTo>
                <a:cubicBezTo>
                  <a:pt x="800" y="1596"/>
                  <a:pt x="800" y="1596"/>
                  <a:pt x="800" y="1596"/>
                </a:cubicBezTo>
                <a:cubicBezTo>
                  <a:pt x="798" y="1595"/>
                  <a:pt x="798" y="1595"/>
                  <a:pt x="798" y="1595"/>
                </a:cubicBezTo>
                <a:cubicBezTo>
                  <a:pt x="670" y="1597"/>
                  <a:pt x="551" y="1647"/>
                  <a:pt x="461" y="1738"/>
                </a:cubicBezTo>
                <a:cubicBezTo>
                  <a:pt x="371" y="1829"/>
                  <a:pt x="322" y="1948"/>
                  <a:pt x="321" y="2075"/>
                </a:cubicBezTo>
                <a:lnTo>
                  <a:pt x="0" y="2075"/>
                </a:lnTo>
                <a:close/>
              </a:path>
            </a:pathLst>
          </a:custGeom>
          <a:gradFill flip="none" rotWithShape="1">
            <a:gsLst>
              <a:gs pos="0">
                <a:schemeClr val="bg1"/>
              </a:gs>
              <a:gs pos="100000">
                <a:schemeClr val="bg1">
                  <a:lumMod val="85000"/>
                </a:schemeClr>
              </a:gs>
            </a:gsLst>
            <a:lin ang="2700000" scaled="1"/>
            <a:tileRect/>
          </a:gradFill>
          <a:ln w="12700">
            <a:noFill/>
          </a:ln>
          <a:effectLst>
            <a:innerShdw blurRad="63500" dist="25400" dir="135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66" name="Freeform 22"/>
          <p:cNvSpPr/>
          <p:nvPr/>
        </p:nvSpPr>
        <p:spPr bwMode="auto">
          <a:xfrm>
            <a:off x="5190384" y="2541223"/>
            <a:ext cx="850769" cy="849874"/>
          </a:xfrm>
          <a:custGeom>
            <a:avLst/>
            <a:gdLst>
              <a:gd name="T0" fmla="*/ 800 w 800"/>
              <a:gd name="T1" fmla="*/ 800 h 800"/>
              <a:gd name="T2" fmla="*/ 0 w 800"/>
              <a:gd name="T3" fmla="*/ 800 h 800"/>
              <a:gd name="T4" fmla="*/ 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0" y="800"/>
                  <a:pt x="0" y="800"/>
                  <a:pt x="0" y="800"/>
                </a:cubicBezTo>
                <a:cubicBezTo>
                  <a:pt x="0" y="0"/>
                  <a:pt x="0" y="0"/>
                  <a:pt x="0" y="0"/>
                </a:cubicBezTo>
                <a:cubicBezTo>
                  <a:pt x="441" y="0"/>
                  <a:pt x="800" y="358"/>
                  <a:pt x="800" y="800"/>
                </a:cubicBezTo>
                <a:close/>
              </a:path>
            </a:pathLst>
          </a:custGeom>
          <a:gradFill flip="none" rotWithShape="1">
            <a:gsLst>
              <a:gs pos="50000">
                <a:schemeClr val="accent2"/>
              </a:gs>
              <a:gs pos="0">
                <a:schemeClr val="accent2">
                  <a:lumMod val="75000"/>
                  <a:lumOff val="25000"/>
                </a:schemeClr>
              </a:gs>
            </a:gsLst>
            <a:lin ang="18900000" scaled="1"/>
            <a:tileRect/>
          </a:gradFill>
          <a:ln>
            <a:noFill/>
          </a:ln>
          <a:effectLst>
            <a:innerShdw blurRad="63500" dist="25400" dir="18900000">
              <a:schemeClr val="accent2">
                <a:lumMod val="50000"/>
                <a:alpha val="50000"/>
              </a:schemeClr>
            </a:innerShdw>
          </a:effectLst>
        </p:spPr>
        <p:txBody>
          <a:bodyPr vert="horz" wrap="square" lIns="68580" tIns="34290" rIns="68580" bIns="34290" numCol="1" anchor="t" anchorCtr="0" compatLnSpc="1"/>
          <a:lstStyle/>
          <a:p>
            <a:endParaRPr lang="zh-CN" altLang="en-US" sz="12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nvGrpSpPr>
          <p:cNvPr id="67" name="组合 66"/>
          <p:cNvGrpSpPr/>
          <p:nvPr/>
        </p:nvGrpSpPr>
        <p:grpSpPr>
          <a:xfrm>
            <a:off x="3393631" y="1510693"/>
            <a:ext cx="1052232" cy="1052234"/>
            <a:chOff x="7221558" y="1631354"/>
            <a:chExt cx="3672000" cy="3672000"/>
          </a:xfrm>
          <a:effectLst>
            <a:outerShdw blurRad="114300" dist="63500" dir="2700000" algn="tl" rotWithShape="0">
              <a:prstClr val="black">
                <a:alpha val="40000"/>
              </a:prstClr>
            </a:outerShdw>
          </a:effectLst>
        </p:grpSpPr>
        <p:sp>
          <p:nvSpPr>
            <p:cNvPr id="68" name="椭圆 67"/>
            <p:cNvSpPr/>
            <p:nvPr/>
          </p:nvSpPr>
          <p:spPr>
            <a:xfrm>
              <a:off x="7279558" y="1689354"/>
              <a:ext cx="3556000" cy="3556000"/>
            </a:xfrm>
            <a:prstGeom prst="ellipse">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69" name="椭圆 68"/>
            <p:cNvSpPr>
              <a:spLocks noChangeAspect="1"/>
            </p:cNvSpPr>
            <p:nvPr/>
          </p:nvSpPr>
          <p:spPr>
            <a:xfrm>
              <a:off x="7221558" y="1631354"/>
              <a:ext cx="3672000" cy="3672000"/>
            </a:xfrm>
            <a:prstGeom prst="ellipse">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sp>
        <p:nvSpPr>
          <p:cNvPr id="70" name="文本框 20"/>
          <p:cNvSpPr txBox="1"/>
          <p:nvPr/>
        </p:nvSpPr>
        <p:spPr>
          <a:xfrm>
            <a:off x="3769420" y="1819092"/>
            <a:ext cx="363626" cy="323165"/>
          </a:xfrm>
          <a:prstGeom prst="rect">
            <a:avLst/>
          </a:prstGeom>
          <a:noFill/>
        </p:spPr>
        <p:txBody>
          <a:bodyPr wrap="square" lIns="0" tIns="0" rIns="0" bIns="0" rtlCol="0">
            <a:spAutoFit/>
          </a:bodyPr>
          <a:lstStyle>
            <a:defPPr>
              <a:defRPr lang="zh-CN"/>
            </a:defPPr>
            <a:lvl1pPr>
              <a:defRPr sz="4000">
                <a:solidFill>
                  <a:schemeClr val="bg1"/>
                </a:solidFill>
                <a:effectLst>
                  <a:outerShdw blurRad="50800" dist="38100" dir="2700000" algn="tl" rotWithShape="0">
                    <a:prstClr val="black">
                      <a:alpha val="40000"/>
                    </a:prstClr>
                  </a:outerShdw>
                </a:effectLst>
                <a:latin typeface="MEllan HK Xbold" panose="00000800000000000000" pitchFamily="2" charset="-120"/>
                <a:ea typeface="MEllan HK Xbold" panose="00000800000000000000" pitchFamily="2" charset="-120"/>
              </a:defRPr>
            </a:lvl1pPr>
          </a:lstStyle>
          <a:p>
            <a:r>
              <a:rPr lang="en-US" altLang="zh-CN" sz="2100" dirty="0">
                <a:solidFill>
                  <a:schemeClr val="accent4"/>
                </a:solidFill>
                <a:effectLst>
                  <a:innerShdw blurRad="25400" dist="12700" dir="13500000">
                    <a:prstClr val="black">
                      <a:alpha val="50000"/>
                    </a:prstClr>
                  </a:innerShdw>
                </a:effectLst>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04</a:t>
            </a:r>
            <a:endParaRPr lang="zh-CN" altLang="en-US" sz="2100" dirty="0">
              <a:solidFill>
                <a:schemeClr val="accent4"/>
              </a:solidFill>
              <a:effectLst>
                <a:innerShdw blurRad="25400" dist="12700" dir="13500000">
                  <a:prstClr val="black">
                    <a:alpha val="50000"/>
                  </a:prstClr>
                </a:innerShdw>
              </a:effectLst>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71" name="矩形 70"/>
          <p:cNvSpPr/>
          <p:nvPr/>
        </p:nvSpPr>
        <p:spPr>
          <a:xfrm>
            <a:off x="3648408" y="2092621"/>
            <a:ext cx="510397" cy="207749"/>
          </a:xfrm>
          <a:prstGeom prst="rect">
            <a:avLst/>
          </a:prstGeom>
        </p:spPr>
        <p:txBody>
          <a:bodyPr wrap="none" lIns="68580" tIns="34290" rIns="68580" bIns="34290">
            <a:spAutoFit/>
          </a:bodyPr>
          <a:lstStyle/>
          <a:p>
            <a:pPr algn="ctr"/>
            <a:r>
              <a:rPr lang="en-US" altLang="zh-CN" sz="900" dirty="0">
                <a:solidFill>
                  <a:schemeClr val="accent4"/>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OPTION</a:t>
            </a:r>
            <a:endParaRPr lang="zh-CN" altLang="en-US" sz="900" dirty="0">
              <a:solidFill>
                <a:schemeClr val="accent4"/>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72" name="任意多边形 71"/>
          <p:cNvSpPr/>
          <p:nvPr/>
        </p:nvSpPr>
        <p:spPr bwMode="auto">
          <a:xfrm>
            <a:off x="3914702" y="2718417"/>
            <a:ext cx="680124" cy="681131"/>
          </a:xfrm>
          <a:custGeom>
            <a:avLst/>
            <a:gdLst>
              <a:gd name="connsiteX0" fmla="*/ 742809 w 996535"/>
              <a:gd name="connsiteY0" fmla="*/ 0 h 998010"/>
              <a:gd name="connsiteX1" fmla="*/ 792398 w 996535"/>
              <a:gd name="connsiteY1" fmla="*/ 37023 h 998010"/>
              <a:gd name="connsiteX2" fmla="*/ 961497 w 996535"/>
              <a:gd name="connsiteY2" fmla="*/ 205800 h 998010"/>
              <a:gd name="connsiteX3" fmla="*/ 996535 w 996535"/>
              <a:gd name="connsiteY3" fmla="*/ 252553 h 998010"/>
              <a:gd name="connsiteX4" fmla="*/ 968121 w 996535"/>
              <a:gd name="connsiteY4" fmla="*/ 290519 h 998010"/>
              <a:gd name="connsiteX5" fmla="*/ 755866 w 996535"/>
              <a:gd name="connsiteY5" fmla="*/ 981612 h 998010"/>
              <a:gd name="connsiteX6" fmla="*/ 755866 w 996535"/>
              <a:gd name="connsiteY6" fmla="*/ 984721 h 998010"/>
              <a:gd name="connsiteX7" fmla="*/ 754451 w 996535"/>
              <a:gd name="connsiteY7" fmla="*/ 998010 h 998010"/>
              <a:gd name="connsiteX8" fmla="*/ 668631 w 996535"/>
              <a:gd name="connsiteY8" fmla="*/ 998010 h 998010"/>
              <a:gd name="connsiteX9" fmla="*/ 0 w 996535"/>
              <a:gd name="connsiteY9" fmla="*/ 998010 h 998010"/>
              <a:gd name="connsiteX10" fmla="*/ 0 w 996535"/>
              <a:gd name="connsiteY10" fmla="*/ 278096 h 998010"/>
              <a:gd name="connsiteX11" fmla="*/ 0 w 996535"/>
              <a:gd name="connsiteY11" fmla="*/ 241968 h 998010"/>
              <a:gd name="connsiteX12" fmla="*/ 211 w 996535"/>
              <a:gd name="connsiteY12" fmla="*/ 241945 h 998010"/>
              <a:gd name="connsiteX13" fmla="*/ 3318 w 996535"/>
              <a:gd name="connsiteY13" fmla="*/ 243499 h 998010"/>
              <a:gd name="connsiteX14" fmla="*/ 37500 w 996535"/>
              <a:gd name="connsiteY14" fmla="*/ 241945 h 998010"/>
              <a:gd name="connsiteX15" fmla="*/ 710682 w 996535"/>
              <a:gd name="connsiteY15" fmla="*/ 24534 h 998010"/>
              <a:gd name="connsiteX16" fmla="*/ 742809 w 996535"/>
              <a:gd name="connsiteY16" fmla="*/ 0 h 998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6535" h="998010">
                <a:moveTo>
                  <a:pt x="742809" y="0"/>
                </a:moveTo>
                <a:lnTo>
                  <a:pt x="792398" y="37023"/>
                </a:lnTo>
                <a:cubicBezTo>
                  <a:pt x="853992" y="87769"/>
                  <a:pt x="910640" y="144305"/>
                  <a:pt x="961497" y="205800"/>
                </a:cubicBezTo>
                <a:lnTo>
                  <a:pt x="996535" y="252553"/>
                </a:lnTo>
                <a:lnTo>
                  <a:pt x="968121" y="290519"/>
                </a:lnTo>
                <a:cubicBezTo>
                  <a:pt x="834633" y="487870"/>
                  <a:pt x="756449" y="725668"/>
                  <a:pt x="755866" y="981612"/>
                </a:cubicBezTo>
                <a:cubicBezTo>
                  <a:pt x="755866" y="981612"/>
                  <a:pt x="755866" y="981612"/>
                  <a:pt x="755866" y="984721"/>
                </a:cubicBezTo>
                <a:lnTo>
                  <a:pt x="754451" y="998010"/>
                </a:lnTo>
                <a:lnTo>
                  <a:pt x="668631" y="998010"/>
                </a:lnTo>
                <a:cubicBezTo>
                  <a:pt x="0" y="998010"/>
                  <a:pt x="0" y="998010"/>
                  <a:pt x="0" y="998010"/>
                </a:cubicBezTo>
                <a:cubicBezTo>
                  <a:pt x="0" y="686696"/>
                  <a:pt x="0" y="453211"/>
                  <a:pt x="0" y="278096"/>
                </a:cubicBezTo>
                <a:lnTo>
                  <a:pt x="0" y="241968"/>
                </a:lnTo>
                <a:lnTo>
                  <a:pt x="211" y="241945"/>
                </a:lnTo>
                <a:cubicBezTo>
                  <a:pt x="211" y="241945"/>
                  <a:pt x="211" y="241945"/>
                  <a:pt x="3318" y="243499"/>
                </a:cubicBezTo>
                <a:cubicBezTo>
                  <a:pt x="14194" y="243499"/>
                  <a:pt x="25070" y="241945"/>
                  <a:pt x="37500" y="241945"/>
                </a:cubicBezTo>
                <a:cubicBezTo>
                  <a:pt x="282214" y="236118"/>
                  <a:pt x="513818" y="160371"/>
                  <a:pt x="710682" y="24534"/>
                </a:cubicBezTo>
                <a:lnTo>
                  <a:pt x="742809" y="0"/>
                </a:lnTo>
                <a:close/>
              </a:path>
            </a:pathLst>
          </a:custGeom>
          <a:gradFill flip="none" rotWithShape="1">
            <a:gsLst>
              <a:gs pos="50000">
                <a:schemeClr val="accent3"/>
              </a:gs>
              <a:gs pos="0">
                <a:schemeClr val="accent3">
                  <a:lumMod val="75000"/>
                  <a:lumOff val="25000"/>
                </a:schemeClr>
              </a:gs>
            </a:gsLst>
            <a:lin ang="18900000" scaled="1"/>
            <a:tileRect/>
          </a:gradFill>
          <a:ln>
            <a:noFill/>
          </a:ln>
          <a:effectLst>
            <a:innerShdw blurRad="63500" dist="25400" dir="18900000">
              <a:schemeClr val="accent3">
                <a:lumMod val="50000"/>
                <a:alpha val="50000"/>
              </a:schemeClr>
            </a:innerShdw>
          </a:effectLst>
        </p:spPr>
        <p:txBody>
          <a:bodyPr vert="horz" wrap="square" lIns="68580" tIns="34290" rIns="68580" bIns="34290" numCol="1" anchor="t" anchorCtr="0" compatLnSpc="1"/>
          <a:lstStyle/>
          <a:p>
            <a:endParaRPr lang="zh-CN" altLang="en-US" sz="12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nvGrpSpPr>
          <p:cNvPr id="73" name="组合 72"/>
          <p:cNvGrpSpPr/>
          <p:nvPr/>
        </p:nvGrpSpPr>
        <p:grpSpPr>
          <a:xfrm>
            <a:off x="4711418" y="2838560"/>
            <a:ext cx="1052232" cy="1052234"/>
            <a:chOff x="7221558" y="1631354"/>
            <a:chExt cx="3672000" cy="3672000"/>
          </a:xfrm>
          <a:effectLst>
            <a:outerShdw blurRad="114300" dist="63500" dir="2700000" algn="tl" rotWithShape="0">
              <a:prstClr val="black">
                <a:alpha val="40000"/>
              </a:prstClr>
            </a:outerShdw>
          </a:effectLst>
        </p:grpSpPr>
        <p:sp>
          <p:nvSpPr>
            <p:cNvPr id="74" name="椭圆 73"/>
            <p:cNvSpPr/>
            <p:nvPr/>
          </p:nvSpPr>
          <p:spPr>
            <a:xfrm>
              <a:off x="7279558" y="1689354"/>
              <a:ext cx="3556000" cy="3556000"/>
            </a:xfrm>
            <a:prstGeom prst="ellipse">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75" name="椭圆 74"/>
            <p:cNvSpPr>
              <a:spLocks noChangeAspect="1"/>
            </p:cNvSpPr>
            <p:nvPr/>
          </p:nvSpPr>
          <p:spPr>
            <a:xfrm>
              <a:off x="7221558" y="1631354"/>
              <a:ext cx="3672000" cy="3672000"/>
            </a:xfrm>
            <a:prstGeom prst="ellipse">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sp>
        <p:nvSpPr>
          <p:cNvPr id="76" name="矩形 75"/>
          <p:cNvSpPr/>
          <p:nvPr/>
        </p:nvSpPr>
        <p:spPr>
          <a:xfrm>
            <a:off x="4984806" y="3452572"/>
            <a:ext cx="510397" cy="207749"/>
          </a:xfrm>
          <a:prstGeom prst="rect">
            <a:avLst/>
          </a:prstGeom>
        </p:spPr>
        <p:txBody>
          <a:bodyPr wrap="none" lIns="68580" tIns="34290" rIns="68580" bIns="34290">
            <a:spAutoFit/>
          </a:bodyPr>
          <a:lstStyle/>
          <a:p>
            <a:pPr algn="ctr"/>
            <a:r>
              <a:rPr lang="en-US" altLang="zh-CN" sz="900" dirty="0">
                <a:solidFill>
                  <a:schemeClr val="accent2"/>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OPTION</a:t>
            </a:r>
            <a:endParaRPr lang="zh-CN" altLang="en-US" sz="900" dirty="0">
              <a:solidFill>
                <a:schemeClr val="accent2"/>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77" name="文本框 23"/>
          <p:cNvSpPr txBox="1"/>
          <p:nvPr/>
        </p:nvSpPr>
        <p:spPr>
          <a:xfrm>
            <a:off x="5083178" y="3179043"/>
            <a:ext cx="408903" cy="323165"/>
          </a:xfrm>
          <a:prstGeom prst="rect">
            <a:avLst/>
          </a:prstGeom>
          <a:noFill/>
        </p:spPr>
        <p:txBody>
          <a:bodyPr wrap="square" lIns="0" tIns="0" rIns="0" bIns="0" rtlCol="0">
            <a:spAutoFit/>
          </a:bodyPr>
          <a:lstStyle>
            <a:defPPr>
              <a:defRPr lang="zh-CN"/>
            </a:defPPr>
            <a:lvl1pPr>
              <a:defRPr sz="4000">
                <a:solidFill>
                  <a:schemeClr val="bg1"/>
                </a:solidFill>
                <a:effectLst>
                  <a:outerShdw blurRad="50800" dist="38100" dir="2700000" algn="tl" rotWithShape="0">
                    <a:prstClr val="black">
                      <a:alpha val="40000"/>
                    </a:prstClr>
                  </a:outerShdw>
                </a:effectLst>
                <a:latin typeface="MEllan HK Xbold" panose="00000800000000000000" pitchFamily="2" charset="-120"/>
                <a:ea typeface="MEllan HK Xbold" panose="00000800000000000000" pitchFamily="2" charset="-120"/>
              </a:defRPr>
            </a:lvl1pPr>
          </a:lstStyle>
          <a:p>
            <a:r>
              <a:rPr lang="en-US" altLang="zh-CN" sz="2100" dirty="0">
                <a:solidFill>
                  <a:schemeClr val="accent2"/>
                </a:solidFill>
                <a:effectLst>
                  <a:innerShdw blurRad="25400" dist="12700" dir="13500000">
                    <a:prstClr val="black">
                      <a:alpha val="50000"/>
                    </a:prstClr>
                  </a:innerShdw>
                </a:effectLst>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02</a:t>
            </a:r>
            <a:endParaRPr lang="zh-CN" altLang="en-US" sz="2100" dirty="0">
              <a:solidFill>
                <a:schemeClr val="accent2"/>
              </a:solidFill>
              <a:effectLst>
                <a:innerShdw blurRad="25400" dist="12700" dir="13500000">
                  <a:prstClr val="black">
                    <a:alpha val="50000"/>
                  </a:prstClr>
                </a:innerShdw>
              </a:effectLst>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nvGrpSpPr>
          <p:cNvPr id="78" name="组合 77"/>
          <p:cNvGrpSpPr/>
          <p:nvPr/>
        </p:nvGrpSpPr>
        <p:grpSpPr>
          <a:xfrm>
            <a:off x="3914169" y="2543743"/>
            <a:ext cx="1353822" cy="1693472"/>
            <a:chOff x="5095290" y="3645833"/>
            <a:chExt cx="1983655" cy="2481316"/>
          </a:xfrm>
        </p:grpSpPr>
        <p:sp>
          <p:nvSpPr>
            <p:cNvPr id="79" name="任意多边形 78"/>
            <p:cNvSpPr/>
            <p:nvPr/>
          </p:nvSpPr>
          <p:spPr bwMode="auto">
            <a:xfrm>
              <a:off x="5095290" y="4899780"/>
              <a:ext cx="1236805" cy="1227369"/>
            </a:xfrm>
            <a:custGeom>
              <a:avLst/>
              <a:gdLst>
                <a:gd name="connsiteX0" fmla="*/ 744721 w 1236805"/>
                <a:gd name="connsiteY0" fmla="*/ 0 h 1227369"/>
                <a:gd name="connsiteX1" fmla="*/ 825374 w 1236805"/>
                <a:gd name="connsiteY1" fmla="*/ 0 h 1227369"/>
                <a:gd name="connsiteX2" fmla="*/ 1017411 w 1236805"/>
                <a:gd name="connsiteY2" fmla="*/ 0 h 1227369"/>
                <a:gd name="connsiteX3" fmla="*/ 1236805 w 1236805"/>
                <a:gd name="connsiteY3" fmla="*/ 0 h 1227369"/>
                <a:gd name="connsiteX4" fmla="*/ 1230687 w 1236805"/>
                <a:gd name="connsiteY4" fmla="*/ 115921 h 1227369"/>
                <a:gd name="connsiteX5" fmla="*/ 0 w 1236805"/>
                <a:gd name="connsiteY5" fmla="*/ 1227369 h 1227369"/>
                <a:gd name="connsiteX6" fmla="*/ 0 w 1236805"/>
                <a:gd name="connsiteY6" fmla="*/ 726753 h 1227369"/>
                <a:gd name="connsiteX7" fmla="*/ 523850 w 1236805"/>
                <a:gd name="connsiteY7" fmla="*/ 510648 h 1227369"/>
                <a:gd name="connsiteX8" fmla="*/ 730640 w 1236805"/>
                <a:gd name="connsiteY8" fmla="*/ 132198 h 1227369"/>
                <a:gd name="connsiteX9" fmla="*/ 744721 w 1236805"/>
                <a:gd name="connsiteY9" fmla="*/ 0 h 122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6805" h="1227369">
                  <a:moveTo>
                    <a:pt x="744721" y="0"/>
                  </a:moveTo>
                  <a:lnTo>
                    <a:pt x="825374" y="0"/>
                  </a:lnTo>
                  <a:cubicBezTo>
                    <a:pt x="885024" y="0"/>
                    <a:pt x="948935" y="0"/>
                    <a:pt x="1017411" y="0"/>
                  </a:cubicBezTo>
                  <a:lnTo>
                    <a:pt x="1236805" y="0"/>
                  </a:lnTo>
                  <a:lnTo>
                    <a:pt x="1230687" y="115921"/>
                  </a:lnTo>
                  <a:cubicBezTo>
                    <a:pt x="1166110" y="738000"/>
                    <a:pt x="639753" y="1225911"/>
                    <a:pt x="0" y="1227369"/>
                  </a:cubicBezTo>
                  <a:lnTo>
                    <a:pt x="0" y="726753"/>
                  </a:lnTo>
                  <a:cubicBezTo>
                    <a:pt x="197415" y="726753"/>
                    <a:pt x="383949" y="649017"/>
                    <a:pt x="523850" y="510648"/>
                  </a:cubicBezTo>
                  <a:cubicBezTo>
                    <a:pt x="629941" y="405705"/>
                    <a:pt x="701057" y="274527"/>
                    <a:pt x="730640" y="132198"/>
                  </a:cubicBezTo>
                  <a:lnTo>
                    <a:pt x="744721" y="0"/>
                  </a:lnTo>
                  <a:close/>
                </a:path>
              </a:pathLst>
            </a:custGeom>
            <a:gradFill flip="none" rotWithShape="1">
              <a:gsLst>
                <a:gs pos="0">
                  <a:schemeClr val="accent1">
                    <a:lumMod val="5000"/>
                    <a:lumOff val="95000"/>
                  </a:schemeClr>
                </a:gs>
                <a:gs pos="100000">
                  <a:schemeClr val="bg1">
                    <a:lumMod val="85000"/>
                  </a:schemeClr>
                </a:gs>
              </a:gsLst>
              <a:lin ang="2700000" scaled="1"/>
              <a:tileRect/>
            </a:gradFill>
            <a:ln w="12700">
              <a:noFill/>
            </a:ln>
            <a:effectLst>
              <a:innerShdw blurRad="63500" dist="25400" dir="2700000">
                <a:prstClr val="black">
                  <a:alpha val="36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2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80" name="任意多边形 79"/>
            <p:cNvSpPr/>
            <p:nvPr/>
          </p:nvSpPr>
          <p:spPr bwMode="auto">
            <a:xfrm>
              <a:off x="5840189" y="3645833"/>
              <a:ext cx="1238756" cy="1253947"/>
            </a:xfrm>
            <a:custGeom>
              <a:avLst/>
              <a:gdLst>
                <a:gd name="connsiteX0" fmla="*/ 1238756 w 1238756"/>
                <a:gd name="connsiteY0" fmla="*/ 0 h 1253947"/>
                <a:gd name="connsiteX1" fmla="*/ 1238756 w 1238756"/>
                <a:gd name="connsiteY1" fmla="*/ 481960 h 1253947"/>
                <a:gd name="connsiteX2" fmla="*/ 492621 w 1238756"/>
                <a:gd name="connsiteY2" fmla="*/ 1231330 h 1253947"/>
                <a:gd name="connsiteX3" fmla="*/ 492621 w 1238756"/>
                <a:gd name="connsiteY3" fmla="*/ 1237549 h 1253947"/>
                <a:gd name="connsiteX4" fmla="*/ 492621 w 1238756"/>
                <a:gd name="connsiteY4" fmla="*/ 1243768 h 1253947"/>
                <a:gd name="connsiteX5" fmla="*/ 492102 w 1238756"/>
                <a:gd name="connsiteY5" fmla="*/ 1253617 h 1253947"/>
                <a:gd name="connsiteX6" fmla="*/ 492084 w 1238756"/>
                <a:gd name="connsiteY6" fmla="*/ 1253947 h 1253947"/>
                <a:gd name="connsiteX7" fmla="*/ 272690 w 1238756"/>
                <a:gd name="connsiteY7" fmla="*/ 1253947 h 1253947"/>
                <a:gd name="connsiteX8" fmla="*/ 80653 w 1238756"/>
                <a:gd name="connsiteY8" fmla="*/ 1253947 h 1253947"/>
                <a:gd name="connsiteX9" fmla="*/ 0 w 1238756"/>
                <a:gd name="connsiteY9" fmla="*/ 1253947 h 1253947"/>
                <a:gd name="connsiteX10" fmla="*/ 1415 w 1238756"/>
                <a:gd name="connsiteY10" fmla="*/ 1240658 h 1253947"/>
                <a:gd name="connsiteX11" fmla="*/ 1415 w 1238756"/>
                <a:gd name="connsiteY11" fmla="*/ 1237549 h 1253947"/>
                <a:gd name="connsiteX12" fmla="*/ 213670 w 1238756"/>
                <a:gd name="connsiteY12" fmla="*/ 546456 h 1253947"/>
                <a:gd name="connsiteX13" fmla="*/ 242084 w 1238756"/>
                <a:gd name="connsiteY13" fmla="*/ 508490 h 1253947"/>
                <a:gd name="connsiteX14" fmla="*/ 284919 w 1238756"/>
                <a:gd name="connsiteY14" fmla="*/ 451254 h 1253947"/>
                <a:gd name="connsiteX15" fmla="*/ 1238756 w 1238756"/>
                <a:gd name="connsiteY15" fmla="*/ 0 h 125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8756" h="1253947">
                  <a:moveTo>
                    <a:pt x="1238756" y="0"/>
                  </a:moveTo>
                  <a:cubicBezTo>
                    <a:pt x="1238756" y="481960"/>
                    <a:pt x="1238756" y="481960"/>
                    <a:pt x="1238756" y="481960"/>
                  </a:cubicBezTo>
                  <a:cubicBezTo>
                    <a:pt x="826827" y="483515"/>
                    <a:pt x="492621" y="819332"/>
                    <a:pt x="492621" y="1231330"/>
                  </a:cubicBezTo>
                  <a:cubicBezTo>
                    <a:pt x="492621" y="1234439"/>
                    <a:pt x="492621" y="1235994"/>
                    <a:pt x="492621" y="1237549"/>
                  </a:cubicBezTo>
                  <a:cubicBezTo>
                    <a:pt x="492621" y="1243768"/>
                    <a:pt x="492621" y="1243768"/>
                    <a:pt x="492621" y="1243768"/>
                  </a:cubicBezTo>
                  <a:lnTo>
                    <a:pt x="492102" y="1253617"/>
                  </a:lnTo>
                  <a:lnTo>
                    <a:pt x="492084" y="1253947"/>
                  </a:lnTo>
                  <a:lnTo>
                    <a:pt x="272690" y="1253947"/>
                  </a:lnTo>
                  <a:cubicBezTo>
                    <a:pt x="204214" y="1253947"/>
                    <a:pt x="140303" y="1253947"/>
                    <a:pt x="80653" y="1253947"/>
                  </a:cubicBezTo>
                  <a:lnTo>
                    <a:pt x="0" y="1253947"/>
                  </a:lnTo>
                  <a:lnTo>
                    <a:pt x="1415" y="1240658"/>
                  </a:lnTo>
                  <a:cubicBezTo>
                    <a:pt x="1415" y="1237549"/>
                    <a:pt x="1415" y="1237549"/>
                    <a:pt x="1415" y="1237549"/>
                  </a:cubicBezTo>
                  <a:cubicBezTo>
                    <a:pt x="1998" y="981605"/>
                    <a:pt x="80182" y="743807"/>
                    <a:pt x="213670" y="546456"/>
                  </a:cubicBezTo>
                  <a:lnTo>
                    <a:pt x="242084" y="508490"/>
                  </a:lnTo>
                  <a:lnTo>
                    <a:pt x="284919" y="451254"/>
                  </a:lnTo>
                  <a:cubicBezTo>
                    <a:pt x="511875" y="176381"/>
                    <a:pt x="854905" y="875"/>
                    <a:pt x="1238756" y="0"/>
                  </a:cubicBezTo>
                  <a:close/>
                </a:path>
              </a:pathLst>
            </a:custGeom>
            <a:gradFill flip="none" rotWithShape="1">
              <a:gsLst>
                <a:gs pos="0">
                  <a:schemeClr val="accent1">
                    <a:lumMod val="5000"/>
                    <a:lumOff val="95000"/>
                  </a:schemeClr>
                </a:gs>
                <a:gs pos="100000">
                  <a:schemeClr val="bg1">
                    <a:lumMod val="85000"/>
                  </a:schemeClr>
                </a:gs>
              </a:gsLst>
              <a:lin ang="13200000" scaled="0"/>
              <a:tileRect/>
            </a:gradFill>
            <a:ln w="12700">
              <a:noFill/>
            </a:ln>
            <a:effectLst>
              <a:innerShdw blurRad="63500" dist="25400" dir="144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81" name="椭圆 80"/>
            <p:cNvSpPr/>
            <p:nvPr/>
          </p:nvSpPr>
          <p:spPr>
            <a:xfrm rot="701282">
              <a:off x="5871533" y="4466725"/>
              <a:ext cx="474869" cy="820979"/>
            </a:xfrm>
            <a:prstGeom prst="ellipse">
              <a:avLst/>
            </a:prstGeom>
            <a:gradFill>
              <a:gsLst>
                <a:gs pos="0">
                  <a:srgbClr val="EBE7E6"/>
                </a:gs>
                <a:gs pos="100000">
                  <a:srgbClr val="E7E4E4"/>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sp>
        <p:nvSpPr>
          <p:cNvPr id="82" name="Freeform 18"/>
          <p:cNvSpPr/>
          <p:nvPr/>
        </p:nvSpPr>
        <p:spPr bwMode="auto">
          <a:xfrm>
            <a:off x="3068166" y="3386020"/>
            <a:ext cx="850769" cy="850770"/>
          </a:xfrm>
          <a:custGeom>
            <a:avLst/>
            <a:gdLst>
              <a:gd name="T0" fmla="*/ 800 w 800"/>
              <a:gd name="T1" fmla="*/ 800 h 800"/>
              <a:gd name="T2" fmla="*/ 0 w 800"/>
              <a:gd name="T3" fmla="*/ 0 h 800"/>
              <a:gd name="T4" fmla="*/ 80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358" y="800"/>
                  <a:pt x="0" y="441"/>
                  <a:pt x="0" y="0"/>
                </a:cubicBezTo>
                <a:cubicBezTo>
                  <a:pt x="800" y="0"/>
                  <a:pt x="800" y="0"/>
                  <a:pt x="800" y="0"/>
                </a:cubicBezTo>
                <a:lnTo>
                  <a:pt x="800" y="800"/>
                </a:lnTo>
                <a:close/>
              </a:path>
            </a:pathLst>
          </a:custGeom>
          <a:gradFill flip="none" rotWithShape="1">
            <a:gsLst>
              <a:gs pos="50000">
                <a:schemeClr val="accent3"/>
              </a:gs>
              <a:gs pos="100000">
                <a:schemeClr val="accent3">
                  <a:lumMod val="75000"/>
                  <a:lumOff val="25000"/>
                </a:schemeClr>
              </a:gs>
            </a:gsLst>
            <a:lin ang="18900000" scaled="1"/>
            <a:tileRect/>
          </a:gradFill>
          <a:ln>
            <a:noFill/>
          </a:ln>
          <a:effectLst>
            <a:innerShdw blurRad="63500" dist="25400" dir="8100000">
              <a:schemeClr val="accent3">
                <a:lumMod val="50000"/>
                <a:alpha val="50000"/>
              </a:schemeClr>
            </a:innerShdw>
          </a:effectLst>
        </p:spPr>
        <p:txBody>
          <a:bodyPr vert="horz" wrap="square" lIns="68580" tIns="34290" rIns="68580" bIns="34290" numCol="1" anchor="t" anchorCtr="0" compatLnSpc="1"/>
          <a:lstStyle/>
          <a:p>
            <a:endParaRPr lang="zh-CN" altLang="en-US" sz="12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nvGrpSpPr>
          <p:cNvPr id="83" name="组合 82"/>
          <p:cNvGrpSpPr/>
          <p:nvPr/>
        </p:nvGrpSpPr>
        <p:grpSpPr>
          <a:xfrm>
            <a:off x="3361351" y="2838560"/>
            <a:ext cx="1052232" cy="1052234"/>
            <a:chOff x="7221558" y="1631354"/>
            <a:chExt cx="3672000" cy="3672000"/>
          </a:xfrm>
          <a:effectLst>
            <a:outerShdw blurRad="114300" dist="63500" dir="2700000" algn="tl" rotWithShape="0">
              <a:prstClr val="black">
                <a:alpha val="40000"/>
              </a:prstClr>
            </a:outerShdw>
          </a:effectLst>
        </p:grpSpPr>
        <p:sp>
          <p:nvSpPr>
            <p:cNvPr id="84" name="椭圆 83"/>
            <p:cNvSpPr/>
            <p:nvPr/>
          </p:nvSpPr>
          <p:spPr>
            <a:xfrm>
              <a:off x="7279558" y="1689354"/>
              <a:ext cx="3556000" cy="3556000"/>
            </a:xfrm>
            <a:prstGeom prst="ellipse">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85" name="椭圆 84"/>
            <p:cNvSpPr>
              <a:spLocks noChangeAspect="1"/>
            </p:cNvSpPr>
            <p:nvPr/>
          </p:nvSpPr>
          <p:spPr>
            <a:xfrm>
              <a:off x="7221558" y="1631354"/>
              <a:ext cx="3672000" cy="3672000"/>
            </a:xfrm>
            <a:prstGeom prst="ellipse">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sp>
        <p:nvSpPr>
          <p:cNvPr id="86" name="文本框 26"/>
          <p:cNvSpPr txBox="1"/>
          <p:nvPr/>
        </p:nvSpPr>
        <p:spPr>
          <a:xfrm>
            <a:off x="3746780" y="3179043"/>
            <a:ext cx="408903" cy="323165"/>
          </a:xfrm>
          <a:prstGeom prst="rect">
            <a:avLst/>
          </a:prstGeom>
          <a:noFill/>
        </p:spPr>
        <p:txBody>
          <a:bodyPr wrap="square" lIns="0" tIns="0" rIns="0" bIns="0" rtlCol="0">
            <a:spAutoFit/>
          </a:bodyPr>
          <a:lstStyle>
            <a:defPPr>
              <a:defRPr lang="zh-CN"/>
            </a:defPPr>
            <a:lvl1pPr>
              <a:defRPr sz="4000">
                <a:solidFill>
                  <a:schemeClr val="bg1"/>
                </a:solidFill>
                <a:effectLst>
                  <a:outerShdw blurRad="50800" dist="38100" dir="2700000" algn="tl" rotWithShape="0">
                    <a:prstClr val="black">
                      <a:alpha val="40000"/>
                    </a:prstClr>
                  </a:outerShdw>
                </a:effectLst>
                <a:latin typeface="MEllan HK Xbold" panose="00000800000000000000" pitchFamily="2" charset="-120"/>
                <a:ea typeface="MEllan HK Xbold" panose="00000800000000000000" pitchFamily="2" charset="-120"/>
              </a:defRPr>
            </a:lvl1pPr>
          </a:lstStyle>
          <a:p>
            <a:r>
              <a:rPr lang="en-US" altLang="zh-CN" sz="2100" dirty="0">
                <a:solidFill>
                  <a:schemeClr val="accent3"/>
                </a:solidFill>
                <a:effectLst>
                  <a:innerShdw blurRad="25400" dist="12700" dir="13500000">
                    <a:prstClr val="black">
                      <a:alpha val="50000"/>
                    </a:prstClr>
                  </a:innerShdw>
                </a:effectLst>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03</a:t>
            </a:r>
            <a:endParaRPr lang="zh-CN" altLang="en-US" sz="2100" dirty="0">
              <a:solidFill>
                <a:schemeClr val="accent3"/>
              </a:solidFill>
              <a:effectLst>
                <a:innerShdw blurRad="25400" dist="12700" dir="13500000">
                  <a:prstClr val="black">
                    <a:alpha val="50000"/>
                  </a:prstClr>
                </a:innerShdw>
              </a:effectLst>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87" name="矩形 86"/>
          <p:cNvSpPr/>
          <p:nvPr/>
        </p:nvSpPr>
        <p:spPr>
          <a:xfrm>
            <a:off x="3648408" y="3452572"/>
            <a:ext cx="510397" cy="207749"/>
          </a:xfrm>
          <a:prstGeom prst="rect">
            <a:avLst/>
          </a:prstGeom>
        </p:spPr>
        <p:txBody>
          <a:bodyPr wrap="none" lIns="68580" tIns="34290" rIns="68580" bIns="34290">
            <a:spAutoFit/>
          </a:bodyPr>
          <a:lstStyle/>
          <a:p>
            <a:pPr algn="ctr"/>
            <a:r>
              <a:rPr lang="en-US" altLang="zh-CN" sz="900" dirty="0">
                <a:solidFill>
                  <a:schemeClr val="accent3"/>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OPTION</a:t>
            </a:r>
            <a:endParaRPr lang="zh-CN" altLang="en-US" sz="900" dirty="0">
              <a:solidFill>
                <a:schemeClr val="accent3"/>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nvGrpSpPr>
          <p:cNvPr id="88" name="组合 87"/>
          <p:cNvGrpSpPr/>
          <p:nvPr/>
        </p:nvGrpSpPr>
        <p:grpSpPr>
          <a:xfrm>
            <a:off x="4716358" y="1510693"/>
            <a:ext cx="1052232" cy="1052234"/>
            <a:chOff x="7221558" y="1631354"/>
            <a:chExt cx="3672000" cy="3672000"/>
          </a:xfrm>
          <a:effectLst>
            <a:outerShdw blurRad="114300" dist="63500" dir="2700000" algn="tl" rotWithShape="0">
              <a:prstClr val="black">
                <a:alpha val="40000"/>
              </a:prstClr>
            </a:outerShdw>
          </a:effectLst>
        </p:grpSpPr>
        <p:sp>
          <p:nvSpPr>
            <p:cNvPr id="89" name="椭圆 88"/>
            <p:cNvSpPr/>
            <p:nvPr/>
          </p:nvSpPr>
          <p:spPr>
            <a:xfrm>
              <a:off x="7279558" y="1689354"/>
              <a:ext cx="3556000" cy="3556000"/>
            </a:xfrm>
            <a:prstGeom prst="ellipse">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90" name="椭圆 89"/>
            <p:cNvSpPr>
              <a:spLocks noChangeAspect="1"/>
            </p:cNvSpPr>
            <p:nvPr/>
          </p:nvSpPr>
          <p:spPr>
            <a:xfrm>
              <a:off x="7221558" y="1631354"/>
              <a:ext cx="3672000" cy="3672000"/>
            </a:xfrm>
            <a:prstGeom prst="ellipse">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sp>
        <p:nvSpPr>
          <p:cNvPr id="91" name="文本框 18"/>
          <p:cNvSpPr txBox="1"/>
          <p:nvPr/>
        </p:nvSpPr>
        <p:spPr>
          <a:xfrm>
            <a:off x="5117911" y="1819092"/>
            <a:ext cx="339437" cy="323165"/>
          </a:xfrm>
          <a:prstGeom prst="rect">
            <a:avLst/>
          </a:prstGeom>
          <a:noFill/>
        </p:spPr>
        <p:txBody>
          <a:bodyPr wrap="square" lIns="0" tIns="0" rIns="0" bIns="0" rtlCol="0">
            <a:spAutoFit/>
          </a:bodyPr>
          <a:lstStyle>
            <a:defPPr>
              <a:defRPr lang="zh-CN"/>
            </a:defPPr>
            <a:lvl1pPr>
              <a:defRPr sz="4000">
                <a:solidFill>
                  <a:schemeClr val="bg1"/>
                </a:solidFill>
                <a:effectLst>
                  <a:outerShdw blurRad="50800" dist="38100" dir="2700000" algn="tl" rotWithShape="0">
                    <a:prstClr val="black">
                      <a:alpha val="40000"/>
                    </a:prstClr>
                  </a:outerShdw>
                </a:effectLst>
                <a:latin typeface="MEllan HK Xbold" panose="00000800000000000000" pitchFamily="2" charset="-120"/>
                <a:ea typeface="MEllan HK Xbold" panose="00000800000000000000" pitchFamily="2" charset="-120"/>
              </a:defRPr>
            </a:lvl1pPr>
          </a:lstStyle>
          <a:p>
            <a:r>
              <a:rPr lang="en-US" altLang="zh-CN" sz="2100" dirty="0">
                <a:solidFill>
                  <a:schemeClr val="accent1"/>
                </a:solidFill>
                <a:effectLst>
                  <a:innerShdw blurRad="25400" dist="12700" dir="13500000">
                    <a:prstClr val="black">
                      <a:alpha val="50000"/>
                    </a:prstClr>
                  </a:innerShdw>
                </a:effectLst>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01</a:t>
            </a:r>
            <a:endParaRPr lang="zh-CN" altLang="en-US" sz="2100" dirty="0">
              <a:solidFill>
                <a:schemeClr val="accent1"/>
              </a:solidFill>
              <a:effectLst>
                <a:innerShdw blurRad="25400" dist="12700" dir="13500000">
                  <a:prstClr val="black">
                    <a:alpha val="50000"/>
                  </a:prstClr>
                </a:innerShdw>
              </a:effectLst>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92" name="矩形 91"/>
          <p:cNvSpPr/>
          <p:nvPr/>
        </p:nvSpPr>
        <p:spPr>
          <a:xfrm>
            <a:off x="4984806" y="2092621"/>
            <a:ext cx="510397" cy="207749"/>
          </a:xfrm>
          <a:prstGeom prst="rect">
            <a:avLst/>
          </a:prstGeom>
        </p:spPr>
        <p:txBody>
          <a:bodyPr wrap="none" lIns="68580" tIns="34290" rIns="68580" bIns="34290">
            <a:spAutoFit/>
          </a:bodyPr>
          <a:lstStyle/>
          <a:p>
            <a:pPr algn="ctr"/>
            <a:r>
              <a:rPr lang="en-US" altLang="zh-CN" sz="900" dirty="0">
                <a:solidFill>
                  <a:schemeClr val="accent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OPTION</a:t>
            </a:r>
            <a:endParaRPr lang="zh-CN" altLang="en-US" sz="900" dirty="0">
              <a:solidFill>
                <a:schemeClr val="accent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93" name="椭圆 92"/>
          <p:cNvSpPr/>
          <p:nvPr/>
        </p:nvSpPr>
        <p:spPr bwMode="auto">
          <a:xfrm>
            <a:off x="3235080" y="4194783"/>
            <a:ext cx="2618343" cy="81943"/>
          </a:xfrm>
          <a:prstGeom prst="ellipse">
            <a:avLst/>
          </a:prstGeom>
          <a:gradFill flip="none" rotWithShape="1">
            <a:gsLst>
              <a:gs pos="100000">
                <a:schemeClr val="tx1">
                  <a:lumMod val="85000"/>
                  <a:lumOff val="15000"/>
                  <a:alpha val="0"/>
                </a:schemeClr>
              </a:gs>
              <a:gs pos="0">
                <a:schemeClr val="tx1">
                  <a:lumMod val="85000"/>
                  <a:lumOff val="15000"/>
                  <a:alpha val="7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2" name="矩形 51"/>
          <p:cNvSpPr/>
          <p:nvPr/>
        </p:nvSpPr>
        <p:spPr>
          <a:xfrm>
            <a:off x="0" y="-1"/>
            <a:ext cx="9144000" cy="12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3" name="矩形 52"/>
          <p:cNvSpPr/>
          <p:nvPr/>
        </p:nvSpPr>
        <p:spPr>
          <a:xfrm>
            <a:off x="349112" y="-1"/>
            <a:ext cx="2376677" cy="12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94" name="矩形 93"/>
          <p:cNvSpPr/>
          <p:nvPr/>
        </p:nvSpPr>
        <p:spPr>
          <a:xfrm>
            <a:off x="0" y="5020000"/>
            <a:ext cx="9144000" cy="12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95" name="矩形 94"/>
          <p:cNvSpPr/>
          <p:nvPr/>
        </p:nvSpPr>
        <p:spPr>
          <a:xfrm>
            <a:off x="6377500" y="5020000"/>
            <a:ext cx="2376677" cy="12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4" name="文本框 53"/>
          <p:cNvSpPr txBox="1"/>
          <p:nvPr/>
        </p:nvSpPr>
        <p:spPr>
          <a:xfrm>
            <a:off x="201336" y="385894"/>
            <a:ext cx="2615583" cy="369332"/>
          </a:xfrm>
          <a:prstGeom prst="rect">
            <a:avLst/>
          </a:prstGeom>
          <a:noFill/>
        </p:spPr>
        <p:txBody>
          <a:bodyPr wrap="square" rtlCol="0">
            <a:spAutoFit/>
          </a:bodyPr>
          <a:lstStyle/>
          <a:p>
            <a:r>
              <a:rPr lang="zh-CN" altLang="en-US" sz="1800" dirty="0" smtClean="0"/>
              <a:t>请输入标题文字</a:t>
            </a:r>
            <a:endParaRPr lang="zh-CN" altLang="en-US" sz="1800" dirty="0"/>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p:cTn id="12" dur="500" fill="hold"/>
                                        <p:tgtEl>
                                          <p:spTgt spid="61"/>
                                        </p:tgtEl>
                                        <p:attrNameLst>
                                          <p:attrName>ppt_w</p:attrName>
                                        </p:attrNameLst>
                                      </p:cBhvr>
                                      <p:tavLst>
                                        <p:tav tm="0">
                                          <p:val>
                                            <p:fltVal val="0"/>
                                          </p:val>
                                        </p:tav>
                                        <p:tav tm="100000">
                                          <p:val>
                                            <p:strVal val="#ppt_w"/>
                                          </p:val>
                                        </p:tav>
                                      </p:tavLst>
                                    </p:anim>
                                    <p:anim calcmode="lin" valueType="num">
                                      <p:cBhvr>
                                        <p:cTn id="13" dur="500" fill="hold"/>
                                        <p:tgtEl>
                                          <p:spTgt spid="61"/>
                                        </p:tgtEl>
                                        <p:attrNameLst>
                                          <p:attrName>ppt_h</p:attrName>
                                        </p:attrNameLst>
                                      </p:cBhvr>
                                      <p:tavLst>
                                        <p:tav tm="0">
                                          <p:val>
                                            <p:fltVal val="0"/>
                                          </p:val>
                                        </p:tav>
                                        <p:tav tm="100000">
                                          <p:val>
                                            <p:strVal val="#ppt_h"/>
                                          </p:val>
                                        </p:tav>
                                      </p:tavLst>
                                    </p:anim>
                                    <p:animEffect transition="in" filter="fade">
                                      <p:cBhvr>
                                        <p:cTn id="14" dur="500"/>
                                        <p:tgtEl>
                                          <p:spTgt spid="6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500" fill="hold"/>
                                        <p:tgtEl>
                                          <p:spTgt spid="57"/>
                                        </p:tgtEl>
                                        <p:attrNameLst>
                                          <p:attrName>ppt_w</p:attrName>
                                        </p:attrNameLst>
                                      </p:cBhvr>
                                      <p:tavLst>
                                        <p:tav tm="0">
                                          <p:val>
                                            <p:fltVal val="0"/>
                                          </p:val>
                                        </p:tav>
                                        <p:tav tm="100000">
                                          <p:val>
                                            <p:strVal val="#ppt_w"/>
                                          </p:val>
                                        </p:tav>
                                      </p:tavLst>
                                    </p:anim>
                                    <p:anim calcmode="lin" valueType="num">
                                      <p:cBhvr>
                                        <p:cTn id="18" dur="500" fill="hold"/>
                                        <p:tgtEl>
                                          <p:spTgt spid="57"/>
                                        </p:tgtEl>
                                        <p:attrNameLst>
                                          <p:attrName>ppt_h</p:attrName>
                                        </p:attrNameLst>
                                      </p:cBhvr>
                                      <p:tavLst>
                                        <p:tav tm="0">
                                          <p:val>
                                            <p:fltVal val="0"/>
                                          </p:val>
                                        </p:tav>
                                        <p:tav tm="100000">
                                          <p:val>
                                            <p:strVal val="#ppt_h"/>
                                          </p:val>
                                        </p:tav>
                                      </p:tavLst>
                                    </p:anim>
                                    <p:animEffect transition="in" filter="fade">
                                      <p:cBhvr>
                                        <p:cTn id="19" dur="500"/>
                                        <p:tgtEl>
                                          <p:spTgt spid="5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4"/>
                                        </p:tgtEl>
                                        <p:attrNameLst>
                                          <p:attrName>style.visibility</p:attrName>
                                        </p:attrNameLst>
                                      </p:cBhvr>
                                      <p:to>
                                        <p:strVal val="visible"/>
                                      </p:to>
                                    </p:set>
                                    <p:anim calcmode="lin" valueType="num">
                                      <p:cBhvr>
                                        <p:cTn id="22" dur="500" fill="hold"/>
                                        <p:tgtEl>
                                          <p:spTgt spid="64"/>
                                        </p:tgtEl>
                                        <p:attrNameLst>
                                          <p:attrName>ppt_w</p:attrName>
                                        </p:attrNameLst>
                                      </p:cBhvr>
                                      <p:tavLst>
                                        <p:tav tm="0">
                                          <p:val>
                                            <p:fltVal val="0"/>
                                          </p:val>
                                        </p:tav>
                                        <p:tav tm="100000">
                                          <p:val>
                                            <p:strVal val="#ppt_w"/>
                                          </p:val>
                                        </p:tav>
                                      </p:tavLst>
                                    </p:anim>
                                    <p:anim calcmode="lin" valueType="num">
                                      <p:cBhvr>
                                        <p:cTn id="23" dur="500" fill="hold"/>
                                        <p:tgtEl>
                                          <p:spTgt spid="64"/>
                                        </p:tgtEl>
                                        <p:attrNameLst>
                                          <p:attrName>ppt_h</p:attrName>
                                        </p:attrNameLst>
                                      </p:cBhvr>
                                      <p:tavLst>
                                        <p:tav tm="0">
                                          <p:val>
                                            <p:fltVal val="0"/>
                                          </p:val>
                                        </p:tav>
                                        <p:tav tm="100000">
                                          <p:val>
                                            <p:strVal val="#ppt_h"/>
                                          </p:val>
                                        </p:tav>
                                      </p:tavLst>
                                    </p:anim>
                                    <p:animEffect transition="in" filter="fade">
                                      <p:cBhvr>
                                        <p:cTn id="24" dur="500"/>
                                        <p:tgtEl>
                                          <p:spTgt spid="6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p:cTn id="27" dur="500" fill="hold"/>
                                        <p:tgtEl>
                                          <p:spTgt spid="62"/>
                                        </p:tgtEl>
                                        <p:attrNameLst>
                                          <p:attrName>ppt_w</p:attrName>
                                        </p:attrNameLst>
                                      </p:cBhvr>
                                      <p:tavLst>
                                        <p:tav tm="0">
                                          <p:val>
                                            <p:fltVal val="0"/>
                                          </p:val>
                                        </p:tav>
                                        <p:tav tm="100000">
                                          <p:val>
                                            <p:strVal val="#ppt_w"/>
                                          </p:val>
                                        </p:tav>
                                      </p:tavLst>
                                    </p:anim>
                                    <p:anim calcmode="lin" valueType="num">
                                      <p:cBhvr>
                                        <p:cTn id="28" dur="500" fill="hold"/>
                                        <p:tgtEl>
                                          <p:spTgt spid="62"/>
                                        </p:tgtEl>
                                        <p:attrNameLst>
                                          <p:attrName>ppt_h</p:attrName>
                                        </p:attrNameLst>
                                      </p:cBhvr>
                                      <p:tavLst>
                                        <p:tav tm="0">
                                          <p:val>
                                            <p:fltVal val="0"/>
                                          </p:val>
                                        </p:tav>
                                        <p:tav tm="100000">
                                          <p:val>
                                            <p:strVal val="#ppt_h"/>
                                          </p:val>
                                        </p:tav>
                                      </p:tavLst>
                                    </p:anim>
                                    <p:animEffect transition="in" filter="fade">
                                      <p:cBhvr>
                                        <p:cTn id="29" dur="500"/>
                                        <p:tgtEl>
                                          <p:spTgt spid="6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2"/>
                                        </p:tgtEl>
                                        <p:attrNameLst>
                                          <p:attrName>style.visibility</p:attrName>
                                        </p:attrNameLst>
                                      </p:cBhvr>
                                      <p:to>
                                        <p:strVal val="visible"/>
                                      </p:to>
                                    </p:set>
                                    <p:anim calcmode="lin" valueType="num">
                                      <p:cBhvr>
                                        <p:cTn id="32" dur="500" fill="hold"/>
                                        <p:tgtEl>
                                          <p:spTgt spid="72"/>
                                        </p:tgtEl>
                                        <p:attrNameLst>
                                          <p:attrName>ppt_w</p:attrName>
                                        </p:attrNameLst>
                                      </p:cBhvr>
                                      <p:tavLst>
                                        <p:tav tm="0">
                                          <p:val>
                                            <p:fltVal val="0"/>
                                          </p:val>
                                        </p:tav>
                                        <p:tav tm="100000">
                                          <p:val>
                                            <p:strVal val="#ppt_w"/>
                                          </p:val>
                                        </p:tav>
                                      </p:tavLst>
                                    </p:anim>
                                    <p:anim calcmode="lin" valueType="num">
                                      <p:cBhvr>
                                        <p:cTn id="33" dur="500" fill="hold"/>
                                        <p:tgtEl>
                                          <p:spTgt spid="72"/>
                                        </p:tgtEl>
                                        <p:attrNameLst>
                                          <p:attrName>ppt_h</p:attrName>
                                        </p:attrNameLst>
                                      </p:cBhvr>
                                      <p:tavLst>
                                        <p:tav tm="0">
                                          <p:val>
                                            <p:fltVal val="0"/>
                                          </p:val>
                                        </p:tav>
                                        <p:tav tm="100000">
                                          <p:val>
                                            <p:strVal val="#ppt_h"/>
                                          </p:val>
                                        </p:tav>
                                      </p:tavLst>
                                    </p:anim>
                                    <p:animEffect transition="in" filter="fade">
                                      <p:cBhvr>
                                        <p:cTn id="34" dur="500"/>
                                        <p:tgtEl>
                                          <p:spTgt spid="7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p:cTn id="37" dur="500" fill="hold"/>
                                        <p:tgtEl>
                                          <p:spTgt spid="82"/>
                                        </p:tgtEl>
                                        <p:attrNameLst>
                                          <p:attrName>ppt_w</p:attrName>
                                        </p:attrNameLst>
                                      </p:cBhvr>
                                      <p:tavLst>
                                        <p:tav tm="0">
                                          <p:val>
                                            <p:fltVal val="0"/>
                                          </p:val>
                                        </p:tav>
                                        <p:tav tm="100000">
                                          <p:val>
                                            <p:strVal val="#ppt_w"/>
                                          </p:val>
                                        </p:tav>
                                      </p:tavLst>
                                    </p:anim>
                                    <p:anim calcmode="lin" valueType="num">
                                      <p:cBhvr>
                                        <p:cTn id="38" dur="500" fill="hold"/>
                                        <p:tgtEl>
                                          <p:spTgt spid="82"/>
                                        </p:tgtEl>
                                        <p:attrNameLst>
                                          <p:attrName>ppt_h</p:attrName>
                                        </p:attrNameLst>
                                      </p:cBhvr>
                                      <p:tavLst>
                                        <p:tav tm="0">
                                          <p:val>
                                            <p:fltVal val="0"/>
                                          </p:val>
                                        </p:tav>
                                        <p:tav tm="100000">
                                          <p:val>
                                            <p:strVal val="#ppt_h"/>
                                          </p:val>
                                        </p:tav>
                                      </p:tavLst>
                                    </p:anim>
                                    <p:animEffect transition="in" filter="fade">
                                      <p:cBhvr>
                                        <p:cTn id="39" dur="500"/>
                                        <p:tgtEl>
                                          <p:spTgt spid="8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anim calcmode="lin" valueType="num">
                                      <p:cBhvr>
                                        <p:cTn id="47" dur="500" fill="hold"/>
                                        <p:tgtEl>
                                          <p:spTgt spid="59"/>
                                        </p:tgtEl>
                                        <p:attrNameLst>
                                          <p:attrName>ppt_w</p:attrName>
                                        </p:attrNameLst>
                                      </p:cBhvr>
                                      <p:tavLst>
                                        <p:tav tm="0">
                                          <p:val>
                                            <p:fltVal val="0"/>
                                          </p:val>
                                        </p:tav>
                                        <p:tav tm="100000">
                                          <p:val>
                                            <p:strVal val="#ppt_w"/>
                                          </p:val>
                                        </p:tav>
                                      </p:tavLst>
                                    </p:anim>
                                    <p:anim calcmode="lin" valueType="num">
                                      <p:cBhvr>
                                        <p:cTn id="48" dur="500" fill="hold"/>
                                        <p:tgtEl>
                                          <p:spTgt spid="59"/>
                                        </p:tgtEl>
                                        <p:attrNameLst>
                                          <p:attrName>ppt_h</p:attrName>
                                        </p:attrNameLst>
                                      </p:cBhvr>
                                      <p:tavLst>
                                        <p:tav tm="0">
                                          <p:val>
                                            <p:fltVal val="0"/>
                                          </p:val>
                                        </p:tav>
                                        <p:tav tm="100000">
                                          <p:val>
                                            <p:strVal val="#ppt_h"/>
                                          </p:val>
                                        </p:tav>
                                      </p:tavLst>
                                    </p:anim>
                                    <p:animEffect transition="in" filter="fade">
                                      <p:cBhvr>
                                        <p:cTn id="49" dur="500"/>
                                        <p:tgtEl>
                                          <p:spTgt spid="59"/>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fltVal val="0"/>
                                          </p:val>
                                        </p:tav>
                                        <p:tav tm="100000">
                                          <p:val>
                                            <p:strVal val="#ppt_w"/>
                                          </p:val>
                                        </p:tav>
                                      </p:tavLst>
                                    </p:anim>
                                    <p:anim calcmode="lin" valueType="num">
                                      <p:cBhvr>
                                        <p:cTn id="58" dur="500" fill="hold"/>
                                        <p:tgtEl>
                                          <p:spTgt spid="58"/>
                                        </p:tgtEl>
                                        <p:attrNameLst>
                                          <p:attrName>ppt_h</p:attrName>
                                        </p:attrNameLst>
                                      </p:cBhvr>
                                      <p:tavLst>
                                        <p:tav tm="0">
                                          <p:val>
                                            <p:fltVal val="0"/>
                                          </p:val>
                                        </p:tav>
                                        <p:tav tm="100000">
                                          <p:val>
                                            <p:strVal val="#ppt_h"/>
                                          </p:val>
                                        </p:tav>
                                      </p:tavLst>
                                    </p:anim>
                                    <p:animEffect transition="in" filter="fade">
                                      <p:cBhvr>
                                        <p:cTn id="59" dur="500"/>
                                        <p:tgtEl>
                                          <p:spTgt spid="58"/>
                                        </p:tgtEl>
                                      </p:cBhvr>
                                    </p:animEffect>
                                  </p:childTnLst>
                                </p:cTn>
                              </p:par>
                              <p:par>
                                <p:cTn id="60" presetID="53" presetClass="entr" presetSubtype="16" fill="hold" nodeType="withEffect">
                                  <p:stCondLst>
                                    <p:cond delay="0"/>
                                  </p:stCondLst>
                                  <p:childTnLst>
                                    <p:set>
                                      <p:cBhvr>
                                        <p:cTn id="61" dur="1" fill="hold">
                                          <p:stCondLst>
                                            <p:cond delay="0"/>
                                          </p:stCondLst>
                                        </p:cTn>
                                        <p:tgtEl>
                                          <p:spTgt spid="78"/>
                                        </p:tgtEl>
                                        <p:attrNameLst>
                                          <p:attrName>style.visibility</p:attrName>
                                        </p:attrNameLst>
                                      </p:cBhvr>
                                      <p:to>
                                        <p:strVal val="visible"/>
                                      </p:to>
                                    </p:set>
                                    <p:anim calcmode="lin" valueType="num">
                                      <p:cBhvr>
                                        <p:cTn id="62" dur="500" fill="hold"/>
                                        <p:tgtEl>
                                          <p:spTgt spid="78"/>
                                        </p:tgtEl>
                                        <p:attrNameLst>
                                          <p:attrName>ppt_w</p:attrName>
                                        </p:attrNameLst>
                                      </p:cBhvr>
                                      <p:tavLst>
                                        <p:tav tm="0">
                                          <p:val>
                                            <p:fltVal val="0"/>
                                          </p:val>
                                        </p:tav>
                                        <p:tav tm="100000">
                                          <p:val>
                                            <p:strVal val="#ppt_w"/>
                                          </p:val>
                                        </p:tav>
                                      </p:tavLst>
                                    </p:anim>
                                    <p:anim calcmode="lin" valueType="num">
                                      <p:cBhvr>
                                        <p:cTn id="63" dur="500" fill="hold"/>
                                        <p:tgtEl>
                                          <p:spTgt spid="78"/>
                                        </p:tgtEl>
                                        <p:attrNameLst>
                                          <p:attrName>ppt_h</p:attrName>
                                        </p:attrNameLst>
                                      </p:cBhvr>
                                      <p:tavLst>
                                        <p:tav tm="0">
                                          <p:val>
                                            <p:fltVal val="0"/>
                                          </p:val>
                                        </p:tav>
                                        <p:tav tm="100000">
                                          <p:val>
                                            <p:strVal val="#ppt_h"/>
                                          </p:val>
                                        </p:tav>
                                      </p:tavLst>
                                    </p:anim>
                                    <p:animEffect transition="in" filter="fade">
                                      <p:cBhvr>
                                        <p:cTn id="64" dur="500"/>
                                        <p:tgtEl>
                                          <p:spTgt spid="7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childTnLst>
                          </p:cTn>
                        </p:par>
                      </p:childTnLst>
                    </p:cTn>
                  </p:par>
                  <p:par>
                    <p:cTn id="70" fill="hold">
                      <p:stCondLst>
                        <p:cond delay="indefinite"/>
                      </p:stCondLst>
                      <p:childTnLst>
                        <p:par>
                          <p:cTn id="71" fill="hold">
                            <p:stCondLst>
                              <p:cond delay="0"/>
                            </p:stCondLst>
                            <p:childTnLst>
                              <p:par>
                                <p:cTn id="72" presetID="50" presetClass="entr" presetSubtype="0" decel="100000" fill="hold" grpId="1" nodeType="clickEffect">
                                  <p:stCondLst>
                                    <p:cond delay="0"/>
                                  </p:stCondLst>
                                  <p:childTnLst>
                                    <p:set>
                                      <p:cBhvr>
                                        <p:cTn id="73" dur="1" fill="hold">
                                          <p:stCondLst>
                                            <p:cond delay="0"/>
                                          </p:stCondLst>
                                        </p:cTn>
                                        <p:tgtEl>
                                          <p:spTgt spid="60"/>
                                        </p:tgtEl>
                                        <p:attrNameLst>
                                          <p:attrName>style.visibility</p:attrName>
                                        </p:attrNameLst>
                                      </p:cBhvr>
                                      <p:to>
                                        <p:strVal val="visible"/>
                                      </p:to>
                                    </p:set>
                                    <p:anim calcmode="lin" valueType="num">
                                      <p:cBhvr>
                                        <p:cTn id="74" dur="1000" fill="hold"/>
                                        <p:tgtEl>
                                          <p:spTgt spid="60"/>
                                        </p:tgtEl>
                                        <p:attrNameLst>
                                          <p:attrName>ppt_w</p:attrName>
                                        </p:attrNameLst>
                                      </p:cBhvr>
                                      <p:tavLst>
                                        <p:tav tm="0">
                                          <p:val>
                                            <p:strVal val="#ppt_w+.3"/>
                                          </p:val>
                                        </p:tav>
                                        <p:tav tm="100000">
                                          <p:val>
                                            <p:strVal val="#ppt_w"/>
                                          </p:val>
                                        </p:tav>
                                      </p:tavLst>
                                    </p:anim>
                                    <p:anim calcmode="lin" valueType="num">
                                      <p:cBhvr>
                                        <p:cTn id="75" dur="1000" fill="hold"/>
                                        <p:tgtEl>
                                          <p:spTgt spid="60"/>
                                        </p:tgtEl>
                                        <p:attrNameLst>
                                          <p:attrName>ppt_h</p:attrName>
                                        </p:attrNameLst>
                                      </p:cBhvr>
                                      <p:tavLst>
                                        <p:tav tm="0">
                                          <p:val>
                                            <p:strVal val="#ppt_h"/>
                                          </p:val>
                                        </p:tav>
                                        <p:tav tm="100000">
                                          <p:val>
                                            <p:strVal val="#ppt_h"/>
                                          </p:val>
                                        </p:tav>
                                      </p:tavLst>
                                    </p:anim>
                                    <p:animEffect transition="in" filter="fade">
                                      <p:cBhvr>
                                        <p:cTn id="76" dur="1000"/>
                                        <p:tgtEl>
                                          <p:spTgt spid="60"/>
                                        </p:tgtEl>
                                      </p:cBhvr>
                                    </p:animEffect>
                                  </p:childTnLst>
                                </p:cTn>
                              </p:par>
                              <p:par>
                                <p:cTn id="77" presetID="50" presetClass="entr" presetSubtype="0" decel="100000" fill="hold" grpId="1" nodeType="withEffect">
                                  <p:stCondLst>
                                    <p:cond delay="0"/>
                                  </p:stCondLst>
                                  <p:childTnLst>
                                    <p:set>
                                      <p:cBhvr>
                                        <p:cTn id="78" dur="1" fill="hold">
                                          <p:stCondLst>
                                            <p:cond delay="0"/>
                                          </p:stCondLst>
                                        </p:cTn>
                                        <p:tgtEl>
                                          <p:spTgt spid="61"/>
                                        </p:tgtEl>
                                        <p:attrNameLst>
                                          <p:attrName>style.visibility</p:attrName>
                                        </p:attrNameLst>
                                      </p:cBhvr>
                                      <p:to>
                                        <p:strVal val="visible"/>
                                      </p:to>
                                    </p:set>
                                    <p:anim calcmode="lin" valueType="num">
                                      <p:cBhvr>
                                        <p:cTn id="79" dur="1000" fill="hold"/>
                                        <p:tgtEl>
                                          <p:spTgt spid="61"/>
                                        </p:tgtEl>
                                        <p:attrNameLst>
                                          <p:attrName>ppt_w</p:attrName>
                                        </p:attrNameLst>
                                      </p:cBhvr>
                                      <p:tavLst>
                                        <p:tav tm="0">
                                          <p:val>
                                            <p:strVal val="#ppt_w+.3"/>
                                          </p:val>
                                        </p:tav>
                                        <p:tav tm="100000">
                                          <p:val>
                                            <p:strVal val="#ppt_w"/>
                                          </p:val>
                                        </p:tav>
                                      </p:tavLst>
                                    </p:anim>
                                    <p:anim calcmode="lin" valueType="num">
                                      <p:cBhvr>
                                        <p:cTn id="80" dur="1000" fill="hold"/>
                                        <p:tgtEl>
                                          <p:spTgt spid="61"/>
                                        </p:tgtEl>
                                        <p:attrNameLst>
                                          <p:attrName>ppt_h</p:attrName>
                                        </p:attrNameLst>
                                      </p:cBhvr>
                                      <p:tavLst>
                                        <p:tav tm="0">
                                          <p:val>
                                            <p:strVal val="#ppt_h"/>
                                          </p:val>
                                        </p:tav>
                                        <p:tav tm="100000">
                                          <p:val>
                                            <p:strVal val="#ppt_h"/>
                                          </p:val>
                                        </p:tav>
                                      </p:tavLst>
                                    </p:anim>
                                    <p:animEffect transition="in" filter="fade">
                                      <p:cBhvr>
                                        <p:cTn id="81" dur="1000"/>
                                        <p:tgtEl>
                                          <p:spTgt spid="61"/>
                                        </p:tgtEl>
                                      </p:cBhvr>
                                    </p:animEffect>
                                  </p:childTnLst>
                                </p:cTn>
                              </p:par>
                              <p:par>
                                <p:cTn id="82" presetID="50" presetClass="entr" presetSubtype="0" decel="100000" fill="hold" grpId="1" nodeType="withEffect">
                                  <p:stCondLst>
                                    <p:cond delay="0"/>
                                  </p:stCondLst>
                                  <p:childTnLst>
                                    <p:set>
                                      <p:cBhvr>
                                        <p:cTn id="83" dur="1" fill="hold">
                                          <p:stCondLst>
                                            <p:cond delay="0"/>
                                          </p:stCondLst>
                                        </p:cTn>
                                        <p:tgtEl>
                                          <p:spTgt spid="57"/>
                                        </p:tgtEl>
                                        <p:attrNameLst>
                                          <p:attrName>style.visibility</p:attrName>
                                        </p:attrNameLst>
                                      </p:cBhvr>
                                      <p:to>
                                        <p:strVal val="visible"/>
                                      </p:to>
                                    </p:set>
                                    <p:anim calcmode="lin" valueType="num">
                                      <p:cBhvr>
                                        <p:cTn id="84" dur="1000" fill="hold"/>
                                        <p:tgtEl>
                                          <p:spTgt spid="57"/>
                                        </p:tgtEl>
                                        <p:attrNameLst>
                                          <p:attrName>ppt_w</p:attrName>
                                        </p:attrNameLst>
                                      </p:cBhvr>
                                      <p:tavLst>
                                        <p:tav tm="0">
                                          <p:val>
                                            <p:strVal val="#ppt_w+.3"/>
                                          </p:val>
                                        </p:tav>
                                        <p:tav tm="100000">
                                          <p:val>
                                            <p:strVal val="#ppt_w"/>
                                          </p:val>
                                        </p:tav>
                                      </p:tavLst>
                                    </p:anim>
                                    <p:anim calcmode="lin" valueType="num">
                                      <p:cBhvr>
                                        <p:cTn id="85" dur="1000" fill="hold"/>
                                        <p:tgtEl>
                                          <p:spTgt spid="57"/>
                                        </p:tgtEl>
                                        <p:attrNameLst>
                                          <p:attrName>ppt_h</p:attrName>
                                        </p:attrNameLst>
                                      </p:cBhvr>
                                      <p:tavLst>
                                        <p:tav tm="0">
                                          <p:val>
                                            <p:strVal val="#ppt_h"/>
                                          </p:val>
                                        </p:tav>
                                        <p:tav tm="100000">
                                          <p:val>
                                            <p:strVal val="#ppt_h"/>
                                          </p:val>
                                        </p:tav>
                                      </p:tavLst>
                                    </p:anim>
                                    <p:animEffect transition="in" filter="fade">
                                      <p:cBhvr>
                                        <p:cTn id="86" dur="1000"/>
                                        <p:tgtEl>
                                          <p:spTgt spid="57"/>
                                        </p:tgtEl>
                                      </p:cBhvr>
                                    </p:animEffect>
                                  </p:childTnLst>
                                </p:cTn>
                              </p:par>
                              <p:par>
                                <p:cTn id="87" presetID="50" presetClass="entr" presetSubtype="0" decel="100000" fill="hold" grpId="1" nodeType="with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1000" fill="hold"/>
                                        <p:tgtEl>
                                          <p:spTgt spid="64"/>
                                        </p:tgtEl>
                                        <p:attrNameLst>
                                          <p:attrName>ppt_w</p:attrName>
                                        </p:attrNameLst>
                                      </p:cBhvr>
                                      <p:tavLst>
                                        <p:tav tm="0">
                                          <p:val>
                                            <p:strVal val="#ppt_w+.3"/>
                                          </p:val>
                                        </p:tav>
                                        <p:tav tm="100000">
                                          <p:val>
                                            <p:strVal val="#ppt_w"/>
                                          </p:val>
                                        </p:tav>
                                      </p:tavLst>
                                    </p:anim>
                                    <p:anim calcmode="lin" valueType="num">
                                      <p:cBhvr>
                                        <p:cTn id="90" dur="1000" fill="hold"/>
                                        <p:tgtEl>
                                          <p:spTgt spid="64"/>
                                        </p:tgtEl>
                                        <p:attrNameLst>
                                          <p:attrName>ppt_h</p:attrName>
                                        </p:attrNameLst>
                                      </p:cBhvr>
                                      <p:tavLst>
                                        <p:tav tm="0">
                                          <p:val>
                                            <p:strVal val="#ppt_h"/>
                                          </p:val>
                                        </p:tav>
                                        <p:tav tm="100000">
                                          <p:val>
                                            <p:strVal val="#ppt_h"/>
                                          </p:val>
                                        </p:tav>
                                      </p:tavLst>
                                    </p:anim>
                                    <p:animEffect transition="in" filter="fade">
                                      <p:cBhvr>
                                        <p:cTn id="91" dur="1000"/>
                                        <p:tgtEl>
                                          <p:spTgt spid="64"/>
                                        </p:tgtEl>
                                      </p:cBhvr>
                                    </p:animEffect>
                                  </p:childTnLst>
                                </p:cTn>
                              </p:par>
                              <p:par>
                                <p:cTn id="92" presetID="50" presetClass="entr" presetSubtype="0" decel="100000" fill="hold" grpId="1" nodeType="withEffect">
                                  <p:stCondLst>
                                    <p:cond delay="0"/>
                                  </p:stCondLst>
                                  <p:childTnLst>
                                    <p:set>
                                      <p:cBhvr>
                                        <p:cTn id="93" dur="1" fill="hold">
                                          <p:stCondLst>
                                            <p:cond delay="0"/>
                                          </p:stCondLst>
                                        </p:cTn>
                                        <p:tgtEl>
                                          <p:spTgt spid="62"/>
                                        </p:tgtEl>
                                        <p:attrNameLst>
                                          <p:attrName>style.visibility</p:attrName>
                                        </p:attrNameLst>
                                      </p:cBhvr>
                                      <p:to>
                                        <p:strVal val="visible"/>
                                      </p:to>
                                    </p:set>
                                    <p:anim calcmode="lin" valueType="num">
                                      <p:cBhvr>
                                        <p:cTn id="94" dur="1000" fill="hold"/>
                                        <p:tgtEl>
                                          <p:spTgt spid="62"/>
                                        </p:tgtEl>
                                        <p:attrNameLst>
                                          <p:attrName>ppt_w</p:attrName>
                                        </p:attrNameLst>
                                      </p:cBhvr>
                                      <p:tavLst>
                                        <p:tav tm="0">
                                          <p:val>
                                            <p:strVal val="#ppt_w+.3"/>
                                          </p:val>
                                        </p:tav>
                                        <p:tav tm="100000">
                                          <p:val>
                                            <p:strVal val="#ppt_w"/>
                                          </p:val>
                                        </p:tav>
                                      </p:tavLst>
                                    </p:anim>
                                    <p:anim calcmode="lin" valueType="num">
                                      <p:cBhvr>
                                        <p:cTn id="95" dur="1000" fill="hold"/>
                                        <p:tgtEl>
                                          <p:spTgt spid="62"/>
                                        </p:tgtEl>
                                        <p:attrNameLst>
                                          <p:attrName>ppt_h</p:attrName>
                                        </p:attrNameLst>
                                      </p:cBhvr>
                                      <p:tavLst>
                                        <p:tav tm="0">
                                          <p:val>
                                            <p:strVal val="#ppt_h"/>
                                          </p:val>
                                        </p:tav>
                                        <p:tav tm="100000">
                                          <p:val>
                                            <p:strVal val="#ppt_h"/>
                                          </p:val>
                                        </p:tav>
                                      </p:tavLst>
                                    </p:anim>
                                    <p:animEffect transition="in" filter="fade">
                                      <p:cBhvr>
                                        <p:cTn id="96" dur="1000"/>
                                        <p:tgtEl>
                                          <p:spTgt spid="62"/>
                                        </p:tgtEl>
                                      </p:cBhvr>
                                    </p:animEffect>
                                  </p:childTnLst>
                                </p:cTn>
                              </p:par>
                              <p:par>
                                <p:cTn id="97" presetID="50" presetClass="entr" presetSubtype="0" decel="100000" fill="hold" grpId="1" nodeType="withEffect">
                                  <p:stCondLst>
                                    <p:cond delay="0"/>
                                  </p:stCondLst>
                                  <p:childTnLst>
                                    <p:set>
                                      <p:cBhvr>
                                        <p:cTn id="98" dur="1" fill="hold">
                                          <p:stCondLst>
                                            <p:cond delay="0"/>
                                          </p:stCondLst>
                                        </p:cTn>
                                        <p:tgtEl>
                                          <p:spTgt spid="72"/>
                                        </p:tgtEl>
                                        <p:attrNameLst>
                                          <p:attrName>style.visibility</p:attrName>
                                        </p:attrNameLst>
                                      </p:cBhvr>
                                      <p:to>
                                        <p:strVal val="visible"/>
                                      </p:to>
                                    </p:set>
                                    <p:anim calcmode="lin" valueType="num">
                                      <p:cBhvr>
                                        <p:cTn id="99" dur="1000" fill="hold"/>
                                        <p:tgtEl>
                                          <p:spTgt spid="72"/>
                                        </p:tgtEl>
                                        <p:attrNameLst>
                                          <p:attrName>ppt_w</p:attrName>
                                        </p:attrNameLst>
                                      </p:cBhvr>
                                      <p:tavLst>
                                        <p:tav tm="0">
                                          <p:val>
                                            <p:strVal val="#ppt_w+.3"/>
                                          </p:val>
                                        </p:tav>
                                        <p:tav tm="100000">
                                          <p:val>
                                            <p:strVal val="#ppt_w"/>
                                          </p:val>
                                        </p:tav>
                                      </p:tavLst>
                                    </p:anim>
                                    <p:anim calcmode="lin" valueType="num">
                                      <p:cBhvr>
                                        <p:cTn id="100" dur="1000" fill="hold"/>
                                        <p:tgtEl>
                                          <p:spTgt spid="72"/>
                                        </p:tgtEl>
                                        <p:attrNameLst>
                                          <p:attrName>ppt_h</p:attrName>
                                        </p:attrNameLst>
                                      </p:cBhvr>
                                      <p:tavLst>
                                        <p:tav tm="0">
                                          <p:val>
                                            <p:strVal val="#ppt_h"/>
                                          </p:val>
                                        </p:tav>
                                        <p:tav tm="100000">
                                          <p:val>
                                            <p:strVal val="#ppt_h"/>
                                          </p:val>
                                        </p:tav>
                                      </p:tavLst>
                                    </p:anim>
                                    <p:animEffect transition="in" filter="fade">
                                      <p:cBhvr>
                                        <p:cTn id="101" dur="1000"/>
                                        <p:tgtEl>
                                          <p:spTgt spid="72"/>
                                        </p:tgtEl>
                                      </p:cBhvr>
                                    </p:animEffect>
                                  </p:childTnLst>
                                </p:cTn>
                              </p:par>
                              <p:par>
                                <p:cTn id="102" presetID="50" presetClass="entr" presetSubtype="0" decel="100000" fill="hold" grpId="1" nodeType="withEffect">
                                  <p:stCondLst>
                                    <p:cond delay="0"/>
                                  </p:stCondLst>
                                  <p:childTnLst>
                                    <p:set>
                                      <p:cBhvr>
                                        <p:cTn id="103" dur="1" fill="hold">
                                          <p:stCondLst>
                                            <p:cond delay="0"/>
                                          </p:stCondLst>
                                        </p:cTn>
                                        <p:tgtEl>
                                          <p:spTgt spid="82"/>
                                        </p:tgtEl>
                                        <p:attrNameLst>
                                          <p:attrName>style.visibility</p:attrName>
                                        </p:attrNameLst>
                                      </p:cBhvr>
                                      <p:to>
                                        <p:strVal val="visible"/>
                                      </p:to>
                                    </p:set>
                                    <p:anim calcmode="lin" valueType="num">
                                      <p:cBhvr>
                                        <p:cTn id="104" dur="1000" fill="hold"/>
                                        <p:tgtEl>
                                          <p:spTgt spid="82"/>
                                        </p:tgtEl>
                                        <p:attrNameLst>
                                          <p:attrName>ppt_w</p:attrName>
                                        </p:attrNameLst>
                                      </p:cBhvr>
                                      <p:tavLst>
                                        <p:tav tm="0">
                                          <p:val>
                                            <p:strVal val="#ppt_w+.3"/>
                                          </p:val>
                                        </p:tav>
                                        <p:tav tm="100000">
                                          <p:val>
                                            <p:strVal val="#ppt_w"/>
                                          </p:val>
                                        </p:tav>
                                      </p:tavLst>
                                    </p:anim>
                                    <p:anim calcmode="lin" valueType="num">
                                      <p:cBhvr>
                                        <p:cTn id="105" dur="1000" fill="hold"/>
                                        <p:tgtEl>
                                          <p:spTgt spid="82"/>
                                        </p:tgtEl>
                                        <p:attrNameLst>
                                          <p:attrName>ppt_h</p:attrName>
                                        </p:attrNameLst>
                                      </p:cBhvr>
                                      <p:tavLst>
                                        <p:tav tm="0">
                                          <p:val>
                                            <p:strVal val="#ppt_h"/>
                                          </p:val>
                                        </p:tav>
                                        <p:tav tm="100000">
                                          <p:val>
                                            <p:strVal val="#ppt_h"/>
                                          </p:val>
                                        </p:tav>
                                      </p:tavLst>
                                    </p:anim>
                                    <p:animEffect transition="in" filter="fade">
                                      <p:cBhvr>
                                        <p:cTn id="106" dur="1000"/>
                                        <p:tgtEl>
                                          <p:spTgt spid="82"/>
                                        </p:tgtEl>
                                      </p:cBhvr>
                                    </p:animEffect>
                                  </p:childTnLst>
                                </p:cTn>
                              </p:par>
                              <p:par>
                                <p:cTn id="107" presetID="50" presetClass="entr" presetSubtype="0" decel="100000" fill="hold" grpId="1" nodeType="withEffect">
                                  <p:stCondLst>
                                    <p:cond delay="0"/>
                                  </p:stCondLst>
                                  <p:childTnLst>
                                    <p:set>
                                      <p:cBhvr>
                                        <p:cTn id="108" dur="1" fill="hold">
                                          <p:stCondLst>
                                            <p:cond delay="0"/>
                                          </p:stCondLst>
                                        </p:cTn>
                                        <p:tgtEl>
                                          <p:spTgt spid="65"/>
                                        </p:tgtEl>
                                        <p:attrNameLst>
                                          <p:attrName>style.visibility</p:attrName>
                                        </p:attrNameLst>
                                      </p:cBhvr>
                                      <p:to>
                                        <p:strVal val="visible"/>
                                      </p:to>
                                    </p:set>
                                    <p:anim calcmode="lin" valueType="num">
                                      <p:cBhvr>
                                        <p:cTn id="109" dur="1000" fill="hold"/>
                                        <p:tgtEl>
                                          <p:spTgt spid="65"/>
                                        </p:tgtEl>
                                        <p:attrNameLst>
                                          <p:attrName>ppt_w</p:attrName>
                                        </p:attrNameLst>
                                      </p:cBhvr>
                                      <p:tavLst>
                                        <p:tav tm="0">
                                          <p:val>
                                            <p:strVal val="#ppt_w+.3"/>
                                          </p:val>
                                        </p:tav>
                                        <p:tav tm="100000">
                                          <p:val>
                                            <p:strVal val="#ppt_w"/>
                                          </p:val>
                                        </p:tav>
                                      </p:tavLst>
                                    </p:anim>
                                    <p:anim calcmode="lin" valueType="num">
                                      <p:cBhvr>
                                        <p:cTn id="110" dur="1000" fill="hold"/>
                                        <p:tgtEl>
                                          <p:spTgt spid="65"/>
                                        </p:tgtEl>
                                        <p:attrNameLst>
                                          <p:attrName>ppt_h</p:attrName>
                                        </p:attrNameLst>
                                      </p:cBhvr>
                                      <p:tavLst>
                                        <p:tav tm="0">
                                          <p:val>
                                            <p:strVal val="#ppt_h"/>
                                          </p:val>
                                        </p:tav>
                                        <p:tav tm="100000">
                                          <p:val>
                                            <p:strVal val="#ppt_h"/>
                                          </p:val>
                                        </p:tav>
                                      </p:tavLst>
                                    </p:anim>
                                    <p:animEffect transition="in" filter="fade">
                                      <p:cBhvr>
                                        <p:cTn id="111" dur="1000"/>
                                        <p:tgtEl>
                                          <p:spTgt spid="65"/>
                                        </p:tgtEl>
                                      </p:cBhvr>
                                    </p:animEffect>
                                  </p:childTnLst>
                                </p:cTn>
                              </p:par>
                              <p:par>
                                <p:cTn id="112" presetID="50" presetClass="entr" presetSubtype="0" decel="100000" fill="hold" grpId="1"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strVal val="#ppt_w+.3"/>
                                          </p:val>
                                        </p:tav>
                                        <p:tav tm="100000">
                                          <p:val>
                                            <p:strVal val="#ppt_w"/>
                                          </p:val>
                                        </p:tav>
                                      </p:tavLst>
                                    </p:anim>
                                    <p:anim calcmode="lin" valueType="num">
                                      <p:cBhvr>
                                        <p:cTn id="115" dur="1000" fill="hold"/>
                                        <p:tgtEl>
                                          <p:spTgt spid="59"/>
                                        </p:tgtEl>
                                        <p:attrNameLst>
                                          <p:attrName>ppt_h</p:attrName>
                                        </p:attrNameLst>
                                      </p:cBhvr>
                                      <p:tavLst>
                                        <p:tav tm="0">
                                          <p:val>
                                            <p:strVal val="#ppt_h"/>
                                          </p:val>
                                        </p:tav>
                                        <p:tav tm="100000">
                                          <p:val>
                                            <p:strVal val="#ppt_h"/>
                                          </p:val>
                                        </p:tav>
                                      </p:tavLst>
                                    </p:anim>
                                    <p:animEffect transition="in" filter="fade">
                                      <p:cBhvr>
                                        <p:cTn id="116" dur="1000"/>
                                        <p:tgtEl>
                                          <p:spTgt spid="59"/>
                                        </p:tgtEl>
                                      </p:cBhvr>
                                    </p:animEffect>
                                  </p:childTnLst>
                                </p:cTn>
                              </p:par>
                              <p:par>
                                <p:cTn id="117" presetID="50" presetClass="entr" presetSubtype="0" decel="100000" fill="hold" grpId="1" nodeType="withEffect">
                                  <p:stCondLst>
                                    <p:cond delay="0"/>
                                  </p:stCondLst>
                                  <p:childTnLst>
                                    <p:set>
                                      <p:cBhvr>
                                        <p:cTn id="118" dur="1" fill="hold">
                                          <p:stCondLst>
                                            <p:cond delay="0"/>
                                          </p:stCondLst>
                                        </p:cTn>
                                        <p:tgtEl>
                                          <p:spTgt spid="66"/>
                                        </p:tgtEl>
                                        <p:attrNameLst>
                                          <p:attrName>style.visibility</p:attrName>
                                        </p:attrNameLst>
                                      </p:cBhvr>
                                      <p:to>
                                        <p:strVal val="visible"/>
                                      </p:to>
                                    </p:set>
                                    <p:anim calcmode="lin" valueType="num">
                                      <p:cBhvr>
                                        <p:cTn id="119" dur="1000" fill="hold"/>
                                        <p:tgtEl>
                                          <p:spTgt spid="66"/>
                                        </p:tgtEl>
                                        <p:attrNameLst>
                                          <p:attrName>ppt_w</p:attrName>
                                        </p:attrNameLst>
                                      </p:cBhvr>
                                      <p:tavLst>
                                        <p:tav tm="0">
                                          <p:val>
                                            <p:strVal val="#ppt_w+.3"/>
                                          </p:val>
                                        </p:tav>
                                        <p:tav tm="100000">
                                          <p:val>
                                            <p:strVal val="#ppt_w"/>
                                          </p:val>
                                        </p:tav>
                                      </p:tavLst>
                                    </p:anim>
                                    <p:anim calcmode="lin" valueType="num">
                                      <p:cBhvr>
                                        <p:cTn id="120" dur="1000" fill="hold"/>
                                        <p:tgtEl>
                                          <p:spTgt spid="66"/>
                                        </p:tgtEl>
                                        <p:attrNameLst>
                                          <p:attrName>ppt_h</p:attrName>
                                        </p:attrNameLst>
                                      </p:cBhvr>
                                      <p:tavLst>
                                        <p:tav tm="0">
                                          <p:val>
                                            <p:strVal val="#ppt_h"/>
                                          </p:val>
                                        </p:tav>
                                        <p:tav tm="100000">
                                          <p:val>
                                            <p:strVal val="#ppt_h"/>
                                          </p:val>
                                        </p:tav>
                                      </p:tavLst>
                                    </p:anim>
                                    <p:animEffect transition="in" filter="fade">
                                      <p:cBhvr>
                                        <p:cTn id="121" dur="1000"/>
                                        <p:tgtEl>
                                          <p:spTgt spid="66"/>
                                        </p:tgtEl>
                                      </p:cBhvr>
                                    </p:animEffect>
                                  </p:childTnLst>
                                </p:cTn>
                              </p:par>
                              <p:par>
                                <p:cTn id="122" presetID="50" presetClass="entr" presetSubtype="0" decel="100000" fill="hold" grpId="1" nodeType="withEffect">
                                  <p:stCondLst>
                                    <p:cond delay="0"/>
                                  </p:stCondLst>
                                  <p:childTnLst>
                                    <p:set>
                                      <p:cBhvr>
                                        <p:cTn id="123" dur="1" fill="hold">
                                          <p:stCondLst>
                                            <p:cond delay="0"/>
                                          </p:stCondLst>
                                        </p:cTn>
                                        <p:tgtEl>
                                          <p:spTgt spid="58"/>
                                        </p:tgtEl>
                                        <p:attrNameLst>
                                          <p:attrName>style.visibility</p:attrName>
                                        </p:attrNameLst>
                                      </p:cBhvr>
                                      <p:to>
                                        <p:strVal val="visible"/>
                                      </p:to>
                                    </p:set>
                                    <p:anim calcmode="lin" valueType="num">
                                      <p:cBhvr>
                                        <p:cTn id="124" dur="1000" fill="hold"/>
                                        <p:tgtEl>
                                          <p:spTgt spid="58"/>
                                        </p:tgtEl>
                                        <p:attrNameLst>
                                          <p:attrName>ppt_w</p:attrName>
                                        </p:attrNameLst>
                                      </p:cBhvr>
                                      <p:tavLst>
                                        <p:tav tm="0">
                                          <p:val>
                                            <p:strVal val="#ppt_w+.3"/>
                                          </p:val>
                                        </p:tav>
                                        <p:tav tm="100000">
                                          <p:val>
                                            <p:strVal val="#ppt_w"/>
                                          </p:val>
                                        </p:tav>
                                      </p:tavLst>
                                    </p:anim>
                                    <p:anim calcmode="lin" valueType="num">
                                      <p:cBhvr>
                                        <p:cTn id="125" dur="1000" fill="hold"/>
                                        <p:tgtEl>
                                          <p:spTgt spid="58"/>
                                        </p:tgtEl>
                                        <p:attrNameLst>
                                          <p:attrName>ppt_h</p:attrName>
                                        </p:attrNameLst>
                                      </p:cBhvr>
                                      <p:tavLst>
                                        <p:tav tm="0">
                                          <p:val>
                                            <p:strVal val="#ppt_h"/>
                                          </p:val>
                                        </p:tav>
                                        <p:tav tm="100000">
                                          <p:val>
                                            <p:strVal val="#ppt_h"/>
                                          </p:val>
                                        </p:tav>
                                      </p:tavLst>
                                    </p:anim>
                                    <p:animEffect transition="in" filter="fade">
                                      <p:cBhvr>
                                        <p:cTn id="126" dur="1000"/>
                                        <p:tgtEl>
                                          <p:spTgt spid="58"/>
                                        </p:tgtEl>
                                      </p:cBhvr>
                                    </p:animEffect>
                                  </p:childTnLst>
                                </p:cTn>
                              </p:par>
                              <p:par>
                                <p:cTn id="127" presetID="50" presetClass="entr" presetSubtype="0" decel="100000" fill="hold" nodeType="withEffect">
                                  <p:stCondLst>
                                    <p:cond delay="0"/>
                                  </p:stCondLst>
                                  <p:childTnLst>
                                    <p:set>
                                      <p:cBhvr>
                                        <p:cTn id="128" dur="1" fill="hold">
                                          <p:stCondLst>
                                            <p:cond delay="0"/>
                                          </p:stCondLst>
                                        </p:cTn>
                                        <p:tgtEl>
                                          <p:spTgt spid="78"/>
                                        </p:tgtEl>
                                        <p:attrNameLst>
                                          <p:attrName>style.visibility</p:attrName>
                                        </p:attrNameLst>
                                      </p:cBhvr>
                                      <p:to>
                                        <p:strVal val="visible"/>
                                      </p:to>
                                    </p:set>
                                    <p:anim calcmode="lin" valueType="num">
                                      <p:cBhvr>
                                        <p:cTn id="129" dur="1000" fill="hold"/>
                                        <p:tgtEl>
                                          <p:spTgt spid="78"/>
                                        </p:tgtEl>
                                        <p:attrNameLst>
                                          <p:attrName>ppt_w</p:attrName>
                                        </p:attrNameLst>
                                      </p:cBhvr>
                                      <p:tavLst>
                                        <p:tav tm="0">
                                          <p:val>
                                            <p:strVal val="#ppt_w+.3"/>
                                          </p:val>
                                        </p:tav>
                                        <p:tav tm="100000">
                                          <p:val>
                                            <p:strVal val="#ppt_w"/>
                                          </p:val>
                                        </p:tav>
                                      </p:tavLst>
                                    </p:anim>
                                    <p:anim calcmode="lin" valueType="num">
                                      <p:cBhvr>
                                        <p:cTn id="130" dur="1000" fill="hold"/>
                                        <p:tgtEl>
                                          <p:spTgt spid="78"/>
                                        </p:tgtEl>
                                        <p:attrNameLst>
                                          <p:attrName>ppt_h</p:attrName>
                                        </p:attrNameLst>
                                      </p:cBhvr>
                                      <p:tavLst>
                                        <p:tav tm="0">
                                          <p:val>
                                            <p:strVal val="#ppt_h"/>
                                          </p:val>
                                        </p:tav>
                                        <p:tav tm="100000">
                                          <p:val>
                                            <p:strVal val="#ppt_h"/>
                                          </p:val>
                                        </p:tav>
                                      </p:tavLst>
                                    </p:anim>
                                    <p:animEffect transition="in" filter="fade">
                                      <p:cBhvr>
                                        <p:cTn id="131" dur="1000"/>
                                        <p:tgtEl>
                                          <p:spTgt spid="78"/>
                                        </p:tgtEl>
                                      </p:cBhvr>
                                    </p:animEffect>
                                  </p:childTnLst>
                                </p:cTn>
                              </p:par>
                              <p:par>
                                <p:cTn id="132" presetID="50" presetClass="entr" presetSubtype="0" decel="100000" fill="hold" grpId="1" nodeType="withEffect">
                                  <p:stCondLst>
                                    <p:cond delay="0"/>
                                  </p:stCondLst>
                                  <p:childTnLst>
                                    <p:set>
                                      <p:cBhvr>
                                        <p:cTn id="133" dur="1" fill="hold">
                                          <p:stCondLst>
                                            <p:cond delay="0"/>
                                          </p:stCondLst>
                                        </p:cTn>
                                        <p:tgtEl>
                                          <p:spTgt spid="63"/>
                                        </p:tgtEl>
                                        <p:attrNameLst>
                                          <p:attrName>style.visibility</p:attrName>
                                        </p:attrNameLst>
                                      </p:cBhvr>
                                      <p:to>
                                        <p:strVal val="visible"/>
                                      </p:to>
                                    </p:set>
                                    <p:anim calcmode="lin" valueType="num">
                                      <p:cBhvr>
                                        <p:cTn id="134" dur="1000" fill="hold"/>
                                        <p:tgtEl>
                                          <p:spTgt spid="63"/>
                                        </p:tgtEl>
                                        <p:attrNameLst>
                                          <p:attrName>ppt_w</p:attrName>
                                        </p:attrNameLst>
                                      </p:cBhvr>
                                      <p:tavLst>
                                        <p:tav tm="0">
                                          <p:val>
                                            <p:strVal val="#ppt_w+.3"/>
                                          </p:val>
                                        </p:tav>
                                        <p:tav tm="100000">
                                          <p:val>
                                            <p:strVal val="#ppt_w"/>
                                          </p:val>
                                        </p:tav>
                                      </p:tavLst>
                                    </p:anim>
                                    <p:anim calcmode="lin" valueType="num">
                                      <p:cBhvr>
                                        <p:cTn id="135" dur="1000" fill="hold"/>
                                        <p:tgtEl>
                                          <p:spTgt spid="63"/>
                                        </p:tgtEl>
                                        <p:attrNameLst>
                                          <p:attrName>ppt_h</p:attrName>
                                        </p:attrNameLst>
                                      </p:cBhvr>
                                      <p:tavLst>
                                        <p:tav tm="0">
                                          <p:val>
                                            <p:strVal val="#ppt_h"/>
                                          </p:val>
                                        </p:tav>
                                        <p:tav tm="100000">
                                          <p:val>
                                            <p:strVal val="#ppt_h"/>
                                          </p:val>
                                        </p:tav>
                                      </p:tavLst>
                                    </p:anim>
                                    <p:animEffect transition="in" filter="fade">
                                      <p:cBhvr>
                                        <p:cTn id="136" dur="1000"/>
                                        <p:tgtEl>
                                          <p:spTgt spid="63"/>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nodeType="clickEffect">
                                  <p:stCondLst>
                                    <p:cond delay="0"/>
                                  </p:stCondLst>
                                  <p:childTnLst>
                                    <p:set>
                                      <p:cBhvr>
                                        <p:cTn id="140" dur="1" fill="hold">
                                          <p:stCondLst>
                                            <p:cond delay="0"/>
                                          </p:stCondLst>
                                        </p:cTn>
                                        <p:tgtEl>
                                          <p:spTgt spid="83"/>
                                        </p:tgtEl>
                                        <p:attrNameLst>
                                          <p:attrName>style.visibility</p:attrName>
                                        </p:attrNameLst>
                                      </p:cBhvr>
                                      <p:to>
                                        <p:strVal val="visible"/>
                                      </p:to>
                                    </p:set>
                                    <p:anim calcmode="lin" valueType="num">
                                      <p:cBhvr>
                                        <p:cTn id="141" dur="500" fill="hold"/>
                                        <p:tgtEl>
                                          <p:spTgt spid="83"/>
                                        </p:tgtEl>
                                        <p:attrNameLst>
                                          <p:attrName>ppt_w</p:attrName>
                                        </p:attrNameLst>
                                      </p:cBhvr>
                                      <p:tavLst>
                                        <p:tav tm="0">
                                          <p:val>
                                            <p:fltVal val="0"/>
                                          </p:val>
                                        </p:tav>
                                        <p:tav tm="100000">
                                          <p:val>
                                            <p:strVal val="#ppt_w"/>
                                          </p:val>
                                        </p:tav>
                                      </p:tavLst>
                                    </p:anim>
                                    <p:anim calcmode="lin" valueType="num">
                                      <p:cBhvr>
                                        <p:cTn id="142" dur="500" fill="hold"/>
                                        <p:tgtEl>
                                          <p:spTgt spid="83"/>
                                        </p:tgtEl>
                                        <p:attrNameLst>
                                          <p:attrName>ppt_h</p:attrName>
                                        </p:attrNameLst>
                                      </p:cBhvr>
                                      <p:tavLst>
                                        <p:tav tm="0">
                                          <p:val>
                                            <p:fltVal val="0"/>
                                          </p:val>
                                        </p:tav>
                                        <p:tav tm="100000">
                                          <p:val>
                                            <p:strVal val="#ppt_h"/>
                                          </p:val>
                                        </p:tav>
                                      </p:tavLst>
                                    </p:anim>
                                    <p:animEffect transition="in" filter="fade">
                                      <p:cBhvr>
                                        <p:cTn id="143" dur="500"/>
                                        <p:tgtEl>
                                          <p:spTgt spid="83"/>
                                        </p:tgtEl>
                                      </p:cBhvr>
                                    </p:animEffect>
                                  </p:childTnLst>
                                </p:cTn>
                              </p:par>
                              <p:par>
                                <p:cTn id="144" presetID="53" presetClass="entr" presetSubtype="16" fill="hold" nodeType="withEffect">
                                  <p:stCondLst>
                                    <p:cond delay="0"/>
                                  </p:stCondLst>
                                  <p:childTnLst>
                                    <p:set>
                                      <p:cBhvr>
                                        <p:cTn id="145" dur="1" fill="hold">
                                          <p:stCondLst>
                                            <p:cond delay="0"/>
                                          </p:stCondLst>
                                        </p:cTn>
                                        <p:tgtEl>
                                          <p:spTgt spid="67"/>
                                        </p:tgtEl>
                                        <p:attrNameLst>
                                          <p:attrName>style.visibility</p:attrName>
                                        </p:attrNameLst>
                                      </p:cBhvr>
                                      <p:to>
                                        <p:strVal val="visible"/>
                                      </p:to>
                                    </p:set>
                                    <p:anim calcmode="lin" valueType="num">
                                      <p:cBhvr>
                                        <p:cTn id="146" dur="500" fill="hold"/>
                                        <p:tgtEl>
                                          <p:spTgt spid="67"/>
                                        </p:tgtEl>
                                        <p:attrNameLst>
                                          <p:attrName>ppt_w</p:attrName>
                                        </p:attrNameLst>
                                      </p:cBhvr>
                                      <p:tavLst>
                                        <p:tav tm="0">
                                          <p:val>
                                            <p:fltVal val="0"/>
                                          </p:val>
                                        </p:tav>
                                        <p:tav tm="100000">
                                          <p:val>
                                            <p:strVal val="#ppt_w"/>
                                          </p:val>
                                        </p:tav>
                                      </p:tavLst>
                                    </p:anim>
                                    <p:anim calcmode="lin" valueType="num">
                                      <p:cBhvr>
                                        <p:cTn id="147" dur="500" fill="hold"/>
                                        <p:tgtEl>
                                          <p:spTgt spid="67"/>
                                        </p:tgtEl>
                                        <p:attrNameLst>
                                          <p:attrName>ppt_h</p:attrName>
                                        </p:attrNameLst>
                                      </p:cBhvr>
                                      <p:tavLst>
                                        <p:tav tm="0">
                                          <p:val>
                                            <p:fltVal val="0"/>
                                          </p:val>
                                        </p:tav>
                                        <p:tav tm="100000">
                                          <p:val>
                                            <p:strVal val="#ppt_h"/>
                                          </p:val>
                                        </p:tav>
                                      </p:tavLst>
                                    </p:anim>
                                    <p:animEffect transition="in" filter="fade">
                                      <p:cBhvr>
                                        <p:cTn id="148" dur="500"/>
                                        <p:tgtEl>
                                          <p:spTgt spid="67"/>
                                        </p:tgtEl>
                                      </p:cBhvr>
                                    </p:animEffect>
                                  </p:childTnLst>
                                </p:cTn>
                              </p:par>
                              <p:par>
                                <p:cTn id="149" presetID="53" presetClass="entr" presetSubtype="16" fill="hold" nodeType="withEffect">
                                  <p:stCondLst>
                                    <p:cond delay="0"/>
                                  </p:stCondLst>
                                  <p:childTnLst>
                                    <p:set>
                                      <p:cBhvr>
                                        <p:cTn id="150" dur="1" fill="hold">
                                          <p:stCondLst>
                                            <p:cond delay="0"/>
                                          </p:stCondLst>
                                        </p:cTn>
                                        <p:tgtEl>
                                          <p:spTgt spid="88"/>
                                        </p:tgtEl>
                                        <p:attrNameLst>
                                          <p:attrName>style.visibility</p:attrName>
                                        </p:attrNameLst>
                                      </p:cBhvr>
                                      <p:to>
                                        <p:strVal val="visible"/>
                                      </p:to>
                                    </p:set>
                                    <p:anim calcmode="lin" valueType="num">
                                      <p:cBhvr>
                                        <p:cTn id="151" dur="500" fill="hold"/>
                                        <p:tgtEl>
                                          <p:spTgt spid="88"/>
                                        </p:tgtEl>
                                        <p:attrNameLst>
                                          <p:attrName>ppt_w</p:attrName>
                                        </p:attrNameLst>
                                      </p:cBhvr>
                                      <p:tavLst>
                                        <p:tav tm="0">
                                          <p:val>
                                            <p:fltVal val="0"/>
                                          </p:val>
                                        </p:tav>
                                        <p:tav tm="100000">
                                          <p:val>
                                            <p:strVal val="#ppt_w"/>
                                          </p:val>
                                        </p:tav>
                                      </p:tavLst>
                                    </p:anim>
                                    <p:anim calcmode="lin" valueType="num">
                                      <p:cBhvr>
                                        <p:cTn id="152" dur="500" fill="hold"/>
                                        <p:tgtEl>
                                          <p:spTgt spid="88"/>
                                        </p:tgtEl>
                                        <p:attrNameLst>
                                          <p:attrName>ppt_h</p:attrName>
                                        </p:attrNameLst>
                                      </p:cBhvr>
                                      <p:tavLst>
                                        <p:tav tm="0">
                                          <p:val>
                                            <p:fltVal val="0"/>
                                          </p:val>
                                        </p:tav>
                                        <p:tav tm="100000">
                                          <p:val>
                                            <p:strVal val="#ppt_h"/>
                                          </p:val>
                                        </p:tav>
                                      </p:tavLst>
                                    </p:anim>
                                    <p:animEffect transition="in" filter="fade">
                                      <p:cBhvr>
                                        <p:cTn id="153" dur="500"/>
                                        <p:tgtEl>
                                          <p:spTgt spid="88"/>
                                        </p:tgtEl>
                                      </p:cBhvr>
                                    </p:animEffect>
                                  </p:childTnLst>
                                </p:cTn>
                              </p:par>
                              <p:par>
                                <p:cTn id="154" presetID="53" presetClass="entr" presetSubtype="16" fill="hold" nodeType="withEffect">
                                  <p:stCondLst>
                                    <p:cond delay="0"/>
                                  </p:stCondLst>
                                  <p:childTnLst>
                                    <p:set>
                                      <p:cBhvr>
                                        <p:cTn id="155" dur="1" fill="hold">
                                          <p:stCondLst>
                                            <p:cond delay="0"/>
                                          </p:stCondLst>
                                        </p:cTn>
                                        <p:tgtEl>
                                          <p:spTgt spid="73"/>
                                        </p:tgtEl>
                                        <p:attrNameLst>
                                          <p:attrName>style.visibility</p:attrName>
                                        </p:attrNameLst>
                                      </p:cBhvr>
                                      <p:to>
                                        <p:strVal val="visible"/>
                                      </p:to>
                                    </p:set>
                                    <p:anim calcmode="lin" valueType="num">
                                      <p:cBhvr>
                                        <p:cTn id="156" dur="500" fill="hold"/>
                                        <p:tgtEl>
                                          <p:spTgt spid="73"/>
                                        </p:tgtEl>
                                        <p:attrNameLst>
                                          <p:attrName>ppt_w</p:attrName>
                                        </p:attrNameLst>
                                      </p:cBhvr>
                                      <p:tavLst>
                                        <p:tav tm="0">
                                          <p:val>
                                            <p:fltVal val="0"/>
                                          </p:val>
                                        </p:tav>
                                        <p:tav tm="100000">
                                          <p:val>
                                            <p:strVal val="#ppt_w"/>
                                          </p:val>
                                        </p:tav>
                                      </p:tavLst>
                                    </p:anim>
                                    <p:anim calcmode="lin" valueType="num">
                                      <p:cBhvr>
                                        <p:cTn id="157" dur="500" fill="hold"/>
                                        <p:tgtEl>
                                          <p:spTgt spid="73"/>
                                        </p:tgtEl>
                                        <p:attrNameLst>
                                          <p:attrName>ppt_h</p:attrName>
                                        </p:attrNameLst>
                                      </p:cBhvr>
                                      <p:tavLst>
                                        <p:tav tm="0">
                                          <p:val>
                                            <p:fltVal val="0"/>
                                          </p:val>
                                        </p:tav>
                                        <p:tav tm="100000">
                                          <p:val>
                                            <p:strVal val="#ppt_h"/>
                                          </p:val>
                                        </p:tav>
                                      </p:tavLst>
                                    </p:anim>
                                    <p:animEffect transition="in" filter="fade">
                                      <p:cBhvr>
                                        <p:cTn id="158" dur="500"/>
                                        <p:tgtEl>
                                          <p:spTgt spid="73"/>
                                        </p:tgtEl>
                                      </p:cBhvr>
                                    </p:animEffect>
                                  </p:childTnLst>
                                </p:cTn>
                              </p:par>
                            </p:childTnLst>
                          </p:cTn>
                        </p:par>
                      </p:childTnLst>
                    </p:cTn>
                  </p:par>
                  <p:par>
                    <p:cTn id="159" fill="hold">
                      <p:stCondLst>
                        <p:cond delay="indefinite"/>
                      </p:stCondLst>
                      <p:childTnLst>
                        <p:par>
                          <p:cTn id="160" fill="hold">
                            <p:stCondLst>
                              <p:cond delay="0"/>
                            </p:stCondLst>
                            <p:childTnLst>
                              <p:par>
                                <p:cTn id="161" presetID="26" presetClass="emph" presetSubtype="0" fill="hold" nodeType="clickEffect">
                                  <p:stCondLst>
                                    <p:cond delay="0"/>
                                  </p:stCondLst>
                                  <p:childTnLst>
                                    <p:animEffect transition="out" filter="fade">
                                      <p:cBhvr>
                                        <p:cTn id="162" dur="500" tmFilter="0, 0; .2, .5; .8, .5; 1, 0"/>
                                        <p:tgtEl>
                                          <p:spTgt spid="83"/>
                                        </p:tgtEl>
                                      </p:cBhvr>
                                    </p:animEffect>
                                    <p:animScale>
                                      <p:cBhvr>
                                        <p:cTn id="163" dur="250" autoRev="1" fill="hold"/>
                                        <p:tgtEl>
                                          <p:spTgt spid="83"/>
                                        </p:tgtEl>
                                      </p:cBhvr>
                                      <p:by x="105000" y="105000"/>
                                    </p:animScale>
                                  </p:childTnLst>
                                </p:cTn>
                              </p:par>
                              <p:par>
                                <p:cTn id="164" presetID="26" presetClass="emph" presetSubtype="0" fill="hold" nodeType="withEffect">
                                  <p:stCondLst>
                                    <p:cond delay="0"/>
                                  </p:stCondLst>
                                  <p:childTnLst>
                                    <p:animEffect transition="out" filter="fade">
                                      <p:cBhvr>
                                        <p:cTn id="165" dur="500" tmFilter="0, 0; .2, .5; .8, .5; 1, 0"/>
                                        <p:tgtEl>
                                          <p:spTgt spid="67"/>
                                        </p:tgtEl>
                                      </p:cBhvr>
                                    </p:animEffect>
                                    <p:animScale>
                                      <p:cBhvr>
                                        <p:cTn id="166" dur="250" autoRev="1" fill="hold"/>
                                        <p:tgtEl>
                                          <p:spTgt spid="67"/>
                                        </p:tgtEl>
                                      </p:cBhvr>
                                      <p:by x="105000" y="105000"/>
                                    </p:animScale>
                                  </p:childTnLst>
                                </p:cTn>
                              </p:par>
                              <p:par>
                                <p:cTn id="167" presetID="26" presetClass="emph" presetSubtype="0" fill="hold" nodeType="withEffect">
                                  <p:stCondLst>
                                    <p:cond delay="0"/>
                                  </p:stCondLst>
                                  <p:childTnLst>
                                    <p:animEffect transition="out" filter="fade">
                                      <p:cBhvr>
                                        <p:cTn id="168" dur="500" tmFilter="0, 0; .2, .5; .8, .5; 1, 0"/>
                                        <p:tgtEl>
                                          <p:spTgt spid="88"/>
                                        </p:tgtEl>
                                      </p:cBhvr>
                                    </p:animEffect>
                                    <p:animScale>
                                      <p:cBhvr>
                                        <p:cTn id="169" dur="250" autoRev="1" fill="hold"/>
                                        <p:tgtEl>
                                          <p:spTgt spid="88"/>
                                        </p:tgtEl>
                                      </p:cBhvr>
                                      <p:by x="105000" y="105000"/>
                                    </p:animScale>
                                  </p:childTnLst>
                                </p:cTn>
                              </p:par>
                              <p:par>
                                <p:cTn id="170" presetID="26" presetClass="emph" presetSubtype="0" fill="hold" nodeType="withEffect">
                                  <p:stCondLst>
                                    <p:cond delay="0"/>
                                  </p:stCondLst>
                                  <p:childTnLst>
                                    <p:animEffect transition="out" filter="fade">
                                      <p:cBhvr>
                                        <p:cTn id="171" dur="500" tmFilter="0, 0; .2, .5; .8, .5; 1, 0"/>
                                        <p:tgtEl>
                                          <p:spTgt spid="73"/>
                                        </p:tgtEl>
                                      </p:cBhvr>
                                    </p:animEffect>
                                    <p:animScale>
                                      <p:cBhvr>
                                        <p:cTn id="172" dur="250" autoRev="1" fill="hold"/>
                                        <p:tgtEl>
                                          <p:spTgt spid="73"/>
                                        </p:tgtEl>
                                      </p:cBhvr>
                                      <p:by x="105000" y="105000"/>
                                    </p:animScale>
                                  </p:childTnLst>
                                </p:cTn>
                              </p:par>
                            </p:childTnLst>
                          </p:cTn>
                        </p:par>
                      </p:childTnLst>
                    </p:cTn>
                  </p:par>
                  <p:par>
                    <p:cTn id="173" fill="hold">
                      <p:stCondLst>
                        <p:cond delay="indefinite"/>
                      </p:stCondLst>
                      <p:childTnLst>
                        <p:par>
                          <p:cTn id="174" fill="hold">
                            <p:stCondLst>
                              <p:cond delay="0"/>
                            </p:stCondLst>
                            <p:childTnLst>
                              <p:par>
                                <p:cTn id="175" presetID="53" presetClass="entr" presetSubtype="16" fill="hold" grpId="0" nodeType="clickEffect">
                                  <p:stCondLst>
                                    <p:cond delay="0"/>
                                  </p:stCondLst>
                                  <p:childTnLst>
                                    <p:set>
                                      <p:cBhvr>
                                        <p:cTn id="176" dur="1" fill="hold">
                                          <p:stCondLst>
                                            <p:cond delay="0"/>
                                          </p:stCondLst>
                                        </p:cTn>
                                        <p:tgtEl>
                                          <p:spTgt spid="91"/>
                                        </p:tgtEl>
                                        <p:attrNameLst>
                                          <p:attrName>style.visibility</p:attrName>
                                        </p:attrNameLst>
                                      </p:cBhvr>
                                      <p:to>
                                        <p:strVal val="visible"/>
                                      </p:to>
                                    </p:set>
                                    <p:anim calcmode="lin" valueType="num">
                                      <p:cBhvr>
                                        <p:cTn id="177" dur="500" fill="hold"/>
                                        <p:tgtEl>
                                          <p:spTgt spid="91"/>
                                        </p:tgtEl>
                                        <p:attrNameLst>
                                          <p:attrName>ppt_w</p:attrName>
                                        </p:attrNameLst>
                                      </p:cBhvr>
                                      <p:tavLst>
                                        <p:tav tm="0">
                                          <p:val>
                                            <p:fltVal val="0"/>
                                          </p:val>
                                        </p:tav>
                                        <p:tav tm="100000">
                                          <p:val>
                                            <p:strVal val="#ppt_w"/>
                                          </p:val>
                                        </p:tav>
                                      </p:tavLst>
                                    </p:anim>
                                    <p:anim calcmode="lin" valueType="num">
                                      <p:cBhvr>
                                        <p:cTn id="178" dur="500" fill="hold"/>
                                        <p:tgtEl>
                                          <p:spTgt spid="91"/>
                                        </p:tgtEl>
                                        <p:attrNameLst>
                                          <p:attrName>ppt_h</p:attrName>
                                        </p:attrNameLst>
                                      </p:cBhvr>
                                      <p:tavLst>
                                        <p:tav tm="0">
                                          <p:val>
                                            <p:fltVal val="0"/>
                                          </p:val>
                                        </p:tav>
                                        <p:tav tm="100000">
                                          <p:val>
                                            <p:strVal val="#ppt_h"/>
                                          </p:val>
                                        </p:tav>
                                      </p:tavLst>
                                    </p:anim>
                                    <p:animEffect transition="in" filter="fade">
                                      <p:cBhvr>
                                        <p:cTn id="179" dur="500"/>
                                        <p:tgtEl>
                                          <p:spTgt spid="91"/>
                                        </p:tgtEl>
                                      </p:cBhvr>
                                    </p:animEffect>
                                  </p:childTnLst>
                                </p:cTn>
                              </p:par>
                              <p:par>
                                <p:cTn id="180" presetID="53" presetClass="entr" presetSubtype="16" fill="hold" grpId="0" nodeType="withEffect">
                                  <p:stCondLst>
                                    <p:cond delay="0"/>
                                  </p:stCondLst>
                                  <p:childTnLst>
                                    <p:set>
                                      <p:cBhvr>
                                        <p:cTn id="181" dur="1" fill="hold">
                                          <p:stCondLst>
                                            <p:cond delay="0"/>
                                          </p:stCondLst>
                                        </p:cTn>
                                        <p:tgtEl>
                                          <p:spTgt spid="92"/>
                                        </p:tgtEl>
                                        <p:attrNameLst>
                                          <p:attrName>style.visibility</p:attrName>
                                        </p:attrNameLst>
                                      </p:cBhvr>
                                      <p:to>
                                        <p:strVal val="visible"/>
                                      </p:to>
                                    </p:set>
                                    <p:anim calcmode="lin" valueType="num">
                                      <p:cBhvr>
                                        <p:cTn id="182" dur="500" fill="hold"/>
                                        <p:tgtEl>
                                          <p:spTgt spid="92"/>
                                        </p:tgtEl>
                                        <p:attrNameLst>
                                          <p:attrName>ppt_w</p:attrName>
                                        </p:attrNameLst>
                                      </p:cBhvr>
                                      <p:tavLst>
                                        <p:tav tm="0">
                                          <p:val>
                                            <p:fltVal val="0"/>
                                          </p:val>
                                        </p:tav>
                                        <p:tav tm="100000">
                                          <p:val>
                                            <p:strVal val="#ppt_w"/>
                                          </p:val>
                                        </p:tav>
                                      </p:tavLst>
                                    </p:anim>
                                    <p:anim calcmode="lin" valueType="num">
                                      <p:cBhvr>
                                        <p:cTn id="183" dur="500" fill="hold"/>
                                        <p:tgtEl>
                                          <p:spTgt spid="92"/>
                                        </p:tgtEl>
                                        <p:attrNameLst>
                                          <p:attrName>ppt_h</p:attrName>
                                        </p:attrNameLst>
                                      </p:cBhvr>
                                      <p:tavLst>
                                        <p:tav tm="0">
                                          <p:val>
                                            <p:fltVal val="0"/>
                                          </p:val>
                                        </p:tav>
                                        <p:tav tm="100000">
                                          <p:val>
                                            <p:strVal val="#ppt_h"/>
                                          </p:val>
                                        </p:tav>
                                      </p:tavLst>
                                    </p:anim>
                                    <p:animEffect transition="in" filter="fade">
                                      <p:cBhvr>
                                        <p:cTn id="184" dur="500"/>
                                        <p:tgtEl>
                                          <p:spTgt spid="92"/>
                                        </p:tgtEl>
                                      </p:cBhvr>
                                    </p:animEffect>
                                  </p:childTnLst>
                                </p:cTn>
                              </p:par>
                            </p:childTnLst>
                          </p:cTn>
                        </p:par>
                      </p:childTnLst>
                    </p:cTn>
                  </p:par>
                  <p:par>
                    <p:cTn id="185" fill="hold">
                      <p:stCondLst>
                        <p:cond delay="indefinite"/>
                      </p:stCondLst>
                      <p:childTnLst>
                        <p:par>
                          <p:cTn id="186" fill="hold">
                            <p:stCondLst>
                              <p:cond delay="0"/>
                            </p:stCondLst>
                            <p:childTnLst>
                              <p:par>
                                <p:cTn id="187" presetID="53" presetClass="entr" presetSubtype="16" fill="hold" grpId="0" nodeType="clickEffect">
                                  <p:stCondLst>
                                    <p:cond delay="0"/>
                                  </p:stCondLst>
                                  <p:childTnLst>
                                    <p:set>
                                      <p:cBhvr>
                                        <p:cTn id="188" dur="1" fill="hold">
                                          <p:stCondLst>
                                            <p:cond delay="0"/>
                                          </p:stCondLst>
                                        </p:cTn>
                                        <p:tgtEl>
                                          <p:spTgt spid="77"/>
                                        </p:tgtEl>
                                        <p:attrNameLst>
                                          <p:attrName>style.visibility</p:attrName>
                                        </p:attrNameLst>
                                      </p:cBhvr>
                                      <p:to>
                                        <p:strVal val="visible"/>
                                      </p:to>
                                    </p:set>
                                    <p:anim calcmode="lin" valueType="num">
                                      <p:cBhvr>
                                        <p:cTn id="189" dur="500" fill="hold"/>
                                        <p:tgtEl>
                                          <p:spTgt spid="77"/>
                                        </p:tgtEl>
                                        <p:attrNameLst>
                                          <p:attrName>ppt_w</p:attrName>
                                        </p:attrNameLst>
                                      </p:cBhvr>
                                      <p:tavLst>
                                        <p:tav tm="0">
                                          <p:val>
                                            <p:fltVal val="0"/>
                                          </p:val>
                                        </p:tav>
                                        <p:tav tm="100000">
                                          <p:val>
                                            <p:strVal val="#ppt_w"/>
                                          </p:val>
                                        </p:tav>
                                      </p:tavLst>
                                    </p:anim>
                                    <p:anim calcmode="lin" valueType="num">
                                      <p:cBhvr>
                                        <p:cTn id="190" dur="500" fill="hold"/>
                                        <p:tgtEl>
                                          <p:spTgt spid="77"/>
                                        </p:tgtEl>
                                        <p:attrNameLst>
                                          <p:attrName>ppt_h</p:attrName>
                                        </p:attrNameLst>
                                      </p:cBhvr>
                                      <p:tavLst>
                                        <p:tav tm="0">
                                          <p:val>
                                            <p:fltVal val="0"/>
                                          </p:val>
                                        </p:tav>
                                        <p:tav tm="100000">
                                          <p:val>
                                            <p:strVal val="#ppt_h"/>
                                          </p:val>
                                        </p:tav>
                                      </p:tavLst>
                                    </p:anim>
                                    <p:animEffect transition="in" filter="fade">
                                      <p:cBhvr>
                                        <p:cTn id="191" dur="500"/>
                                        <p:tgtEl>
                                          <p:spTgt spid="77"/>
                                        </p:tgtEl>
                                      </p:cBhvr>
                                    </p:animEffect>
                                  </p:childTnLst>
                                </p:cTn>
                              </p:par>
                              <p:par>
                                <p:cTn id="192" presetID="53" presetClass="entr" presetSubtype="16" fill="hold" grpId="0" nodeType="withEffect">
                                  <p:stCondLst>
                                    <p:cond delay="0"/>
                                  </p:stCondLst>
                                  <p:childTnLst>
                                    <p:set>
                                      <p:cBhvr>
                                        <p:cTn id="193" dur="1" fill="hold">
                                          <p:stCondLst>
                                            <p:cond delay="0"/>
                                          </p:stCondLst>
                                        </p:cTn>
                                        <p:tgtEl>
                                          <p:spTgt spid="76"/>
                                        </p:tgtEl>
                                        <p:attrNameLst>
                                          <p:attrName>style.visibility</p:attrName>
                                        </p:attrNameLst>
                                      </p:cBhvr>
                                      <p:to>
                                        <p:strVal val="visible"/>
                                      </p:to>
                                    </p:set>
                                    <p:anim calcmode="lin" valueType="num">
                                      <p:cBhvr>
                                        <p:cTn id="194" dur="500" fill="hold"/>
                                        <p:tgtEl>
                                          <p:spTgt spid="76"/>
                                        </p:tgtEl>
                                        <p:attrNameLst>
                                          <p:attrName>ppt_w</p:attrName>
                                        </p:attrNameLst>
                                      </p:cBhvr>
                                      <p:tavLst>
                                        <p:tav tm="0">
                                          <p:val>
                                            <p:fltVal val="0"/>
                                          </p:val>
                                        </p:tav>
                                        <p:tav tm="100000">
                                          <p:val>
                                            <p:strVal val="#ppt_w"/>
                                          </p:val>
                                        </p:tav>
                                      </p:tavLst>
                                    </p:anim>
                                    <p:anim calcmode="lin" valueType="num">
                                      <p:cBhvr>
                                        <p:cTn id="195" dur="500" fill="hold"/>
                                        <p:tgtEl>
                                          <p:spTgt spid="76"/>
                                        </p:tgtEl>
                                        <p:attrNameLst>
                                          <p:attrName>ppt_h</p:attrName>
                                        </p:attrNameLst>
                                      </p:cBhvr>
                                      <p:tavLst>
                                        <p:tav tm="0">
                                          <p:val>
                                            <p:fltVal val="0"/>
                                          </p:val>
                                        </p:tav>
                                        <p:tav tm="100000">
                                          <p:val>
                                            <p:strVal val="#ppt_h"/>
                                          </p:val>
                                        </p:tav>
                                      </p:tavLst>
                                    </p:anim>
                                    <p:animEffect transition="in" filter="fade">
                                      <p:cBhvr>
                                        <p:cTn id="196" dur="500"/>
                                        <p:tgtEl>
                                          <p:spTgt spid="76"/>
                                        </p:tgtEl>
                                      </p:cBhvr>
                                    </p:animEffect>
                                  </p:childTnLst>
                                </p:cTn>
                              </p:par>
                            </p:childTnLst>
                          </p:cTn>
                        </p:par>
                      </p:childTnLst>
                    </p:cTn>
                  </p:par>
                  <p:par>
                    <p:cTn id="197" fill="hold">
                      <p:stCondLst>
                        <p:cond delay="indefinite"/>
                      </p:stCondLst>
                      <p:childTnLst>
                        <p:par>
                          <p:cTn id="198" fill="hold">
                            <p:stCondLst>
                              <p:cond delay="0"/>
                            </p:stCondLst>
                            <p:childTnLst>
                              <p:par>
                                <p:cTn id="199" presetID="53" presetClass="entr" presetSubtype="16" fill="hold" grpId="0" nodeType="clickEffect">
                                  <p:stCondLst>
                                    <p:cond delay="0"/>
                                  </p:stCondLst>
                                  <p:childTnLst>
                                    <p:set>
                                      <p:cBhvr>
                                        <p:cTn id="200" dur="1" fill="hold">
                                          <p:stCondLst>
                                            <p:cond delay="0"/>
                                          </p:stCondLst>
                                        </p:cTn>
                                        <p:tgtEl>
                                          <p:spTgt spid="87"/>
                                        </p:tgtEl>
                                        <p:attrNameLst>
                                          <p:attrName>style.visibility</p:attrName>
                                        </p:attrNameLst>
                                      </p:cBhvr>
                                      <p:to>
                                        <p:strVal val="visible"/>
                                      </p:to>
                                    </p:set>
                                    <p:anim calcmode="lin" valueType="num">
                                      <p:cBhvr>
                                        <p:cTn id="201" dur="500" fill="hold"/>
                                        <p:tgtEl>
                                          <p:spTgt spid="87"/>
                                        </p:tgtEl>
                                        <p:attrNameLst>
                                          <p:attrName>ppt_w</p:attrName>
                                        </p:attrNameLst>
                                      </p:cBhvr>
                                      <p:tavLst>
                                        <p:tav tm="0">
                                          <p:val>
                                            <p:fltVal val="0"/>
                                          </p:val>
                                        </p:tav>
                                        <p:tav tm="100000">
                                          <p:val>
                                            <p:strVal val="#ppt_w"/>
                                          </p:val>
                                        </p:tav>
                                      </p:tavLst>
                                    </p:anim>
                                    <p:anim calcmode="lin" valueType="num">
                                      <p:cBhvr>
                                        <p:cTn id="202" dur="500" fill="hold"/>
                                        <p:tgtEl>
                                          <p:spTgt spid="87"/>
                                        </p:tgtEl>
                                        <p:attrNameLst>
                                          <p:attrName>ppt_h</p:attrName>
                                        </p:attrNameLst>
                                      </p:cBhvr>
                                      <p:tavLst>
                                        <p:tav tm="0">
                                          <p:val>
                                            <p:fltVal val="0"/>
                                          </p:val>
                                        </p:tav>
                                        <p:tav tm="100000">
                                          <p:val>
                                            <p:strVal val="#ppt_h"/>
                                          </p:val>
                                        </p:tav>
                                      </p:tavLst>
                                    </p:anim>
                                    <p:animEffect transition="in" filter="fade">
                                      <p:cBhvr>
                                        <p:cTn id="203" dur="500"/>
                                        <p:tgtEl>
                                          <p:spTgt spid="87"/>
                                        </p:tgtEl>
                                      </p:cBhvr>
                                    </p:animEffect>
                                  </p:childTnLst>
                                </p:cTn>
                              </p:par>
                              <p:par>
                                <p:cTn id="204" presetID="53" presetClass="entr" presetSubtype="16" fill="hold" grpId="0" nodeType="withEffect">
                                  <p:stCondLst>
                                    <p:cond delay="0"/>
                                  </p:stCondLst>
                                  <p:childTnLst>
                                    <p:set>
                                      <p:cBhvr>
                                        <p:cTn id="205" dur="1" fill="hold">
                                          <p:stCondLst>
                                            <p:cond delay="0"/>
                                          </p:stCondLst>
                                        </p:cTn>
                                        <p:tgtEl>
                                          <p:spTgt spid="86"/>
                                        </p:tgtEl>
                                        <p:attrNameLst>
                                          <p:attrName>style.visibility</p:attrName>
                                        </p:attrNameLst>
                                      </p:cBhvr>
                                      <p:to>
                                        <p:strVal val="visible"/>
                                      </p:to>
                                    </p:set>
                                    <p:anim calcmode="lin" valueType="num">
                                      <p:cBhvr>
                                        <p:cTn id="206" dur="500" fill="hold"/>
                                        <p:tgtEl>
                                          <p:spTgt spid="86"/>
                                        </p:tgtEl>
                                        <p:attrNameLst>
                                          <p:attrName>ppt_w</p:attrName>
                                        </p:attrNameLst>
                                      </p:cBhvr>
                                      <p:tavLst>
                                        <p:tav tm="0">
                                          <p:val>
                                            <p:fltVal val="0"/>
                                          </p:val>
                                        </p:tav>
                                        <p:tav tm="100000">
                                          <p:val>
                                            <p:strVal val="#ppt_w"/>
                                          </p:val>
                                        </p:tav>
                                      </p:tavLst>
                                    </p:anim>
                                    <p:anim calcmode="lin" valueType="num">
                                      <p:cBhvr>
                                        <p:cTn id="207" dur="500" fill="hold"/>
                                        <p:tgtEl>
                                          <p:spTgt spid="86"/>
                                        </p:tgtEl>
                                        <p:attrNameLst>
                                          <p:attrName>ppt_h</p:attrName>
                                        </p:attrNameLst>
                                      </p:cBhvr>
                                      <p:tavLst>
                                        <p:tav tm="0">
                                          <p:val>
                                            <p:fltVal val="0"/>
                                          </p:val>
                                        </p:tav>
                                        <p:tav tm="100000">
                                          <p:val>
                                            <p:strVal val="#ppt_h"/>
                                          </p:val>
                                        </p:tav>
                                      </p:tavLst>
                                    </p:anim>
                                    <p:animEffect transition="in" filter="fade">
                                      <p:cBhvr>
                                        <p:cTn id="208" dur="500"/>
                                        <p:tgtEl>
                                          <p:spTgt spid="86"/>
                                        </p:tgtEl>
                                      </p:cBhvr>
                                    </p:animEffect>
                                  </p:childTnLst>
                                </p:cTn>
                              </p:par>
                            </p:childTnLst>
                          </p:cTn>
                        </p:par>
                      </p:childTnLst>
                    </p:cTn>
                  </p:par>
                  <p:par>
                    <p:cTn id="209" fill="hold">
                      <p:stCondLst>
                        <p:cond delay="indefinite"/>
                      </p:stCondLst>
                      <p:childTnLst>
                        <p:par>
                          <p:cTn id="210" fill="hold">
                            <p:stCondLst>
                              <p:cond delay="0"/>
                            </p:stCondLst>
                            <p:childTnLst>
                              <p:par>
                                <p:cTn id="211" presetID="53" presetClass="entr" presetSubtype="16" fill="hold" grpId="0" nodeType="clickEffect">
                                  <p:stCondLst>
                                    <p:cond delay="0"/>
                                  </p:stCondLst>
                                  <p:childTnLst>
                                    <p:set>
                                      <p:cBhvr>
                                        <p:cTn id="212" dur="1" fill="hold">
                                          <p:stCondLst>
                                            <p:cond delay="0"/>
                                          </p:stCondLst>
                                        </p:cTn>
                                        <p:tgtEl>
                                          <p:spTgt spid="71"/>
                                        </p:tgtEl>
                                        <p:attrNameLst>
                                          <p:attrName>style.visibility</p:attrName>
                                        </p:attrNameLst>
                                      </p:cBhvr>
                                      <p:to>
                                        <p:strVal val="visible"/>
                                      </p:to>
                                    </p:set>
                                    <p:anim calcmode="lin" valueType="num">
                                      <p:cBhvr>
                                        <p:cTn id="213" dur="500" fill="hold"/>
                                        <p:tgtEl>
                                          <p:spTgt spid="71"/>
                                        </p:tgtEl>
                                        <p:attrNameLst>
                                          <p:attrName>ppt_w</p:attrName>
                                        </p:attrNameLst>
                                      </p:cBhvr>
                                      <p:tavLst>
                                        <p:tav tm="0">
                                          <p:val>
                                            <p:fltVal val="0"/>
                                          </p:val>
                                        </p:tav>
                                        <p:tav tm="100000">
                                          <p:val>
                                            <p:strVal val="#ppt_w"/>
                                          </p:val>
                                        </p:tav>
                                      </p:tavLst>
                                    </p:anim>
                                    <p:anim calcmode="lin" valueType="num">
                                      <p:cBhvr>
                                        <p:cTn id="214" dur="500" fill="hold"/>
                                        <p:tgtEl>
                                          <p:spTgt spid="71"/>
                                        </p:tgtEl>
                                        <p:attrNameLst>
                                          <p:attrName>ppt_h</p:attrName>
                                        </p:attrNameLst>
                                      </p:cBhvr>
                                      <p:tavLst>
                                        <p:tav tm="0">
                                          <p:val>
                                            <p:fltVal val="0"/>
                                          </p:val>
                                        </p:tav>
                                        <p:tav tm="100000">
                                          <p:val>
                                            <p:strVal val="#ppt_h"/>
                                          </p:val>
                                        </p:tav>
                                      </p:tavLst>
                                    </p:anim>
                                    <p:animEffect transition="in" filter="fade">
                                      <p:cBhvr>
                                        <p:cTn id="215" dur="500"/>
                                        <p:tgtEl>
                                          <p:spTgt spid="71"/>
                                        </p:tgtEl>
                                      </p:cBhvr>
                                    </p:animEffect>
                                  </p:childTnLst>
                                </p:cTn>
                              </p:par>
                              <p:par>
                                <p:cTn id="216" presetID="53" presetClass="entr" presetSubtype="16" fill="hold" grpId="0" nodeType="withEffect">
                                  <p:stCondLst>
                                    <p:cond delay="0"/>
                                  </p:stCondLst>
                                  <p:childTnLst>
                                    <p:set>
                                      <p:cBhvr>
                                        <p:cTn id="217" dur="1" fill="hold">
                                          <p:stCondLst>
                                            <p:cond delay="0"/>
                                          </p:stCondLst>
                                        </p:cTn>
                                        <p:tgtEl>
                                          <p:spTgt spid="70"/>
                                        </p:tgtEl>
                                        <p:attrNameLst>
                                          <p:attrName>style.visibility</p:attrName>
                                        </p:attrNameLst>
                                      </p:cBhvr>
                                      <p:to>
                                        <p:strVal val="visible"/>
                                      </p:to>
                                    </p:set>
                                    <p:anim calcmode="lin" valueType="num">
                                      <p:cBhvr>
                                        <p:cTn id="218" dur="500" fill="hold"/>
                                        <p:tgtEl>
                                          <p:spTgt spid="70"/>
                                        </p:tgtEl>
                                        <p:attrNameLst>
                                          <p:attrName>ppt_w</p:attrName>
                                        </p:attrNameLst>
                                      </p:cBhvr>
                                      <p:tavLst>
                                        <p:tav tm="0">
                                          <p:val>
                                            <p:fltVal val="0"/>
                                          </p:val>
                                        </p:tav>
                                        <p:tav tm="100000">
                                          <p:val>
                                            <p:strVal val="#ppt_w"/>
                                          </p:val>
                                        </p:tav>
                                      </p:tavLst>
                                    </p:anim>
                                    <p:anim calcmode="lin" valueType="num">
                                      <p:cBhvr>
                                        <p:cTn id="219" dur="500" fill="hold"/>
                                        <p:tgtEl>
                                          <p:spTgt spid="70"/>
                                        </p:tgtEl>
                                        <p:attrNameLst>
                                          <p:attrName>ppt_h</p:attrName>
                                        </p:attrNameLst>
                                      </p:cBhvr>
                                      <p:tavLst>
                                        <p:tav tm="0">
                                          <p:val>
                                            <p:fltVal val="0"/>
                                          </p:val>
                                        </p:tav>
                                        <p:tav tm="100000">
                                          <p:val>
                                            <p:strVal val="#ppt_h"/>
                                          </p:val>
                                        </p:tav>
                                      </p:tavLst>
                                    </p:anim>
                                    <p:animEffect transition="in" filter="fade">
                                      <p:cBhvr>
                                        <p:cTn id="220" dur="500"/>
                                        <p:tgtEl>
                                          <p:spTgt spid="70"/>
                                        </p:tgtEl>
                                      </p:cBhvr>
                                    </p:animEffect>
                                  </p:childTnLst>
                                </p:cTn>
                              </p:par>
                            </p:childTnLst>
                          </p:cTn>
                        </p:par>
                      </p:childTnLst>
                    </p:cTn>
                  </p:par>
                  <p:par>
                    <p:cTn id="221" fill="hold">
                      <p:stCondLst>
                        <p:cond delay="indefinite"/>
                      </p:stCondLst>
                      <p:childTnLst>
                        <p:par>
                          <p:cTn id="222" fill="hold">
                            <p:stCondLst>
                              <p:cond delay="0"/>
                            </p:stCondLst>
                            <p:childTnLst>
                              <p:par>
                                <p:cTn id="223" presetID="22" presetClass="entr" presetSubtype="2" fill="hold" grpId="0" nodeType="clickEffect">
                                  <p:stCondLst>
                                    <p:cond delay="0"/>
                                  </p:stCondLst>
                                  <p:childTnLst>
                                    <p:set>
                                      <p:cBhvr>
                                        <p:cTn id="224" dur="1" fill="hold">
                                          <p:stCondLst>
                                            <p:cond delay="0"/>
                                          </p:stCondLst>
                                        </p:cTn>
                                        <p:tgtEl>
                                          <p:spTgt spid="34"/>
                                        </p:tgtEl>
                                        <p:attrNameLst>
                                          <p:attrName>style.visibility</p:attrName>
                                        </p:attrNameLst>
                                      </p:cBhvr>
                                      <p:to>
                                        <p:strVal val="visible"/>
                                      </p:to>
                                    </p:set>
                                    <p:animEffect transition="in" filter="wipe(right)">
                                      <p:cBhvr>
                                        <p:cTn id="225" dur="500"/>
                                        <p:tgtEl>
                                          <p:spTgt spid="34"/>
                                        </p:tgtEl>
                                      </p:cBhvr>
                                    </p:animEffect>
                                  </p:childTnLst>
                                </p:cTn>
                              </p:par>
                              <p:par>
                                <p:cTn id="226" presetID="22" presetClass="entr" presetSubtype="2" fill="hold" grpId="0" nodeType="withEffect">
                                  <p:stCondLst>
                                    <p:cond delay="0"/>
                                  </p:stCondLst>
                                  <p:childTnLst>
                                    <p:set>
                                      <p:cBhvr>
                                        <p:cTn id="227" dur="1" fill="hold">
                                          <p:stCondLst>
                                            <p:cond delay="0"/>
                                          </p:stCondLst>
                                        </p:cTn>
                                        <p:tgtEl>
                                          <p:spTgt spid="35"/>
                                        </p:tgtEl>
                                        <p:attrNameLst>
                                          <p:attrName>style.visibility</p:attrName>
                                        </p:attrNameLst>
                                      </p:cBhvr>
                                      <p:to>
                                        <p:strVal val="visible"/>
                                      </p:to>
                                    </p:set>
                                    <p:animEffect transition="in" filter="wipe(right)">
                                      <p:cBhvr>
                                        <p:cTn id="228" dur="500"/>
                                        <p:tgtEl>
                                          <p:spTgt spid="35"/>
                                        </p:tgtEl>
                                      </p:cBhvr>
                                    </p:animEffect>
                                  </p:childTnLst>
                                </p:cTn>
                              </p:par>
                              <p:par>
                                <p:cTn id="229" presetID="22" presetClass="entr" presetSubtype="2" fill="hold" grpId="0" nodeType="withEffect">
                                  <p:stCondLst>
                                    <p:cond delay="0"/>
                                  </p:stCondLst>
                                  <p:childTnLst>
                                    <p:set>
                                      <p:cBhvr>
                                        <p:cTn id="230" dur="1" fill="hold">
                                          <p:stCondLst>
                                            <p:cond delay="0"/>
                                          </p:stCondLst>
                                        </p:cTn>
                                        <p:tgtEl>
                                          <p:spTgt spid="37"/>
                                        </p:tgtEl>
                                        <p:attrNameLst>
                                          <p:attrName>style.visibility</p:attrName>
                                        </p:attrNameLst>
                                      </p:cBhvr>
                                      <p:to>
                                        <p:strVal val="visible"/>
                                      </p:to>
                                    </p:set>
                                    <p:animEffect transition="in" filter="wipe(right)">
                                      <p:cBhvr>
                                        <p:cTn id="231" dur="500"/>
                                        <p:tgtEl>
                                          <p:spTgt spid="37"/>
                                        </p:tgtEl>
                                      </p:cBhvr>
                                    </p:animEffect>
                                  </p:childTnLst>
                                </p:cTn>
                              </p:par>
                              <p:par>
                                <p:cTn id="232" presetID="22" presetClass="entr" presetSubtype="2" fill="hold" grpId="0" nodeType="withEffect">
                                  <p:stCondLst>
                                    <p:cond delay="0"/>
                                  </p:stCondLst>
                                  <p:childTnLst>
                                    <p:set>
                                      <p:cBhvr>
                                        <p:cTn id="233" dur="1" fill="hold">
                                          <p:stCondLst>
                                            <p:cond delay="0"/>
                                          </p:stCondLst>
                                        </p:cTn>
                                        <p:tgtEl>
                                          <p:spTgt spid="38"/>
                                        </p:tgtEl>
                                        <p:attrNameLst>
                                          <p:attrName>style.visibility</p:attrName>
                                        </p:attrNameLst>
                                      </p:cBhvr>
                                      <p:to>
                                        <p:strVal val="visible"/>
                                      </p:to>
                                    </p:set>
                                    <p:animEffect transition="in" filter="wipe(right)">
                                      <p:cBhvr>
                                        <p:cTn id="234" dur="500"/>
                                        <p:tgtEl>
                                          <p:spTgt spid="38"/>
                                        </p:tgtEl>
                                      </p:cBhvr>
                                    </p:animEffect>
                                  </p:childTnLst>
                                </p:cTn>
                              </p:par>
                            </p:childTnLst>
                          </p:cTn>
                        </p:par>
                      </p:childTnLst>
                    </p:cTn>
                  </p:par>
                  <p:par>
                    <p:cTn id="235" fill="hold">
                      <p:stCondLst>
                        <p:cond delay="indefinite"/>
                      </p:stCondLst>
                      <p:childTnLst>
                        <p:par>
                          <p:cTn id="236" fill="hold">
                            <p:stCondLst>
                              <p:cond delay="0"/>
                            </p:stCondLst>
                            <p:childTnLst>
                              <p:par>
                                <p:cTn id="237" presetID="22" presetClass="entr" presetSubtype="4" fill="hold" grpId="0" nodeType="clickEffect">
                                  <p:stCondLst>
                                    <p:cond delay="0"/>
                                  </p:stCondLst>
                                  <p:childTnLst>
                                    <p:set>
                                      <p:cBhvr>
                                        <p:cTn id="238" dur="1" fill="hold">
                                          <p:stCondLst>
                                            <p:cond delay="0"/>
                                          </p:stCondLst>
                                        </p:cTn>
                                        <p:tgtEl>
                                          <p:spTgt spid="28"/>
                                        </p:tgtEl>
                                        <p:attrNameLst>
                                          <p:attrName>style.visibility</p:attrName>
                                        </p:attrNameLst>
                                      </p:cBhvr>
                                      <p:to>
                                        <p:strVal val="visible"/>
                                      </p:to>
                                    </p:set>
                                    <p:animEffect transition="in" filter="wipe(down)">
                                      <p:cBhvr>
                                        <p:cTn id="239" dur="500"/>
                                        <p:tgtEl>
                                          <p:spTgt spid="28"/>
                                        </p:tgtEl>
                                      </p:cBhvr>
                                    </p:animEffect>
                                  </p:childTnLst>
                                </p:cTn>
                              </p:par>
                              <p:par>
                                <p:cTn id="240" presetID="22" presetClass="entr" presetSubtype="4" fill="hold" grpId="0" nodeType="withEffect">
                                  <p:stCondLst>
                                    <p:cond delay="0"/>
                                  </p:stCondLst>
                                  <p:childTnLst>
                                    <p:set>
                                      <p:cBhvr>
                                        <p:cTn id="241" dur="1" fill="hold">
                                          <p:stCondLst>
                                            <p:cond delay="0"/>
                                          </p:stCondLst>
                                        </p:cTn>
                                        <p:tgtEl>
                                          <p:spTgt spid="29"/>
                                        </p:tgtEl>
                                        <p:attrNameLst>
                                          <p:attrName>style.visibility</p:attrName>
                                        </p:attrNameLst>
                                      </p:cBhvr>
                                      <p:to>
                                        <p:strVal val="visible"/>
                                      </p:to>
                                    </p:set>
                                    <p:animEffect transition="in" filter="wipe(down)">
                                      <p:cBhvr>
                                        <p:cTn id="242" dur="500"/>
                                        <p:tgtEl>
                                          <p:spTgt spid="29"/>
                                        </p:tgtEl>
                                      </p:cBhvr>
                                    </p:animEffect>
                                  </p:childTnLst>
                                </p:cTn>
                              </p:par>
                              <p:par>
                                <p:cTn id="243" presetID="22" presetClass="entr" presetSubtype="4" fill="hold" nodeType="withEffect">
                                  <p:stCondLst>
                                    <p:cond delay="0"/>
                                  </p:stCondLst>
                                  <p:childTnLst>
                                    <p:set>
                                      <p:cBhvr>
                                        <p:cTn id="244" dur="1" fill="hold">
                                          <p:stCondLst>
                                            <p:cond delay="0"/>
                                          </p:stCondLst>
                                        </p:cTn>
                                        <p:tgtEl>
                                          <p:spTgt spid="30"/>
                                        </p:tgtEl>
                                        <p:attrNameLst>
                                          <p:attrName>style.visibility</p:attrName>
                                        </p:attrNameLst>
                                      </p:cBhvr>
                                      <p:to>
                                        <p:strVal val="visible"/>
                                      </p:to>
                                    </p:set>
                                    <p:animEffect transition="in" filter="wipe(down)">
                                      <p:cBhvr>
                                        <p:cTn id="245" dur="500"/>
                                        <p:tgtEl>
                                          <p:spTgt spid="30"/>
                                        </p:tgtEl>
                                      </p:cBhvr>
                                    </p:animEffect>
                                  </p:childTnLst>
                                </p:cTn>
                              </p:par>
                              <p:par>
                                <p:cTn id="246" presetID="22" presetClass="entr" presetSubtype="4" fill="hold" grpId="0" nodeType="withEffect">
                                  <p:stCondLst>
                                    <p:cond delay="0"/>
                                  </p:stCondLst>
                                  <p:childTnLst>
                                    <p:set>
                                      <p:cBhvr>
                                        <p:cTn id="247" dur="1" fill="hold">
                                          <p:stCondLst>
                                            <p:cond delay="0"/>
                                          </p:stCondLst>
                                        </p:cTn>
                                        <p:tgtEl>
                                          <p:spTgt spid="31"/>
                                        </p:tgtEl>
                                        <p:attrNameLst>
                                          <p:attrName>style.visibility</p:attrName>
                                        </p:attrNameLst>
                                      </p:cBhvr>
                                      <p:to>
                                        <p:strVal val="visible"/>
                                      </p:to>
                                    </p:set>
                                    <p:animEffect transition="in" filter="wipe(down)">
                                      <p:cBhvr>
                                        <p:cTn id="248" dur="500"/>
                                        <p:tgtEl>
                                          <p:spTgt spid="31"/>
                                        </p:tgtEl>
                                      </p:cBhvr>
                                    </p:animEffect>
                                  </p:childTnLst>
                                </p:cTn>
                              </p:par>
                              <p:par>
                                <p:cTn id="249" presetID="22" presetClass="entr" presetSubtype="4" fill="hold" grpId="0" nodeType="withEffect">
                                  <p:stCondLst>
                                    <p:cond delay="0"/>
                                  </p:stCondLst>
                                  <p:childTnLst>
                                    <p:set>
                                      <p:cBhvr>
                                        <p:cTn id="250" dur="1" fill="hold">
                                          <p:stCondLst>
                                            <p:cond delay="0"/>
                                          </p:stCondLst>
                                        </p:cTn>
                                        <p:tgtEl>
                                          <p:spTgt spid="32"/>
                                        </p:tgtEl>
                                        <p:attrNameLst>
                                          <p:attrName>style.visibility</p:attrName>
                                        </p:attrNameLst>
                                      </p:cBhvr>
                                      <p:to>
                                        <p:strVal val="visible"/>
                                      </p:to>
                                    </p:set>
                                    <p:animEffect transition="in" filter="wipe(down)">
                                      <p:cBhvr>
                                        <p:cTn id="251" dur="500"/>
                                        <p:tgtEl>
                                          <p:spTgt spid="32"/>
                                        </p:tgtEl>
                                      </p:cBhvr>
                                    </p:animEffect>
                                  </p:childTnLst>
                                </p:cTn>
                              </p:par>
                              <p:par>
                                <p:cTn id="252" presetID="22" presetClass="entr" presetSubtype="4" fill="hold" nodeType="withEffect">
                                  <p:stCondLst>
                                    <p:cond delay="0"/>
                                  </p:stCondLst>
                                  <p:childTnLst>
                                    <p:set>
                                      <p:cBhvr>
                                        <p:cTn id="253" dur="1" fill="hold">
                                          <p:stCondLst>
                                            <p:cond delay="0"/>
                                          </p:stCondLst>
                                        </p:cTn>
                                        <p:tgtEl>
                                          <p:spTgt spid="33"/>
                                        </p:tgtEl>
                                        <p:attrNameLst>
                                          <p:attrName>style.visibility</p:attrName>
                                        </p:attrNameLst>
                                      </p:cBhvr>
                                      <p:to>
                                        <p:strVal val="visible"/>
                                      </p:to>
                                    </p:set>
                                    <p:animEffect transition="in" filter="wipe(down)">
                                      <p:cBhvr>
                                        <p:cTn id="25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1" grpId="0"/>
      <p:bldP spid="32" grpId="0"/>
      <p:bldP spid="34" grpId="0"/>
      <p:bldP spid="35" grpId="0"/>
      <p:bldP spid="37" grpId="0"/>
      <p:bldP spid="38" grpId="0"/>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70" grpId="0"/>
      <p:bldP spid="71" grpId="0"/>
      <p:bldP spid="72" grpId="0" animBg="1"/>
      <p:bldP spid="72" grpId="1" animBg="1"/>
      <p:bldP spid="76" grpId="0"/>
      <p:bldP spid="77" grpId="0"/>
      <p:bldP spid="82" grpId="0" animBg="1"/>
      <p:bldP spid="82" grpId="1" animBg="1"/>
      <p:bldP spid="86" grpId="0"/>
      <p:bldP spid="87" grpId="0"/>
      <p:bldP spid="91" grpId="0"/>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1129545"/>
            <a:ext cx="9144000" cy="3057991"/>
          </a:xfrm>
          <a:prstGeom prst="rect">
            <a:avLst/>
          </a:prstGeom>
          <a:solidFill>
            <a:schemeClr val="accent4">
              <a:lumMod val="20000"/>
              <a:lumOff val="80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 name="文本框 21"/>
          <p:cNvSpPr txBox="1"/>
          <p:nvPr/>
        </p:nvSpPr>
        <p:spPr>
          <a:xfrm>
            <a:off x="4305330" y="1662990"/>
            <a:ext cx="3896839" cy="484603"/>
          </a:xfrm>
          <a:prstGeom prst="rect">
            <a:avLst/>
          </a:prstGeom>
          <a:noFill/>
        </p:spPr>
        <p:txBody>
          <a:bodyPr wrap="square" lIns="68448" tIns="34218" rIns="68448" bIns="34218" rtlCol="0">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8565"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6730" algn="l" defTabSz="1218565" rtl="0" eaLnBrk="1" latinLnBrk="0" hangingPunct="1">
              <a:defRPr sz="2400" kern="1200">
                <a:solidFill>
                  <a:schemeClr val="tx1"/>
                </a:solidFill>
                <a:latin typeface="+mn-lt"/>
                <a:ea typeface="+mn-ea"/>
                <a:cs typeface="+mn-cs"/>
              </a:defRPr>
            </a:lvl6pPr>
            <a:lvl7pPr marL="3656330"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a:lstStyle>
          <a:p>
            <a:r>
              <a:rPr lang="zh-CN" altLang="en-US" sz="2700" b="1"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添加标题内容</a:t>
            </a:r>
            <a:endParaRPr lang="zh-CN" altLang="en-US" sz="2700" b="1"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nvGrpSpPr>
          <p:cNvPr id="4" name="组合 3"/>
          <p:cNvGrpSpPr/>
          <p:nvPr/>
        </p:nvGrpSpPr>
        <p:grpSpPr>
          <a:xfrm>
            <a:off x="1485139" y="1495733"/>
            <a:ext cx="2323531" cy="2068431"/>
            <a:chOff x="4345444" y="2542859"/>
            <a:chExt cx="1810550" cy="1811205"/>
          </a:xfrm>
        </p:grpSpPr>
        <p:grpSp>
          <p:nvGrpSpPr>
            <p:cNvPr id="10" name="组合 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2" name="同心圆 16"/>
              <p:cNvSpPr/>
              <p:nvPr/>
            </p:nvSpPr>
            <p:spPr>
              <a:xfrm>
                <a:off x="1463339" y="1072758"/>
                <a:ext cx="1546058" cy="1546058"/>
              </a:xfrm>
              <a:prstGeom prst="hexagon">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218565" rtl="0" eaLnBrk="1" latinLnBrk="0" hangingPunct="1">
                  <a:defRPr sz="2400" kern="1200">
                    <a:solidFill>
                      <a:schemeClr val="lt1"/>
                    </a:solidFill>
                    <a:latin typeface="+mn-lt"/>
                    <a:ea typeface="+mn-ea"/>
                    <a:cs typeface="+mn-cs"/>
                  </a:defRPr>
                </a:lvl1pPr>
                <a:lvl2pPr marL="609600" algn="l" defTabSz="1218565" rtl="0" eaLnBrk="1" latinLnBrk="0" hangingPunct="1">
                  <a:defRPr sz="2400" kern="1200">
                    <a:solidFill>
                      <a:schemeClr val="lt1"/>
                    </a:solidFill>
                    <a:latin typeface="+mn-lt"/>
                    <a:ea typeface="+mn-ea"/>
                    <a:cs typeface="+mn-cs"/>
                  </a:defRPr>
                </a:lvl2pPr>
                <a:lvl3pPr marL="1218565" algn="l" defTabSz="1218565" rtl="0" eaLnBrk="1" latinLnBrk="0" hangingPunct="1">
                  <a:defRPr sz="2400" kern="1200">
                    <a:solidFill>
                      <a:schemeClr val="lt1"/>
                    </a:solidFill>
                    <a:latin typeface="+mn-lt"/>
                    <a:ea typeface="+mn-ea"/>
                    <a:cs typeface="+mn-cs"/>
                  </a:defRPr>
                </a:lvl3pPr>
                <a:lvl4pPr marL="1828165" algn="l" defTabSz="1218565" rtl="0" eaLnBrk="1" latinLnBrk="0" hangingPunct="1">
                  <a:defRPr sz="2400" kern="1200">
                    <a:solidFill>
                      <a:schemeClr val="lt1"/>
                    </a:solidFill>
                    <a:latin typeface="+mn-lt"/>
                    <a:ea typeface="+mn-ea"/>
                    <a:cs typeface="+mn-cs"/>
                  </a:defRPr>
                </a:lvl4pPr>
                <a:lvl5pPr marL="2437765" algn="l" defTabSz="1218565" rtl="0" eaLnBrk="1" latinLnBrk="0" hangingPunct="1">
                  <a:defRPr sz="2400" kern="1200">
                    <a:solidFill>
                      <a:schemeClr val="lt1"/>
                    </a:solidFill>
                    <a:latin typeface="+mn-lt"/>
                    <a:ea typeface="+mn-ea"/>
                    <a:cs typeface="+mn-cs"/>
                  </a:defRPr>
                </a:lvl5pPr>
                <a:lvl6pPr marL="3046730" algn="l" defTabSz="1218565" rtl="0" eaLnBrk="1" latinLnBrk="0" hangingPunct="1">
                  <a:defRPr sz="2400" kern="1200">
                    <a:solidFill>
                      <a:schemeClr val="lt1"/>
                    </a:solidFill>
                    <a:latin typeface="+mn-lt"/>
                    <a:ea typeface="+mn-ea"/>
                    <a:cs typeface="+mn-cs"/>
                  </a:defRPr>
                </a:lvl6pPr>
                <a:lvl7pPr marL="3656330" algn="l" defTabSz="1218565" rtl="0" eaLnBrk="1" latinLnBrk="0" hangingPunct="1">
                  <a:defRPr sz="2400" kern="1200">
                    <a:solidFill>
                      <a:schemeClr val="lt1"/>
                    </a:solidFill>
                    <a:latin typeface="+mn-lt"/>
                    <a:ea typeface="+mn-ea"/>
                    <a:cs typeface="+mn-cs"/>
                  </a:defRPr>
                </a:lvl7pPr>
                <a:lvl8pPr marL="4265930" algn="l" defTabSz="1218565" rtl="0" eaLnBrk="1" latinLnBrk="0" hangingPunct="1">
                  <a:defRPr sz="2400" kern="1200">
                    <a:solidFill>
                      <a:schemeClr val="lt1"/>
                    </a:solidFill>
                    <a:latin typeface="+mn-lt"/>
                    <a:ea typeface="+mn-ea"/>
                    <a:cs typeface="+mn-cs"/>
                  </a:defRPr>
                </a:lvl8pPr>
                <a:lvl9pPr marL="4875530" algn="l" defTabSz="1218565" rtl="0" eaLnBrk="1" latinLnBrk="0" hangingPunct="1">
                  <a:defRPr sz="2400" kern="1200">
                    <a:solidFill>
                      <a:schemeClr val="lt1"/>
                    </a:solidFill>
                    <a:latin typeface="+mn-lt"/>
                    <a:ea typeface="+mn-ea"/>
                    <a:cs typeface="+mn-cs"/>
                  </a:defRPr>
                </a:lvl9pPr>
              </a:lstStyle>
              <a:p>
                <a:pPr algn="ctr"/>
                <a:endParaRPr lang="zh-CN" altLang="en-US" sz="1800">
                  <a:solidFill>
                    <a:schemeClr val="tx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3" name="椭圆 12"/>
              <p:cNvSpPr/>
              <p:nvPr/>
            </p:nvSpPr>
            <p:spPr>
              <a:xfrm>
                <a:off x="1484233" y="1093651"/>
                <a:ext cx="1504274" cy="1504273"/>
              </a:xfrm>
              <a:prstGeom prst="hexagon">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218565" rtl="0" eaLnBrk="1" latinLnBrk="0" hangingPunct="1">
                  <a:defRPr sz="2400" kern="1200">
                    <a:solidFill>
                      <a:schemeClr val="lt1"/>
                    </a:solidFill>
                    <a:latin typeface="+mn-lt"/>
                    <a:ea typeface="+mn-ea"/>
                    <a:cs typeface="+mn-cs"/>
                  </a:defRPr>
                </a:lvl1pPr>
                <a:lvl2pPr marL="609600" algn="l" defTabSz="1218565" rtl="0" eaLnBrk="1" latinLnBrk="0" hangingPunct="1">
                  <a:defRPr sz="2400" kern="1200">
                    <a:solidFill>
                      <a:schemeClr val="lt1"/>
                    </a:solidFill>
                    <a:latin typeface="+mn-lt"/>
                    <a:ea typeface="+mn-ea"/>
                    <a:cs typeface="+mn-cs"/>
                  </a:defRPr>
                </a:lvl2pPr>
                <a:lvl3pPr marL="1218565" algn="l" defTabSz="1218565" rtl="0" eaLnBrk="1" latinLnBrk="0" hangingPunct="1">
                  <a:defRPr sz="2400" kern="1200">
                    <a:solidFill>
                      <a:schemeClr val="lt1"/>
                    </a:solidFill>
                    <a:latin typeface="+mn-lt"/>
                    <a:ea typeface="+mn-ea"/>
                    <a:cs typeface="+mn-cs"/>
                  </a:defRPr>
                </a:lvl3pPr>
                <a:lvl4pPr marL="1828165" algn="l" defTabSz="1218565" rtl="0" eaLnBrk="1" latinLnBrk="0" hangingPunct="1">
                  <a:defRPr sz="2400" kern="1200">
                    <a:solidFill>
                      <a:schemeClr val="lt1"/>
                    </a:solidFill>
                    <a:latin typeface="+mn-lt"/>
                    <a:ea typeface="+mn-ea"/>
                    <a:cs typeface="+mn-cs"/>
                  </a:defRPr>
                </a:lvl4pPr>
                <a:lvl5pPr marL="2437765" algn="l" defTabSz="1218565" rtl="0" eaLnBrk="1" latinLnBrk="0" hangingPunct="1">
                  <a:defRPr sz="2400" kern="1200">
                    <a:solidFill>
                      <a:schemeClr val="lt1"/>
                    </a:solidFill>
                    <a:latin typeface="+mn-lt"/>
                    <a:ea typeface="+mn-ea"/>
                    <a:cs typeface="+mn-cs"/>
                  </a:defRPr>
                </a:lvl5pPr>
                <a:lvl6pPr marL="3046730" algn="l" defTabSz="1218565" rtl="0" eaLnBrk="1" latinLnBrk="0" hangingPunct="1">
                  <a:defRPr sz="2400" kern="1200">
                    <a:solidFill>
                      <a:schemeClr val="lt1"/>
                    </a:solidFill>
                    <a:latin typeface="+mn-lt"/>
                    <a:ea typeface="+mn-ea"/>
                    <a:cs typeface="+mn-cs"/>
                  </a:defRPr>
                </a:lvl6pPr>
                <a:lvl7pPr marL="3656330" algn="l" defTabSz="1218565" rtl="0" eaLnBrk="1" latinLnBrk="0" hangingPunct="1">
                  <a:defRPr sz="2400" kern="1200">
                    <a:solidFill>
                      <a:schemeClr val="lt1"/>
                    </a:solidFill>
                    <a:latin typeface="+mn-lt"/>
                    <a:ea typeface="+mn-ea"/>
                    <a:cs typeface="+mn-cs"/>
                  </a:defRPr>
                </a:lvl7pPr>
                <a:lvl8pPr marL="4265930" algn="l" defTabSz="1218565" rtl="0" eaLnBrk="1" latinLnBrk="0" hangingPunct="1">
                  <a:defRPr sz="2400" kern="1200">
                    <a:solidFill>
                      <a:schemeClr val="lt1"/>
                    </a:solidFill>
                    <a:latin typeface="+mn-lt"/>
                    <a:ea typeface="+mn-ea"/>
                    <a:cs typeface="+mn-cs"/>
                  </a:defRPr>
                </a:lvl8pPr>
                <a:lvl9pPr marL="4875530" algn="l" defTabSz="1218565" rtl="0" eaLnBrk="1" latinLnBrk="0" hangingPunct="1">
                  <a:defRPr sz="2400" kern="1200">
                    <a:solidFill>
                      <a:schemeClr val="lt1"/>
                    </a:solidFill>
                    <a:latin typeface="+mn-lt"/>
                    <a:ea typeface="+mn-ea"/>
                    <a:cs typeface="+mn-cs"/>
                  </a:defRPr>
                </a:lvl9pPr>
              </a:lstStyle>
              <a:p>
                <a:pPr algn="ctr"/>
                <a:endParaRPr lang="zh-CN" altLang="en-US" sz="18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sp>
          <p:nvSpPr>
            <p:cNvPr id="11" name="椭圆 10"/>
            <p:cNvSpPr/>
            <p:nvPr/>
          </p:nvSpPr>
          <p:spPr>
            <a:xfrm>
              <a:off x="4565571" y="2763062"/>
              <a:ext cx="1370298" cy="1370793"/>
            </a:xfrm>
            <a:prstGeom prst="hexagon">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218565" rtl="0" eaLnBrk="1" latinLnBrk="0" hangingPunct="1">
                <a:defRPr sz="2400" kern="1200">
                  <a:solidFill>
                    <a:schemeClr val="lt1"/>
                  </a:solidFill>
                  <a:latin typeface="+mn-lt"/>
                  <a:ea typeface="+mn-ea"/>
                  <a:cs typeface="+mn-cs"/>
                </a:defRPr>
              </a:lvl1pPr>
              <a:lvl2pPr marL="609600" algn="l" defTabSz="1218565" rtl="0" eaLnBrk="1" latinLnBrk="0" hangingPunct="1">
                <a:defRPr sz="2400" kern="1200">
                  <a:solidFill>
                    <a:schemeClr val="lt1"/>
                  </a:solidFill>
                  <a:latin typeface="+mn-lt"/>
                  <a:ea typeface="+mn-ea"/>
                  <a:cs typeface="+mn-cs"/>
                </a:defRPr>
              </a:lvl2pPr>
              <a:lvl3pPr marL="1218565" algn="l" defTabSz="1218565" rtl="0" eaLnBrk="1" latinLnBrk="0" hangingPunct="1">
                <a:defRPr sz="2400" kern="1200">
                  <a:solidFill>
                    <a:schemeClr val="lt1"/>
                  </a:solidFill>
                  <a:latin typeface="+mn-lt"/>
                  <a:ea typeface="+mn-ea"/>
                  <a:cs typeface="+mn-cs"/>
                </a:defRPr>
              </a:lvl3pPr>
              <a:lvl4pPr marL="1828165" algn="l" defTabSz="1218565" rtl="0" eaLnBrk="1" latinLnBrk="0" hangingPunct="1">
                <a:defRPr sz="2400" kern="1200">
                  <a:solidFill>
                    <a:schemeClr val="lt1"/>
                  </a:solidFill>
                  <a:latin typeface="+mn-lt"/>
                  <a:ea typeface="+mn-ea"/>
                  <a:cs typeface="+mn-cs"/>
                </a:defRPr>
              </a:lvl4pPr>
              <a:lvl5pPr marL="2437765" algn="l" defTabSz="1218565" rtl="0" eaLnBrk="1" latinLnBrk="0" hangingPunct="1">
                <a:defRPr sz="2400" kern="1200">
                  <a:solidFill>
                    <a:schemeClr val="lt1"/>
                  </a:solidFill>
                  <a:latin typeface="+mn-lt"/>
                  <a:ea typeface="+mn-ea"/>
                  <a:cs typeface="+mn-cs"/>
                </a:defRPr>
              </a:lvl5pPr>
              <a:lvl6pPr marL="3046730" algn="l" defTabSz="1218565" rtl="0" eaLnBrk="1" latinLnBrk="0" hangingPunct="1">
                <a:defRPr sz="2400" kern="1200">
                  <a:solidFill>
                    <a:schemeClr val="lt1"/>
                  </a:solidFill>
                  <a:latin typeface="+mn-lt"/>
                  <a:ea typeface="+mn-ea"/>
                  <a:cs typeface="+mn-cs"/>
                </a:defRPr>
              </a:lvl6pPr>
              <a:lvl7pPr marL="3656330" algn="l" defTabSz="1218565" rtl="0" eaLnBrk="1" latinLnBrk="0" hangingPunct="1">
                <a:defRPr sz="2400" kern="1200">
                  <a:solidFill>
                    <a:schemeClr val="lt1"/>
                  </a:solidFill>
                  <a:latin typeface="+mn-lt"/>
                  <a:ea typeface="+mn-ea"/>
                  <a:cs typeface="+mn-cs"/>
                </a:defRPr>
              </a:lvl7pPr>
              <a:lvl8pPr marL="4265930" algn="l" defTabSz="1218565" rtl="0" eaLnBrk="1" latinLnBrk="0" hangingPunct="1">
                <a:defRPr sz="2400" kern="1200">
                  <a:solidFill>
                    <a:schemeClr val="lt1"/>
                  </a:solidFill>
                  <a:latin typeface="+mn-lt"/>
                  <a:ea typeface="+mn-ea"/>
                  <a:cs typeface="+mn-cs"/>
                </a:defRPr>
              </a:lvl8pPr>
              <a:lvl9pPr marL="4875530" algn="l" defTabSz="1218565" rtl="0" eaLnBrk="1" latinLnBrk="0" hangingPunct="1">
                <a:defRPr sz="2400" kern="1200">
                  <a:solidFill>
                    <a:schemeClr val="lt1"/>
                  </a:solidFill>
                  <a:latin typeface="+mn-lt"/>
                  <a:ea typeface="+mn-ea"/>
                  <a:cs typeface="+mn-cs"/>
                </a:defRPr>
              </a:lvl9pPr>
            </a:lstStyle>
            <a:p>
              <a:pPr algn="ctr"/>
              <a:endParaRPr lang="zh-CN" altLang="en-US" sz="18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5" name="组合 4"/>
          <p:cNvGrpSpPr/>
          <p:nvPr/>
        </p:nvGrpSpPr>
        <p:grpSpPr>
          <a:xfrm>
            <a:off x="4305338" y="2402609"/>
            <a:ext cx="3997717" cy="1185258"/>
            <a:chOff x="5841924" y="3815237"/>
            <a:chExt cx="5330289" cy="1580344"/>
          </a:xfrm>
        </p:grpSpPr>
        <p:sp>
          <p:nvSpPr>
            <p:cNvPr id="8" name="文本框 11"/>
            <p:cNvSpPr txBox="1"/>
            <p:nvPr/>
          </p:nvSpPr>
          <p:spPr>
            <a:xfrm>
              <a:off x="5841924" y="3815237"/>
              <a:ext cx="3098041" cy="1532695"/>
            </a:xfrm>
            <a:prstGeom prst="rect">
              <a:avLst/>
            </a:prstGeom>
            <a:noFill/>
          </p:spPr>
          <p:txBody>
            <a:bodyPr wrap="square" lIns="68558" tIns="34278" rIns="68558" bIns="34278" rtlCol="0">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8565"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6730" algn="l" defTabSz="1218565" rtl="0" eaLnBrk="1" latinLnBrk="0" hangingPunct="1">
                <a:defRPr sz="2400" kern="1200">
                  <a:solidFill>
                    <a:schemeClr val="tx1"/>
                  </a:solidFill>
                  <a:latin typeface="+mn-lt"/>
                  <a:ea typeface="+mn-ea"/>
                  <a:cs typeface="+mn-cs"/>
                </a:defRPr>
              </a:lvl6pPr>
              <a:lvl7pPr marL="3656330"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a:lstStyle>
            <a:p>
              <a:pPr>
                <a:lnSpc>
                  <a:spcPct val="130000"/>
                </a:lnSpc>
              </a:pPr>
              <a:r>
                <a:rPr lang="en-US" altLang="zh-CN"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a:t>
              </a:r>
              <a:r>
                <a:rPr lang="zh-CN" altLang="en-US"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添加小标题</a:t>
              </a:r>
              <a:endParaRPr lang="en-US" altLang="zh-CN"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a:p>
              <a:pPr>
                <a:lnSpc>
                  <a:spcPct val="130000"/>
                </a:lnSpc>
              </a:pPr>
              <a:r>
                <a:rPr lang="en-US" altLang="zh-CN"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a:t>
              </a:r>
              <a:r>
                <a:rPr lang="zh-CN" altLang="en-US"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添加小标题</a:t>
              </a:r>
              <a:endParaRPr lang="en-US" altLang="zh-CN"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a:p>
              <a:pPr>
                <a:lnSpc>
                  <a:spcPct val="130000"/>
                </a:lnSpc>
              </a:pPr>
              <a:r>
                <a:rPr lang="en-US" altLang="zh-CN"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a:t>
              </a:r>
              <a:r>
                <a:rPr lang="zh-CN" altLang="en-US"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添加小标题</a:t>
              </a:r>
              <a:endParaRPr lang="zh-CN" altLang="en-US"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9" name="文本框 11"/>
            <p:cNvSpPr txBox="1"/>
            <p:nvPr/>
          </p:nvSpPr>
          <p:spPr>
            <a:xfrm>
              <a:off x="8074172" y="3862886"/>
              <a:ext cx="3098041" cy="1532695"/>
            </a:xfrm>
            <a:prstGeom prst="rect">
              <a:avLst/>
            </a:prstGeom>
            <a:noFill/>
          </p:spPr>
          <p:txBody>
            <a:bodyPr wrap="square" lIns="68558" tIns="34278" rIns="68558" bIns="34278" rtlCol="0">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8565"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6730" algn="l" defTabSz="1218565" rtl="0" eaLnBrk="1" latinLnBrk="0" hangingPunct="1">
                <a:defRPr sz="2400" kern="1200">
                  <a:solidFill>
                    <a:schemeClr val="tx1"/>
                  </a:solidFill>
                  <a:latin typeface="+mn-lt"/>
                  <a:ea typeface="+mn-ea"/>
                  <a:cs typeface="+mn-cs"/>
                </a:defRPr>
              </a:lvl6pPr>
              <a:lvl7pPr marL="3656330"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a:lstStyle>
            <a:p>
              <a:pPr>
                <a:lnSpc>
                  <a:spcPct val="130000"/>
                </a:lnSpc>
              </a:pPr>
              <a:r>
                <a:rPr lang="en-US" altLang="zh-CN"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a:t>
              </a:r>
              <a:r>
                <a:rPr lang="zh-CN" altLang="en-US"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添加小标题</a:t>
              </a:r>
              <a:endParaRPr lang="en-US" altLang="zh-CN"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a:p>
              <a:pPr>
                <a:lnSpc>
                  <a:spcPct val="130000"/>
                </a:lnSpc>
              </a:pPr>
              <a:r>
                <a:rPr lang="en-US" altLang="zh-CN"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a:t>
              </a:r>
              <a:r>
                <a:rPr lang="zh-CN" altLang="en-US"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添加小标题</a:t>
              </a:r>
              <a:endParaRPr lang="en-US" altLang="zh-CN"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a:p>
              <a:pPr>
                <a:lnSpc>
                  <a:spcPct val="130000"/>
                </a:lnSpc>
              </a:pPr>
              <a:r>
                <a:rPr lang="en-US" altLang="zh-CN"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a:t>
              </a:r>
              <a:r>
                <a:rPr lang="zh-CN" altLang="en-US"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添加小标题</a:t>
              </a:r>
              <a:endParaRPr lang="zh-CN" altLang="en-US"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sp>
        <p:nvSpPr>
          <p:cNvPr id="6" name="TextBox 3"/>
          <p:cNvSpPr txBox="1"/>
          <p:nvPr/>
        </p:nvSpPr>
        <p:spPr>
          <a:xfrm>
            <a:off x="2152021" y="2011296"/>
            <a:ext cx="1188132" cy="992458"/>
          </a:xfrm>
          <a:prstGeom prst="rect">
            <a:avLst/>
          </a:prstGeom>
          <a:noFill/>
        </p:spPr>
        <p:txBody>
          <a:bodyPr wrap="square" lIns="68471" tIns="34230" rIns="68471" bIns="34230" rtlCol="0">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8565"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6730" algn="l" defTabSz="1218565" rtl="0" eaLnBrk="1" latinLnBrk="0" hangingPunct="1">
              <a:defRPr sz="2400" kern="1200">
                <a:solidFill>
                  <a:schemeClr val="tx1"/>
                </a:solidFill>
                <a:latin typeface="+mn-lt"/>
                <a:ea typeface="+mn-ea"/>
                <a:cs typeface="+mn-cs"/>
              </a:defRPr>
            </a:lvl6pPr>
            <a:lvl7pPr marL="3656330"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a:lstStyle>
          <a:p>
            <a:r>
              <a:rPr lang="en-US" altLang="zh-CN" sz="6000" dirty="0" smtClean="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04</a:t>
            </a:r>
            <a:endParaRPr lang="zh-CN" altLang="en-US" sz="6000"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cxnSp>
        <p:nvCxnSpPr>
          <p:cNvPr id="7" name="直接连接符 6"/>
          <p:cNvCxnSpPr/>
          <p:nvPr/>
        </p:nvCxnSpPr>
        <p:spPr>
          <a:xfrm>
            <a:off x="4305328" y="2344706"/>
            <a:ext cx="339006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640081" y="1379913"/>
            <a:ext cx="673331" cy="6733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 name="椭圆 2"/>
          <p:cNvSpPr/>
          <p:nvPr/>
        </p:nvSpPr>
        <p:spPr>
          <a:xfrm>
            <a:off x="4846321" y="1379913"/>
            <a:ext cx="673331" cy="6733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 name="椭圆 3"/>
          <p:cNvSpPr/>
          <p:nvPr/>
        </p:nvSpPr>
        <p:spPr>
          <a:xfrm>
            <a:off x="640081" y="2518756"/>
            <a:ext cx="673331" cy="6733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 name="椭圆 4"/>
          <p:cNvSpPr/>
          <p:nvPr/>
        </p:nvSpPr>
        <p:spPr>
          <a:xfrm>
            <a:off x="4846321" y="2518756"/>
            <a:ext cx="673331" cy="6733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6" name="椭圆 5"/>
          <p:cNvSpPr/>
          <p:nvPr/>
        </p:nvSpPr>
        <p:spPr>
          <a:xfrm>
            <a:off x="640081" y="3657599"/>
            <a:ext cx="673331" cy="6733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7" name="椭圆 6"/>
          <p:cNvSpPr/>
          <p:nvPr/>
        </p:nvSpPr>
        <p:spPr>
          <a:xfrm>
            <a:off x="4846321" y="3657599"/>
            <a:ext cx="673331" cy="6733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nvGrpSpPr>
          <p:cNvPr id="8" name="Group 112"/>
          <p:cNvGrpSpPr/>
          <p:nvPr/>
        </p:nvGrpSpPr>
        <p:grpSpPr>
          <a:xfrm>
            <a:off x="5042832" y="3860724"/>
            <a:ext cx="285079" cy="267080"/>
            <a:chOff x="5368132" y="3540125"/>
            <a:chExt cx="465138" cy="435769"/>
          </a:xfrm>
          <a:solidFill>
            <a:schemeClr val="bg1"/>
          </a:solidFill>
        </p:grpSpPr>
        <p:sp>
          <p:nvSpPr>
            <p:cNvPr id="9"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25400" tIns="25400" rIns="25400" bIns="2540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0"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25400" tIns="25400" rIns="25400" bIns="2540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sp>
        <p:nvSpPr>
          <p:cNvPr id="11" name="AutoShape 112"/>
          <p:cNvSpPr/>
          <p:nvPr/>
        </p:nvSpPr>
        <p:spPr bwMode="auto">
          <a:xfrm>
            <a:off x="834508" y="2713279"/>
            <a:ext cx="285541" cy="284283"/>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nvGrpSpPr>
          <p:cNvPr id="12" name="组合 33"/>
          <p:cNvGrpSpPr/>
          <p:nvPr/>
        </p:nvGrpSpPr>
        <p:grpSpPr>
          <a:xfrm>
            <a:off x="876274" y="3851725"/>
            <a:ext cx="195566" cy="285079"/>
            <a:chOff x="2528974" y="2863357"/>
            <a:chExt cx="246811" cy="359779"/>
          </a:xfrm>
          <a:solidFill>
            <a:schemeClr val="bg1"/>
          </a:solidFill>
        </p:grpSpPr>
        <p:sp>
          <p:nvSpPr>
            <p:cNvPr id="13"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25400" tIns="25400" rIns="25400" bIns="2540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4"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25400" tIns="25400" rIns="25400" bIns="2540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15" name="Group 124"/>
          <p:cNvGrpSpPr/>
          <p:nvPr/>
        </p:nvGrpSpPr>
        <p:grpSpPr>
          <a:xfrm>
            <a:off x="5040203" y="2698505"/>
            <a:ext cx="285079" cy="239835"/>
            <a:chOff x="5368132" y="2625725"/>
            <a:chExt cx="465138" cy="391319"/>
          </a:xfrm>
          <a:solidFill>
            <a:schemeClr val="bg1"/>
          </a:solidFill>
        </p:grpSpPr>
        <p:sp>
          <p:nvSpPr>
            <p:cNvPr id="16"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25400" tIns="25400" rIns="25400" bIns="2540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7"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25400" tIns="25400" rIns="25400" bIns="2540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8"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25400" tIns="25400" rIns="25400" bIns="2540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19" name="组合 40"/>
          <p:cNvGrpSpPr/>
          <p:nvPr/>
        </p:nvGrpSpPr>
        <p:grpSpPr>
          <a:xfrm>
            <a:off x="5040689" y="1574282"/>
            <a:ext cx="284593" cy="284593"/>
            <a:chOff x="3191434" y="2145028"/>
            <a:chExt cx="359165" cy="359165"/>
          </a:xfrm>
          <a:solidFill>
            <a:schemeClr val="bg1"/>
          </a:solidFill>
        </p:grpSpPr>
        <p:sp>
          <p:nvSpPr>
            <p:cNvPr id="20" name="AutoShape 123"/>
            <p:cNvSpPr/>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25400" tIns="25400" rIns="25400" bIns="2540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1" name="AutoShape 124"/>
            <p:cNvSpPr/>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25400" tIns="25400" rIns="25400" bIns="2540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2" name="AutoShape 125"/>
            <p:cNvSpPr/>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25400" tIns="25400" rIns="25400" bIns="2540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23" name="组合 56"/>
          <p:cNvGrpSpPr/>
          <p:nvPr/>
        </p:nvGrpSpPr>
        <p:grpSpPr>
          <a:xfrm flipH="1">
            <a:off x="831761" y="1574281"/>
            <a:ext cx="284593" cy="284593"/>
            <a:chOff x="2473104" y="2145028"/>
            <a:chExt cx="359165" cy="359165"/>
          </a:xfrm>
          <a:solidFill>
            <a:schemeClr val="bg1"/>
          </a:solidFill>
        </p:grpSpPr>
        <p:sp>
          <p:nvSpPr>
            <p:cNvPr id="24"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25400" tIns="25400" rIns="25400" bIns="2540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5"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25400" tIns="25400" rIns="25400" bIns="2540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26" name="组 25"/>
          <p:cNvGrpSpPr/>
          <p:nvPr/>
        </p:nvGrpSpPr>
        <p:grpSpPr>
          <a:xfrm>
            <a:off x="1415574" y="1353983"/>
            <a:ext cx="2602786" cy="849344"/>
            <a:chOff x="1887431" y="1805310"/>
            <a:chExt cx="3470381" cy="1132459"/>
          </a:xfrm>
        </p:grpSpPr>
        <p:sp>
          <p:nvSpPr>
            <p:cNvPr id="27" name="TextBox 19"/>
            <p:cNvSpPr txBox="1"/>
            <p:nvPr/>
          </p:nvSpPr>
          <p:spPr>
            <a:xfrm>
              <a:off x="1887431" y="1805310"/>
              <a:ext cx="2444433" cy="430887"/>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1500" dirty="0">
                  <a:solidFill>
                    <a:schemeClr val="tx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标题文字添加</a:t>
              </a:r>
              <a:endParaRPr lang="en-US" sz="1500" dirty="0">
                <a:solidFill>
                  <a:schemeClr val="tx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8" name="文本框 27"/>
            <p:cNvSpPr txBox="1"/>
            <p:nvPr/>
          </p:nvSpPr>
          <p:spPr>
            <a:xfrm>
              <a:off x="1887431" y="2149861"/>
              <a:ext cx="3470381" cy="787908"/>
            </a:xfrm>
            <a:prstGeom prst="rect">
              <a:avLst/>
            </a:prstGeom>
            <a:noFill/>
          </p:spPr>
          <p:txBody>
            <a:bodyPr wrap="square" rtlCol="0">
              <a:spAutoFit/>
              <a:scene3d>
                <a:camera prst="orthographicFront"/>
                <a:lightRig rig="threePt" dir="t"/>
              </a:scene3d>
              <a:sp3d contourW="12700"/>
            </a:bodyPr>
            <a:lstStyle/>
            <a:p>
              <a:pPr algn="just">
                <a:lnSpc>
                  <a:spcPct val="120000"/>
                </a:lnSpc>
              </a:pPr>
              <a:r>
                <a:rPr lang="zh-CN" altLang="en-US" sz="9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用户可以在投影仪或者计算机上进行演示，也可以将演示文稿打印出来，制作成胶片，以便应用到更广泛的领域中。</a:t>
              </a:r>
              <a:endParaRPr lang="zh-CN" altLang="en-US" sz="9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29" name="组 28"/>
          <p:cNvGrpSpPr/>
          <p:nvPr/>
        </p:nvGrpSpPr>
        <p:grpSpPr>
          <a:xfrm>
            <a:off x="1415574" y="2483840"/>
            <a:ext cx="2602786" cy="849344"/>
            <a:chOff x="1887431" y="1805310"/>
            <a:chExt cx="3470381" cy="1132459"/>
          </a:xfrm>
        </p:grpSpPr>
        <p:sp>
          <p:nvSpPr>
            <p:cNvPr id="30" name="TextBox 19"/>
            <p:cNvSpPr txBox="1"/>
            <p:nvPr/>
          </p:nvSpPr>
          <p:spPr>
            <a:xfrm>
              <a:off x="1887431" y="1805310"/>
              <a:ext cx="2444433" cy="430887"/>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1500" dirty="0">
                  <a:solidFill>
                    <a:schemeClr val="tx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标题文字添加</a:t>
              </a:r>
              <a:endParaRPr lang="en-US" sz="1500" dirty="0">
                <a:solidFill>
                  <a:schemeClr val="tx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1" name="文本框 30"/>
            <p:cNvSpPr txBox="1"/>
            <p:nvPr/>
          </p:nvSpPr>
          <p:spPr>
            <a:xfrm>
              <a:off x="1887431" y="2149861"/>
              <a:ext cx="3470381" cy="787908"/>
            </a:xfrm>
            <a:prstGeom prst="rect">
              <a:avLst/>
            </a:prstGeom>
            <a:noFill/>
          </p:spPr>
          <p:txBody>
            <a:bodyPr wrap="square" rtlCol="0">
              <a:spAutoFit/>
              <a:scene3d>
                <a:camera prst="orthographicFront"/>
                <a:lightRig rig="threePt" dir="t"/>
              </a:scene3d>
              <a:sp3d contourW="12700"/>
            </a:bodyPr>
            <a:lstStyle/>
            <a:p>
              <a:pPr algn="just">
                <a:lnSpc>
                  <a:spcPct val="120000"/>
                </a:lnSpc>
              </a:pPr>
              <a:r>
                <a:rPr lang="zh-CN" altLang="en-US" sz="9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用户可以在投影仪或者计算机上进行演示，也可以将演示文稿打印出来，制作成胶片，以便应用到更广泛的领域中。</a:t>
              </a:r>
              <a:endParaRPr lang="zh-CN" altLang="en-US" sz="9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32" name="组 31"/>
          <p:cNvGrpSpPr/>
          <p:nvPr/>
        </p:nvGrpSpPr>
        <p:grpSpPr>
          <a:xfrm>
            <a:off x="1419004" y="3622682"/>
            <a:ext cx="2602786" cy="849344"/>
            <a:chOff x="1887431" y="1805310"/>
            <a:chExt cx="3470381" cy="1132459"/>
          </a:xfrm>
        </p:grpSpPr>
        <p:sp>
          <p:nvSpPr>
            <p:cNvPr id="33" name="TextBox 19"/>
            <p:cNvSpPr txBox="1"/>
            <p:nvPr/>
          </p:nvSpPr>
          <p:spPr>
            <a:xfrm>
              <a:off x="1887431" y="1805310"/>
              <a:ext cx="2444433" cy="430887"/>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1500" dirty="0">
                  <a:solidFill>
                    <a:schemeClr val="tx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标题文字添加</a:t>
              </a:r>
              <a:endParaRPr lang="en-US" sz="1500" dirty="0">
                <a:solidFill>
                  <a:schemeClr val="tx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4" name="文本框 33"/>
            <p:cNvSpPr txBox="1"/>
            <p:nvPr/>
          </p:nvSpPr>
          <p:spPr>
            <a:xfrm>
              <a:off x="1887431" y="2149861"/>
              <a:ext cx="3470381" cy="787908"/>
            </a:xfrm>
            <a:prstGeom prst="rect">
              <a:avLst/>
            </a:prstGeom>
            <a:noFill/>
          </p:spPr>
          <p:txBody>
            <a:bodyPr wrap="square" rtlCol="0">
              <a:spAutoFit/>
              <a:scene3d>
                <a:camera prst="orthographicFront"/>
                <a:lightRig rig="threePt" dir="t"/>
              </a:scene3d>
              <a:sp3d contourW="12700"/>
            </a:bodyPr>
            <a:lstStyle/>
            <a:p>
              <a:pPr algn="just">
                <a:lnSpc>
                  <a:spcPct val="120000"/>
                </a:lnSpc>
              </a:pPr>
              <a:r>
                <a:rPr lang="zh-CN" altLang="en-US" sz="9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用户可以在投影仪或者计算机上进行演示，也可以将演示文稿打印出来，制作成胶片，以便应用到更广泛的领域中。</a:t>
              </a:r>
              <a:endParaRPr lang="zh-CN" altLang="en-US" sz="9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35" name="组 34"/>
          <p:cNvGrpSpPr/>
          <p:nvPr/>
        </p:nvGrpSpPr>
        <p:grpSpPr>
          <a:xfrm>
            <a:off x="5710104" y="1379912"/>
            <a:ext cx="2602786" cy="849344"/>
            <a:chOff x="1887431" y="1805310"/>
            <a:chExt cx="3470381" cy="1132459"/>
          </a:xfrm>
        </p:grpSpPr>
        <p:sp>
          <p:nvSpPr>
            <p:cNvPr id="36" name="TextBox 19"/>
            <p:cNvSpPr txBox="1"/>
            <p:nvPr/>
          </p:nvSpPr>
          <p:spPr>
            <a:xfrm>
              <a:off x="1887431" y="1805310"/>
              <a:ext cx="2444433" cy="430887"/>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1500" dirty="0">
                  <a:solidFill>
                    <a:schemeClr val="tx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标题文字添加</a:t>
              </a:r>
              <a:endParaRPr lang="en-US" sz="1500" dirty="0">
                <a:solidFill>
                  <a:schemeClr val="tx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7" name="文本框 36"/>
            <p:cNvSpPr txBox="1"/>
            <p:nvPr/>
          </p:nvSpPr>
          <p:spPr>
            <a:xfrm>
              <a:off x="1887431" y="2149861"/>
              <a:ext cx="3470381" cy="787908"/>
            </a:xfrm>
            <a:prstGeom prst="rect">
              <a:avLst/>
            </a:prstGeom>
            <a:noFill/>
          </p:spPr>
          <p:txBody>
            <a:bodyPr wrap="square" rtlCol="0">
              <a:spAutoFit/>
              <a:scene3d>
                <a:camera prst="orthographicFront"/>
                <a:lightRig rig="threePt" dir="t"/>
              </a:scene3d>
              <a:sp3d contourW="12700"/>
            </a:bodyPr>
            <a:lstStyle/>
            <a:p>
              <a:pPr algn="just">
                <a:lnSpc>
                  <a:spcPct val="120000"/>
                </a:lnSpc>
              </a:pPr>
              <a:r>
                <a:rPr lang="zh-CN" altLang="en-US" sz="9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用户可以在投影仪或者计算机上进行演示，也可以将演示文稿打印出来，制作成胶片，以便应用到更广泛的领域中。</a:t>
              </a:r>
              <a:endParaRPr lang="zh-CN" altLang="en-US" sz="9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38" name="组 37"/>
          <p:cNvGrpSpPr/>
          <p:nvPr/>
        </p:nvGrpSpPr>
        <p:grpSpPr>
          <a:xfrm>
            <a:off x="5710104" y="2509769"/>
            <a:ext cx="2602786" cy="849344"/>
            <a:chOff x="1887431" y="1805310"/>
            <a:chExt cx="3470381" cy="1132459"/>
          </a:xfrm>
        </p:grpSpPr>
        <p:sp>
          <p:nvSpPr>
            <p:cNvPr id="39" name="TextBox 19"/>
            <p:cNvSpPr txBox="1"/>
            <p:nvPr/>
          </p:nvSpPr>
          <p:spPr>
            <a:xfrm>
              <a:off x="1887431" y="1805310"/>
              <a:ext cx="2444433" cy="430887"/>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1500" dirty="0">
                  <a:solidFill>
                    <a:schemeClr val="tx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标题文字添加</a:t>
              </a:r>
              <a:endParaRPr lang="en-US" sz="1500" dirty="0">
                <a:solidFill>
                  <a:schemeClr val="tx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0" name="文本框 39"/>
            <p:cNvSpPr txBox="1"/>
            <p:nvPr/>
          </p:nvSpPr>
          <p:spPr>
            <a:xfrm>
              <a:off x="1887431" y="2149861"/>
              <a:ext cx="3470381" cy="787908"/>
            </a:xfrm>
            <a:prstGeom prst="rect">
              <a:avLst/>
            </a:prstGeom>
            <a:noFill/>
          </p:spPr>
          <p:txBody>
            <a:bodyPr wrap="square" rtlCol="0">
              <a:spAutoFit/>
              <a:scene3d>
                <a:camera prst="orthographicFront"/>
                <a:lightRig rig="threePt" dir="t"/>
              </a:scene3d>
              <a:sp3d contourW="12700"/>
            </a:bodyPr>
            <a:lstStyle/>
            <a:p>
              <a:pPr algn="just">
                <a:lnSpc>
                  <a:spcPct val="120000"/>
                </a:lnSpc>
              </a:pPr>
              <a:r>
                <a:rPr lang="zh-CN" altLang="en-US" sz="9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用户可以在投影仪或者计算机上进行演示，也可以将演示文稿打印出来，制作成胶片，以便应用到更广泛的领域中。</a:t>
              </a:r>
              <a:endParaRPr lang="zh-CN" altLang="en-US" sz="9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41" name="组 40"/>
          <p:cNvGrpSpPr/>
          <p:nvPr/>
        </p:nvGrpSpPr>
        <p:grpSpPr>
          <a:xfrm>
            <a:off x="5713534" y="3648612"/>
            <a:ext cx="2602786" cy="849344"/>
            <a:chOff x="1887431" y="1805310"/>
            <a:chExt cx="3470381" cy="1132459"/>
          </a:xfrm>
        </p:grpSpPr>
        <p:sp>
          <p:nvSpPr>
            <p:cNvPr id="42" name="TextBox 19"/>
            <p:cNvSpPr txBox="1"/>
            <p:nvPr/>
          </p:nvSpPr>
          <p:spPr>
            <a:xfrm>
              <a:off x="1887431" y="1805310"/>
              <a:ext cx="2444433" cy="430887"/>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1500" dirty="0">
                  <a:solidFill>
                    <a:schemeClr val="tx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标题文字添加</a:t>
              </a:r>
              <a:endParaRPr lang="en-US" sz="1500" dirty="0">
                <a:solidFill>
                  <a:schemeClr val="tx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3" name="文本框 42"/>
            <p:cNvSpPr txBox="1"/>
            <p:nvPr/>
          </p:nvSpPr>
          <p:spPr>
            <a:xfrm>
              <a:off x="1887431" y="2149861"/>
              <a:ext cx="3470381" cy="787908"/>
            </a:xfrm>
            <a:prstGeom prst="rect">
              <a:avLst/>
            </a:prstGeom>
            <a:noFill/>
          </p:spPr>
          <p:txBody>
            <a:bodyPr wrap="square" rtlCol="0">
              <a:spAutoFit/>
              <a:scene3d>
                <a:camera prst="orthographicFront"/>
                <a:lightRig rig="threePt" dir="t"/>
              </a:scene3d>
              <a:sp3d contourW="12700"/>
            </a:bodyPr>
            <a:lstStyle/>
            <a:p>
              <a:pPr algn="just">
                <a:lnSpc>
                  <a:spcPct val="120000"/>
                </a:lnSpc>
              </a:pPr>
              <a:r>
                <a:rPr lang="zh-CN" altLang="en-US" sz="9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用户可以在投影仪或者计算机上进行演示，也可以将演示文稿打印出来，制作成胶片，以便应用到更广泛的领域中。</a:t>
              </a:r>
              <a:endParaRPr lang="zh-CN" altLang="en-US" sz="9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sp>
        <p:nvSpPr>
          <p:cNvPr id="47" name="矩形 46"/>
          <p:cNvSpPr/>
          <p:nvPr/>
        </p:nvSpPr>
        <p:spPr>
          <a:xfrm>
            <a:off x="0" y="-1"/>
            <a:ext cx="9144000" cy="12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8" name="矩形 47"/>
          <p:cNvSpPr/>
          <p:nvPr/>
        </p:nvSpPr>
        <p:spPr>
          <a:xfrm>
            <a:off x="349112" y="-1"/>
            <a:ext cx="2376677" cy="12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9" name="矩形 48"/>
          <p:cNvSpPr/>
          <p:nvPr/>
        </p:nvSpPr>
        <p:spPr>
          <a:xfrm>
            <a:off x="0" y="5020000"/>
            <a:ext cx="9144000" cy="12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0" name="矩形 49"/>
          <p:cNvSpPr/>
          <p:nvPr/>
        </p:nvSpPr>
        <p:spPr>
          <a:xfrm>
            <a:off x="6377500" y="5020000"/>
            <a:ext cx="2376677" cy="12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1" name="文本框 50"/>
          <p:cNvSpPr txBox="1"/>
          <p:nvPr/>
        </p:nvSpPr>
        <p:spPr>
          <a:xfrm>
            <a:off x="201336" y="385894"/>
            <a:ext cx="2615583" cy="369332"/>
          </a:xfrm>
          <a:prstGeom prst="rect">
            <a:avLst/>
          </a:prstGeom>
          <a:noFill/>
        </p:spPr>
        <p:txBody>
          <a:bodyPr wrap="square" rtlCol="0">
            <a:spAutoFit/>
          </a:bodyPr>
          <a:lstStyle/>
          <a:p>
            <a:r>
              <a:rPr lang="zh-CN" altLang="en-US" sz="1800" dirty="0" smtClean="0"/>
              <a:t>请输入标题文字</a:t>
            </a:r>
            <a:endParaRPr lang="zh-CN" altLang="en-US" sz="1800" dirty="0"/>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ppt_x"/>
                                          </p:val>
                                        </p:tav>
                                        <p:tav tm="100000">
                                          <p:val>
                                            <p:strVal val="#ppt_x"/>
                                          </p:val>
                                        </p:tav>
                                      </p:tavLst>
                                    </p:anim>
                                    <p:anim calcmode="lin" valueType="num">
                                      <p:cBhvr additive="base">
                                        <p:cTn id="2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ppt_x"/>
                                          </p:val>
                                        </p:tav>
                                        <p:tav tm="100000">
                                          <p:val>
                                            <p:strVal val="#ppt_x"/>
                                          </p:val>
                                        </p:tav>
                                      </p:tavLst>
                                    </p:anim>
                                    <p:anim calcmode="lin" valueType="num">
                                      <p:cBhvr additive="base">
                                        <p:cTn id="3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500" fill="hold"/>
                                        <p:tgtEl>
                                          <p:spTgt spid="41"/>
                                        </p:tgtEl>
                                        <p:attrNameLst>
                                          <p:attrName>ppt_x</p:attrName>
                                        </p:attrNameLst>
                                      </p:cBhvr>
                                      <p:tavLst>
                                        <p:tav tm="0">
                                          <p:val>
                                            <p:strVal val="#ppt_x"/>
                                          </p:val>
                                        </p:tav>
                                        <p:tav tm="100000">
                                          <p:val>
                                            <p:strVal val="#ppt_x"/>
                                          </p:val>
                                        </p:tav>
                                      </p:tavLst>
                                    </p:anim>
                                    <p:anim calcmode="lin" valueType="num">
                                      <p:cBhvr additive="base">
                                        <p:cTn id="3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3023" y="1335800"/>
            <a:ext cx="8652641" cy="2530199"/>
            <a:chOff x="-19004" y="1282634"/>
            <a:chExt cx="9837215" cy="2876592"/>
          </a:xfrm>
        </p:grpSpPr>
        <p:sp>
          <p:nvSpPr>
            <p:cNvPr id="5" name="菱形 4"/>
            <p:cNvSpPr/>
            <p:nvPr/>
          </p:nvSpPr>
          <p:spPr>
            <a:xfrm rot="16200000">
              <a:off x="331446" y="1272264"/>
              <a:ext cx="1372908" cy="1393648"/>
            </a:xfrm>
            <a:prstGeom prst="diamond">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6" name="六边形 6"/>
            <p:cNvSpPr/>
            <p:nvPr/>
          </p:nvSpPr>
          <p:spPr>
            <a:xfrm>
              <a:off x="740608" y="1682517"/>
              <a:ext cx="554584" cy="573142"/>
            </a:xfrm>
            <a:custGeom>
              <a:avLst/>
              <a:gdLst>
                <a:gd name="T0" fmla="*/ 743 w 743"/>
                <a:gd name="T1" fmla="*/ 27 h 769"/>
                <a:gd name="T2" fmla="*/ 736 w 743"/>
                <a:gd name="T3" fmla="*/ 8 h 769"/>
                <a:gd name="T4" fmla="*/ 717 w 743"/>
                <a:gd name="T5" fmla="*/ 0 h 769"/>
                <a:gd name="T6" fmla="*/ 599 w 743"/>
                <a:gd name="T7" fmla="*/ 0 h 769"/>
                <a:gd name="T8" fmla="*/ 591 w 743"/>
                <a:gd name="T9" fmla="*/ 1 h 769"/>
                <a:gd name="T10" fmla="*/ 569 w 743"/>
                <a:gd name="T11" fmla="*/ 1 h 769"/>
                <a:gd name="T12" fmla="*/ 555 w 743"/>
                <a:gd name="T13" fmla="*/ 2 h 769"/>
                <a:gd name="T14" fmla="*/ 184 w 743"/>
                <a:gd name="T15" fmla="*/ 2 h 769"/>
                <a:gd name="T16" fmla="*/ 171 w 743"/>
                <a:gd name="T17" fmla="*/ 1 h 769"/>
                <a:gd name="T18" fmla="*/ 152 w 743"/>
                <a:gd name="T19" fmla="*/ 1 h 769"/>
                <a:gd name="T20" fmla="*/ 144 w 743"/>
                <a:gd name="T21" fmla="*/ 0 h 769"/>
                <a:gd name="T22" fmla="*/ 26 w 743"/>
                <a:gd name="T23" fmla="*/ 0 h 769"/>
                <a:gd name="T24" fmla="*/ 8 w 743"/>
                <a:gd name="T25" fmla="*/ 8 h 769"/>
                <a:gd name="T26" fmla="*/ 0 w 743"/>
                <a:gd name="T27" fmla="*/ 27 h 769"/>
                <a:gd name="T28" fmla="*/ 118 w 743"/>
                <a:gd name="T29" fmla="*/ 266 h 769"/>
                <a:gd name="T30" fmla="*/ 118 w 743"/>
                <a:gd name="T31" fmla="*/ 267 h 769"/>
                <a:gd name="T32" fmla="*/ 118 w 743"/>
                <a:gd name="T33" fmla="*/ 270 h 769"/>
                <a:gd name="T34" fmla="*/ 342 w 743"/>
                <a:gd name="T35" fmla="*/ 511 h 769"/>
                <a:gd name="T36" fmla="*/ 342 w 743"/>
                <a:gd name="T37" fmla="*/ 713 h 769"/>
                <a:gd name="T38" fmla="*/ 242 w 743"/>
                <a:gd name="T39" fmla="*/ 713 h 769"/>
                <a:gd name="T40" fmla="*/ 228 w 743"/>
                <a:gd name="T41" fmla="*/ 727 h 769"/>
                <a:gd name="T42" fmla="*/ 228 w 743"/>
                <a:gd name="T43" fmla="*/ 756 h 769"/>
                <a:gd name="T44" fmla="*/ 242 w 743"/>
                <a:gd name="T45" fmla="*/ 769 h 769"/>
                <a:gd name="T46" fmla="*/ 498 w 743"/>
                <a:gd name="T47" fmla="*/ 769 h 769"/>
                <a:gd name="T48" fmla="*/ 511 w 743"/>
                <a:gd name="T49" fmla="*/ 756 h 769"/>
                <a:gd name="T50" fmla="*/ 511 w 743"/>
                <a:gd name="T51" fmla="*/ 727 h 769"/>
                <a:gd name="T52" fmla="*/ 498 w 743"/>
                <a:gd name="T53" fmla="*/ 713 h 769"/>
                <a:gd name="T54" fmla="*/ 398 w 743"/>
                <a:gd name="T55" fmla="*/ 713 h 769"/>
                <a:gd name="T56" fmla="*/ 398 w 743"/>
                <a:gd name="T57" fmla="*/ 511 h 769"/>
                <a:gd name="T58" fmla="*/ 621 w 743"/>
                <a:gd name="T59" fmla="*/ 279 h 769"/>
                <a:gd name="T60" fmla="*/ 623 w 743"/>
                <a:gd name="T61" fmla="*/ 271 h 769"/>
                <a:gd name="T62" fmla="*/ 623 w 743"/>
                <a:gd name="T63" fmla="*/ 266 h 769"/>
                <a:gd name="T64" fmla="*/ 743 w 743"/>
                <a:gd name="T65" fmla="*/ 27 h 769"/>
                <a:gd name="T66" fmla="*/ 370 w 743"/>
                <a:gd name="T67" fmla="*/ 457 h 769"/>
                <a:gd name="T68" fmla="*/ 174 w 743"/>
                <a:gd name="T69" fmla="*/ 261 h 769"/>
                <a:gd name="T70" fmla="*/ 174 w 743"/>
                <a:gd name="T71" fmla="*/ 58 h 769"/>
                <a:gd name="T72" fmla="*/ 566 w 743"/>
                <a:gd name="T73" fmla="*/ 58 h 769"/>
                <a:gd name="T74" fmla="*/ 566 w 743"/>
                <a:gd name="T75" fmla="*/ 261 h 769"/>
                <a:gd name="T76" fmla="*/ 370 w 743"/>
                <a:gd name="T77" fmla="*/ 457 h 769"/>
                <a:gd name="T78" fmla="*/ 118 w 743"/>
                <a:gd name="T79" fmla="*/ 209 h 769"/>
                <a:gd name="T80" fmla="*/ 55 w 743"/>
                <a:gd name="T81" fmla="*/ 53 h 769"/>
                <a:gd name="T82" fmla="*/ 118 w 743"/>
                <a:gd name="T83" fmla="*/ 53 h 769"/>
                <a:gd name="T84" fmla="*/ 118 w 743"/>
                <a:gd name="T85" fmla="*/ 209 h 769"/>
                <a:gd name="T86" fmla="*/ 626 w 743"/>
                <a:gd name="T87" fmla="*/ 209 h 769"/>
                <a:gd name="T88" fmla="*/ 626 w 743"/>
                <a:gd name="T89" fmla="*/ 53 h 769"/>
                <a:gd name="T90" fmla="*/ 688 w 743"/>
                <a:gd name="T91" fmla="*/ 53 h 769"/>
                <a:gd name="T92" fmla="*/ 626 w 743"/>
                <a:gd name="T93" fmla="*/ 20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3" h="769">
                  <a:moveTo>
                    <a:pt x="743" y="27"/>
                  </a:moveTo>
                  <a:cubicBezTo>
                    <a:pt x="743" y="20"/>
                    <a:pt x="741" y="13"/>
                    <a:pt x="736" y="8"/>
                  </a:cubicBezTo>
                  <a:cubicBezTo>
                    <a:pt x="731" y="3"/>
                    <a:pt x="724" y="0"/>
                    <a:pt x="717" y="0"/>
                  </a:cubicBezTo>
                  <a:lnTo>
                    <a:pt x="599" y="0"/>
                  </a:lnTo>
                  <a:cubicBezTo>
                    <a:pt x="596" y="0"/>
                    <a:pt x="594" y="0"/>
                    <a:pt x="591" y="1"/>
                  </a:cubicBezTo>
                  <a:lnTo>
                    <a:pt x="569" y="1"/>
                  </a:lnTo>
                  <a:cubicBezTo>
                    <a:pt x="565" y="1"/>
                    <a:pt x="560" y="1"/>
                    <a:pt x="555" y="2"/>
                  </a:cubicBezTo>
                  <a:lnTo>
                    <a:pt x="184" y="2"/>
                  </a:lnTo>
                  <a:cubicBezTo>
                    <a:pt x="179" y="1"/>
                    <a:pt x="175" y="1"/>
                    <a:pt x="171" y="1"/>
                  </a:cubicBezTo>
                  <a:lnTo>
                    <a:pt x="152" y="1"/>
                  </a:lnTo>
                  <a:cubicBezTo>
                    <a:pt x="149" y="0"/>
                    <a:pt x="147" y="0"/>
                    <a:pt x="144" y="0"/>
                  </a:cubicBezTo>
                  <a:lnTo>
                    <a:pt x="26" y="0"/>
                  </a:lnTo>
                  <a:cubicBezTo>
                    <a:pt x="19" y="0"/>
                    <a:pt x="13" y="3"/>
                    <a:pt x="8" y="8"/>
                  </a:cubicBezTo>
                  <a:cubicBezTo>
                    <a:pt x="2" y="13"/>
                    <a:pt x="0" y="20"/>
                    <a:pt x="0" y="27"/>
                  </a:cubicBezTo>
                  <a:cubicBezTo>
                    <a:pt x="0" y="36"/>
                    <a:pt x="3" y="239"/>
                    <a:pt x="118" y="266"/>
                  </a:cubicBezTo>
                  <a:lnTo>
                    <a:pt x="118" y="267"/>
                  </a:lnTo>
                  <a:cubicBezTo>
                    <a:pt x="118" y="268"/>
                    <a:pt x="118" y="269"/>
                    <a:pt x="118" y="270"/>
                  </a:cubicBezTo>
                  <a:cubicBezTo>
                    <a:pt x="123" y="394"/>
                    <a:pt x="220" y="497"/>
                    <a:pt x="342" y="511"/>
                  </a:cubicBezTo>
                  <a:lnTo>
                    <a:pt x="342" y="713"/>
                  </a:lnTo>
                  <a:lnTo>
                    <a:pt x="242" y="713"/>
                  </a:lnTo>
                  <a:cubicBezTo>
                    <a:pt x="234" y="713"/>
                    <a:pt x="228" y="719"/>
                    <a:pt x="228" y="727"/>
                  </a:cubicBezTo>
                  <a:lnTo>
                    <a:pt x="228" y="756"/>
                  </a:lnTo>
                  <a:cubicBezTo>
                    <a:pt x="228" y="763"/>
                    <a:pt x="234" y="769"/>
                    <a:pt x="242" y="769"/>
                  </a:cubicBezTo>
                  <a:lnTo>
                    <a:pt x="498" y="769"/>
                  </a:lnTo>
                  <a:cubicBezTo>
                    <a:pt x="505" y="769"/>
                    <a:pt x="511" y="763"/>
                    <a:pt x="511" y="756"/>
                  </a:cubicBezTo>
                  <a:lnTo>
                    <a:pt x="511" y="727"/>
                  </a:lnTo>
                  <a:cubicBezTo>
                    <a:pt x="511" y="719"/>
                    <a:pt x="505" y="713"/>
                    <a:pt x="498" y="713"/>
                  </a:cubicBezTo>
                  <a:lnTo>
                    <a:pt x="398" y="713"/>
                  </a:lnTo>
                  <a:lnTo>
                    <a:pt x="398" y="511"/>
                  </a:lnTo>
                  <a:cubicBezTo>
                    <a:pt x="519" y="498"/>
                    <a:pt x="612" y="401"/>
                    <a:pt x="621" y="279"/>
                  </a:cubicBezTo>
                  <a:cubicBezTo>
                    <a:pt x="622" y="277"/>
                    <a:pt x="623" y="274"/>
                    <a:pt x="623" y="271"/>
                  </a:cubicBezTo>
                  <a:lnTo>
                    <a:pt x="623" y="266"/>
                  </a:lnTo>
                  <a:cubicBezTo>
                    <a:pt x="740" y="242"/>
                    <a:pt x="743" y="36"/>
                    <a:pt x="743" y="27"/>
                  </a:cubicBezTo>
                  <a:close/>
                  <a:moveTo>
                    <a:pt x="370" y="457"/>
                  </a:moveTo>
                  <a:cubicBezTo>
                    <a:pt x="262" y="457"/>
                    <a:pt x="174" y="369"/>
                    <a:pt x="174" y="261"/>
                  </a:cubicBezTo>
                  <a:lnTo>
                    <a:pt x="174" y="58"/>
                  </a:lnTo>
                  <a:lnTo>
                    <a:pt x="566" y="58"/>
                  </a:lnTo>
                  <a:lnTo>
                    <a:pt x="566" y="261"/>
                  </a:lnTo>
                  <a:cubicBezTo>
                    <a:pt x="566" y="369"/>
                    <a:pt x="478" y="457"/>
                    <a:pt x="370" y="457"/>
                  </a:cubicBezTo>
                  <a:close/>
                  <a:moveTo>
                    <a:pt x="118" y="209"/>
                  </a:moveTo>
                  <a:cubicBezTo>
                    <a:pt x="73" y="184"/>
                    <a:pt x="59" y="98"/>
                    <a:pt x="55" y="53"/>
                  </a:cubicBezTo>
                  <a:lnTo>
                    <a:pt x="118" y="53"/>
                  </a:lnTo>
                  <a:lnTo>
                    <a:pt x="118" y="209"/>
                  </a:lnTo>
                  <a:close/>
                  <a:moveTo>
                    <a:pt x="626" y="209"/>
                  </a:moveTo>
                  <a:lnTo>
                    <a:pt x="626" y="53"/>
                  </a:lnTo>
                  <a:lnTo>
                    <a:pt x="688" y="53"/>
                  </a:lnTo>
                  <a:cubicBezTo>
                    <a:pt x="684" y="98"/>
                    <a:pt x="670" y="184"/>
                    <a:pt x="626" y="20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7" name="菱形 6"/>
            <p:cNvSpPr/>
            <p:nvPr/>
          </p:nvSpPr>
          <p:spPr>
            <a:xfrm rot="16200000">
              <a:off x="2919249" y="1272262"/>
              <a:ext cx="1372908" cy="1393652"/>
            </a:xfrm>
            <a:prstGeom prst="diamond">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8" name="六边形 10"/>
            <p:cNvSpPr/>
            <p:nvPr/>
          </p:nvSpPr>
          <p:spPr>
            <a:xfrm>
              <a:off x="3355399" y="1646851"/>
              <a:ext cx="573142" cy="571942"/>
            </a:xfrm>
            <a:custGeom>
              <a:avLst/>
              <a:gdLst>
                <a:gd name="connsiteX0" fmla="*/ 73141 w 606368"/>
                <a:gd name="connsiteY0" fmla="*/ 459099 h 605099"/>
                <a:gd name="connsiteX1" fmla="*/ 146282 w 606368"/>
                <a:gd name="connsiteY1" fmla="*/ 532099 h 605099"/>
                <a:gd name="connsiteX2" fmla="*/ 73141 w 606368"/>
                <a:gd name="connsiteY2" fmla="*/ 605099 h 605099"/>
                <a:gd name="connsiteX3" fmla="*/ 0 w 606368"/>
                <a:gd name="connsiteY3" fmla="*/ 532099 h 605099"/>
                <a:gd name="connsiteX4" fmla="*/ 73141 w 606368"/>
                <a:gd name="connsiteY4" fmla="*/ 459099 h 605099"/>
                <a:gd name="connsiteX5" fmla="*/ 90350 w 606368"/>
                <a:gd name="connsiteY5" fmla="*/ 311335 h 605099"/>
                <a:gd name="connsiteX6" fmla="*/ 286566 w 606368"/>
                <a:gd name="connsiteY6" fmla="*/ 507355 h 605099"/>
                <a:gd name="connsiteX7" fmla="*/ 245213 w 606368"/>
                <a:gd name="connsiteY7" fmla="*/ 548647 h 605099"/>
                <a:gd name="connsiteX8" fmla="*/ 203860 w 606368"/>
                <a:gd name="connsiteY8" fmla="*/ 507355 h 605099"/>
                <a:gd name="connsiteX9" fmla="*/ 90350 w 606368"/>
                <a:gd name="connsiteY9" fmla="*/ 393919 h 605099"/>
                <a:gd name="connsiteX10" fmla="*/ 48902 w 606368"/>
                <a:gd name="connsiteY10" fmla="*/ 352627 h 605099"/>
                <a:gd name="connsiteX11" fmla="*/ 90350 w 606368"/>
                <a:gd name="connsiteY11" fmla="*/ 311335 h 605099"/>
                <a:gd name="connsiteX12" fmla="*/ 112838 w 606368"/>
                <a:gd name="connsiteY12" fmla="*/ 158772 h 605099"/>
                <a:gd name="connsiteX13" fmla="*/ 439340 w 606368"/>
                <a:gd name="connsiteY13" fmla="*/ 484848 h 605099"/>
                <a:gd name="connsiteX14" fmla="*/ 397986 w 606368"/>
                <a:gd name="connsiteY14" fmla="*/ 526136 h 605099"/>
                <a:gd name="connsiteX15" fmla="*/ 356631 w 606368"/>
                <a:gd name="connsiteY15" fmla="*/ 484848 h 605099"/>
                <a:gd name="connsiteX16" fmla="*/ 112838 w 606368"/>
                <a:gd name="connsiteY16" fmla="*/ 241443 h 605099"/>
                <a:gd name="connsiteX17" fmla="*/ 71483 w 606368"/>
                <a:gd name="connsiteY17" fmla="*/ 200060 h 605099"/>
                <a:gd name="connsiteX18" fmla="*/ 112838 w 606368"/>
                <a:gd name="connsiteY18" fmla="*/ 158772 h 605099"/>
                <a:gd name="connsiteX19" fmla="*/ 121024 w 606368"/>
                <a:gd name="connsiteY19" fmla="*/ 0 h 605099"/>
                <a:gd name="connsiteX20" fmla="*/ 606368 w 606368"/>
                <a:gd name="connsiteY20" fmla="*/ 484702 h 605099"/>
                <a:gd name="connsiteX21" fmla="*/ 565012 w 606368"/>
                <a:gd name="connsiteY21" fmla="*/ 525995 h 605099"/>
                <a:gd name="connsiteX22" fmla="*/ 523656 w 606368"/>
                <a:gd name="connsiteY22" fmla="*/ 484702 h 605099"/>
                <a:gd name="connsiteX23" fmla="*/ 121024 w 606368"/>
                <a:gd name="connsiteY23" fmla="*/ 82586 h 605099"/>
                <a:gd name="connsiteX24" fmla="*/ 79668 w 606368"/>
                <a:gd name="connsiteY24" fmla="*/ 41293 h 605099"/>
                <a:gd name="connsiteX25" fmla="*/ 121024 w 606368"/>
                <a:gd name="connsiteY25" fmla="*/ 0 h 60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6368" h="605099">
                  <a:moveTo>
                    <a:pt x="73141" y="459099"/>
                  </a:moveTo>
                  <a:cubicBezTo>
                    <a:pt x="113536" y="459099"/>
                    <a:pt x="146282" y="491782"/>
                    <a:pt x="146282" y="532099"/>
                  </a:cubicBezTo>
                  <a:cubicBezTo>
                    <a:pt x="146282" y="572416"/>
                    <a:pt x="113536" y="605099"/>
                    <a:pt x="73141" y="605099"/>
                  </a:cubicBezTo>
                  <a:cubicBezTo>
                    <a:pt x="32746" y="605099"/>
                    <a:pt x="0" y="572416"/>
                    <a:pt x="0" y="532099"/>
                  </a:cubicBezTo>
                  <a:cubicBezTo>
                    <a:pt x="0" y="491782"/>
                    <a:pt x="32746" y="459099"/>
                    <a:pt x="73141" y="459099"/>
                  </a:cubicBezTo>
                  <a:close/>
                  <a:moveTo>
                    <a:pt x="90350" y="311335"/>
                  </a:moveTo>
                  <a:cubicBezTo>
                    <a:pt x="198584" y="311335"/>
                    <a:pt x="286566" y="399280"/>
                    <a:pt x="286566" y="507355"/>
                  </a:cubicBezTo>
                  <a:cubicBezTo>
                    <a:pt x="286566" y="530118"/>
                    <a:pt x="268103" y="548647"/>
                    <a:pt x="245213" y="548647"/>
                  </a:cubicBezTo>
                  <a:cubicBezTo>
                    <a:pt x="222417" y="548647"/>
                    <a:pt x="203860" y="530118"/>
                    <a:pt x="203860" y="507355"/>
                  </a:cubicBezTo>
                  <a:cubicBezTo>
                    <a:pt x="203860" y="444805"/>
                    <a:pt x="152898" y="393919"/>
                    <a:pt x="90350" y="393919"/>
                  </a:cubicBezTo>
                  <a:cubicBezTo>
                    <a:pt x="67459" y="393919"/>
                    <a:pt x="48902" y="375483"/>
                    <a:pt x="48902" y="352627"/>
                  </a:cubicBezTo>
                  <a:cubicBezTo>
                    <a:pt x="48902" y="329770"/>
                    <a:pt x="67459" y="311335"/>
                    <a:pt x="90350" y="311335"/>
                  </a:cubicBezTo>
                  <a:close/>
                  <a:moveTo>
                    <a:pt x="112838" y="158772"/>
                  </a:moveTo>
                  <a:cubicBezTo>
                    <a:pt x="292857" y="158772"/>
                    <a:pt x="439340" y="305021"/>
                    <a:pt x="439340" y="484848"/>
                  </a:cubicBezTo>
                  <a:cubicBezTo>
                    <a:pt x="439340" y="507608"/>
                    <a:pt x="420783" y="526136"/>
                    <a:pt x="397986" y="526136"/>
                  </a:cubicBezTo>
                  <a:cubicBezTo>
                    <a:pt x="375095" y="526136"/>
                    <a:pt x="356631" y="507608"/>
                    <a:pt x="356631" y="484848"/>
                  </a:cubicBezTo>
                  <a:cubicBezTo>
                    <a:pt x="356631" y="350636"/>
                    <a:pt x="247263" y="241443"/>
                    <a:pt x="112838" y="241443"/>
                  </a:cubicBezTo>
                  <a:cubicBezTo>
                    <a:pt x="89947" y="241443"/>
                    <a:pt x="71483" y="222915"/>
                    <a:pt x="71483" y="200060"/>
                  </a:cubicBezTo>
                  <a:cubicBezTo>
                    <a:pt x="71483" y="177300"/>
                    <a:pt x="89947" y="158772"/>
                    <a:pt x="112838" y="158772"/>
                  </a:cubicBezTo>
                  <a:close/>
                  <a:moveTo>
                    <a:pt x="121024" y="0"/>
                  </a:moveTo>
                  <a:cubicBezTo>
                    <a:pt x="388661" y="0"/>
                    <a:pt x="606368" y="217377"/>
                    <a:pt x="606368" y="484702"/>
                  </a:cubicBezTo>
                  <a:cubicBezTo>
                    <a:pt x="606368" y="507465"/>
                    <a:pt x="587904" y="525995"/>
                    <a:pt x="565012" y="525995"/>
                  </a:cubicBezTo>
                  <a:cubicBezTo>
                    <a:pt x="542120" y="525995"/>
                    <a:pt x="523656" y="507465"/>
                    <a:pt x="523656" y="484702"/>
                  </a:cubicBezTo>
                  <a:cubicBezTo>
                    <a:pt x="523656" y="262997"/>
                    <a:pt x="342971" y="82586"/>
                    <a:pt x="121024" y="82586"/>
                  </a:cubicBezTo>
                  <a:cubicBezTo>
                    <a:pt x="98227" y="82586"/>
                    <a:pt x="79668" y="64150"/>
                    <a:pt x="79668" y="41293"/>
                  </a:cubicBezTo>
                  <a:cubicBezTo>
                    <a:pt x="79668" y="18530"/>
                    <a:pt x="98227" y="0"/>
                    <a:pt x="12102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9" name="菱形 8"/>
            <p:cNvSpPr/>
            <p:nvPr/>
          </p:nvSpPr>
          <p:spPr>
            <a:xfrm rot="16200000">
              <a:off x="5507052" y="1272263"/>
              <a:ext cx="1372908" cy="1393650"/>
            </a:xfrm>
            <a:prstGeom prst="diamond">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0" name="六边形 13"/>
            <p:cNvSpPr/>
            <p:nvPr/>
          </p:nvSpPr>
          <p:spPr>
            <a:xfrm>
              <a:off x="5932154" y="1682517"/>
              <a:ext cx="522703" cy="573142"/>
            </a:xfrm>
            <a:custGeom>
              <a:avLst/>
              <a:gdLst>
                <a:gd name="connsiteX0" fmla="*/ 130776 w 510187"/>
                <a:gd name="connsiteY0" fmla="*/ 398252 h 559418"/>
                <a:gd name="connsiteX1" fmla="*/ 180826 w 510187"/>
                <a:gd name="connsiteY1" fmla="*/ 398252 h 559418"/>
                <a:gd name="connsiteX2" fmla="*/ 195356 w 510187"/>
                <a:gd name="connsiteY2" fmla="*/ 420815 h 559418"/>
                <a:gd name="connsiteX3" fmla="*/ 140463 w 510187"/>
                <a:gd name="connsiteY3" fmla="*/ 420815 h 559418"/>
                <a:gd name="connsiteX4" fmla="*/ 48435 w 510187"/>
                <a:gd name="connsiteY4" fmla="*/ 535243 h 559418"/>
                <a:gd name="connsiteX5" fmla="*/ 461752 w 510187"/>
                <a:gd name="connsiteY5" fmla="*/ 535243 h 559418"/>
                <a:gd name="connsiteX6" fmla="*/ 369724 w 510187"/>
                <a:gd name="connsiteY6" fmla="*/ 420815 h 559418"/>
                <a:gd name="connsiteX7" fmla="*/ 316445 w 510187"/>
                <a:gd name="connsiteY7" fmla="*/ 420815 h 559418"/>
                <a:gd name="connsiteX8" fmla="*/ 329361 w 510187"/>
                <a:gd name="connsiteY8" fmla="*/ 398252 h 559418"/>
                <a:gd name="connsiteX9" fmla="*/ 381026 w 510187"/>
                <a:gd name="connsiteY9" fmla="*/ 398252 h 559418"/>
                <a:gd name="connsiteX10" fmla="*/ 510187 w 510187"/>
                <a:gd name="connsiteY10" fmla="*/ 559418 h 559418"/>
                <a:gd name="connsiteX11" fmla="*/ 0 w 510187"/>
                <a:gd name="connsiteY11" fmla="*/ 559418 h 559418"/>
                <a:gd name="connsiteX12" fmla="*/ 254964 w 510187"/>
                <a:gd name="connsiteY12" fmla="*/ 79000 h 559418"/>
                <a:gd name="connsiteX13" fmla="*/ 175836 w 510187"/>
                <a:gd name="connsiteY13" fmla="*/ 159612 h 559418"/>
                <a:gd name="connsiteX14" fmla="*/ 254964 w 510187"/>
                <a:gd name="connsiteY14" fmla="*/ 238611 h 559418"/>
                <a:gd name="connsiteX15" fmla="*/ 335706 w 510187"/>
                <a:gd name="connsiteY15" fmla="*/ 159612 h 559418"/>
                <a:gd name="connsiteX16" fmla="*/ 254964 w 510187"/>
                <a:gd name="connsiteY16" fmla="*/ 79000 h 559418"/>
                <a:gd name="connsiteX17" fmla="*/ 254964 w 510187"/>
                <a:gd name="connsiteY17" fmla="*/ 0 h 559418"/>
                <a:gd name="connsiteX18" fmla="*/ 414834 w 510187"/>
                <a:gd name="connsiteY18" fmla="*/ 159612 h 559418"/>
                <a:gd name="connsiteX19" fmla="*/ 254964 w 510187"/>
                <a:gd name="connsiteY19" fmla="*/ 478835 h 559418"/>
                <a:gd name="connsiteX20" fmla="*/ 95093 w 510187"/>
                <a:gd name="connsiteY20" fmla="*/ 159612 h 559418"/>
                <a:gd name="connsiteX21" fmla="*/ 254964 w 510187"/>
                <a:gd name="connsiteY21"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0187" h="559418">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1" name="菱形 10"/>
            <p:cNvSpPr/>
            <p:nvPr/>
          </p:nvSpPr>
          <p:spPr>
            <a:xfrm rot="16200000">
              <a:off x="8094854" y="1272262"/>
              <a:ext cx="1372908" cy="1393652"/>
            </a:xfrm>
            <a:prstGeom prst="diamond">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2" name="六边形 16"/>
            <p:cNvSpPr/>
            <p:nvPr/>
          </p:nvSpPr>
          <p:spPr>
            <a:xfrm>
              <a:off x="8494737" y="1704444"/>
              <a:ext cx="573142" cy="529289"/>
            </a:xfrm>
            <a:custGeom>
              <a:avLst/>
              <a:gdLst>
                <a:gd name="connsiteX0" fmla="*/ 186302 w 608697"/>
                <a:gd name="connsiteY0" fmla="*/ 63862 h 562124"/>
                <a:gd name="connsiteX1" fmla="*/ 204357 w 608697"/>
                <a:gd name="connsiteY1" fmla="*/ 81889 h 562124"/>
                <a:gd name="connsiteX2" fmla="*/ 186302 w 608697"/>
                <a:gd name="connsiteY2" fmla="*/ 99991 h 562124"/>
                <a:gd name="connsiteX3" fmla="*/ 99759 w 608697"/>
                <a:gd name="connsiteY3" fmla="*/ 186326 h 562124"/>
                <a:gd name="connsiteX4" fmla="*/ 81705 w 608697"/>
                <a:gd name="connsiteY4" fmla="*/ 204428 h 562124"/>
                <a:gd name="connsiteX5" fmla="*/ 63650 w 608697"/>
                <a:gd name="connsiteY5" fmla="*/ 186326 h 562124"/>
                <a:gd name="connsiteX6" fmla="*/ 186302 w 608697"/>
                <a:gd name="connsiteY6" fmla="*/ 63862 h 562124"/>
                <a:gd name="connsiteX7" fmla="*/ 175448 w 608697"/>
                <a:gd name="connsiteY7" fmla="*/ 36129 h 562124"/>
                <a:gd name="connsiteX8" fmla="*/ 36179 w 608697"/>
                <a:gd name="connsiteY8" fmla="*/ 175282 h 562124"/>
                <a:gd name="connsiteX9" fmla="*/ 276226 w 608697"/>
                <a:gd name="connsiteY9" fmla="*/ 490611 h 562124"/>
                <a:gd name="connsiteX10" fmla="*/ 276972 w 608697"/>
                <a:gd name="connsiteY10" fmla="*/ 491356 h 562124"/>
                <a:gd name="connsiteX11" fmla="*/ 304349 w 608697"/>
                <a:gd name="connsiteY11" fmla="*/ 518546 h 562124"/>
                <a:gd name="connsiteX12" fmla="*/ 331725 w 608697"/>
                <a:gd name="connsiteY12" fmla="*/ 491356 h 562124"/>
                <a:gd name="connsiteX13" fmla="*/ 332471 w 608697"/>
                <a:gd name="connsiteY13" fmla="*/ 490611 h 562124"/>
                <a:gd name="connsiteX14" fmla="*/ 572518 w 608697"/>
                <a:gd name="connsiteY14" fmla="*/ 175282 h 562124"/>
                <a:gd name="connsiteX15" fmla="*/ 433249 w 608697"/>
                <a:gd name="connsiteY15" fmla="*/ 36129 h 562124"/>
                <a:gd name="connsiteX16" fmla="*/ 318149 w 608697"/>
                <a:gd name="connsiteY16" fmla="*/ 89764 h 562124"/>
                <a:gd name="connsiteX17" fmla="*/ 304349 w 608697"/>
                <a:gd name="connsiteY17" fmla="*/ 96170 h 562124"/>
                <a:gd name="connsiteX18" fmla="*/ 290548 w 608697"/>
                <a:gd name="connsiteY18" fmla="*/ 89764 h 562124"/>
                <a:gd name="connsiteX19" fmla="*/ 175448 w 608697"/>
                <a:gd name="connsiteY19" fmla="*/ 36129 h 562124"/>
                <a:gd name="connsiteX20" fmla="*/ 175448 w 608697"/>
                <a:gd name="connsiteY20" fmla="*/ 0 h 562124"/>
                <a:gd name="connsiteX21" fmla="*/ 304349 w 608697"/>
                <a:gd name="connsiteY21" fmla="*/ 51847 h 562124"/>
                <a:gd name="connsiteX22" fmla="*/ 433249 w 608697"/>
                <a:gd name="connsiteY22" fmla="*/ 0 h 562124"/>
                <a:gd name="connsiteX23" fmla="*/ 608697 w 608697"/>
                <a:gd name="connsiteY23" fmla="*/ 175282 h 562124"/>
                <a:gd name="connsiteX24" fmla="*/ 537309 w 608697"/>
                <a:gd name="connsiteY24" fmla="*/ 342593 h 562124"/>
                <a:gd name="connsiteX25" fmla="*/ 356864 w 608697"/>
                <a:gd name="connsiteY25" fmla="*/ 517354 h 562124"/>
                <a:gd name="connsiteX26" fmla="*/ 317104 w 608697"/>
                <a:gd name="connsiteY26" fmla="*/ 556835 h 562124"/>
                <a:gd name="connsiteX27" fmla="*/ 304349 w 608697"/>
                <a:gd name="connsiteY27" fmla="*/ 562124 h 562124"/>
                <a:gd name="connsiteX28" fmla="*/ 291593 w 608697"/>
                <a:gd name="connsiteY28" fmla="*/ 556835 h 562124"/>
                <a:gd name="connsiteX29" fmla="*/ 251834 w 608697"/>
                <a:gd name="connsiteY29" fmla="*/ 517354 h 562124"/>
                <a:gd name="connsiteX30" fmla="*/ 71388 w 608697"/>
                <a:gd name="connsiteY30" fmla="*/ 342593 h 562124"/>
                <a:gd name="connsiteX31" fmla="*/ 0 w 608697"/>
                <a:gd name="connsiteY31" fmla="*/ 175282 h 562124"/>
                <a:gd name="connsiteX32" fmla="*/ 175448 w 608697"/>
                <a:gd name="connsiteY32" fmla="*/ 0 h 5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8697" h="562124">
                  <a:moveTo>
                    <a:pt x="186302" y="63862"/>
                  </a:moveTo>
                  <a:cubicBezTo>
                    <a:pt x="196225" y="63862"/>
                    <a:pt x="204357" y="71907"/>
                    <a:pt x="204357" y="81889"/>
                  </a:cubicBezTo>
                  <a:cubicBezTo>
                    <a:pt x="204357" y="91871"/>
                    <a:pt x="196300" y="99991"/>
                    <a:pt x="186302" y="99991"/>
                  </a:cubicBezTo>
                  <a:cubicBezTo>
                    <a:pt x="137808" y="99991"/>
                    <a:pt x="99759" y="137907"/>
                    <a:pt x="99759" y="186326"/>
                  </a:cubicBezTo>
                  <a:cubicBezTo>
                    <a:pt x="99759" y="196308"/>
                    <a:pt x="91702" y="204428"/>
                    <a:pt x="81705" y="204428"/>
                  </a:cubicBezTo>
                  <a:cubicBezTo>
                    <a:pt x="71708" y="204428"/>
                    <a:pt x="63650" y="196308"/>
                    <a:pt x="63650" y="186326"/>
                  </a:cubicBezTo>
                  <a:cubicBezTo>
                    <a:pt x="63650" y="117645"/>
                    <a:pt x="117516" y="63862"/>
                    <a:pt x="186302" y="63862"/>
                  </a:cubicBezTo>
                  <a:close/>
                  <a:moveTo>
                    <a:pt x="175448" y="36129"/>
                  </a:moveTo>
                  <a:cubicBezTo>
                    <a:pt x="97347" y="36129"/>
                    <a:pt x="36179" y="97213"/>
                    <a:pt x="36179" y="175282"/>
                  </a:cubicBezTo>
                  <a:cubicBezTo>
                    <a:pt x="36179" y="273687"/>
                    <a:pt x="122933" y="355182"/>
                    <a:pt x="276226" y="490611"/>
                  </a:cubicBezTo>
                  <a:cubicBezTo>
                    <a:pt x="276450" y="490834"/>
                    <a:pt x="276748" y="491132"/>
                    <a:pt x="276972" y="491356"/>
                  </a:cubicBezTo>
                  <a:lnTo>
                    <a:pt x="304349" y="518546"/>
                  </a:lnTo>
                  <a:lnTo>
                    <a:pt x="331725" y="491356"/>
                  </a:lnTo>
                  <a:cubicBezTo>
                    <a:pt x="331949" y="491132"/>
                    <a:pt x="332247" y="490834"/>
                    <a:pt x="332471" y="490611"/>
                  </a:cubicBezTo>
                  <a:cubicBezTo>
                    <a:pt x="485764" y="355182"/>
                    <a:pt x="572518" y="273762"/>
                    <a:pt x="572518" y="175282"/>
                  </a:cubicBezTo>
                  <a:cubicBezTo>
                    <a:pt x="572518" y="97213"/>
                    <a:pt x="511350" y="36129"/>
                    <a:pt x="433249" y="36129"/>
                  </a:cubicBezTo>
                  <a:cubicBezTo>
                    <a:pt x="390282" y="36129"/>
                    <a:pt x="346196" y="56689"/>
                    <a:pt x="318149" y="89764"/>
                  </a:cubicBezTo>
                  <a:cubicBezTo>
                    <a:pt x="314717" y="93861"/>
                    <a:pt x="309645" y="96170"/>
                    <a:pt x="304349" y="96170"/>
                  </a:cubicBezTo>
                  <a:cubicBezTo>
                    <a:pt x="299052" y="96170"/>
                    <a:pt x="293980" y="93861"/>
                    <a:pt x="290548" y="89764"/>
                  </a:cubicBezTo>
                  <a:cubicBezTo>
                    <a:pt x="262501" y="56689"/>
                    <a:pt x="218415" y="36129"/>
                    <a:pt x="175448" y="36129"/>
                  </a:cubicBezTo>
                  <a:close/>
                  <a:moveTo>
                    <a:pt x="175448" y="0"/>
                  </a:moveTo>
                  <a:cubicBezTo>
                    <a:pt x="222891" y="0"/>
                    <a:pt x="269736" y="19145"/>
                    <a:pt x="304349" y="51847"/>
                  </a:cubicBezTo>
                  <a:cubicBezTo>
                    <a:pt x="338961" y="19145"/>
                    <a:pt x="385807" y="0"/>
                    <a:pt x="433249" y="0"/>
                  </a:cubicBezTo>
                  <a:cubicBezTo>
                    <a:pt x="531640" y="0"/>
                    <a:pt x="608697" y="77026"/>
                    <a:pt x="608697" y="175282"/>
                  </a:cubicBezTo>
                  <a:cubicBezTo>
                    <a:pt x="608697" y="230258"/>
                    <a:pt x="586020" y="283446"/>
                    <a:pt x="537309" y="342593"/>
                  </a:cubicBezTo>
                  <a:cubicBezTo>
                    <a:pt x="494865" y="394291"/>
                    <a:pt x="435711" y="447628"/>
                    <a:pt x="356864" y="517354"/>
                  </a:cubicBezTo>
                  <a:lnTo>
                    <a:pt x="317104" y="556835"/>
                  </a:lnTo>
                  <a:cubicBezTo>
                    <a:pt x="313598" y="560336"/>
                    <a:pt x="308973" y="562124"/>
                    <a:pt x="304349" y="562124"/>
                  </a:cubicBezTo>
                  <a:cubicBezTo>
                    <a:pt x="299724" y="562124"/>
                    <a:pt x="295099" y="560336"/>
                    <a:pt x="291593" y="556835"/>
                  </a:cubicBezTo>
                  <a:lnTo>
                    <a:pt x="251834" y="517354"/>
                  </a:lnTo>
                  <a:cubicBezTo>
                    <a:pt x="172986" y="447628"/>
                    <a:pt x="113832" y="394291"/>
                    <a:pt x="71388" y="342593"/>
                  </a:cubicBezTo>
                  <a:cubicBezTo>
                    <a:pt x="22677" y="283446"/>
                    <a:pt x="0" y="230258"/>
                    <a:pt x="0" y="175282"/>
                  </a:cubicBezTo>
                  <a:cubicBezTo>
                    <a:pt x="0" y="77026"/>
                    <a:pt x="77057" y="0"/>
                    <a:pt x="17544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nvGrpSpPr>
            <p:cNvPr id="13" name="组合 12"/>
            <p:cNvGrpSpPr/>
            <p:nvPr/>
          </p:nvGrpSpPr>
          <p:grpSpPr>
            <a:xfrm>
              <a:off x="-19004" y="2906823"/>
              <a:ext cx="2073806" cy="1252403"/>
              <a:chOff x="9093922" y="2192795"/>
              <a:chExt cx="1724320" cy="1252403"/>
            </a:xfrm>
          </p:grpSpPr>
          <p:sp>
            <p:nvSpPr>
              <p:cNvPr id="14" name="矩形 13"/>
              <p:cNvSpPr/>
              <p:nvPr/>
            </p:nvSpPr>
            <p:spPr>
              <a:xfrm>
                <a:off x="9093922" y="2192795"/>
                <a:ext cx="1724320" cy="38206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标题文字添加</a:t>
                </a:r>
                <a:endParaRPr lang="zh-CN" altLang="en-US" b="1" dirty="0">
                  <a:solidFill>
                    <a:schemeClr val="tx1">
                      <a:lumMod val="75000"/>
                      <a:lumOff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5" name="文本框 28"/>
              <p:cNvSpPr txBox="1"/>
              <p:nvPr/>
            </p:nvSpPr>
            <p:spPr>
              <a:xfrm>
                <a:off x="9093923" y="2542351"/>
                <a:ext cx="1724318" cy="902847"/>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800" dirty="0">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The user can demonstrate on a projector or computer, or print the presentation and make it into a film to be used in a wider field. Using PowerPoint,</a:t>
                </a:r>
                <a:endParaRPr lang="en-US" altLang="zh-CN" sz="800" dirty="0">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16" name="组合 15"/>
            <p:cNvGrpSpPr/>
            <p:nvPr/>
          </p:nvGrpSpPr>
          <p:grpSpPr>
            <a:xfrm>
              <a:off x="2568800" y="2906823"/>
              <a:ext cx="2073806" cy="1252403"/>
              <a:chOff x="9093922" y="2192795"/>
              <a:chExt cx="1724320" cy="1252403"/>
            </a:xfrm>
          </p:grpSpPr>
          <p:sp>
            <p:nvSpPr>
              <p:cNvPr id="17" name="矩形 16"/>
              <p:cNvSpPr/>
              <p:nvPr/>
            </p:nvSpPr>
            <p:spPr>
              <a:xfrm>
                <a:off x="9093922" y="2192795"/>
                <a:ext cx="1724320" cy="38206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标题文字添加</a:t>
                </a:r>
                <a:endParaRPr lang="zh-CN" altLang="en-US" b="1" dirty="0">
                  <a:solidFill>
                    <a:schemeClr val="tx1">
                      <a:lumMod val="75000"/>
                      <a:lumOff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8" name="文本框 31"/>
              <p:cNvSpPr txBox="1"/>
              <p:nvPr/>
            </p:nvSpPr>
            <p:spPr>
              <a:xfrm>
                <a:off x="9093923" y="2542351"/>
                <a:ext cx="1724318" cy="902847"/>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800" dirty="0">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The user can demonstrate on a projector or computer, or print the presentation and make it into a film to be used in a wider field. Using PowerPoint,</a:t>
                </a:r>
                <a:endParaRPr lang="en-US" altLang="zh-CN" sz="800" dirty="0">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19" name="组合 18"/>
            <p:cNvGrpSpPr/>
            <p:nvPr/>
          </p:nvGrpSpPr>
          <p:grpSpPr>
            <a:xfrm>
              <a:off x="5156603" y="2906823"/>
              <a:ext cx="2073806" cy="1252403"/>
              <a:chOff x="9093922" y="2192795"/>
              <a:chExt cx="1724320" cy="1252403"/>
            </a:xfrm>
          </p:grpSpPr>
          <p:sp>
            <p:nvSpPr>
              <p:cNvPr id="20" name="矩形 19"/>
              <p:cNvSpPr/>
              <p:nvPr/>
            </p:nvSpPr>
            <p:spPr>
              <a:xfrm>
                <a:off x="9093922" y="2192795"/>
                <a:ext cx="1724320" cy="38206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标题文字添加</a:t>
                </a:r>
                <a:endParaRPr lang="zh-CN" altLang="en-US" b="1" dirty="0">
                  <a:solidFill>
                    <a:schemeClr val="tx1">
                      <a:lumMod val="75000"/>
                      <a:lumOff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1" name="文本框 34"/>
              <p:cNvSpPr txBox="1"/>
              <p:nvPr/>
            </p:nvSpPr>
            <p:spPr>
              <a:xfrm>
                <a:off x="9093923" y="2542351"/>
                <a:ext cx="1724318" cy="902847"/>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800" dirty="0">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The user can demonstrate on a projector or computer, or print the presentation and make it into a film to be used in a wider field. Using PowerPoint,</a:t>
                </a:r>
                <a:endParaRPr lang="en-US" altLang="zh-CN" sz="800" dirty="0">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22" name="组合 21"/>
            <p:cNvGrpSpPr/>
            <p:nvPr/>
          </p:nvGrpSpPr>
          <p:grpSpPr>
            <a:xfrm>
              <a:off x="7744405" y="2906823"/>
              <a:ext cx="2073806" cy="1252403"/>
              <a:chOff x="9093922" y="2192795"/>
              <a:chExt cx="1724320" cy="1252403"/>
            </a:xfrm>
          </p:grpSpPr>
          <p:sp>
            <p:nvSpPr>
              <p:cNvPr id="23" name="矩形 22"/>
              <p:cNvSpPr/>
              <p:nvPr/>
            </p:nvSpPr>
            <p:spPr>
              <a:xfrm>
                <a:off x="9093922" y="2192795"/>
                <a:ext cx="1724320" cy="38206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标题文字添加</a:t>
                </a:r>
                <a:endParaRPr lang="zh-CN" altLang="en-US" b="1" dirty="0">
                  <a:solidFill>
                    <a:schemeClr val="tx1">
                      <a:lumMod val="75000"/>
                      <a:lumOff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4" name="文本框 37"/>
              <p:cNvSpPr txBox="1"/>
              <p:nvPr/>
            </p:nvSpPr>
            <p:spPr>
              <a:xfrm>
                <a:off x="9093923" y="2542351"/>
                <a:ext cx="1724318" cy="902847"/>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800" dirty="0">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The user can demonstrate on a projector or computer, or print the presentation and make it into a film to be used in a wider field. Using PowerPoint,</a:t>
                </a:r>
                <a:endParaRPr lang="en-US" altLang="zh-CN" sz="800" dirty="0">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sp>
        <p:nvSpPr>
          <p:cNvPr id="26" name="矩形 25"/>
          <p:cNvSpPr/>
          <p:nvPr/>
        </p:nvSpPr>
        <p:spPr>
          <a:xfrm>
            <a:off x="0" y="-1"/>
            <a:ext cx="9144000" cy="12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7" name="矩形 26"/>
          <p:cNvSpPr/>
          <p:nvPr/>
        </p:nvSpPr>
        <p:spPr>
          <a:xfrm>
            <a:off x="349112" y="-1"/>
            <a:ext cx="2376677" cy="12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1" name="矩形 30"/>
          <p:cNvSpPr/>
          <p:nvPr/>
        </p:nvSpPr>
        <p:spPr>
          <a:xfrm>
            <a:off x="0" y="5020000"/>
            <a:ext cx="9144000" cy="12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2" name="矩形 31"/>
          <p:cNvSpPr/>
          <p:nvPr/>
        </p:nvSpPr>
        <p:spPr>
          <a:xfrm>
            <a:off x="6377500" y="5020000"/>
            <a:ext cx="2376677" cy="12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8" name="文本框 27"/>
          <p:cNvSpPr txBox="1"/>
          <p:nvPr/>
        </p:nvSpPr>
        <p:spPr>
          <a:xfrm>
            <a:off x="201336" y="385894"/>
            <a:ext cx="2615583" cy="369332"/>
          </a:xfrm>
          <a:prstGeom prst="rect">
            <a:avLst/>
          </a:prstGeom>
          <a:noFill/>
        </p:spPr>
        <p:txBody>
          <a:bodyPr wrap="square" rtlCol="0">
            <a:spAutoFit/>
          </a:bodyPr>
          <a:lstStyle/>
          <a:p>
            <a:r>
              <a:rPr lang="zh-CN" altLang="en-US" sz="1800" dirty="0" smtClean="0"/>
              <a:t>请输入标题文字</a:t>
            </a:r>
            <a:endParaRPr lang="zh-CN" altLang="en-US" sz="1800" dirty="0"/>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 name="组合 133"/>
          <p:cNvGrpSpPr/>
          <p:nvPr/>
        </p:nvGrpSpPr>
        <p:grpSpPr>
          <a:xfrm>
            <a:off x="4346395" y="2194154"/>
            <a:ext cx="766895" cy="755482"/>
            <a:chOff x="1517474" y="2111088"/>
            <a:chExt cx="1393648" cy="1372908"/>
          </a:xfrm>
        </p:grpSpPr>
        <p:sp>
          <p:nvSpPr>
            <p:cNvPr id="135" name="菱形 134"/>
            <p:cNvSpPr/>
            <p:nvPr/>
          </p:nvSpPr>
          <p:spPr>
            <a:xfrm rot="16200000">
              <a:off x="1527844" y="2100718"/>
              <a:ext cx="1372908" cy="1393648"/>
            </a:xfrm>
            <a:prstGeom prst="diamond">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36" name="六边形 5"/>
            <p:cNvSpPr/>
            <p:nvPr/>
          </p:nvSpPr>
          <p:spPr>
            <a:xfrm>
              <a:off x="1927727" y="2618401"/>
              <a:ext cx="573142" cy="358280"/>
            </a:xfrm>
            <a:custGeom>
              <a:avLst/>
              <a:gdLst>
                <a:gd name="connsiteX0" fmla="*/ 218748 w 607427"/>
                <a:gd name="connsiteY0" fmla="*/ 211767 h 379713"/>
                <a:gd name="connsiteX1" fmla="*/ 303678 w 607427"/>
                <a:gd name="connsiteY1" fmla="*/ 286283 h 379713"/>
                <a:gd name="connsiteX2" fmla="*/ 388608 w 607427"/>
                <a:gd name="connsiteY2" fmla="*/ 211767 h 379713"/>
                <a:gd name="connsiteX3" fmla="*/ 580118 w 607427"/>
                <a:gd name="connsiteY3" fmla="*/ 379713 h 379713"/>
                <a:gd name="connsiteX4" fmla="*/ 27238 w 607427"/>
                <a:gd name="connsiteY4" fmla="*/ 379713 h 379713"/>
                <a:gd name="connsiteX5" fmla="*/ 607427 w 607427"/>
                <a:gd name="connsiteY5" fmla="*/ 19970 h 379713"/>
                <a:gd name="connsiteX6" fmla="*/ 607427 w 607427"/>
                <a:gd name="connsiteY6" fmla="*/ 359531 h 379713"/>
                <a:gd name="connsiteX7" fmla="*/ 413725 w 607427"/>
                <a:gd name="connsiteY7" fmla="*/ 189751 h 379713"/>
                <a:gd name="connsiteX8" fmla="*/ 0 w 607427"/>
                <a:gd name="connsiteY8" fmla="*/ 19970 h 379713"/>
                <a:gd name="connsiteX9" fmla="*/ 193561 w 607427"/>
                <a:gd name="connsiteY9" fmla="*/ 189751 h 379713"/>
                <a:gd name="connsiteX10" fmla="*/ 0 w 607427"/>
                <a:gd name="connsiteY10" fmla="*/ 359531 h 379713"/>
                <a:gd name="connsiteX11" fmla="*/ 27379 w 607427"/>
                <a:gd name="connsiteY11" fmla="*/ 0 h 379713"/>
                <a:gd name="connsiteX12" fmla="*/ 579906 w 607427"/>
                <a:gd name="connsiteY12" fmla="*/ 0 h 379713"/>
                <a:gd name="connsiteX13" fmla="*/ 303694 w 607427"/>
                <a:gd name="connsiteY13" fmla="*/ 242251 h 37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7427" h="379713">
                  <a:moveTo>
                    <a:pt x="218748" y="211767"/>
                  </a:moveTo>
                  <a:lnTo>
                    <a:pt x="303678" y="286283"/>
                  </a:lnTo>
                  <a:lnTo>
                    <a:pt x="388608" y="211767"/>
                  </a:lnTo>
                  <a:lnTo>
                    <a:pt x="580118" y="379713"/>
                  </a:lnTo>
                  <a:lnTo>
                    <a:pt x="27238" y="379713"/>
                  </a:lnTo>
                  <a:close/>
                  <a:moveTo>
                    <a:pt x="607427" y="19970"/>
                  </a:moveTo>
                  <a:lnTo>
                    <a:pt x="607427" y="359531"/>
                  </a:lnTo>
                  <a:lnTo>
                    <a:pt x="413725" y="189751"/>
                  </a:lnTo>
                  <a:close/>
                  <a:moveTo>
                    <a:pt x="0" y="19970"/>
                  </a:moveTo>
                  <a:lnTo>
                    <a:pt x="193561" y="189751"/>
                  </a:lnTo>
                  <a:lnTo>
                    <a:pt x="0" y="359531"/>
                  </a:lnTo>
                  <a:close/>
                  <a:moveTo>
                    <a:pt x="27379" y="0"/>
                  </a:moveTo>
                  <a:lnTo>
                    <a:pt x="579906" y="0"/>
                  </a:lnTo>
                  <a:lnTo>
                    <a:pt x="303694" y="24225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137" name="组合 136"/>
          <p:cNvGrpSpPr/>
          <p:nvPr/>
        </p:nvGrpSpPr>
        <p:grpSpPr>
          <a:xfrm>
            <a:off x="6811285" y="2194154"/>
            <a:ext cx="766895" cy="755482"/>
            <a:chOff x="1517474" y="2111088"/>
            <a:chExt cx="1393648" cy="1372908"/>
          </a:xfrm>
        </p:grpSpPr>
        <p:sp>
          <p:nvSpPr>
            <p:cNvPr id="138" name="菱形 137"/>
            <p:cNvSpPr/>
            <p:nvPr/>
          </p:nvSpPr>
          <p:spPr>
            <a:xfrm rot="16200000">
              <a:off x="1527844" y="2100718"/>
              <a:ext cx="1372908" cy="1393648"/>
            </a:xfrm>
            <a:prstGeom prst="diamond">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39" name="六边形 9"/>
            <p:cNvSpPr/>
            <p:nvPr/>
          </p:nvSpPr>
          <p:spPr>
            <a:xfrm>
              <a:off x="1975155" y="2510971"/>
              <a:ext cx="478284" cy="573142"/>
            </a:xfrm>
            <a:custGeom>
              <a:avLst/>
              <a:gdLst>
                <a:gd name="connsiteX0" fmla="*/ 234347 w 506307"/>
                <a:gd name="connsiteY0" fmla="*/ 379219 h 606722"/>
                <a:gd name="connsiteX1" fmla="*/ 271960 w 506307"/>
                <a:gd name="connsiteY1" fmla="*/ 379219 h 606722"/>
                <a:gd name="connsiteX2" fmla="*/ 278451 w 506307"/>
                <a:gd name="connsiteY2" fmla="*/ 385705 h 606722"/>
                <a:gd name="connsiteX3" fmla="*/ 278451 w 506307"/>
                <a:gd name="connsiteY3" fmla="*/ 448520 h 606722"/>
                <a:gd name="connsiteX4" fmla="*/ 271960 w 506307"/>
                <a:gd name="connsiteY4" fmla="*/ 455006 h 606722"/>
                <a:gd name="connsiteX5" fmla="*/ 234347 w 506307"/>
                <a:gd name="connsiteY5" fmla="*/ 455006 h 606722"/>
                <a:gd name="connsiteX6" fmla="*/ 227856 w 506307"/>
                <a:gd name="connsiteY6" fmla="*/ 448520 h 606722"/>
                <a:gd name="connsiteX7" fmla="*/ 227856 w 506307"/>
                <a:gd name="connsiteY7" fmla="*/ 385705 h 606722"/>
                <a:gd name="connsiteX8" fmla="*/ 234347 w 506307"/>
                <a:gd name="connsiteY8" fmla="*/ 379219 h 606722"/>
                <a:gd name="connsiteX9" fmla="*/ 234331 w 506307"/>
                <a:gd name="connsiteY9" fmla="*/ 328645 h 606722"/>
                <a:gd name="connsiteX10" fmla="*/ 177194 w 506307"/>
                <a:gd name="connsiteY10" fmla="*/ 385700 h 606722"/>
                <a:gd name="connsiteX11" fmla="*/ 177194 w 506307"/>
                <a:gd name="connsiteY11" fmla="*/ 448532 h 606722"/>
                <a:gd name="connsiteX12" fmla="*/ 234331 w 506307"/>
                <a:gd name="connsiteY12" fmla="*/ 505587 h 606722"/>
                <a:gd name="connsiteX13" fmla="*/ 271977 w 506307"/>
                <a:gd name="connsiteY13" fmla="*/ 505587 h 606722"/>
                <a:gd name="connsiteX14" fmla="*/ 329113 w 506307"/>
                <a:gd name="connsiteY14" fmla="*/ 448532 h 606722"/>
                <a:gd name="connsiteX15" fmla="*/ 329113 w 506307"/>
                <a:gd name="connsiteY15" fmla="*/ 385700 h 606722"/>
                <a:gd name="connsiteX16" fmla="*/ 271977 w 506307"/>
                <a:gd name="connsiteY16" fmla="*/ 328645 h 606722"/>
                <a:gd name="connsiteX17" fmla="*/ 253109 w 506307"/>
                <a:gd name="connsiteY17" fmla="*/ 0 h 606722"/>
                <a:gd name="connsiteX18" fmla="*/ 430303 w 506307"/>
                <a:gd name="connsiteY18" fmla="*/ 176942 h 606722"/>
                <a:gd name="connsiteX19" fmla="*/ 430303 w 506307"/>
                <a:gd name="connsiteY19" fmla="*/ 252749 h 606722"/>
                <a:gd name="connsiteX20" fmla="*/ 480943 w 506307"/>
                <a:gd name="connsiteY20" fmla="*/ 252749 h 606722"/>
                <a:gd name="connsiteX21" fmla="*/ 506307 w 506307"/>
                <a:gd name="connsiteY21" fmla="*/ 278077 h 606722"/>
                <a:gd name="connsiteX22" fmla="*/ 506307 w 506307"/>
                <a:gd name="connsiteY22" fmla="*/ 581394 h 606722"/>
                <a:gd name="connsiteX23" fmla="*/ 480943 w 506307"/>
                <a:gd name="connsiteY23" fmla="*/ 606722 h 606722"/>
                <a:gd name="connsiteX24" fmla="*/ 25275 w 506307"/>
                <a:gd name="connsiteY24" fmla="*/ 606722 h 606722"/>
                <a:gd name="connsiteX25" fmla="*/ 0 w 506307"/>
                <a:gd name="connsiteY25" fmla="*/ 581394 h 606722"/>
                <a:gd name="connsiteX26" fmla="*/ 0 w 506307"/>
                <a:gd name="connsiteY26" fmla="*/ 278077 h 606722"/>
                <a:gd name="connsiteX27" fmla="*/ 25275 w 506307"/>
                <a:gd name="connsiteY27" fmla="*/ 252749 h 606722"/>
                <a:gd name="connsiteX28" fmla="*/ 379753 w 506307"/>
                <a:gd name="connsiteY28" fmla="*/ 252749 h 606722"/>
                <a:gd name="connsiteX29" fmla="*/ 379753 w 506307"/>
                <a:gd name="connsiteY29" fmla="*/ 176942 h 606722"/>
                <a:gd name="connsiteX30" fmla="*/ 253109 w 506307"/>
                <a:gd name="connsiteY30" fmla="*/ 50568 h 606722"/>
                <a:gd name="connsiteX31" fmla="*/ 126554 w 506307"/>
                <a:gd name="connsiteY31" fmla="*/ 176942 h 606722"/>
                <a:gd name="connsiteX32" fmla="*/ 101279 w 506307"/>
                <a:gd name="connsiteY32" fmla="*/ 202270 h 606722"/>
                <a:gd name="connsiteX33" fmla="*/ 75915 w 506307"/>
                <a:gd name="connsiteY33" fmla="*/ 176942 h 606722"/>
                <a:gd name="connsiteX34" fmla="*/ 253109 w 506307"/>
                <a:gd name="connsiteY34"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6307" h="606722">
                  <a:moveTo>
                    <a:pt x="234347" y="379219"/>
                  </a:moveTo>
                  <a:lnTo>
                    <a:pt x="271960" y="379219"/>
                  </a:lnTo>
                  <a:cubicBezTo>
                    <a:pt x="275517" y="379219"/>
                    <a:pt x="278451" y="382062"/>
                    <a:pt x="278451" y="385705"/>
                  </a:cubicBezTo>
                  <a:lnTo>
                    <a:pt x="278451" y="448520"/>
                  </a:lnTo>
                  <a:cubicBezTo>
                    <a:pt x="278451" y="452074"/>
                    <a:pt x="275517" y="455006"/>
                    <a:pt x="271960" y="455006"/>
                  </a:cubicBezTo>
                  <a:lnTo>
                    <a:pt x="234347" y="455006"/>
                  </a:lnTo>
                  <a:cubicBezTo>
                    <a:pt x="230791" y="455006"/>
                    <a:pt x="227856" y="452074"/>
                    <a:pt x="227856" y="448520"/>
                  </a:cubicBezTo>
                  <a:lnTo>
                    <a:pt x="227856" y="385705"/>
                  </a:lnTo>
                  <a:cubicBezTo>
                    <a:pt x="227856" y="382062"/>
                    <a:pt x="230791" y="379219"/>
                    <a:pt x="234347" y="379219"/>
                  </a:cubicBezTo>
                  <a:close/>
                  <a:moveTo>
                    <a:pt x="234331" y="328645"/>
                  </a:moveTo>
                  <a:cubicBezTo>
                    <a:pt x="202825" y="328645"/>
                    <a:pt x="177194" y="354240"/>
                    <a:pt x="177194" y="385700"/>
                  </a:cubicBezTo>
                  <a:lnTo>
                    <a:pt x="177194" y="448532"/>
                  </a:lnTo>
                  <a:cubicBezTo>
                    <a:pt x="177194" y="479992"/>
                    <a:pt x="202825" y="505587"/>
                    <a:pt x="234331" y="505587"/>
                  </a:cubicBezTo>
                  <a:lnTo>
                    <a:pt x="271977" y="505587"/>
                  </a:lnTo>
                  <a:cubicBezTo>
                    <a:pt x="303482" y="505587"/>
                    <a:pt x="329113" y="479992"/>
                    <a:pt x="329113" y="448532"/>
                  </a:cubicBezTo>
                  <a:lnTo>
                    <a:pt x="329113" y="385700"/>
                  </a:lnTo>
                  <a:cubicBezTo>
                    <a:pt x="329113" y="354240"/>
                    <a:pt x="303482" y="328645"/>
                    <a:pt x="271977" y="328645"/>
                  </a:cubicBezTo>
                  <a:close/>
                  <a:moveTo>
                    <a:pt x="253109" y="0"/>
                  </a:moveTo>
                  <a:cubicBezTo>
                    <a:pt x="350829" y="0"/>
                    <a:pt x="430303" y="79362"/>
                    <a:pt x="430303" y="176942"/>
                  </a:cubicBezTo>
                  <a:lnTo>
                    <a:pt x="430303" y="252749"/>
                  </a:lnTo>
                  <a:lnTo>
                    <a:pt x="480943" y="252749"/>
                  </a:lnTo>
                  <a:cubicBezTo>
                    <a:pt x="494916" y="252749"/>
                    <a:pt x="506307" y="264124"/>
                    <a:pt x="506307" y="278077"/>
                  </a:cubicBezTo>
                  <a:lnTo>
                    <a:pt x="506307" y="581394"/>
                  </a:lnTo>
                  <a:cubicBezTo>
                    <a:pt x="506307" y="595435"/>
                    <a:pt x="494916" y="606722"/>
                    <a:pt x="480943" y="606722"/>
                  </a:cubicBezTo>
                  <a:lnTo>
                    <a:pt x="25275" y="606722"/>
                  </a:lnTo>
                  <a:cubicBezTo>
                    <a:pt x="11302" y="606722"/>
                    <a:pt x="0" y="595435"/>
                    <a:pt x="0" y="581394"/>
                  </a:cubicBezTo>
                  <a:lnTo>
                    <a:pt x="0" y="278077"/>
                  </a:lnTo>
                  <a:cubicBezTo>
                    <a:pt x="0" y="264124"/>
                    <a:pt x="11302" y="252749"/>
                    <a:pt x="25275" y="252749"/>
                  </a:cubicBezTo>
                  <a:lnTo>
                    <a:pt x="379753" y="252749"/>
                  </a:lnTo>
                  <a:lnTo>
                    <a:pt x="379753" y="176942"/>
                  </a:lnTo>
                  <a:cubicBezTo>
                    <a:pt x="379753" y="107267"/>
                    <a:pt x="322972" y="50568"/>
                    <a:pt x="253109" y="50568"/>
                  </a:cubicBezTo>
                  <a:cubicBezTo>
                    <a:pt x="183335" y="50568"/>
                    <a:pt x="126554" y="107267"/>
                    <a:pt x="126554" y="176942"/>
                  </a:cubicBezTo>
                  <a:cubicBezTo>
                    <a:pt x="126554" y="190895"/>
                    <a:pt x="115252" y="202270"/>
                    <a:pt x="101279" y="202270"/>
                  </a:cubicBezTo>
                  <a:cubicBezTo>
                    <a:pt x="87306" y="202270"/>
                    <a:pt x="75915" y="190895"/>
                    <a:pt x="75915" y="176942"/>
                  </a:cubicBezTo>
                  <a:cubicBezTo>
                    <a:pt x="75915" y="79362"/>
                    <a:pt x="155389" y="0"/>
                    <a:pt x="25310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148" name="组合 147"/>
          <p:cNvGrpSpPr/>
          <p:nvPr/>
        </p:nvGrpSpPr>
        <p:grpSpPr>
          <a:xfrm>
            <a:off x="4439986" y="1073632"/>
            <a:ext cx="4852060" cy="1109459"/>
            <a:chOff x="8386920" y="2121910"/>
            <a:chExt cx="6469413" cy="1479277"/>
          </a:xfrm>
        </p:grpSpPr>
        <p:sp>
          <p:nvSpPr>
            <p:cNvPr id="149" name="矩形 148"/>
            <p:cNvSpPr/>
            <p:nvPr/>
          </p:nvSpPr>
          <p:spPr>
            <a:xfrm>
              <a:off x="8386923" y="2121910"/>
              <a:ext cx="2501951" cy="540917"/>
            </a:xfrm>
            <a:prstGeom prst="rect">
              <a:avLst/>
            </a:prstGeom>
          </p:spPr>
          <p:txBody>
            <a:bodyPr wrap="square">
              <a:spAutoFit/>
              <a:scene3d>
                <a:camera prst="orthographicFront"/>
                <a:lightRig rig="threePt" dir="t"/>
              </a:scene3d>
              <a:sp3d contourW="12700"/>
            </a:bodyPr>
            <a:lstStyle/>
            <a:p>
              <a:pPr>
                <a:lnSpc>
                  <a:spcPct val="120000"/>
                </a:lnSpc>
              </a:pPr>
              <a:r>
                <a:rPr lang="zh-CN" altLang="en-US" sz="1800" b="1"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标题文字添加</a:t>
              </a:r>
              <a:endParaRPr lang="zh-CN" altLang="en-US" sz="1800" b="1"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50" name="文本框 26"/>
            <p:cNvSpPr txBox="1"/>
            <p:nvPr/>
          </p:nvSpPr>
          <p:spPr>
            <a:xfrm>
              <a:off x="8386920" y="2542351"/>
              <a:ext cx="6469413" cy="1058836"/>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8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The user can demonstrate on a projector or computer, or print the presentation and make it into a film to be used in a wider field. Using PowerPoint, The user can demonstrate on a projector or computer, or print the presentation and make it into a film to be used in a wider field. Using PowerPoint, The user can demonstrate on a projector or computer, or print the presentation and make it into a film to be used in a wider field. Using PowerPoint,</a:t>
              </a:r>
              <a:endParaRPr lang="en-US" altLang="zh-CN" sz="8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151" name="组合 150"/>
          <p:cNvGrpSpPr/>
          <p:nvPr/>
        </p:nvGrpSpPr>
        <p:grpSpPr>
          <a:xfrm>
            <a:off x="4339872" y="3123778"/>
            <a:ext cx="2256786" cy="1098827"/>
            <a:chOff x="8705106" y="2136087"/>
            <a:chExt cx="2501951" cy="1465101"/>
          </a:xfrm>
        </p:grpSpPr>
        <p:sp>
          <p:nvSpPr>
            <p:cNvPr id="152" name="矩形 151"/>
            <p:cNvSpPr/>
            <p:nvPr/>
          </p:nvSpPr>
          <p:spPr>
            <a:xfrm>
              <a:off x="8705106" y="2136087"/>
              <a:ext cx="2501951" cy="540917"/>
            </a:xfrm>
            <a:prstGeom prst="rect">
              <a:avLst/>
            </a:prstGeom>
          </p:spPr>
          <p:txBody>
            <a:bodyPr wrap="square">
              <a:spAutoFit/>
              <a:scene3d>
                <a:camera prst="orthographicFront"/>
                <a:lightRig rig="threePt" dir="t"/>
              </a:scene3d>
              <a:sp3d contourW="12700"/>
            </a:bodyPr>
            <a:lstStyle/>
            <a:p>
              <a:pPr>
                <a:lnSpc>
                  <a:spcPct val="120000"/>
                </a:lnSpc>
              </a:pPr>
              <a:r>
                <a:rPr lang="zh-CN" altLang="en-US" sz="1800" b="1"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标题文字添加</a:t>
              </a:r>
              <a:endParaRPr lang="zh-CN" altLang="en-US" sz="1800" b="1"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53" name="文本框 29"/>
            <p:cNvSpPr txBox="1"/>
            <p:nvPr/>
          </p:nvSpPr>
          <p:spPr>
            <a:xfrm>
              <a:off x="8705106" y="2542351"/>
              <a:ext cx="2068460" cy="105883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8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The user can demonstrate on a projector or computer, or print the presentation and make it into a film to be used in a wider field. Using PowerPoint,</a:t>
              </a:r>
              <a:endParaRPr lang="en-US" altLang="zh-CN" sz="8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154" name="组合 153"/>
          <p:cNvGrpSpPr/>
          <p:nvPr/>
        </p:nvGrpSpPr>
        <p:grpSpPr>
          <a:xfrm>
            <a:off x="6695865" y="3123778"/>
            <a:ext cx="2256786" cy="1098827"/>
            <a:chOff x="8705106" y="2136087"/>
            <a:chExt cx="2501951" cy="1465101"/>
          </a:xfrm>
        </p:grpSpPr>
        <p:sp>
          <p:nvSpPr>
            <p:cNvPr id="155" name="矩形 154"/>
            <p:cNvSpPr/>
            <p:nvPr/>
          </p:nvSpPr>
          <p:spPr>
            <a:xfrm>
              <a:off x="8705106" y="2136087"/>
              <a:ext cx="2501951" cy="540917"/>
            </a:xfrm>
            <a:prstGeom prst="rect">
              <a:avLst/>
            </a:prstGeom>
          </p:spPr>
          <p:txBody>
            <a:bodyPr wrap="square">
              <a:spAutoFit/>
              <a:scene3d>
                <a:camera prst="orthographicFront"/>
                <a:lightRig rig="threePt" dir="t"/>
              </a:scene3d>
              <a:sp3d contourW="12700"/>
            </a:bodyPr>
            <a:lstStyle/>
            <a:p>
              <a:pPr>
                <a:lnSpc>
                  <a:spcPct val="120000"/>
                </a:lnSpc>
              </a:pPr>
              <a:r>
                <a:rPr lang="zh-CN" altLang="en-US" sz="1800" b="1"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标题文字添加</a:t>
              </a:r>
              <a:endParaRPr lang="zh-CN" altLang="en-US" sz="1800" b="1"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56" name="文本框 32"/>
            <p:cNvSpPr txBox="1"/>
            <p:nvPr/>
          </p:nvSpPr>
          <p:spPr>
            <a:xfrm>
              <a:off x="8705106" y="2542351"/>
              <a:ext cx="2068460" cy="105883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8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The user can demonstrate on a projector or computer, or print the presentation and make it into a film to be used in a wider field. Using PowerPoint,</a:t>
              </a:r>
              <a:endParaRPr lang="en-US" altLang="zh-CN" sz="8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2" name="组合 1"/>
          <p:cNvGrpSpPr/>
          <p:nvPr/>
        </p:nvGrpSpPr>
        <p:grpSpPr>
          <a:xfrm>
            <a:off x="-131971" y="1275194"/>
            <a:ext cx="4478366" cy="2596936"/>
            <a:chOff x="0" y="1316968"/>
            <a:chExt cx="4478366" cy="2596936"/>
          </a:xfrm>
        </p:grpSpPr>
        <p:pic>
          <p:nvPicPr>
            <p:cNvPr id="28" name="Picture 6"/>
            <p:cNvPicPr>
              <a:picLocks noChangeAspect="1"/>
            </p:cNvPicPr>
            <p:nvPr/>
          </p:nvPicPr>
          <p:blipFill>
            <a:blip r:embed="rId1" cstate="screen"/>
            <a:stretch>
              <a:fillRect/>
            </a:stretch>
          </p:blipFill>
          <p:spPr>
            <a:xfrm>
              <a:off x="0" y="1316968"/>
              <a:ext cx="4478366" cy="2596936"/>
            </a:xfrm>
            <a:prstGeom prst="rect">
              <a:avLst/>
            </a:prstGeom>
          </p:spPr>
        </p:pic>
        <p:pic>
          <p:nvPicPr>
            <p:cNvPr id="29" name="图片 28" descr="C:\Users\mayn\Desktop\修改模板\图片\computer-1185626__340.webp.jpgcomputer-1185626__340.webp"/>
            <p:cNvPicPr>
              <a:picLocks noChangeAspect="1"/>
            </p:cNvPicPr>
            <p:nvPr/>
          </p:nvPicPr>
          <p:blipFill rotWithShape="1">
            <a:blip r:embed="rId2"/>
            <a:srcRect/>
            <a:stretch>
              <a:fillRect/>
            </a:stretch>
          </p:blipFill>
          <p:spPr>
            <a:xfrm>
              <a:off x="655311" y="1508708"/>
              <a:ext cx="3185394" cy="2048396"/>
            </a:xfrm>
            <a:prstGeom prst="rect">
              <a:avLst/>
            </a:prstGeom>
          </p:spPr>
        </p:pic>
      </p:grpSp>
      <p:sp>
        <p:nvSpPr>
          <p:cNvPr id="31" name="矩形 30"/>
          <p:cNvSpPr/>
          <p:nvPr/>
        </p:nvSpPr>
        <p:spPr>
          <a:xfrm>
            <a:off x="0" y="-1"/>
            <a:ext cx="9144000" cy="12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2" name="矩形 31"/>
          <p:cNvSpPr/>
          <p:nvPr/>
        </p:nvSpPr>
        <p:spPr>
          <a:xfrm>
            <a:off x="349112" y="-1"/>
            <a:ext cx="2376677" cy="12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3" name="矩形 32"/>
          <p:cNvSpPr/>
          <p:nvPr/>
        </p:nvSpPr>
        <p:spPr>
          <a:xfrm>
            <a:off x="0" y="5020000"/>
            <a:ext cx="9144000" cy="12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4" name="矩形 33"/>
          <p:cNvSpPr/>
          <p:nvPr/>
        </p:nvSpPr>
        <p:spPr>
          <a:xfrm>
            <a:off x="6377500" y="5020000"/>
            <a:ext cx="2376677" cy="12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4" name="文本框 23"/>
          <p:cNvSpPr txBox="1"/>
          <p:nvPr/>
        </p:nvSpPr>
        <p:spPr>
          <a:xfrm>
            <a:off x="201336" y="385894"/>
            <a:ext cx="2615583" cy="369332"/>
          </a:xfrm>
          <a:prstGeom prst="rect">
            <a:avLst/>
          </a:prstGeom>
          <a:noFill/>
        </p:spPr>
        <p:txBody>
          <a:bodyPr wrap="square" rtlCol="0">
            <a:spAutoFit/>
          </a:bodyPr>
          <a:lstStyle/>
          <a:p>
            <a:r>
              <a:rPr lang="zh-CN" altLang="en-US" sz="1800" dirty="0" smtClean="0"/>
              <a:t>请输入标题文字</a:t>
            </a:r>
            <a:endParaRPr lang="zh-CN" altLang="en-US" sz="1800" dirty="0"/>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34"/>
                                        </p:tgtEl>
                                        <p:attrNameLst>
                                          <p:attrName>style.visibility</p:attrName>
                                        </p:attrNameLst>
                                      </p:cBhvr>
                                      <p:to>
                                        <p:strVal val="visible"/>
                                      </p:to>
                                    </p:set>
                                    <p:anim calcmode="lin" valueType="num">
                                      <p:cBhvr>
                                        <p:cTn id="11" dur="500" fill="hold"/>
                                        <p:tgtEl>
                                          <p:spTgt spid="134"/>
                                        </p:tgtEl>
                                        <p:attrNameLst>
                                          <p:attrName>ppt_w</p:attrName>
                                        </p:attrNameLst>
                                      </p:cBhvr>
                                      <p:tavLst>
                                        <p:tav tm="0">
                                          <p:val>
                                            <p:fltVal val="0"/>
                                          </p:val>
                                        </p:tav>
                                        <p:tav tm="100000">
                                          <p:val>
                                            <p:strVal val="#ppt_w"/>
                                          </p:val>
                                        </p:tav>
                                      </p:tavLst>
                                    </p:anim>
                                    <p:anim calcmode="lin" valueType="num">
                                      <p:cBhvr>
                                        <p:cTn id="12" dur="500" fill="hold"/>
                                        <p:tgtEl>
                                          <p:spTgt spid="134"/>
                                        </p:tgtEl>
                                        <p:attrNameLst>
                                          <p:attrName>ppt_h</p:attrName>
                                        </p:attrNameLst>
                                      </p:cBhvr>
                                      <p:tavLst>
                                        <p:tav tm="0">
                                          <p:val>
                                            <p:fltVal val="0"/>
                                          </p:val>
                                        </p:tav>
                                        <p:tav tm="100000">
                                          <p:val>
                                            <p:strVal val="#ppt_h"/>
                                          </p:val>
                                        </p:tav>
                                      </p:tavLst>
                                    </p:anim>
                                    <p:animEffect transition="in" filter="fade">
                                      <p:cBhvr>
                                        <p:cTn id="13" dur="500"/>
                                        <p:tgtEl>
                                          <p:spTgt spid="134"/>
                                        </p:tgtEl>
                                      </p:cBhvr>
                                    </p:animEffect>
                                  </p:childTnLst>
                                </p:cTn>
                              </p:par>
                              <p:par>
                                <p:cTn id="14" presetID="53" presetClass="entr" presetSubtype="16" fill="hold" nodeType="withEffect">
                                  <p:stCondLst>
                                    <p:cond delay="0"/>
                                  </p:stCondLst>
                                  <p:childTnLst>
                                    <p:set>
                                      <p:cBhvr>
                                        <p:cTn id="15" dur="1" fill="hold">
                                          <p:stCondLst>
                                            <p:cond delay="0"/>
                                          </p:stCondLst>
                                        </p:cTn>
                                        <p:tgtEl>
                                          <p:spTgt spid="137"/>
                                        </p:tgtEl>
                                        <p:attrNameLst>
                                          <p:attrName>style.visibility</p:attrName>
                                        </p:attrNameLst>
                                      </p:cBhvr>
                                      <p:to>
                                        <p:strVal val="visible"/>
                                      </p:to>
                                    </p:set>
                                    <p:anim calcmode="lin" valueType="num">
                                      <p:cBhvr>
                                        <p:cTn id="16" dur="500" fill="hold"/>
                                        <p:tgtEl>
                                          <p:spTgt spid="137"/>
                                        </p:tgtEl>
                                        <p:attrNameLst>
                                          <p:attrName>ppt_w</p:attrName>
                                        </p:attrNameLst>
                                      </p:cBhvr>
                                      <p:tavLst>
                                        <p:tav tm="0">
                                          <p:val>
                                            <p:fltVal val="0"/>
                                          </p:val>
                                        </p:tav>
                                        <p:tav tm="100000">
                                          <p:val>
                                            <p:strVal val="#ppt_w"/>
                                          </p:val>
                                        </p:tav>
                                      </p:tavLst>
                                    </p:anim>
                                    <p:anim calcmode="lin" valueType="num">
                                      <p:cBhvr>
                                        <p:cTn id="17" dur="500" fill="hold"/>
                                        <p:tgtEl>
                                          <p:spTgt spid="137"/>
                                        </p:tgtEl>
                                        <p:attrNameLst>
                                          <p:attrName>ppt_h</p:attrName>
                                        </p:attrNameLst>
                                      </p:cBhvr>
                                      <p:tavLst>
                                        <p:tav tm="0">
                                          <p:val>
                                            <p:fltVal val="0"/>
                                          </p:val>
                                        </p:tav>
                                        <p:tav tm="100000">
                                          <p:val>
                                            <p:strVal val="#ppt_h"/>
                                          </p:val>
                                        </p:tav>
                                      </p:tavLst>
                                    </p:anim>
                                    <p:animEffect transition="in" filter="fade">
                                      <p:cBhvr>
                                        <p:cTn id="18" dur="500"/>
                                        <p:tgtEl>
                                          <p:spTgt spid="137"/>
                                        </p:tgtEl>
                                      </p:cBhvr>
                                    </p:animEffect>
                                  </p:childTnLst>
                                </p:cTn>
                              </p:par>
                            </p:childTnLst>
                          </p:cTn>
                        </p:par>
                        <p:par>
                          <p:cTn id="19" fill="hold">
                            <p:stCondLst>
                              <p:cond delay="1000"/>
                            </p:stCondLst>
                            <p:childTnLst>
                              <p:par>
                                <p:cTn id="20" presetID="12" presetClass="entr" presetSubtype="1" fill="hold" nodeType="afterEffect">
                                  <p:stCondLst>
                                    <p:cond delay="0"/>
                                  </p:stCondLst>
                                  <p:childTnLst>
                                    <p:set>
                                      <p:cBhvr>
                                        <p:cTn id="21" dur="1" fill="hold">
                                          <p:stCondLst>
                                            <p:cond delay="0"/>
                                          </p:stCondLst>
                                        </p:cTn>
                                        <p:tgtEl>
                                          <p:spTgt spid="151"/>
                                        </p:tgtEl>
                                        <p:attrNameLst>
                                          <p:attrName>style.visibility</p:attrName>
                                        </p:attrNameLst>
                                      </p:cBhvr>
                                      <p:to>
                                        <p:strVal val="visible"/>
                                      </p:to>
                                    </p:set>
                                    <p:anim calcmode="lin" valueType="num">
                                      <p:cBhvr additive="base">
                                        <p:cTn id="22" dur="500"/>
                                        <p:tgtEl>
                                          <p:spTgt spid="151"/>
                                        </p:tgtEl>
                                        <p:attrNameLst>
                                          <p:attrName>ppt_y</p:attrName>
                                        </p:attrNameLst>
                                      </p:cBhvr>
                                      <p:tavLst>
                                        <p:tav tm="0">
                                          <p:val>
                                            <p:strVal val="#ppt_y-#ppt_h*1.125000"/>
                                          </p:val>
                                        </p:tav>
                                        <p:tav tm="100000">
                                          <p:val>
                                            <p:strVal val="#ppt_y"/>
                                          </p:val>
                                        </p:tav>
                                      </p:tavLst>
                                    </p:anim>
                                    <p:animEffect transition="in" filter="wipe(down)">
                                      <p:cBhvr>
                                        <p:cTn id="23" dur="500"/>
                                        <p:tgtEl>
                                          <p:spTgt spid="151"/>
                                        </p:tgtEl>
                                      </p:cBhvr>
                                    </p:animEffect>
                                  </p:childTnLst>
                                </p:cTn>
                              </p:par>
                            </p:childTnLst>
                          </p:cTn>
                        </p:par>
                        <p:par>
                          <p:cTn id="24" fill="hold">
                            <p:stCondLst>
                              <p:cond delay="1500"/>
                            </p:stCondLst>
                            <p:childTnLst>
                              <p:par>
                                <p:cTn id="25" presetID="12" presetClass="entr" presetSubtype="1" fill="hold" nodeType="afterEffect">
                                  <p:stCondLst>
                                    <p:cond delay="0"/>
                                  </p:stCondLst>
                                  <p:childTnLst>
                                    <p:set>
                                      <p:cBhvr>
                                        <p:cTn id="26" dur="1" fill="hold">
                                          <p:stCondLst>
                                            <p:cond delay="0"/>
                                          </p:stCondLst>
                                        </p:cTn>
                                        <p:tgtEl>
                                          <p:spTgt spid="154"/>
                                        </p:tgtEl>
                                        <p:attrNameLst>
                                          <p:attrName>style.visibility</p:attrName>
                                        </p:attrNameLst>
                                      </p:cBhvr>
                                      <p:to>
                                        <p:strVal val="visible"/>
                                      </p:to>
                                    </p:set>
                                    <p:anim calcmode="lin" valueType="num">
                                      <p:cBhvr additive="base">
                                        <p:cTn id="27" dur="500"/>
                                        <p:tgtEl>
                                          <p:spTgt spid="154"/>
                                        </p:tgtEl>
                                        <p:attrNameLst>
                                          <p:attrName>ppt_y</p:attrName>
                                        </p:attrNameLst>
                                      </p:cBhvr>
                                      <p:tavLst>
                                        <p:tav tm="0">
                                          <p:val>
                                            <p:strVal val="#ppt_y-#ppt_h*1.125000"/>
                                          </p:val>
                                        </p:tav>
                                        <p:tav tm="100000">
                                          <p:val>
                                            <p:strVal val="#ppt_y"/>
                                          </p:val>
                                        </p:tav>
                                      </p:tavLst>
                                    </p:anim>
                                    <p:animEffect transition="in" filter="wipe(down)">
                                      <p:cBhvr>
                                        <p:cTn id="28"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MH_Others_2"/>
          <p:cNvSpPr/>
          <p:nvPr>
            <p:custDataLst>
              <p:tags r:id="rId1"/>
            </p:custDataLst>
          </p:nvPr>
        </p:nvSpPr>
        <p:spPr>
          <a:xfrm>
            <a:off x="251" y="550005"/>
            <a:ext cx="1038557" cy="3556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9" rIns="68576" bIns="34289" numCol="1" spcCol="0" rtlCol="0" fromWordArt="0" anchor="ctr" anchorCtr="0" forceAA="0" compatLnSpc="1">
            <a:noAutofit/>
          </a:bodyPr>
          <a:lstStyle/>
          <a:p>
            <a:endParaRPr lang="zh-CN" altLang="en-US" sz="1425">
              <a:solidFill>
                <a:srgbClr val="FFFFFF"/>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3" name="MH_Others_1"/>
          <p:cNvSpPr txBox="1"/>
          <p:nvPr>
            <p:custDataLst>
              <p:tags r:id="rId2"/>
            </p:custDataLst>
          </p:nvPr>
        </p:nvSpPr>
        <p:spPr>
          <a:xfrm>
            <a:off x="1038808" y="517747"/>
            <a:ext cx="811896" cy="437492"/>
          </a:xfrm>
          <a:prstGeom prst="rect">
            <a:avLst/>
          </a:prstGeom>
          <a:noFill/>
        </p:spPr>
        <p:txBody>
          <a:bodyPr vert="horz" wrap="square" lIns="0" tIns="0" rIns="0" bIns="0" rtlCol="0" anchor="ctr" anchorCtr="0">
            <a:spAutoFit/>
          </a:bodyPr>
          <a:lstStyle/>
          <a:p>
            <a:pPr algn="r"/>
            <a:r>
              <a:rPr lang="zh-CN" altLang="en-US" sz="2845" b="1" dirty="0">
                <a:solidFill>
                  <a:schemeClr val="accent2"/>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目录</a:t>
            </a:r>
            <a:endParaRPr lang="zh-CN" altLang="en-US" sz="2845" b="1" dirty="0">
              <a:solidFill>
                <a:schemeClr val="accent2"/>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4" name="MH_Others_2"/>
          <p:cNvSpPr txBox="1"/>
          <p:nvPr>
            <p:custDataLst>
              <p:tags r:id="rId3"/>
            </p:custDataLst>
          </p:nvPr>
        </p:nvSpPr>
        <p:spPr>
          <a:xfrm>
            <a:off x="804112" y="972958"/>
            <a:ext cx="1336897" cy="350224"/>
          </a:xfrm>
          <a:prstGeom prst="rect">
            <a:avLst/>
          </a:prstGeom>
          <a:noFill/>
        </p:spPr>
        <p:txBody>
          <a:bodyPr wrap="square" lIns="0" tIns="0" rIns="0" bIns="0">
            <a:spAutoFit/>
          </a:bodyPr>
          <a:lstStyle/>
          <a:p>
            <a:pPr algn="r">
              <a:defRPr/>
            </a:pPr>
            <a:r>
              <a:rPr lang="en-US" altLang="zh-CN" sz="2275" dirty="0">
                <a:solidFill>
                  <a:schemeClr val="accent2"/>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CONTENTS</a:t>
            </a:r>
            <a:endParaRPr lang="zh-CN" altLang="en-US" sz="2275" dirty="0">
              <a:solidFill>
                <a:schemeClr val="accent2"/>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8" name="任意多边形 57"/>
          <p:cNvSpPr/>
          <p:nvPr/>
        </p:nvSpPr>
        <p:spPr>
          <a:xfrm>
            <a:off x="3093528" y="2119403"/>
            <a:ext cx="988601" cy="904695"/>
          </a:xfrm>
          <a:prstGeom prst="wedgeEllipseCallo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PART</a:t>
            </a:r>
            <a:endParaRPr lang="en-US" altLang="zh-CN"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a:p>
            <a:pPr algn="ctr"/>
            <a:r>
              <a:rPr lang="en-US" altLang="zh-CN"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02</a:t>
            </a:r>
            <a:endParaRPr lang="zh-CN" altLang="en-US"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nvGrpSpPr>
          <p:cNvPr id="39" name="组合 38"/>
          <p:cNvGrpSpPr/>
          <p:nvPr/>
        </p:nvGrpSpPr>
        <p:grpSpPr>
          <a:xfrm>
            <a:off x="2756898" y="3252412"/>
            <a:ext cx="1597388" cy="720109"/>
            <a:chOff x="1247321" y="4880139"/>
            <a:chExt cx="2129850" cy="960144"/>
          </a:xfrm>
        </p:grpSpPr>
        <p:sp>
          <p:nvSpPr>
            <p:cNvPr id="52" name="文本框 16"/>
            <p:cNvSpPr txBox="1"/>
            <p:nvPr/>
          </p:nvSpPr>
          <p:spPr>
            <a:xfrm>
              <a:off x="1404282" y="4880139"/>
              <a:ext cx="1715874" cy="553997"/>
            </a:xfrm>
            <a:prstGeom prst="rect">
              <a:avLst/>
            </a:prstGeom>
            <a:noFill/>
          </p:spPr>
          <p:txBody>
            <a:bodyPr wrap="square" rtlCol="0" anchor="ctr"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100" b="1" dirty="0">
                  <a:solidFill>
                    <a:schemeClr val="tx1">
                      <a:lumMod val="75000"/>
                      <a:lumOff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标题内容</a:t>
              </a:r>
              <a:endParaRPr lang="zh-CN" altLang="en-US" sz="2100" b="1" dirty="0">
                <a:solidFill>
                  <a:schemeClr val="tx1">
                    <a:lumMod val="75000"/>
                    <a:lumOff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3" name="文本框 17"/>
            <p:cNvSpPr txBox="1"/>
            <p:nvPr/>
          </p:nvSpPr>
          <p:spPr>
            <a:xfrm>
              <a:off x="1247321" y="5440174"/>
              <a:ext cx="2129850" cy="400109"/>
            </a:xfrm>
            <a:prstGeom prst="rect">
              <a:avLst/>
            </a:prstGeom>
            <a:noFill/>
          </p:spPr>
          <p:txBody>
            <a:bodyPr wrap="square" rtlCol="0" anchor="ctr"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350" dirty="0">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点击输入详细内容</a:t>
              </a:r>
              <a:endParaRPr lang="zh-CN" altLang="en-US" sz="1350" dirty="0">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sp>
        <p:nvSpPr>
          <p:cNvPr id="40" name="任意多边形 56"/>
          <p:cNvSpPr/>
          <p:nvPr/>
        </p:nvSpPr>
        <p:spPr>
          <a:xfrm>
            <a:off x="1048017" y="2119403"/>
            <a:ext cx="988601" cy="904695"/>
          </a:xfrm>
          <a:prstGeom prst="wedgeEllipse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PART</a:t>
            </a:r>
            <a:endParaRPr lang="en-US" altLang="zh-CN"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a:p>
            <a:pPr algn="ctr"/>
            <a:r>
              <a:rPr lang="en-US" altLang="zh-CN"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01</a:t>
            </a:r>
            <a:endParaRPr lang="zh-CN" altLang="en-US"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nvGrpSpPr>
          <p:cNvPr id="41" name="组合 40"/>
          <p:cNvGrpSpPr/>
          <p:nvPr/>
        </p:nvGrpSpPr>
        <p:grpSpPr>
          <a:xfrm>
            <a:off x="711386" y="3252412"/>
            <a:ext cx="1640069" cy="720109"/>
            <a:chOff x="1247320" y="4880139"/>
            <a:chExt cx="2186758" cy="960144"/>
          </a:xfrm>
        </p:grpSpPr>
        <p:sp>
          <p:nvSpPr>
            <p:cNvPr id="50" name="文本框 19"/>
            <p:cNvSpPr txBox="1"/>
            <p:nvPr/>
          </p:nvSpPr>
          <p:spPr>
            <a:xfrm>
              <a:off x="1404282" y="4880139"/>
              <a:ext cx="1715874" cy="553997"/>
            </a:xfrm>
            <a:prstGeom prst="rect">
              <a:avLst/>
            </a:prstGeom>
            <a:noFill/>
          </p:spPr>
          <p:txBody>
            <a:bodyPr wrap="square" rtlCol="0" anchor="ctr"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100" b="1" dirty="0">
                  <a:solidFill>
                    <a:schemeClr val="tx1">
                      <a:lumMod val="75000"/>
                      <a:lumOff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标题内容</a:t>
              </a:r>
              <a:endParaRPr lang="zh-CN" altLang="en-US" sz="2100" b="1" dirty="0">
                <a:solidFill>
                  <a:schemeClr val="tx1">
                    <a:lumMod val="75000"/>
                    <a:lumOff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1" name="文本框 20"/>
            <p:cNvSpPr txBox="1"/>
            <p:nvPr/>
          </p:nvSpPr>
          <p:spPr>
            <a:xfrm>
              <a:off x="1247320" y="5440174"/>
              <a:ext cx="2186758" cy="400109"/>
            </a:xfrm>
            <a:prstGeom prst="rect">
              <a:avLst/>
            </a:prstGeom>
            <a:noFill/>
          </p:spPr>
          <p:txBody>
            <a:bodyPr wrap="square" rtlCol="0" anchor="ctr"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350" dirty="0">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点击输入详细内容</a:t>
              </a:r>
              <a:endParaRPr lang="zh-CN" altLang="en-US" sz="1350" dirty="0">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43" name="组合 42"/>
          <p:cNvGrpSpPr/>
          <p:nvPr/>
        </p:nvGrpSpPr>
        <p:grpSpPr>
          <a:xfrm>
            <a:off x="6847920" y="3252412"/>
            <a:ext cx="1564560" cy="720109"/>
            <a:chOff x="1247321" y="4880139"/>
            <a:chExt cx="2086080" cy="960144"/>
          </a:xfrm>
        </p:grpSpPr>
        <p:sp>
          <p:nvSpPr>
            <p:cNvPr id="48" name="文本框 22"/>
            <p:cNvSpPr txBox="1"/>
            <p:nvPr/>
          </p:nvSpPr>
          <p:spPr>
            <a:xfrm>
              <a:off x="1404282" y="4880139"/>
              <a:ext cx="1715874" cy="553997"/>
            </a:xfrm>
            <a:prstGeom prst="rect">
              <a:avLst/>
            </a:prstGeom>
            <a:noFill/>
          </p:spPr>
          <p:txBody>
            <a:bodyPr wrap="square" rtlCol="0" anchor="ctr"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100" b="1" dirty="0">
                  <a:solidFill>
                    <a:schemeClr val="tx1">
                      <a:lumMod val="75000"/>
                      <a:lumOff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标题内容</a:t>
              </a:r>
              <a:endParaRPr lang="zh-CN" altLang="en-US" sz="2100" b="1" dirty="0">
                <a:solidFill>
                  <a:schemeClr val="tx1">
                    <a:lumMod val="75000"/>
                    <a:lumOff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9" name="文本框 23"/>
            <p:cNvSpPr txBox="1"/>
            <p:nvPr/>
          </p:nvSpPr>
          <p:spPr>
            <a:xfrm>
              <a:off x="1247321" y="5440174"/>
              <a:ext cx="2086080" cy="400109"/>
            </a:xfrm>
            <a:prstGeom prst="rect">
              <a:avLst/>
            </a:prstGeom>
            <a:noFill/>
          </p:spPr>
          <p:txBody>
            <a:bodyPr wrap="square" rtlCol="0" anchor="ctr"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350" dirty="0">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点击输入详细内容</a:t>
              </a:r>
              <a:endParaRPr lang="zh-CN" altLang="en-US" sz="1350" dirty="0">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45" name="组合 44"/>
          <p:cNvGrpSpPr/>
          <p:nvPr/>
        </p:nvGrpSpPr>
        <p:grpSpPr>
          <a:xfrm>
            <a:off x="4802409" y="3252412"/>
            <a:ext cx="1589682" cy="720109"/>
            <a:chOff x="1247321" y="4880139"/>
            <a:chExt cx="2119576" cy="960144"/>
          </a:xfrm>
        </p:grpSpPr>
        <p:sp>
          <p:nvSpPr>
            <p:cNvPr id="46" name="文本框 25"/>
            <p:cNvSpPr txBox="1"/>
            <p:nvPr/>
          </p:nvSpPr>
          <p:spPr>
            <a:xfrm>
              <a:off x="1404282" y="4880139"/>
              <a:ext cx="1715874" cy="553997"/>
            </a:xfrm>
            <a:prstGeom prst="rect">
              <a:avLst/>
            </a:prstGeom>
            <a:noFill/>
          </p:spPr>
          <p:txBody>
            <a:bodyPr wrap="square" rtlCol="0" anchor="ctr"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100" b="1" dirty="0">
                  <a:solidFill>
                    <a:schemeClr val="tx1">
                      <a:lumMod val="75000"/>
                      <a:lumOff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标题内容</a:t>
              </a:r>
              <a:endParaRPr lang="zh-CN" altLang="en-US" sz="2100" b="1" dirty="0">
                <a:solidFill>
                  <a:schemeClr val="tx1">
                    <a:lumMod val="75000"/>
                    <a:lumOff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7" name="文本框 26"/>
            <p:cNvSpPr txBox="1"/>
            <p:nvPr/>
          </p:nvSpPr>
          <p:spPr>
            <a:xfrm>
              <a:off x="1247321" y="5440174"/>
              <a:ext cx="2119576" cy="400109"/>
            </a:xfrm>
            <a:prstGeom prst="rect">
              <a:avLst/>
            </a:prstGeom>
            <a:noFill/>
          </p:spPr>
          <p:txBody>
            <a:bodyPr wrap="square" rtlCol="0" anchor="ctr"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350" dirty="0">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点击输入详细内容</a:t>
              </a:r>
              <a:endParaRPr lang="zh-CN" altLang="en-US" sz="1350" dirty="0">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sp>
        <p:nvSpPr>
          <p:cNvPr id="54" name="任意多边形 57"/>
          <p:cNvSpPr/>
          <p:nvPr/>
        </p:nvSpPr>
        <p:spPr>
          <a:xfrm>
            <a:off x="5139039" y="2129450"/>
            <a:ext cx="988601" cy="904695"/>
          </a:xfrm>
          <a:prstGeom prst="wedgeEllipse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PART</a:t>
            </a:r>
            <a:endParaRPr lang="en-US" altLang="zh-CN"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a:p>
            <a:pPr algn="ctr"/>
            <a:r>
              <a:rPr lang="en-US" altLang="zh-CN"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03</a:t>
            </a:r>
            <a:endParaRPr lang="zh-CN" altLang="en-US"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5" name="任意多边形 57"/>
          <p:cNvSpPr/>
          <p:nvPr/>
        </p:nvSpPr>
        <p:spPr>
          <a:xfrm>
            <a:off x="7114792" y="2129450"/>
            <a:ext cx="988601" cy="904695"/>
          </a:xfrm>
          <a:prstGeom prst="wedgeEllipseCallo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PART</a:t>
            </a:r>
            <a:endParaRPr lang="en-US" altLang="zh-CN"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a:p>
            <a:pPr algn="ctr"/>
            <a:r>
              <a:rPr lang="en-US" altLang="zh-CN"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04</a:t>
            </a:r>
            <a:endParaRPr lang="zh-CN" altLang="en-US"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pic>
        <p:nvPicPr>
          <p:cNvPr id="2" name="图片 1"/>
          <p:cNvPicPr>
            <a:picLocks noChangeAspect="1"/>
          </p:cNvPicPr>
          <p:nvPr/>
        </p:nvPicPr>
        <p:blipFill>
          <a:blip r:embed="rId4"/>
          <a:stretch>
            <a:fillRect/>
          </a:stretch>
        </p:blipFill>
        <p:spPr>
          <a:xfrm>
            <a:off x="563" y="549495"/>
            <a:ext cx="1037934" cy="356647"/>
          </a:xfrm>
          <a:prstGeom prst="rect">
            <a:avLst/>
          </a:prstGeom>
        </p:spPr>
      </p:pic>
      <p:pic>
        <p:nvPicPr>
          <p:cNvPr id="56" name="图片 55"/>
          <p:cNvPicPr>
            <a:picLocks noChangeAspect="1"/>
          </p:cNvPicPr>
          <p:nvPr/>
        </p:nvPicPr>
        <p:blipFill>
          <a:blip r:embed="rId4"/>
          <a:stretch>
            <a:fillRect/>
          </a:stretch>
        </p:blipFill>
        <p:spPr>
          <a:xfrm>
            <a:off x="4802409" y="4866501"/>
            <a:ext cx="4341592" cy="276999"/>
          </a:xfrm>
          <a:prstGeom prst="rect">
            <a:avLst/>
          </a:prstGeom>
        </p:spPr>
      </p:pic>
    </p:spTree>
    <p:custDataLst>
      <p:tags r:id="rId5"/>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3"/>
          <p:cNvSpPr txBox="1"/>
          <p:nvPr/>
        </p:nvSpPr>
        <p:spPr>
          <a:xfrm>
            <a:off x="95795" y="1635804"/>
            <a:ext cx="5068791" cy="900246"/>
          </a:xfrm>
          <a:prstGeom prst="rect">
            <a:avLst/>
          </a:prstGeom>
          <a:noFill/>
        </p:spPr>
        <p:txBody>
          <a:bodyPr wrap="square" lIns="68580" tIns="34290" rIns="68580" bIns="34290" rtlCol="0">
            <a:spAutoFit/>
          </a:bodyPr>
          <a:lstStyle/>
          <a:p>
            <a:r>
              <a:rPr lang="zh-CN" altLang="en-US" sz="5400" b="1" dirty="0" smtClean="0">
                <a:solidFill>
                  <a:schemeClr val="accent2"/>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谢谢您的观看</a:t>
            </a:r>
            <a:endParaRPr lang="zh-CN" altLang="en-US" sz="5400" b="1" dirty="0">
              <a:solidFill>
                <a:schemeClr val="accent2"/>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6" name="矩形 15"/>
          <p:cNvSpPr/>
          <p:nvPr/>
        </p:nvSpPr>
        <p:spPr>
          <a:xfrm>
            <a:off x="403203" y="3031884"/>
            <a:ext cx="2299335" cy="252730"/>
          </a:xfrm>
          <a:prstGeom prst="rect">
            <a:avLst/>
          </a:prstGeom>
          <a:ln>
            <a:solidFill>
              <a:srgbClr val="0070C0"/>
            </a:solidFill>
          </a:ln>
        </p:spPr>
        <p:txBody>
          <a:bodyPr wrap="none" lIns="68580" tIns="34290" rIns="68580" bIns="34290">
            <a:spAutoFit/>
          </a:bodyPr>
          <a:lstStyle/>
          <a:p>
            <a:pPr algn="ctr"/>
            <a:r>
              <a:rPr lang="zh-CN" altLang="en-US" sz="1200" dirty="0">
                <a:solidFill>
                  <a:schemeClr val="tx1">
                    <a:lumMod val="75000"/>
                    <a:lumOff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汇报人：</a:t>
            </a:r>
            <a:r>
              <a:rPr lang="en-US" altLang="zh-CN" sz="1200" dirty="0">
                <a:solidFill>
                  <a:schemeClr val="tx1">
                    <a:lumMod val="75000"/>
                    <a:lumOff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PPT</a:t>
            </a:r>
            <a:r>
              <a:rPr lang="zh-CN" altLang="en-US" sz="1200" dirty="0">
                <a:solidFill>
                  <a:schemeClr val="tx1">
                    <a:lumMod val="75000"/>
                    <a:lumOff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营   时间：</a:t>
            </a:r>
            <a:r>
              <a:rPr lang="en-US" altLang="zh-CN" sz="1200" dirty="0">
                <a:solidFill>
                  <a:schemeClr val="tx1">
                    <a:lumMod val="75000"/>
                    <a:lumOff val="25000"/>
                  </a:schemeClr>
                </a:solidFill>
                <a:latin typeface="+mj-ea"/>
                <a:ea typeface="+mj-ea"/>
                <a:cs typeface="阿里巴巴普惠体 B" panose="00020600040101010101" pitchFamily="18" charset="-122"/>
                <a:sym typeface="Calibri" panose="020F0502020204030204" pitchFamily="34" charset="0"/>
              </a:rPr>
              <a:t>XX</a:t>
            </a:r>
            <a:r>
              <a:rPr lang="zh-CN" altLang="en-US" sz="1200" dirty="0">
                <a:solidFill>
                  <a:schemeClr val="tx1">
                    <a:lumMod val="75000"/>
                    <a:lumOff val="25000"/>
                  </a:schemeClr>
                </a:solidFill>
                <a:latin typeface="+mj-ea"/>
                <a:ea typeface="+mj-ea"/>
                <a:cs typeface="阿里巴巴普惠体 B" panose="00020600040101010101" pitchFamily="18" charset="-122"/>
                <a:sym typeface="Calibri" panose="020F0502020204030204" pitchFamily="34" charset="0"/>
              </a:rPr>
              <a:t>年</a:t>
            </a:r>
            <a:r>
              <a:rPr lang="en-US" altLang="zh-CN" sz="1200" dirty="0">
                <a:solidFill>
                  <a:schemeClr val="tx1">
                    <a:lumMod val="75000"/>
                    <a:lumOff val="25000"/>
                  </a:schemeClr>
                </a:solidFill>
                <a:latin typeface="+mj-ea"/>
                <a:ea typeface="+mj-ea"/>
                <a:cs typeface="阿里巴巴普惠体 B" panose="00020600040101010101" pitchFamily="18" charset="-122"/>
                <a:sym typeface="Calibri" panose="020F0502020204030204" pitchFamily="34" charset="0"/>
              </a:rPr>
              <a:t>XX</a:t>
            </a:r>
            <a:r>
              <a:rPr lang="zh-CN" altLang="en-US" sz="1200" dirty="0">
                <a:solidFill>
                  <a:schemeClr val="tx1">
                    <a:lumMod val="75000"/>
                    <a:lumOff val="25000"/>
                  </a:schemeClr>
                </a:solidFill>
                <a:latin typeface="+mj-ea"/>
                <a:ea typeface="+mj-ea"/>
                <a:cs typeface="阿里巴巴普惠体 B" panose="00020600040101010101" pitchFamily="18" charset="-122"/>
                <a:sym typeface="Calibri" panose="020F0502020204030204" pitchFamily="34" charset="0"/>
              </a:rPr>
              <a:t>月</a:t>
            </a:r>
            <a:endParaRPr lang="zh-CN" altLang="en-US" sz="1200" dirty="0">
              <a:solidFill>
                <a:schemeClr val="tx1">
                  <a:lumMod val="75000"/>
                  <a:lumOff val="25000"/>
                </a:schemeClr>
              </a:solidFill>
              <a:latin typeface="+mj-ea"/>
              <a:ea typeface="+mj-ea"/>
              <a:cs typeface="阿里巴巴普惠体 B" panose="00020600040101010101" pitchFamily="18" charset="-122"/>
              <a:sym typeface="Calibri" panose="020F0502020204030204" pitchFamily="34" charset="0"/>
            </a:endParaRPr>
          </a:p>
        </p:txBody>
      </p:sp>
      <p:sp>
        <p:nvSpPr>
          <p:cNvPr id="22" name="矩形 21"/>
          <p:cNvSpPr/>
          <p:nvPr/>
        </p:nvSpPr>
        <p:spPr>
          <a:xfrm flipH="1">
            <a:off x="154518" y="2657009"/>
            <a:ext cx="4040512" cy="253916"/>
          </a:xfrm>
          <a:prstGeom prst="rect">
            <a:avLst/>
          </a:prstGeom>
        </p:spPr>
        <p:txBody>
          <a:bodyPr wrap="square" lIns="68580" tIns="34290" rIns="68580" bIns="34290">
            <a:spAutoFit/>
          </a:bodyPr>
          <a:lstStyle/>
          <a:p>
            <a:r>
              <a:rPr lang="en-US" altLang="zh-CN" sz="1200" spc="225" dirty="0">
                <a:solidFill>
                  <a:schemeClr val="accent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 </a:t>
            </a:r>
            <a:r>
              <a:rPr lang="zh-CN" altLang="en-US" sz="1200" spc="225" dirty="0">
                <a:solidFill>
                  <a:schemeClr val="accent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完整框架 </a:t>
            </a:r>
            <a:r>
              <a:rPr lang="en-US" altLang="zh-CN" sz="1200" spc="225" dirty="0">
                <a:solidFill>
                  <a:schemeClr val="accent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a:t>
            </a:r>
            <a:r>
              <a:rPr lang="zh-CN" altLang="en-US" sz="1200" spc="225" dirty="0">
                <a:solidFill>
                  <a:schemeClr val="accent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 </a:t>
            </a:r>
            <a:r>
              <a:rPr lang="zh-CN" altLang="en-US" sz="1200" spc="225" dirty="0">
                <a:solidFill>
                  <a:schemeClr val="accent1"/>
                </a:solidFill>
                <a:latin typeface="+mj-ea"/>
                <a:ea typeface="+mj-ea"/>
                <a:cs typeface="阿里巴巴普惠体 B" panose="00020600040101010101" pitchFamily="18" charset="-122"/>
                <a:sym typeface="Calibri" panose="020F0502020204030204" pitchFamily="34" charset="0"/>
              </a:rPr>
              <a:t>动态</a:t>
            </a:r>
            <a:r>
              <a:rPr lang="en-US" altLang="zh-CN" sz="1200" spc="225" dirty="0">
                <a:solidFill>
                  <a:schemeClr val="accent1"/>
                </a:solidFill>
                <a:latin typeface="+mj-ea"/>
                <a:ea typeface="+mj-ea"/>
                <a:cs typeface="阿里巴巴普惠体 B" panose="00020600040101010101" pitchFamily="18" charset="-122"/>
                <a:sym typeface="Calibri" panose="020F0502020204030204" pitchFamily="34" charset="0"/>
              </a:rPr>
              <a:t>PPT</a:t>
            </a:r>
            <a:r>
              <a:rPr lang="zh-CN" altLang="en-US" sz="1200" spc="225" dirty="0">
                <a:solidFill>
                  <a:schemeClr val="accent1"/>
                </a:solidFill>
                <a:latin typeface="+mj-ea"/>
                <a:ea typeface="+mj-ea"/>
                <a:cs typeface="阿里巴巴普惠体 B" panose="00020600040101010101" pitchFamily="18" charset="-122"/>
                <a:sym typeface="Calibri" panose="020F0502020204030204" pitchFamily="34" charset="0"/>
              </a:rPr>
              <a:t> </a:t>
            </a:r>
            <a:r>
              <a:rPr lang="en-US" altLang="zh-CN" sz="1200" spc="225" dirty="0">
                <a:solidFill>
                  <a:schemeClr val="accent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a:t>
            </a:r>
            <a:r>
              <a:rPr lang="zh-CN" altLang="en-US" sz="1200" spc="225" dirty="0">
                <a:solidFill>
                  <a:schemeClr val="accent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 实用大气 </a:t>
            </a:r>
            <a:r>
              <a:rPr lang="en-US" altLang="zh-CN" sz="1200" spc="225" dirty="0">
                <a:solidFill>
                  <a:schemeClr val="accent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a:t>
            </a:r>
            <a:r>
              <a:rPr lang="zh-CN" altLang="en-US" sz="1200" spc="225" dirty="0">
                <a:solidFill>
                  <a:schemeClr val="accent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 商务展示 </a:t>
            </a:r>
            <a:r>
              <a:rPr lang="en-US" altLang="zh-CN" sz="1200" spc="225" dirty="0">
                <a:solidFill>
                  <a:schemeClr val="accent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 </a:t>
            </a:r>
            <a:endParaRPr lang="zh-CN" altLang="en-US" sz="1200" spc="225" dirty="0">
              <a:solidFill>
                <a:schemeClr val="accent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pic>
        <p:nvPicPr>
          <p:cNvPr id="17" name="图片 16"/>
          <p:cNvPicPr>
            <a:picLocks noChangeAspect="1"/>
          </p:cNvPicPr>
          <p:nvPr/>
        </p:nvPicPr>
        <p:blipFill>
          <a:blip r:embed="rId1" cstate="print">
            <a:extLst>
              <a:ext uri="{28A0092B-C50C-407E-A947-70E740481C1C}">
                <a14:useLocalDpi xmlns:a14="http://schemas.microsoft.com/office/drawing/2010/main" val="0"/>
              </a:ext>
            </a:extLst>
          </a:blip>
          <a:srcRect r="23487"/>
          <a:stretch>
            <a:fillRect/>
          </a:stretch>
        </p:blipFill>
        <p:spPr>
          <a:xfrm flipH="1">
            <a:off x="3415558" y="-40234"/>
            <a:ext cx="5728443" cy="5183733"/>
          </a:xfrm>
          <a:custGeom>
            <a:avLst/>
            <a:gdLst>
              <a:gd name="connsiteX0" fmla="*/ 3595609 w 5728443"/>
              <a:gd name="connsiteY0" fmla="*/ 0 h 5183733"/>
              <a:gd name="connsiteX1" fmla="*/ 0 w 5728443"/>
              <a:gd name="connsiteY1" fmla="*/ 0 h 5183733"/>
              <a:gd name="connsiteX2" fmla="*/ 0 w 5728443"/>
              <a:gd name="connsiteY2" fmla="*/ 5183733 h 5183733"/>
              <a:gd name="connsiteX3" fmla="*/ 5728443 w 5728443"/>
              <a:gd name="connsiteY3" fmla="*/ 5183733 h 5183733"/>
            </a:gdLst>
            <a:ahLst/>
            <a:cxnLst>
              <a:cxn ang="0">
                <a:pos x="connsiteX0" y="connsiteY0"/>
              </a:cxn>
              <a:cxn ang="0">
                <a:pos x="connsiteX1" y="connsiteY1"/>
              </a:cxn>
              <a:cxn ang="0">
                <a:pos x="connsiteX2" y="connsiteY2"/>
              </a:cxn>
              <a:cxn ang="0">
                <a:pos x="connsiteX3" y="connsiteY3"/>
              </a:cxn>
            </a:cxnLst>
            <a:rect l="l" t="t" r="r" b="b"/>
            <a:pathLst>
              <a:path w="5728443" h="5183733">
                <a:moveTo>
                  <a:pt x="3595609" y="0"/>
                </a:moveTo>
                <a:lnTo>
                  <a:pt x="0" y="0"/>
                </a:lnTo>
                <a:lnTo>
                  <a:pt x="0" y="5183733"/>
                </a:lnTo>
                <a:lnTo>
                  <a:pt x="5728443" y="5183733"/>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7843" y="-26749"/>
            <a:ext cx="9135458" cy="5169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1176" y="1940340"/>
            <a:ext cx="9142124" cy="9280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3632503" y="1050365"/>
            <a:ext cx="1878519" cy="571412"/>
          </a:xfrm>
          <a:prstGeom prst="rect">
            <a:avLst/>
          </a:prstGeom>
        </p:spPr>
      </p:pic>
      <p:sp>
        <p:nvSpPr>
          <p:cNvPr id="5" name="文本框 4"/>
          <p:cNvSpPr txBox="1"/>
          <p:nvPr/>
        </p:nvSpPr>
        <p:spPr>
          <a:xfrm>
            <a:off x="3150611" y="3100784"/>
            <a:ext cx="2849920"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1129545"/>
            <a:ext cx="9144000" cy="3057991"/>
          </a:xfrm>
          <a:prstGeom prst="rect">
            <a:avLst/>
          </a:prstGeom>
          <a:solidFill>
            <a:schemeClr val="accent4">
              <a:lumMod val="20000"/>
              <a:lumOff val="80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 name="文本框 21"/>
          <p:cNvSpPr txBox="1"/>
          <p:nvPr/>
        </p:nvSpPr>
        <p:spPr>
          <a:xfrm>
            <a:off x="4305330" y="1662990"/>
            <a:ext cx="3896839" cy="484603"/>
          </a:xfrm>
          <a:prstGeom prst="rect">
            <a:avLst/>
          </a:prstGeom>
          <a:noFill/>
        </p:spPr>
        <p:txBody>
          <a:bodyPr wrap="square" lIns="68448" tIns="34218" rIns="68448" bIns="34218" rtlCol="0">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8565"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6730" algn="l" defTabSz="1218565" rtl="0" eaLnBrk="1" latinLnBrk="0" hangingPunct="1">
              <a:defRPr sz="2400" kern="1200">
                <a:solidFill>
                  <a:schemeClr val="tx1"/>
                </a:solidFill>
                <a:latin typeface="+mn-lt"/>
                <a:ea typeface="+mn-ea"/>
                <a:cs typeface="+mn-cs"/>
              </a:defRPr>
            </a:lvl6pPr>
            <a:lvl7pPr marL="3656330"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a:lstStyle>
          <a:p>
            <a:r>
              <a:rPr lang="zh-CN" altLang="en-US" sz="2700" b="1"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添加标题内容</a:t>
            </a:r>
            <a:endParaRPr lang="zh-CN" altLang="en-US" sz="2700" b="1"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nvGrpSpPr>
          <p:cNvPr id="4" name="组合 3"/>
          <p:cNvGrpSpPr/>
          <p:nvPr/>
        </p:nvGrpSpPr>
        <p:grpSpPr>
          <a:xfrm>
            <a:off x="1485139" y="1495733"/>
            <a:ext cx="2323531" cy="2068431"/>
            <a:chOff x="4345444" y="2542859"/>
            <a:chExt cx="1810550" cy="1811205"/>
          </a:xfrm>
        </p:grpSpPr>
        <p:grpSp>
          <p:nvGrpSpPr>
            <p:cNvPr id="10" name="组合 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2" name="同心圆 16"/>
              <p:cNvSpPr/>
              <p:nvPr/>
            </p:nvSpPr>
            <p:spPr>
              <a:xfrm>
                <a:off x="1463339" y="1072758"/>
                <a:ext cx="1546058" cy="1546058"/>
              </a:xfrm>
              <a:prstGeom prst="hexagon">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218565" rtl="0" eaLnBrk="1" latinLnBrk="0" hangingPunct="1">
                  <a:defRPr sz="2400" kern="1200">
                    <a:solidFill>
                      <a:schemeClr val="lt1"/>
                    </a:solidFill>
                    <a:latin typeface="+mn-lt"/>
                    <a:ea typeface="+mn-ea"/>
                    <a:cs typeface="+mn-cs"/>
                  </a:defRPr>
                </a:lvl1pPr>
                <a:lvl2pPr marL="609600" algn="l" defTabSz="1218565" rtl="0" eaLnBrk="1" latinLnBrk="0" hangingPunct="1">
                  <a:defRPr sz="2400" kern="1200">
                    <a:solidFill>
                      <a:schemeClr val="lt1"/>
                    </a:solidFill>
                    <a:latin typeface="+mn-lt"/>
                    <a:ea typeface="+mn-ea"/>
                    <a:cs typeface="+mn-cs"/>
                  </a:defRPr>
                </a:lvl2pPr>
                <a:lvl3pPr marL="1218565" algn="l" defTabSz="1218565" rtl="0" eaLnBrk="1" latinLnBrk="0" hangingPunct="1">
                  <a:defRPr sz="2400" kern="1200">
                    <a:solidFill>
                      <a:schemeClr val="lt1"/>
                    </a:solidFill>
                    <a:latin typeface="+mn-lt"/>
                    <a:ea typeface="+mn-ea"/>
                    <a:cs typeface="+mn-cs"/>
                  </a:defRPr>
                </a:lvl3pPr>
                <a:lvl4pPr marL="1828165" algn="l" defTabSz="1218565" rtl="0" eaLnBrk="1" latinLnBrk="0" hangingPunct="1">
                  <a:defRPr sz="2400" kern="1200">
                    <a:solidFill>
                      <a:schemeClr val="lt1"/>
                    </a:solidFill>
                    <a:latin typeface="+mn-lt"/>
                    <a:ea typeface="+mn-ea"/>
                    <a:cs typeface="+mn-cs"/>
                  </a:defRPr>
                </a:lvl4pPr>
                <a:lvl5pPr marL="2437765" algn="l" defTabSz="1218565" rtl="0" eaLnBrk="1" latinLnBrk="0" hangingPunct="1">
                  <a:defRPr sz="2400" kern="1200">
                    <a:solidFill>
                      <a:schemeClr val="lt1"/>
                    </a:solidFill>
                    <a:latin typeface="+mn-lt"/>
                    <a:ea typeface="+mn-ea"/>
                    <a:cs typeface="+mn-cs"/>
                  </a:defRPr>
                </a:lvl5pPr>
                <a:lvl6pPr marL="3046730" algn="l" defTabSz="1218565" rtl="0" eaLnBrk="1" latinLnBrk="0" hangingPunct="1">
                  <a:defRPr sz="2400" kern="1200">
                    <a:solidFill>
                      <a:schemeClr val="lt1"/>
                    </a:solidFill>
                    <a:latin typeface="+mn-lt"/>
                    <a:ea typeface="+mn-ea"/>
                    <a:cs typeface="+mn-cs"/>
                  </a:defRPr>
                </a:lvl6pPr>
                <a:lvl7pPr marL="3656330" algn="l" defTabSz="1218565" rtl="0" eaLnBrk="1" latinLnBrk="0" hangingPunct="1">
                  <a:defRPr sz="2400" kern="1200">
                    <a:solidFill>
                      <a:schemeClr val="lt1"/>
                    </a:solidFill>
                    <a:latin typeface="+mn-lt"/>
                    <a:ea typeface="+mn-ea"/>
                    <a:cs typeface="+mn-cs"/>
                  </a:defRPr>
                </a:lvl7pPr>
                <a:lvl8pPr marL="4265930" algn="l" defTabSz="1218565" rtl="0" eaLnBrk="1" latinLnBrk="0" hangingPunct="1">
                  <a:defRPr sz="2400" kern="1200">
                    <a:solidFill>
                      <a:schemeClr val="lt1"/>
                    </a:solidFill>
                    <a:latin typeface="+mn-lt"/>
                    <a:ea typeface="+mn-ea"/>
                    <a:cs typeface="+mn-cs"/>
                  </a:defRPr>
                </a:lvl8pPr>
                <a:lvl9pPr marL="4875530" algn="l" defTabSz="1218565" rtl="0" eaLnBrk="1" latinLnBrk="0" hangingPunct="1">
                  <a:defRPr sz="2400" kern="1200">
                    <a:solidFill>
                      <a:schemeClr val="lt1"/>
                    </a:solidFill>
                    <a:latin typeface="+mn-lt"/>
                    <a:ea typeface="+mn-ea"/>
                    <a:cs typeface="+mn-cs"/>
                  </a:defRPr>
                </a:lvl9pPr>
              </a:lstStyle>
              <a:p>
                <a:pPr algn="ctr"/>
                <a:endParaRPr lang="zh-CN" altLang="en-US" sz="1800">
                  <a:solidFill>
                    <a:schemeClr val="tx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3" name="椭圆 12"/>
              <p:cNvSpPr/>
              <p:nvPr/>
            </p:nvSpPr>
            <p:spPr>
              <a:xfrm>
                <a:off x="1484233" y="1093651"/>
                <a:ext cx="1504274" cy="1504273"/>
              </a:xfrm>
              <a:prstGeom prst="hexagon">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218565" rtl="0" eaLnBrk="1" latinLnBrk="0" hangingPunct="1">
                  <a:defRPr sz="2400" kern="1200">
                    <a:solidFill>
                      <a:schemeClr val="lt1"/>
                    </a:solidFill>
                    <a:latin typeface="+mn-lt"/>
                    <a:ea typeface="+mn-ea"/>
                    <a:cs typeface="+mn-cs"/>
                  </a:defRPr>
                </a:lvl1pPr>
                <a:lvl2pPr marL="609600" algn="l" defTabSz="1218565" rtl="0" eaLnBrk="1" latinLnBrk="0" hangingPunct="1">
                  <a:defRPr sz="2400" kern="1200">
                    <a:solidFill>
                      <a:schemeClr val="lt1"/>
                    </a:solidFill>
                    <a:latin typeface="+mn-lt"/>
                    <a:ea typeface="+mn-ea"/>
                    <a:cs typeface="+mn-cs"/>
                  </a:defRPr>
                </a:lvl2pPr>
                <a:lvl3pPr marL="1218565" algn="l" defTabSz="1218565" rtl="0" eaLnBrk="1" latinLnBrk="0" hangingPunct="1">
                  <a:defRPr sz="2400" kern="1200">
                    <a:solidFill>
                      <a:schemeClr val="lt1"/>
                    </a:solidFill>
                    <a:latin typeface="+mn-lt"/>
                    <a:ea typeface="+mn-ea"/>
                    <a:cs typeface="+mn-cs"/>
                  </a:defRPr>
                </a:lvl3pPr>
                <a:lvl4pPr marL="1828165" algn="l" defTabSz="1218565" rtl="0" eaLnBrk="1" latinLnBrk="0" hangingPunct="1">
                  <a:defRPr sz="2400" kern="1200">
                    <a:solidFill>
                      <a:schemeClr val="lt1"/>
                    </a:solidFill>
                    <a:latin typeface="+mn-lt"/>
                    <a:ea typeface="+mn-ea"/>
                    <a:cs typeface="+mn-cs"/>
                  </a:defRPr>
                </a:lvl4pPr>
                <a:lvl5pPr marL="2437765" algn="l" defTabSz="1218565" rtl="0" eaLnBrk="1" latinLnBrk="0" hangingPunct="1">
                  <a:defRPr sz="2400" kern="1200">
                    <a:solidFill>
                      <a:schemeClr val="lt1"/>
                    </a:solidFill>
                    <a:latin typeface="+mn-lt"/>
                    <a:ea typeface="+mn-ea"/>
                    <a:cs typeface="+mn-cs"/>
                  </a:defRPr>
                </a:lvl5pPr>
                <a:lvl6pPr marL="3046730" algn="l" defTabSz="1218565" rtl="0" eaLnBrk="1" latinLnBrk="0" hangingPunct="1">
                  <a:defRPr sz="2400" kern="1200">
                    <a:solidFill>
                      <a:schemeClr val="lt1"/>
                    </a:solidFill>
                    <a:latin typeface="+mn-lt"/>
                    <a:ea typeface="+mn-ea"/>
                    <a:cs typeface="+mn-cs"/>
                  </a:defRPr>
                </a:lvl6pPr>
                <a:lvl7pPr marL="3656330" algn="l" defTabSz="1218565" rtl="0" eaLnBrk="1" latinLnBrk="0" hangingPunct="1">
                  <a:defRPr sz="2400" kern="1200">
                    <a:solidFill>
                      <a:schemeClr val="lt1"/>
                    </a:solidFill>
                    <a:latin typeface="+mn-lt"/>
                    <a:ea typeface="+mn-ea"/>
                    <a:cs typeface="+mn-cs"/>
                  </a:defRPr>
                </a:lvl7pPr>
                <a:lvl8pPr marL="4265930" algn="l" defTabSz="1218565" rtl="0" eaLnBrk="1" latinLnBrk="0" hangingPunct="1">
                  <a:defRPr sz="2400" kern="1200">
                    <a:solidFill>
                      <a:schemeClr val="lt1"/>
                    </a:solidFill>
                    <a:latin typeface="+mn-lt"/>
                    <a:ea typeface="+mn-ea"/>
                    <a:cs typeface="+mn-cs"/>
                  </a:defRPr>
                </a:lvl8pPr>
                <a:lvl9pPr marL="4875530" algn="l" defTabSz="1218565" rtl="0" eaLnBrk="1" latinLnBrk="0" hangingPunct="1">
                  <a:defRPr sz="2400" kern="1200">
                    <a:solidFill>
                      <a:schemeClr val="lt1"/>
                    </a:solidFill>
                    <a:latin typeface="+mn-lt"/>
                    <a:ea typeface="+mn-ea"/>
                    <a:cs typeface="+mn-cs"/>
                  </a:defRPr>
                </a:lvl9pPr>
              </a:lstStyle>
              <a:p>
                <a:pPr algn="ctr"/>
                <a:endParaRPr lang="zh-CN" altLang="en-US" sz="18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sp>
          <p:nvSpPr>
            <p:cNvPr id="11" name="椭圆 10"/>
            <p:cNvSpPr/>
            <p:nvPr/>
          </p:nvSpPr>
          <p:spPr>
            <a:xfrm>
              <a:off x="4565571" y="2763062"/>
              <a:ext cx="1370298" cy="1370793"/>
            </a:xfrm>
            <a:prstGeom prst="hexagon">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218565" rtl="0" eaLnBrk="1" latinLnBrk="0" hangingPunct="1">
                <a:defRPr sz="2400" kern="1200">
                  <a:solidFill>
                    <a:schemeClr val="lt1"/>
                  </a:solidFill>
                  <a:latin typeface="+mn-lt"/>
                  <a:ea typeface="+mn-ea"/>
                  <a:cs typeface="+mn-cs"/>
                </a:defRPr>
              </a:lvl1pPr>
              <a:lvl2pPr marL="609600" algn="l" defTabSz="1218565" rtl="0" eaLnBrk="1" latinLnBrk="0" hangingPunct="1">
                <a:defRPr sz="2400" kern="1200">
                  <a:solidFill>
                    <a:schemeClr val="lt1"/>
                  </a:solidFill>
                  <a:latin typeface="+mn-lt"/>
                  <a:ea typeface="+mn-ea"/>
                  <a:cs typeface="+mn-cs"/>
                </a:defRPr>
              </a:lvl2pPr>
              <a:lvl3pPr marL="1218565" algn="l" defTabSz="1218565" rtl="0" eaLnBrk="1" latinLnBrk="0" hangingPunct="1">
                <a:defRPr sz="2400" kern="1200">
                  <a:solidFill>
                    <a:schemeClr val="lt1"/>
                  </a:solidFill>
                  <a:latin typeface="+mn-lt"/>
                  <a:ea typeface="+mn-ea"/>
                  <a:cs typeface="+mn-cs"/>
                </a:defRPr>
              </a:lvl3pPr>
              <a:lvl4pPr marL="1828165" algn="l" defTabSz="1218565" rtl="0" eaLnBrk="1" latinLnBrk="0" hangingPunct="1">
                <a:defRPr sz="2400" kern="1200">
                  <a:solidFill>
                    <a:schemeClr val="lt1"/>
                  </a:solidFill>
                  <a:latin typeface="+mn-lt"/>
                  <a:ea typeface="+mn-ea"/>
                  <a:cs typeface="+mn-cs"/>
                </a:defRPr>
              </a:lvl4pPr>
              <a:lvl5pPr marL="2437765" algn="l" defTabSz="1218565" rtl="0" eaLnBrk="1" latinLnBrk="0" hangingPunct="1">
                <a:defRPr sz="2400" kern="1200">
                  <a:solidFill>
                    <a:schemeClr val="lt1"/>
                  </a:solidFill>
                  <a:latin typeface="+mn-lt"/>
                  <a:ea typeface="+mn-ea"/>
                  <a:cs typeface="+mn-cs"/>
                </a:defRPr>
              </a:lvl5pPr>
              <a:lvl6pPr marL="3046730" algn="l" defTabSz="1218565" rtl="0" eaLnBrk="1" latinLnBrk="0" hangingPunct="1">
                <a:defRPr sz="2400" kern="1200">
                  <a:solidFill>
                    <a:schemeClr val="lt1"/>
                  </a:solidFill>
                  <a:latin typeface="+mn-lt"/>
                  <a:ea typeface="+mn-ea"/>
                  <a:cs typeface="+mn-cs"/>
                </a:defRPr>
              </a:lvl6pPr>
              <a:lvl7pPr marL="3656330" algn="l" defTabSz="1218565" rtl="0" eaLnBrk="1" latinLnBrk="0" hangingPunct="1">
                <a:defRPr sz="2400" kern="1200">
                  <a:solidFill>
                    <a:schemeClr val="lt1"/>
                  </a:solidFill>
                  <a:latin typeface="+mn-lt"/>
                  <a:ea typeface="+mn-ea"/>
                  <a:cs typeface="+mn-cs"/>
                </a:defRPr>
              </a:lvl7pPr>
              <a:lvl8pPr marL="4265930" algn="l" defTabSz="1218565" rtl="0" eaLnBrk="1" latinLnBrk="0" hangingPunct="1">
                <a:defRPr sz="2400" kern="1200">
                  <a:solidFill>
                    <a:schemeClr val="lt1"/>
                  </a:solidFill>
                  <a:latin typeface="+mn-lt"/>
                  <a:ea typeface="+mn-ea"/>
                  <a:cs typeface="+mn-cs"/>
                </a:defRPr>
              </a:lvl8pPr>
              <a:lvl9pPr marL="4875530" algn="l" defTabSz="1218565" rtl="0" eaLnBrk="1" latinLnBrk="0" hangingPunct="1">
                <a:defRPr sz="2400" kern="1200">
                  <a:solidFill>
                    <a:schemeClr val="lt1"/>
                  </a:solidFill>
                  <a:latin typeface="+mn-lt"/>
                  <a:ea typeface="+mn-ea"/>
                  <a:cs typeface="+mn-cs"/>
                </a:defRPr>
              </a:lvl9pPr>
            </a:lstStyle>
            <a:p>
              <a:pPr algn="ctr"/>
              <a:endParaRPr lang="zh-CN" altLang="en-US" sz="18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5" name="组合 4"/>
          <p:cNvGrpSpPr/>
          <p:nvPr/>
        </p:nvGrpSpPr>
        <p:grpSpPr>
          <a:xfrm>
            <a:off x="4305338" y="2402609"/>
            <a:ext cx="3997717" cy="1185258"/>
            <a:chOff x="5841924" y="3815237"/>
            <a:chExt cx="5330289" cy="1580344"/>
          </a:xfrm>
        </p:grpSpPr>
        <p:sp>
          <p:nvSpPr>
            <p:cNvPr id="8" name="文本框 11"/>
            <p:cNvSpPr txBox="1"/>
            <p:nvPr/>
          </p:nvSpPr>
          <p:spPr>
            <a:xfrm>
              <a:off x="5841924" y="3815237"/>
              <a:ext cx="3098041" cy="1532695"/>
            </a:xfrm>
            <a:prstGeom prst="rect">
              <a:avLst/>
            </a:prstGeom>
            <a:noFill/>
          </p:spPr>
          <p:txBody>
            <a:bodyPr wrap="square" lIns="68558" tIns="34278" rIns="68558" bIns="34278" rtlCol="0">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8565"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6730" algn="l" defTabSz="1218565" rtl="0" eaLnBrk="1" latinLnBrk="0" hangingPunct="1">
                <a:defRPr sz="2400" kern="1200">
                  <a:solidFill>
                    <a:schemeClr val="tx1"/>
                  </a:solidFill>
                  <a:latin typeface="+mn-lt"/>
                  <a:ea typeface="+mn-ea"/>
                  <a:cs typeface="+mn-cs"/>
                </a:defRPr>
              </a:lvl6pPr>
              <a:lvl7pPr marL="3656330"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a:lstStyle>
            <a:p>
              <a:pPr>
                <a:lnSpc>
                  <a:spcPct val="130000"/>
                </a:lnSpc>
              </a:pPr>
              <a:r>
                <a:rPr lang="en-US" altLang="zh-CN"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a:t>
              </a:r>
              <a:r>
                <a:rPr lang="zh-CN" altLang="en-US"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添加小标题</a:t>
              </a:r>
              <a:endParaRPr lang="en-US" altLang="zh-CN"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a:p>
              <a:pPr>
                <a:lnSpc>
                  <a:spcPct val="130000"/>
                </a:lnSpc>
              </a:pPr>
              <a:r>
                <a:rPr lang="en-US" altLang="zh-CN"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a:t>
              </a:r>
              <a:r>
                <a:rPr lang="zh-CN" altLang="en-US"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添加小标题</a:t>
              </a:r>
              <a:endParaRPr lang="en-US" altLang="zh-CN"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a:p>
              <a:pPr>
                <a:lnSpc>
                  <a:spcPct val="130000"/>
                </a:lnSpc>
              </a:pPr>
              <a:r>
                <a:rPr lang="en-US" altLang="zh-CN"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a:t>
              </a:r>
              <a:r>
                <a:rPr lang="zh-CN" altLang="en-US"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添加小标题</a:t>
              </a:r>
              <a:endParaRPr lang="zh-CN" altLang="en-US"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9" name="文本框 11"/>
            <p:cNvSpPr txBox="1"/>
            <p:nvPr/>
          </p:nvSpPr>
          <p:spPr>
            <a:xfrm>
              <a:off x="8074172" y="3862886"/>
              <a:ext cx="3098041" cy="1532695"/>
            </a:xfrm>
            <a:prstGeom prst="rect">
              <a:avLst/>
            </a:prstGeom>
            <a:noFill/>
          </p:spPr>
          <p:txBody>
            <a:bodyPr wrap="square" lIns="68558" tIns="34278" rIns="68558" bIns="34278" rtlCol="0">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8565"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6730" algn="l" defTabSz="1218565" rtl="0" eaLnBrk="1" latinLnBrk="0" hangingPunct="1">
                <a:defRPr sz="2400" kern="1200">
                  <a:solidFill>
                    <a:schemeClr val="tx1"/>
                  </a:solidFill>
                  <a:latin typeface="+mn-lt"/>
                  <a:ea typeface="+mn-ea"/>
                  <a:cs typeface="+mn-cs"/>
                </a:defRPr>
              </a:lvl6pPr>
              <a:lvl7pPr marL="3656330"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a:lstStyle>
            <a:p>
              <a:pPr>
                <a:lnSpc>
                  <a:spcPct val="130000"/>
                </a:lnSpc>
              </a:pPr>
              <a:r>
                <a:rPr lang="en-US" altLang="zh-CN"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a:t>
              </a:r>
              <a:r>
                <a:rPr lang="zh-CN" altLang="en-US"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添加小标题</a:t>
              </a:r>
              <a:endParaRPr lang="en-US" altLang="zh-CN"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a:p>
              <a:pPr>
                <a:lnSpc>
                  <a:spcPct val="130000"/>
                </a:lnSpc>
              </a:pPr>
              <a:r>
                <a:rPr lang="en-US" altLang="zh-CN"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a:t>
              </a:r>
              <a:r>
                <a:rPr lang="zh-CN" altLang="en-US"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添加小标题</a:t>
              </a:r>
              <a:endParaRPr lang="en-US" altLang="zh-CN"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a:p>
              <a:pPr>
                <a:lnSpc>
                  <a:spcPct val="130000"/>
                </a:lnSpc>
              </a:pPr>
              <a:r>
                <a:rPr lang="en-US" altLang="zh-CN"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a:t>
              </a:r>
              <a:r>
                <a:rPr lang="zh-CN" altLang="en-US"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添加小标题</a:t>
              </a:r>
              <a:endParaRPr lang="zh-CN" altLang="en-US"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sp>
        <p:nvSpPr>
          <p:cNvPr id="6" name="TextBox 3"/>
          <p:cNvSpPr txBox="1"/>
          <p:nvPr/>
        </p:nvSpPr>
        <p:spPr>
          <a:xfrm>
            <a:off x="2152021" y="2011296"/>
            <a:ext cx="1188132" cy="992458"/>
          </a:xfrm>
          <a:prstGeom prst="rect">
            <a:avLst/>
          </a:prstGeom>
          <a:noFill/>
        </p:spPr>
        <p:txBody>
          <a:bodyPr wrap="square" lIns="68471" tIns="34230" rIns="68471" bIns="34230" rtlCol="0">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8565"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6730" algn="l" defTabSz="1218565" rtl="0" eaLnBrk="1" latinLnBrk="0" hangingPunct="1">
              <a:defRPr sz="2400" kern="1200">
                <a:solidFill>
                  <a:schemeClr val="tx1"/>
                </a:solidFill>
                <a:latin typeface="+mn-lt"/>
                <a:ea typeface="+mn-ea"/>
                <a:cs typeface="+mn-cs"/>
              </a:defRPr>
            </a:lvl6pPr>
            <a:lvl7pPr marL="3656330"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a:lstStyle>
          <a:p>
            <a:r>
              <a:rPr lang="en-US" altLang="zh-CN" sz="6000" dirty="0" smtClean="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01</a:t>
            </a:r>
            <a:endParaRPr lang="zh-CN" altLang="en-US" sz="6000"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cxnSp>
        <p:nvCxnSpPr>
          <p:cNvPr id="7" name="直接连接符 6"/>
          <p:cNvCxnSpPr/>
          <p:nvPr/>
        </p:nvCxnSpPr>
        <p:spPr>
          <a:xfrm>
            <a:off x="4305328" y="2344706"/>
            <a:ext cx="339006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Title Line"/>
          <p:cNvCxnSpPr/>
          <p:nvPr/>
        </p:nvCxnSpPr>
        <p:spPr>
          <a:xfrm flipV="1">
            <a:off x="4200185" y="2310719"/>
            <a:ext cx="4067062" cy="5081"/>
          </a:xfrm>
          <a:prstGeom prst="line">
            <a:avLst/>
          </a:prstGeom>
          <a:solidFill>
            <a:schemeClr val="tx1"/>
          </a:solidFill>
          <a:ln w="12700">
            <a:solidFill>
              <a:schemeClr val="tx2">
                <a:lumMod val="90000"/>
                <a:lumOff val="10000"/>
              </a:schemeClr>
            </a:solidFill>
            <a:headEnd type="none" w="med" len="med"/>
            <a:tailEnd type="none" w="med" len="med"/>
          </a:ln>
        </p:spPr>
      </p:cxnSp>
      <p:sp>
        <p:nvSpPr>
          <p:cNvPr id="6" name="5 Rectángulo redondeado"/>
          <p:cNvSpPr/>
          <p:nvPr/>
        </p:nvSpPr>
        <p:spPr>
          <a:xfrm>
            <a:off x="4613819" y="1782352"/>
            <a:ext cx="207249" cy="60268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671195"/>
            <a:endParaRPr lang="es-SV" sz="1800">
              <a:solidFill>
                <a:srgbClr val="FFFFFF"/>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7" name="6 Rectángulo redondeado"/>
          <p:cNvSpPr/>
          <p:nvPr/>
        </p:nvSpPr>
        <p:spPr>
          <a:xfrm>
            <a:off x="4887901" y="1605061"/>
            <a:ext cx="207249" cy="77997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671195"/>
            <a:endParaRPr lang="es-SV" sz="1800">
              <a:solidFill>
                <a:srgbClr val="FFFFFF"/>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8" name="7 Rectángulo redondeado"/>
          <p:cNvSpPr/>
          <p:nvPr/>
        </p:nvSpPr>
        <p:spPr>
          <a:xfrm>
            <a:off x="4339737" y="1891457"/>
            <a:ext cx="207249" cy="493579"/>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671195"/>
            <a:endParaRPr lang="es-SV" sz="1800">
              <a:solidFill>
                <a:srgbClr val="FFFFFF"/>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3" name="12 Rectángulo redondeado"/>
          <p:cNvSpPr/>
          <p:nvPr/>
        </p:nvSpPr>
        <p:spPr>
          <a:xfrm>
            <a:off x="5643241" y="1782352"/>
            <a:ext cx="207249" cy="60268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671195"/>
            <a:endParaRPr lang="es-SV" sz="1800">
              <a:solidFill>
                <a:srgbClr val="FFFFFF"/>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4" name="13 Rectángulo redondeado"/>
          <p:cNvSpPr/>
          <p:nvPr/>
        </p:nvSpPr>
        <p:spPr>
          <a:xfrm>
            <a:off x="5917323" y="1782352"/>
            <a:ext cx="207249" cy="60268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671195"/>
            <a:endParaRPr lang="es-SV" sz="1800">
              <a:solidFill>
                <a:srgbClr val="FFFFFF"/>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5" name="14 Rectángulo redondeado"/>
          <p:cNvSpPr/>
          <p:nvPr/>
        </p:nvSpPr>
        <p:spPr>
          <a:xfrm>
            <a:off x="5369157" y="1671925"/>
            <a:ext cx="207249" cy="713111"/>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671195"/>
            <a:endParaRPr lang="es-SV" sz="1800">
              <a:solidFill>
                <a:srgbClr val="FFFFFF"/>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5" name="24 Rectángulo redondeado"/>
          <p:cNvSpPr/>
          <p:nvPr/>
        </p:nvSpPr>
        <p:spPr>
          <a:xfrm>
            <a:off x="6672663" y="1553764"/>
            <a:ext cx="207249" cy="83127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671195"/>
            <a:endParaRPr lang="es-SV" sz="1800">
              <a:solidFill>
                <a:srgbClr val="FFFFFF"/>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6" name="25 Rectángulo redondeado"/>
          <p:cNvSpPr/>
          <p:nvPr/>
        </p:nvSpPr>
        <p:spPr>
          <a:xfrm>
            <a:off x="6946746" y="1969462"/>
            <a:ext cx="207249" cy="41563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671195"/>
            <a:endParaRPr lang="es-SV" sz="1800">
              <a:solidFill>
                <a:srgbClr val="FFFFFF"/>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7" name="26 Rectángulo redondeado"/>
          <p:cNvSpPr/>
          <p:nvPr/>
        </p:nvSpPr>
        <p:spPr>
          <a:xfrm>
            <a:off x="6398579" y="1705685"/>
            <a:ext cx="207249" cy="67935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671195"/>
            <a:endParaRPr lang="es-SV" sz="1800">
              <a:solidFill>
                <a:srgbClr val="FFFFFF"/>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3" name="32 Rectángulo redondeado"/>
          <p:cNvSpPr/>
          <p:nvPr/>
        </p:nvSpPr>
        <p:spPr>
          <a:xfrm>
            <a:off x="7697739" y="1671925"/>
            <a:ext cx="207249" cy="71311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671195"/>
            <a:endParaRPr lang="es-SV" sz="1800">
              <a:solidFill>
                <a:srgbClr val="FFFFFF"/>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4" name="33 Rectángulo redondeado"/>
          <p:cNvSpPr/>
          <p:nvPr/>
        </p:nvSpPr>
        <p:spPr>
          <a:xfrm>
            <a:off x="7971822" y="1435604"/>
            <a:ext cx="207249" cy="94943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671195"/>
            <a:endParaRPr lang="es-SV" sz="1800">
              <a:solidFill>
                <a:srgbClr val="FFFFFF"/>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5" name="34 Rectángulo redondeado"/>
          <p:cNvSpPr/>
          <p:nvPr/>
        </p:nvSpPr>
        <p:spPr>
          <a:xfrm>
            <a:off x="7423658" y="1782414"/>
            <a:ext cx="207249" cy="602683"/>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3857" tIns="16900" rIns="33857" bIns="16900" rtlCol="0" anchor="ctr"/>
          <a:lstStyle/>
          <a:p>
            <a:pPr algn="ctr" defTabSz="671195"/>
            <a:endParaRPr lang="es-SV" sz="1800">
              <a:solidFill>
                <a:srgbClr val="FFFFFF"/>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3" name="87 Rectángulo"/>
          <p:cNvSpPr/>
          <p:nvPr/>
        </p:nvSpPr>
        <p:spPr>
          <a:xfrm>
            <a:off x="7630905" y="2532872"/>
            <a:ext cx="312682" cy="252439"/>
          </a:xfrm>
          <a:prstGeom prst="rect">
            <a:avLst/>
          </a:prstGeom>
        </p:spPr>
        <p:txBody>
          <a:bodyPr wrap="square" lIns="0" tIns="33559" rIns="0" bIns="33559">
            <a:spAutoFit/>
          </a:bodyPr>
          <a:lstStyle/>
          <a:p>
            <a:pPr marL="0" lvl="1" algn="ctr" defTabSz="671195"/>
            <a:r>
              <a:rPr lang="en-US" sz="1200" dirty="0">
                <a:solidFill>
                  <a:srgbClr val="1F1F1F"/>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Q4</a:t>
            </a:r>
            <a:endParaRPr lang="en-US" sz="1200" dirty="0">
              <a:solidFill>
                <a:srgbClr val="1F1F1F"/>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4" name="87 Rectángulo"/>
          <p:cNvSpPr/>
          <p:nvPr/>
        </p:nvSpPr>
        <p:spPr>
          <a:xfrm>
            <a:off x="6607638" y="2532872"/>
            <a:ext cx="312682" cy="252439"/>
          </a:xfrm>
          <a:prstGeom prst="rect">
            <a:avLst/>
          </a:prstGeom>
        </p:spPr>
        <p:txBody>
          <a:bodyPr wrap="square" lIns="0" tIns="33559" rIns="0" bIns="33559">
            <a:spAutoFit/>
          </a:bodyPr>
          <a:lstStyle/>
          <a:p>
            <a:pPr marL="0" lvl="1" algn="ctr" defTabSz="671195"/>
            <a:r>
              <a:rPr lang="en-US" sz="1200" dirty="0">
                <a:solidFill>
                  <a:srgbClr val="1F1F1F"/>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Q3</a:t>
            </a:r>
            <a:endParaRPr lang="en-US" sz="1200" dirty="0">
              <a:solidFill>
                <a:srgbClr val="1F1F1F"/>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5" name="87 Rectángulo"/>
          <p:cNvSpPr/>
          <p:nvPr/>
        </p:nvSpPr>
        <p:spPr>
          <a:xfrm>
            <a:off x="5584369" y="2532872"/>
            <a:ext cx="312682" cy="252439"/>
          </a:xfrm>
          <a:prstGeom prst="rect">
            <a:avLst/>
          </a:prstGeom>
        </p:spPr>
        <p:txBody>
          <a:bodyPr wrap="square" lIns="0" tIns="33559" rIns="0" bIns="33559">
            <a:spAutoFit/>
          </a:bodyPr>
          <a:lstStyle/>
          <a:p>
            <a:pPr marL="0" lvl="1" algn="ctr" defTabSz="671195"/>
            <a:r>
              <a:rPr lang="en-US" sz="1200" dirty="0">
                <a:solidFill>
                  <a:srgbClr val="1F1F1F"/>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Q2</a:t>
            </a:r>
            <a:endParaRPr lang="en-US" sz="1200" dirty="0">
              <a:solidFill>
                <a:srgbClr val="1F1F1F"/>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6" name="87 Rectángulo"/>
          <p:cNvSpPr/>
          <p:nvPr/>
        </p:nvSpPr>
        <p:spPr>
          <a:xfrm>
            <a:off x="4561104" y="2532872"/>
            <a:ext cx="312682" cy="252439"/>
          </a:xfrm>
          <a:prstGeom prst="rect">
            <a:avLst/>
          </a:prstGeom>
        </p:spPr>
        <p:txBody>
          <a:bodyPr wrap="square" lIns="0" tIns="33559" rIns="0" bIns="33559">
            <a:spAutoFit/>
          </a:bodyPr>
          <a:lstStyle/>
          <a:p>
            <a:pPr marL="0" lvl="1" algn="ctr" defTabSz="671195"/>
            <a:r>
              <a:rPr lang="en-US" sz="1200" dirty="0">
                <a:solidFill>
                  <a:srgbClr val="1F1F1F"/>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Q1</a:t>
            </a:r>
            <a:endParaRPr lang="en-US" sz="1200" dirty="0">
              <a:solidFill>
                <a:srgbClr val="1F1F1F"/>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7" name="Rectángulo 49"/>
          <p:cNvSpPr/>
          <p:nvPr/>
        </p:nvSpPr>
        <p:spPr>
          <a:xfrm>
            <a:off x="4200185" y="2916867"/>
            <a:ext cx="4067062" cy="565045"/>
          </a:xfrm>
          <a:prstGeom prst="rect">
            <a:avLst/>
          </a:prstGeom>
        </p:spPr>
        <p:txBody>
          <a:bodyPr wrap="square" lIns="33857" tIns="16900" rIns="33857" bIns="16900">
            <a:spAutoFit/>
          </a:bodyPr>
          <a:lstStyle/>
          <a:p>
            <a:pPr algn="ctr" defTabSz="668655"/>
            <a:r>
              <a:rPr lang="zh-CN" altLang="en-US" sz="1200" dirty="0">
                <a:solidFill>
                  <a:schemeClr val="tx1">
                    <a:lumMod val="75000"/>
                    <a:lumOff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单击添加标题</a:t>
            </a:r>
            <a:endParaRPr lang="en-US" altLang="zh-CN" sz="1200" dirty="0">
              <a:solidFill>
                <a:schemeClr val="tx1">
                  <a:lumMod val="75000"/>
                  <a:lumOff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a:p>
            <a:pPr algn="just" defTabSz="671195">
              <a:lnSpc>
                <a:spcPct val="125000"/>
              </a:lnSpc>
            </a:pPr>
            <a:r>
              <a:rPr lang="zh-CN" altLang="en-US" sz="900" dirty="0">
                <a:solidFill>
                  <a:schemeClr val="tx1">
                    <a:lumMod val="50000"/>
                    <a:lumOff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此处添加详细文本描述，建议与标题相关并符合整体语言风格此处添加详细文本描述，建议与标题相关并符合整体语言风格</a:t>
            </a:r>
            <a:endParaRPr lang="en-US" sz="900" dirty="0">
              <a:solidFill>
                <a:schemeClr val="tx1">
                  <a:lumMod val="50000"/>
                  <a:lumOff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8" name="Freeform 263"/>
          <p:cNvSpPr/>
          <p:nvPr/>
        </p:nvSpPr>
        <p:spPr bwMode="auto">
          <a:xfrm>
            <a:off x="2059512" y="1288499"/>
            <a:ext cx="1325877" cy="1606062"/>
          </a:xfrm>
          <a:custGeom>
            <a:avLst/>
            <a:gdLst>
              <a:gd name="T0" fmla="*/ 4 w 1092"/>
              <a:gd name="T1" fmla="*/ 0 h 1319"/>
              <a:gd name="T2" fmla="*/ 124 w 1092"/>
              <a:gd name="T3" fmla="*/ 13 h 1319"/>
              <a:gd name="T4" fmla="*/ 238 w 1092"/>
              <a:gd name="T5" fmla="*/ 37 h 1319"/>
              <a:gd name="T6" fmla="*/ 348 w 1092"/>
              <a:gd name="T7" fmla="*/ 72 h 1319"/>
              <a:gd name="T8" fmla="*/ 454 w 1092"/>
              <a:gd name="T9" fmla="*/ 119 h 1319"/>
              <a:gd name="T10" fmla="*/ 554 w 1092"/>
              <a:gd name="T11" fmla="*/ 174 h 1319"/>
              <a:gd name="T12" fmla="*/ 646 w 1092"/>
              <a:gd name="T13" fmla="*/ 241 h 1319"/>
              <a:gd name="T14" fmla="*/ 732 w 1092"/>
              <a:gd name="T15" fmla="*/ 314 h 1319"/>
              <a:gd name="T16" fmla="*/ 811 w 1092"/>
              <a:gd name="T17" fmla="*/ 396 h 1319"/>
              <a:gd name="T18" fmla="*/ 880 w 1092"/>
              <a:gd name="T19" fmla="*/ 487 h 1319"/>
              <a:gd name="T20" fmla="*/ 941 w 1092"/>
              <a:gd name="T21" fmla="*/ 583 h 1319"/>
              <a:gd name="T22" fmla="*/ 994 w 1092"/>
              <a:gd name="T23" fmla="*/ 685 h 1319"/>
              <a:gd name="T24" fmla="*/ 1035 w 1092"/>
              <a:gd name="T25" fmla="*/ 791 h 1319"/>
              <a:gd name="T26" fmla="*/ 1064 w 1092"/>
              <a:gd name="T27" fmla="*/ 905 h 1319"/>
              <a:gd name="T28" fmla="*/ 1084 w 1092"/>
              <a:gd name="T29" fmla="*/ 1021 h 1319"/>
              <a:gd name="T30" fmla="*/ 1092 w 1092"/>
              <a:gd name="T31" fmla="*/ 1142 h 1319"/>
              <a:gd name="T32" fmla="*/ 768 w 1092"/>
              <a:gd name="T33" fmla="*/ 1319 h 1319"/>
              <a:gd name="T34" fmla="*/ 442 w 1092"/>
              <a:gd name="T35" fmla="*/ 1142 h 1319"/>
              <a:gd name="T36" fmla="*/ 436 w 1092"/>
              <a:gd name="T37" fmla="*/ 1068 h 1319"/>
              <a:gd name="T38" fmla="*/ 418 w 1092"/>
              <a:gd name="T39" fmla="*/ 995 h 1319"/>
              <a:gd name="T40" fmla="*/ 391 w 1092"/>
              <a:gd name="T41" fmla="*/ 930 h 1319"/>
              <a:gd name="T42" fmla="*/ 355 w 1092"/>
              <a:gd name="T43" fmla="*/ 868 h 1319"/>
              <a:gd name="T44" fmla="*/ 312 w 1092"/>
              <a:gd name="T45" fmla="*/ 813 h 1319"/>
              <a:gd name="T46" fmla="*/ 261 w 1092"/>
              <a:gd name="T47" fmla="*/ 764 h 1319"/>
              <a:gd name="T48" fmla="*/ 204 w 1092"/>
              <a:gd name="T49" fmla="*/ 722 h 1319"/>
              <a:gd name="T50" fmla="*/ 141 w 1092"/>
              <a:gd name="T51" fmla="*/ 689 h 1319"/>
              <a:gd name="T52" fmla="*/ 73 w 1092"/>
              <a:gd name="T53" fmla="*/ 665 h 1319"/>
              <a:gd name="T54" fmla="*/ 0 w 1092"/>
              <a:gd name="T55" fmla="*/ 652 h 1319"/>
              <a:gd name="T56" fmla="*/ 181 w 1092"/>
              <a:gd name="T57" fmla="*/ 320 h 1319"/>
              <a:gd name="T58" fmla="*/ 4 w 1092"/>
              <a:gd name="T59"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92" h="1319">
                <a:moveTo>
                  <a:pt x="4" y="0"/>
                </a:moveTo>
                <a:lnTo>
                  <a:pt x="124" y="13"/>
                </a:lnTo>
                <a:lnTo>
                  <a:pt x="238" y="37"/>
                </a:lnTo>
                <a:lnTo>
                  <a:pt x="348" y="72"/>
                </a:lnTo>
                <a:lnTo>
                  <a:pt x="454" y="119"/>
                </a:lnTo>
                <a:lnTo>
                  <a:pt x="554" y="174"/>
                </a:lnTo>
                <a:lnTo>
                  <a:pt x="646" y="241"/>
                </a:lnTo>
                <a:lnTo>
                  <a:pt x="732" y="314"/>
                </a:lnTo>
                <a:lnTo>
                  <a:pt x="811" y="396"/>
                </a:lnTo>
                <a:lnTo>
                  <a:pt x="880" y="487"/>
                </a:lnTo>
                <a:lnTo>
                  <a:pt x="941" y="583"/>
                </a:lnTo>
                <a:lnTo>
                  <a:pt x="994" y="685"/>
                </a:lnTo>
                <a:lnTo>
                  <a:pt x="1035" y="791"/>
                </a:lnTo>
                <a:lnTo>
                  <a:pt x="1064" y="905"/>
                </a:lnTo>
                <a:lnTo>
                  <a:pt x="1084" y="1021"/>
                </a:lnTo>
                <a:lnTo>
                  <a:pt x="1092" y="1142"/>
                </a:lnTo>
                <a:lnTo>
                  <a:pt x="768" y="1319"/>
                </a:lnTo>
                <a:lnTo>
                  <a:pt x="442" y="1142"/>
                </a:lnTo>
                <a:lnTo>
                  <a:pt x="436" y="1068"/>
                </a:lnTo>
                <a:lnTo>
                  <a:pt x="418" y="995"/>
                </a:lnTo>
                <a:lnTo>
                  <a:pt x="391" y="930"/>
                </a:lnTo>
                <a:lnTo>
                  <a:pt x="355" y="868"/>
                </a:lnTo>
                <a:lnTo>
                  <a:pt x="312" y="813"/>
                </a:lnTo>
                <a:lnTo>
                  <a:pt x="261" y="764"/>
                </a:lnTo>
                <a:lnTo>
                  <a:pt x="204" y="722"/>
                </a:lnTo>
                <a:lnTo>
                  <a:pt x="141" y="689"/>
                </a:lnTo>
                <a:lnTo>
                  <a:pt x="73" y="665"/>
                </a:lnTo>
                <a:lnTo>
                  <a:pt x="0" y="652"/>
                </a:lnTo>
                <a:lnTo>
                  <a:pt x="181" y="320"/>
                </a:lnTo>
                <a:lnTo>
                  <a:pt x="4" y="0"/>
                </a:lnTo>
                <a:close/>
              </a:path>
            </a:pathLst>
          </a:custGeom>
          <a:solidFill>
            <a:schemeClr val="accent1"/>
          </a:solidFill>
          <a:ln w="0">
            <a:noFill/>
            <a:prstDash val="solid"/>
            <a:round/>
          </a:ln>
        </p:spPr>
        <p:txBody>
          <a:bodyPr vert="horz" wrap="square" lIns="33857" tIns="16900" rIns="33857" bIns="16900" numCol="1" anchor="t" anchorCtr="0" compatLnSpc="1"/>
          <a:lstStyle/>
          <a:p>
            <a:pPr defTabSz="671195"/>
            <a:endParaRPr lang="es-SV" sz="1800">
              <a:solidFill>
                <a:srgbClr val="000000"/>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9" name="Freeform 264"/>
          <p:cNvSpPr/>
          <p:nvPr/>
        </p:nvSpPr>
        <p:spPr bwMode="auto">
          <a:xfrm>
            <a:off x="585238" y="1286068"/>
            <a:ext cx="1605647" cy="1326218"/>
          </a:xfrm>
          <a:custGeom>
            <a:avLst/>
            <a:gdLst>
              <a:gd name="T0" fmla="*/ 1143 w 1320"/>
              <a:gd name="T1" fmla="*/ 0 h 1090"/>
              <a:gd name="T2" fmla="*/ 1320 w 1320"/>
              <a:gd name="T3" fmla="*/ 322 h 1090"/>
              <a:gd name="T4" fmla="*/ 1141 w 1320"/>
              <a:gd name="T5" fmla="*/ 650 h 1090"/>
              <a:gd name="T6" fmla="*/ 1067 w 1320"/>
              <a:gd name="T7" fmla="*/ 656 h 1090"/>
              <a:gd name="T8" fmla="*/ 996 w 1320"/>
              <a:gd name="T9" fmla="*/ 673 h 1090"/>
              <a:gd name="T10" fmla="*/ 929 w 1320"/>
              <a:gd name="T11" fmla="*/ 699 h 1090"/>
              <a:gd name="T12" fmla="*/ 868 w 1320"/>
              <a:gd name="T13" fmla="*/ 736 h 1090"/>
              <a:gd name="T14" fmla="*/ 813 w 1320"/>
              <a:gd name="T15" fmla="*/ 779 h 1090"/>
              <a:gd name="T16" fmla="*/ 764 w 1320"/>
              <a:gd name="T17" fmla="*/ 830 h 1090"/>
              <a:gd name="T18" fmla="*/ 723 w 1320"/>
              <a:gd name="T19" fmla="*/ 887 h 1090"/>
              <a:gd name="T20" fmla="*/ 690 w 1320"/>
              <a:gd name="T21" fmla="*/ 950 h 1090"/>
              <a:gd name="T22" fmla="*/ 666 w 1320"/>
              <a:gd name="T23" fmla="*/ 1019 h 1090"/>
              <a:gd name="T24" fmla="*/ 650 w 1320"/>
              <a:gd name="T25" fmla="*/ 1090 h 1090"/>
              <a:gd name="T26" fmla="*/ 321 w 1320"/>
              <a:gd name="T27" fmla="*/ 911 h 1090"/>
              <a:gd name="T28" fmla="*/ 0 w 1320"/>
              <a:gd name="T29" fmla="*/ 1088 h 1090"/>
              <a:gd name="T30" fmla="*/ 12 w 1320"/>
              <a:gd name="T31" fmla="*/ 968 h 1090"/>
              <a:gd name="T32" fmla="*/ 38 w 1320"/>
              <a:gd name="T33" fmla="*/ 852 h 1090"/>
              <a:gd name="T34" fmla="*/ 73 w 1320"/>
              <a:gd name="T35" fmla="*/ 742 h 1090"/>
              <a:gd name="T36" fmla="*/ 120 w 1320"/>
              <a:gd name="T37" fmla="*/ 638 h 1090"/>
              <a:gd name="T38" fmla="*/ 175 w 1320"/>
              <a:gd name="T39" fmla="*/ 538 h 1090"/>
              <a:gd name="T40" fmla="*/ 242 w 1320"/>
              <a:gd name="T41" fmla="*/ 445 h 1090"/>
              <a:gd name="T42" fmla="*/ 315 w 1320"/>
              <a:gd name="T43" fmla="*/ 359 h 1090"/>
              <a:gd name="T44" fmla="*/ 397 w 1320"/>
              <a:gd name="T45" fmla="*/ 280 h 1090"/>
              <a:gd name="T46" fmla="*/ 485 w 1320"/>
              <a:gd name="T47" fmla="*/ 210 h 1090"/>
              <a:gd name="T48" fmla="*/ 582 w 1320"/>
              <a:gd name="T49" fmla="*/ 149 h 1090"/>
              <a:gd name="T50" fmla="*/ 684 w 1320"/>
              <a:gd name="T51" fmla="*/ 98 h 1090"/>
              <a:gd name="T52" fmla="*/ 792 w 1320"/>
              <a:gd name="T53" fmla="*/ 57 h 1090"/>
              <a:gd name="T54" fmla="*/ 906 w 1320"/>
              <a:gd name="T55" fmla="*/ 27 h 1090"/>
              <a:gd name="T56" fmla="*/ 1022 w 1320"/>
              <a:gd name="T57" fmla="*/ 8 h 1090"/>
              <a:gd name="T58" fmla="*/ 1143 w 1320"/>
              <a:gd name="T5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0" h="1090">
                <a:moveTo>
                  <a:pt x="1143" y="0"/>
                </a:moveTo>
                <a:lnTo>
                  <a:pt x="1320" y="322"/>
                </a:lnTo>
                <a:lnTo>
                  <a:pt x="1141" y="650"/>
                </a:lnTo>
                <a:lnTo>
                  <a:pt x="1067" y="656"/>
                </a:lnTo>
                <a:lnTo>
                  <a:pt x="996" y="673"/>
                </a:lnTo>
                <a:lnTo>
                  <a:pt x="929" y="699"/>
                </a:lnTo>
                <a:lnTo>
                  <a:pt x="868" y="736"/>
                </a:lnTo>
                <a:lnTo>
                  <a:pt x="813" y="779"/>
                </a:lnTo>
                <a:lnTo>
                  <a:pt x="764" y="830"/>
                </a:lnTo>
                <a:lnTo>
                  <a:pt x="723" y="887"/>
                </a:lnTo>
                <a:lnTo>
                  <a:pt x="690" y="950"/>
                </a:lnTo>
                <a:lnTo>
                  <a:pt x="666" y="1019"/>
                </a:lnTo>
                <a:lnTo>
                  <a:pt x="650" y="1090"/>
                </a:lnTo>
                <a:lnTo>
                  <a:pt x="321" y="911"/>
                </a:lnTo>
                <a:lnTo>
                  <a:pt x="0" y="1088"/>
                </a:lnTo>
                <a:lnTo>
                  <a:pt x="12" y="968"/>
                </a:lnTo>
                <a:lnTo>
                  <a:pt x="38" y="852"/>
                </a:lnTo>
                <a:lnTo>
                  <a:pt x="73" y="742"/>
                </a:lnTo>
                <a:lnTo>
                  <a:pt x="120" y="638"/>
                </a:lnTo>
                <a:lnTo>
                  <a:pt x="175" y="538"/>
                </a:lnTo>
                <a:lnTo>
                  <a:pt x="242" y="445"/>
                </a:lnTo>
                <a:lnTo>
                  <a:pt x="315" y="359"/>
                </a:lnTo>
                <a:lnTo>
                  <a:pt x="397" y="280"/>
                </a:lnTo>
                <a:lnTo>
                  <a:pt x="485" y="210"/>
                </a:lnTo>
                <a:lnTo>
                  <a:pt x="582" y="149"/>
                </a:lnTo>
                <a:lnTo>
                  <a:pt x="684" y="98"/>
                </a:lnTo>
                <a:lnTo>
                  <a:pt x="792" y="57"/>
                </a:lnTo>
                <a:lnTo>
                  <a:pt x="906" y="27"/>
                </a:lnTo>
                <a:lnTo>
                  <a:pt x="1022" y="8"/>
                </a:lnTo>
                <a:lnTo>
                  <a:pt x="1143" y="0"/>
                </a:lnTo>
                <a:close/>
              </a:path>
            </a:pathLst>
          </a:custGeom>
          <a:solidFill>
            <a:schemeClr val="accent4"/>
          </a:solidFill>
          <a:ln w="0">
            <a:noFill/>
            <a:prstDash val="solid"/>
            <a:round/>
          </a:ln>
        </p:spPr>
        <p:txBody>
          <a:bodyPr vert="horz" wrap="square" lIns="33857" tIns="16900" rIns="33857" bIns="16900" numCol="1" anchor="t" anchorCtr="0" compatLnSpc="1"/>
          <a:lstStyle/>
          <a:p>
            <a:pPr defTabSz="671195"/>
            <a:endParaRPr lang="es-SV" sz="1800">
              <a:solidFill>
                <a:srgbClr val="000000"/>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60" name="Freeform 265"/>
          <p:cNvSpPr/>
          <p:nvPr/>
        </p:nvSpPr>
        <p:spPr bwMode="auto">
          <a:xfrm>
            <a:off x="1779739" y="2765590"/>
            <a:ext cx="1603217" cy="1326218"/>
          </a:xfrm>
          <a:custGeom>
            <a:avLst/>
            <a:gdLst>
              <a:gd name="T0" fmla="*/ 668 w 1320"/>
              <a:gd name="T1" fmla="*/ 0 h 1090"/>
              <a:gd name="T2" fmla="*/ 1000 w 1320"/>
              <a:gd name="T3" fmla="*/ 179 h 1090"/>
              <a:gd name="T4" fmla="*/ 1320 w 1320"/>
              <a:gd name="T5" fmla="*/ 2 h 1090"/>
              <a:gd name="T6" fmla="*/ 1306 w 1320"/>
              <a:gd name="T7" fmla="*/ 122 h 1090"/>
              <a:gd name="T8" fmla="*/ 1283 w 1320"/>
              <a:gd name="T9" fmla="*/ 236 h 1090"/>
              <a:gd name="T10" fmla="*/ 1245 w 1320"/>
              <a:gd name="T11" fmla="*/ 348 h 1090"/>
              <a:gd name="T12" fmla="*/ 1200 w 1320"/>
              <a:gd name="T13" fmla="*/ 452 h 1090"/>
              <a:gd name="T14" fmla="*/ 1143 w 1320"/>
              <a:gd name="T15" fmla="*/ 552 h 1090"/>
              <a:gd name="T16" fmla="*/ 1078 w 1320"/>
              <a:gd name="T17" fmla="*/ 644 h 1090"/>
              <a:gd name="T18" fmla="*/ 1004 w 1320"/>
              <a:gd name="T19" fmla="*/ 731 h 1090"/>
              <a:gd name="T20" fmla="*/ 923 w 1320"/>
              <a:gd name="T21" fmla="*/ 809 h 1090"/>
              <a:gd name="T22" fmla="*/ 833 w 1320"/>
              <a:gd name="T23" fmla="*/ 878 h 1090"/>
              <a:gd name="T24" fmla="*/ 737 w 1320"/>
              <a:gd name="T25" fmla="*/ 941 h 1090"/>
              <a:gd name="T26" fmla="*/ 635 w 1320"/>
              <a:gd name="T27" fmla="*/ 992 h 1090"/>
              <a:gd name="T28" fmla="*/ 527 w 1320"/>
              <a:gd name="T29" fmla="*/ 1033 h 1090"/>
              <a:gd name="T30" fmla="*/ 415 w 1320"/>
              <a:gd name="T31" fmla="*/ 1063 h 1090"/>
              <a:gd name="T32" fmla="*/ 297 w 1320"/>
              <a:gd name="T33" fmla="*/ 1082 h 1090"/>
              <a:gd name="T34" fmla="*/ 177 w 1320"/>
              <a:gd name="T35" fmla="*/ 1090 h 1090"/>
              <a:gd name="T36" fmla="*/ 0 w 1320"/>
              <a:gd name="T37" fmla="*/ 768 h 1090"/>
              <a:gd name="T38" fmla="*/ 177 w 1320"/>
              <a:gd name="T39" fmla="*/ 440 h 1090"/>
              <a:gd name="T40" fmla="*/ 252 w 1320"/>
              <a:gd name="T41" fmla="*/ 434 h 1090"/>
              <a:gd name="T42" fmla="*/ 322 w 1320"/>
              <a:gd name="T43" fmla="*/ 416 h 1090"/>
              <a:gd name="T44" fmla="*/ 389 w 1320"/>
              <a:gd name="T45" fmla="*/ 389 h 1090"/>
              <a:gd name="T46" fmla="*/ 450 w 1320"/>
              <a:gd name="T47" fmla="*/ 354 h 1090"/>
              <a:gd name="T48" fmla="*/ 507 w 1320"/>
              <a:gd name="T49" fmla="*/ 310 h 1090"/>
              <a:gd name="T50" fmla="*/ 556 w 1320"/>
              <a:gd name="T51" fmla="*/ 259 h 1090"/>
              <a:gd name="T52" fmla="*/ 597 w 1320"/>
              <a:gd name="T53" fmla="*/ 202 h 1090"/>
              <a:gd name="T54" fmla="*/ 631 w 1320"/>
              <a:gd name="T55" fmla="*/ 140 h 1090"/>
              <a:gd name="T56" fmla="*/ 654 w 1320"/>
              <a:gd name="T57" fmla="*/ 71 h 1090"/>
              <a:gd name="T58" fmla="*/ 668 w 1320"/>
              <a:gd name="T5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0" h="1090">
                <a:moveTo>
                  <a:pt x="668" y="0"/>
                </a:moveTo>
                <a:lnTo>
                  <a:pt x="1000" y="179"/>
                </a:lnTo>
                <a:lnTo>
                  <a:pt x="1320" y="2"/>
                </a:lnTo>
                <a:lnTo>
                  <a:pt x="1306" y="122"/>
                </a:lnTo>
                <a:lnTo>
                  <a:pt x="1283" y="236"/>
                </a:lnTo>
                <a:lnTo>
                  <a:pt x="1245" y="348"/>
                </a:lnTo>
                <a:lnTo>
                  <a:pt x="1200" y="452"/>
                </a:lnTo>
                <a:lnTo>
                  <a:pt x="1143" y="552"/>
                </a:lnTo>
                <a:lnTo>
                  <a:pt x="1078" y="644"/>
                </a:lnTo>
                <a:lnTo>
                  <a:pt x="1004" y="731"/>
                </a:lnTo>
                <a:lnTo>
                  <a:pt x="923" y="809"/>
                </a:lnTo>
                <a:lnTo>
                  <a:pt x="833" y="878"/>
                </a:lnTo>
                <a:lnTo>
                  <a:pt x="737" y="941"/>
                </a:lnTo>
                <a:lnTo>
                  <a:pt x="635" y="992"/>
                </a:lnTo>
                <a:lnTo>
                  <a:pt x="527" y="1033"/>
                </a:lnTo>
                <a:lnTo>
                  <a:pt x="415" y="1063"/>
                </a:lnTo>
                <a:lnTo>
                  <a:pt x="297" y="1082"/>
                </a:lnTo>
                <a:lnTo>
                  <a:pt x="177" y="1090"/>
                </a:lnTo>
                <a:lnTo>
                  <a:pt x="0" y="768"/>
                </a:lnTo>
                <a:lnTo>
                  <a:pt x="177" y="440"/>
                </a:lnTo>
                <a:lnTo>
                  <a:pt x="252" y="434"/>
                </a:lnTo>
                <a:lnTo>
                  <a:pt x="322" y="416"/>
                </a:lnTo>
                <a:lnTo>
                  <a:pt x="389" y="389"/>
                </a:lnTo>
                <a:lnTo>
                  <a:pt x="450" y="354"/>
                </a:lnTo>
                <a:lnTo>
                  <a:pt x="507" y="310"/>
                </a:lnTo>
                <a:lnTo>
                  <a:pt x="556" y="259"/>
                </a:lnTo>
                <a:lnTo>
                  <a:pt x="597" y="202"/>
                </a:lnTo>
                <a:lnTo>
                  <a:pt x="631" y="140"/>
                </a:lnTo>
                <a:lnTo>
                  <a:pt x="654" y="71"/>
                </a:lnTo>
                <a:lnTo>
                  <a:pt x="668" y="0"/>
                </a:lnTo>
                <a:close/>
              </a:path>
            </a:pathLst>
          </a:custGeom>
          <a:solidFill>
            <a:schemeClr val="accent2"/>
          </a:solidFill>
          <a:ln w="0">
            <a:noFill/>
            <a:prstDash val="solid"/>
            <a:round/>
          </a:ln>
        </p:spPr>
        <p:txBody>
          <a:bodyPr vert="horz" wrap="square" lIns="33857" tIns="16900" rIns="33857" bIns="16900" numCol="1" anchor="t" anchorCtr="0" compatLnSpc="1"/>
          <a:lstStyle/>
          <a:p>
            <a:pPr defTabSz="671195"/>
            <a:endParaRPr lang="es-SV" sz="1800">
              <a:solidFill>
                <a:srgbClr val="000000"/>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61" name="Freeform 266"/>
          <p:cNvSpPr/>
          <p:nvPr/>
        </p:nvSpPr>
        <p:spPr bwMode="auto">
          <a:xfrm>
            <a:off x="582805" y="2483311"/>
            <a:ext cx="1325877" cy="1606062"/>
          </a:xfrm>
          <a:custGeom>
            <a:avLst/>
            <a:gdLst>
              <a:gd name="T0" fmla="*/ 323 w 1090"/>
              <a:gd name="T1" fmla="*/ 0 h 1320"/>
              <a:gd name="T2" fmla="*/ 648 w 1090"/>
              <a:gd name="T3" fmla="*/ 177 h 1320"/>
              <a:gd name="T4" fmla="*/ 656 w 1090"/>
              <a:gd name="T5" fmla="*/ 252 h 1320"/>
              <a:gd name="T6" fmla="*/ 674 w 1090"/>
              <a:gd name="T7" fmla="*/ 323 h 1320"/>
              <a:gd name="T8" fmla="*/ 700 w 1090"/>
              <a:gd name="T9" fmla="*/ 389 h 1320"/>
              <a:gd name="T10" fmla="*/ 735 w 1090"/>
              <a:gd name="T11" fmla="*/ 452 h 1320"/>
              <a:gd name="T12" fmla="*/ 780 w 1090"/>
              <a:gd name="T13" fmla="*/ 507 h 1320"/>
              <a:gd name="T14" fmla="*/ 831 w 1090"/>
              <a:gd name="T15" fmla="*/ 556 h 1320"/>
              <a:gd name="T16" fmla="*/ 888 w 1090"/>
              <a:gd name="T17" fmla="*/ 597 h 1320"/>
              <a:gd name="T18" fmla="*/ 951 w 1090"/>
              <a:gd name="T19" fmla="*/ 631 h 1320"/>
              <a:gd name="T20" fmla="*/ 1020 w 1090"/>
              <a:gd name="T21" fmla="*/ 654 h 1320"/>
              <a:gd name="T22" fmla="*/ 1090 w 1090"/>
              <a:gd name="T23" fmla="*/ 668 h 1320"/>
              <a:gd name="T24" fmla="*/ 912 w 1090"/>
              <a:gd name="T25" fmla="*/ 1000 h 1320"/>
              <a:gd name="T26" fmla="*/ 1086 w 1090"/>
              <a:gd name="T27" fmla="*/ 1320 h 1320"/>
              <a:gd name="T28" fmla="*/ 969 w 1090"/>
              <a:gd name="T29" fmla="*/ 1306 h 1320"/>
              <a:gd name="T30" fmla="*/ 853 w 1090"/>
              <a:gd name="T31" fmla="*/ 1283 h 1320"/>
              <a:gd name="T32" fmla="*/ 743 w 1090"/>
              <a:gd name="T33" fmla="*/ 1247 h 1320"/>
              <a:gd name="T34" fmla="*/ 639 w 1090"/>
              <a:gd name="T35" fmla="*/ 1200 h 1320"/>
              <a:gd name="T36" fmla="*/ 539 w 1090"/>
              <a:gd name="T37" fmla="*/ 1143 h 1320"/>
              <a:gd name="T38" fmla="*/ 446 w 1090"/>
              <a:gd name="T39" fmla="*/ 1079 h 1320"/>
              <a:gd name="T40" fmla="*/ 360 w 1090"/>
              <a:gd name="T41" fmla="*/ 1006 h 1320"/>
              <a:gd name="T42" fmla="*/ 281 w 1090"/>
              <a:gd name="T43" fmla="*/ 923 h 1320"/>
              <a:gd name="T44" fmla="*/ 211 w 1090"/>
              <a:gd name="T45" fmla="*/ 833 h 1320"/>
              <a:gd name="T46" fmla="*/ 150 w 1090"/>
              <a:gd name="T47" fmla="*/ 737 h 1320"/>
              <a:gd name="T48" fmla="*/ 99 w 1090"/>
              <a:gd name="T49" fmla="*/ 635 h 1320"/>
              <a:gd name="T50" fmla="*/ 57 w 1090"/>
              <a:gd name="T51" fmla="*/ 527 h 1320"/>
              <a:gd name="T52" fmla="*/ 26 w 1090"/>
              <a:gd name="T53" fmla="*/ 415 h 1320"/>
              <a:gd name="T54" fmla="*/ 8 w 1090"/>
              <a:gd name="T55" fmla="*/ 299 h 1320"/>
              <a:gd name="T56" fmla="*/ 0 w 1090"/>
              <a:gd name="T57" fmla="*/ 177 h 1320"/>
              <a:gd name="T58" fmla="*/ 323 w 1090"/>
              <a:gd name="T59" fmla="*/ 0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90" h="1320">
                <a:moveTo>
                  <a:pt x="323" y="0"/>
                </a:moveTo>
                <a:lnTo>
                  <a:pt x="648" y="177"/>
                </a:lnTo>
                <a:lnTo>
                  <a:pt x="656" y="252"/>
                </a:lnTo>
                <a:lnTo>
                  <a:pt x="674" y="323"/>
                </a:lnTo>
                <a:lnTo>
                  <a:pt x="700" y="389"/>
                </a:lnTo>
                <a:lnTo>
                  <a:pt x="735" y="452"/>
                </a:lnTo>
                <a:lnTo>
                  <a:pt x="780" y="507"/>
                </a:lnTo>
                <a:lnTo>
                  <a:pt x="831" y="556"/>
                </a:lnTo>
                <a:lnTo>
                  <a:pt x="888" y="597"/>
                </a:lnTo>
                <a:lnTo>
                  <a:pt x="951" y="631"/>
                </a:lnTo>
                <a:lnTo>
                  <a:pt x="1020" y="654"/>
                </a:lnTo>
                <a:lnTo>
                  <a:pt x="1090" y="668"/>
                </a:lnTo>
                <a:lnTo>
                  <a:pt x="912" y="1000"/>
                </a:lnTo>
                <a:lnTo>
                  <a:pt x="1086" y="1320"/>
                </a:lnTo>
                <a:lnTo>
                  <a:pt x="969" y="1306"/>
                </a:lnTo>
                <a:lnTo>
                  <a:pt x="853" y="1283"/>
                </a:lnTo>
                <a:lnTo>
                  <a:pt x="743" y="1247"/>
                </a:lnTo>
                <a:lnTo>
                  <a:pt x="639" y="1200"/>
                </a:lnTo>
                <a:lnTo>
                  <a:pt x="539" y="1143"/>
                </a:lnTo>
                <a:lnTo>
                  <a:pt x="446" y="1079"/>
                </a:lnTo>
                <a:lnTo>
                  <a:pt x="360" y="1006"/>
                </a:lnTo>
                <a:lnTo>
                  <a:pt x="281" y="923"/>
                </a:lnTo>
                <a:lnTo>
                  <a:pt x="211" y="833"/>
                </a:lnTo>
                <a:lnTo>
                  <a:pt x="150" y="737"/>
                </a:lnTo>
                <a:lnTo>
                  <a:pt x="99" y="635"/>
                </a:lnTo>
                <a:lnTo>
                  <a:pt x="57" y="527"/>
                </a:lnTo>
                <a:lnTo>
                  <a:pt x="26" y="415"/>
                </a:lnTo>
                <a:lnTo>
                  <a:pt x="8" y="299"/>
                </a:lnTo>
                <a:lnTo>
                  <a:pt x="0" y="177"/>
                </a:lnTo>
                <a:lnTo>
                  <a:pt x="323" y="0"/>
                </a:lnTo>
                <a:close/>
              </a:path>
            </a:pathLst>
          </a:custGeom>
          <a:solidFill>
            <a:schemeClr val="accent3"/>
          </a:solidFill>
          <a:ln w="0">
            <a:noFill/>
            <a:prstDash val="solid"/>
            <a:round/>
          </a:ln>
        </p:spPr>
        <p:txBody>
          <a:bodyPr vert="horz" wrap="square" lIns="33857" tIns="16900" rIns="33857" bIns="16900" numCol="1" anchor="t" anchorCtr="0" compatLnSpc="1"/>
          <a:lstStyle/>
          <a:p>
            <a:pPr defTabSz="671195"/>
            <a:endParaRPr lang="es-SV" sz="1800">
              <a:solidFill>
                <a:srgbClr val="000000"/>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62" name="4 Elipse"/>
          <p:cNvSpPr>
            <a:spLocks noChangeAspect="1"/>
          </p:cNvSpPr>
          <p:nvPr/>
        </p:nvSpPr>
        <p:spPr bwMode="auto">
          <a:xfrm>
            <a:off x="2816919" y="2432534"/>
            <a:ext cx="355472" cy="355547"/>
          </a:xfrm>
          <a:prstGeom prst="ellipse">
            <a:avLst/>
          </a:prstGeom>
          <a:noFill/>
          <a:ln w="38100" cap="flat" cmpd="sng" algn="ctr">
            <a:solidFill>
              <a:schemeClr val="bg1"/>
            </a:solidFill>
            <a:prstDash val="solid"/>
            <a:miter lim="800000"/>
          </a:ln>
          <a:effectLst/>
        </p:spPr>
        <p:txBody>
          <a:bodyPr lIns="0" tIns="0" rIns="0" bIns="0" rtlCol="0" anchor="ctr"/>
          <a:lstStyle/>
          <a:p>
            <a:pPr algn="ctr" defTabSz="95250">
              <a:defRPr/>
            </a:pPr>
            <a:r>
              <a:rPr lang="es-MX" sz="1300" kern="0" dirty="0">
                <a:solidFill>
                  <a:srgbClr val="FFFFFF"/>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01</a:t>
            </a:r>
            <a:endParaRPr lang="es-SV" sz="1300" kern="0" dirty="0">
              <a:solidFill>
                <a:srgbClr val="FFFFFF"/>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63" name="Rectángulo 2281"/>
          <p:cNvSpPr/>
          <p:nvPr/>
        </p:nvSpPr>
        <p:spPr>
          <a:xfrm>
            <a:off x="2423121" y="1891348"/>
            <a:ext cx="714499" cy="403462"/>
          </a:xfrm>
          <a:prstGeom prst="rect">
            <a:avLst/>
          </a:prstGeom>
        </p:spPr>
        <p:txBody>
          <a:bodyPr wrap="square" lIns="33857" tIns="16900" rIns="33857" bIns="16900">
            <a:spAutoFit/>
          </a:bodyPr>
          <a:lstStyle/>
          <a:p>
            <a:pPr algn="ctr" defTabSz="668655"/>
            <a:r>
              <a:rPr lang="zh-CN" altLang="en-US" sz="1200" dirty="0">
                <a:solidFill>
                  <a:schemeClr val="bg1">
                    <a:lumMod val="9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单击添加标题</a:t>
            </a:r>
            <a:endParaRPr lang="en-US" altLang="zh-CN" sz="1200" dirty="0">
              <a:solidFill>
                <a:schemeClr val="bg1">
                  <a:lumMod val="9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64" name="4 Elipse"/>
          <p:cNvSpPr>
            <a:spLocks noChangeAspect="1"/>
          </p:cNvSpPr>
          <p:nvPr/>
        </p:nvSpPr>
        <p:spPr bwMode="auto">
          <a:xfrm>
            <a:off x="1866858" y="3536374"/>
            <a:ext cx="355472" cy="355547"/>
          </a:xfrm>
          <a:prstGeom prst="ellipse">
            <a:avLst/>
          </a:prstGeom>
          <a:noFill/>
          <a:ln w="38100" cap="flat" cmpd="sng" algn="ctr">
            <a:solidFill>
              <a:schemeClr val="bg1"/>
            </a:solidFill>
            <a:prstDash val="solid"/>
            <a:miter lim="800000"/>
          </a:ln>
          <a:effectLst/>
        </p:spPr>
        <p:txBody>
          <a:bodyPr lIns="0" tIns="0" rIns="0" bIns="0" rtlCol="0" anchor="ctr"/>
          <a:lstStyle/>
          <a:p>
            <a:pPr algn="ctr" defTabSz="95250">
              <a:defRPr/>
            </a:pPr>
            <a:r>
              <a:rPr lang="es-MX" sz="1300" kern="0" dirty="0">
                <a:solidFill>
                  <a:srgbClr val="FFFFFF"/>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02</a:t>
            </a:r>
            <a:endParaRPr lang="es-SV" sz="1300" kern="0" dirty="0">
              <a:solidFill>
                <a:srgbClr val="FFFFFF"/>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65" name="Rectángulo 2283"/>
          <p:cNvSpPr/>
          <p:nvPr/>
        </p:nvSpPr>
        <p:spPr>
          <a:xfrm>
            <a:off x="2282331" y="3269855"/>
            <a:ext cx="789571" cy="403462"/>
          </a:xfrm>
          <a:prstGeom prst="rect">
            <a:avLst/>
          </a:prstGeom>
        </p:spPr>
        <p:txBody>
          <a:bodyPr wrap="square" lIns="33857" tIns="16900" rIns="33857" bIns="16900">
            <a:spAutoFit/>
          </a:bodyPr>
          <a:lstStyle/>
          <a:p>
            <a:pPr algn="ctr" defTabSz="668655"/>
            <a:r>
              <a:rPr lang="zh-CN" altLang="en-US" sz="1200" dirty="0">
                <a:solidFill>
                  <a:schemeClr val="bg1">
                    <a:lumMod val="9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单击添加标题</a:t>
            </a:r>
            <a:endParaRPr lang="en-US" altLang="zh-CN" sz="1200" dirty="0">
              <a:solidFill>
                <a:schemeClr val="bg1">
                  <a:lumMod val="9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66" name="4 Elipse"/>
          <p:cNvSpPr>
            <a:spLocks noChangeAspect="1"/>
          </p:cNvSpPr>
          <p:nvPr/>
        </p:nvSpPr>
        <p:spPr bwMode="auto">
          <a:xfrm>
            <a:off x="805652" y="2578143"/>
            <a:ext cx="355472" cy="355547"/>
          </a:xfrm>
          <a:prstGeom prst="ellipse">
            <a:avLst/>
          </a:prstGeom>
          <a:noFill/>
          <a:ln w="38100" cap="flat" cmpd="sng" algn="ctr">
            <a:solidFill>
              <a:schemeClr val="bg1"/>
            </a:solidFill>
            <a:prstDash val="solid"/>
            <a:miter lim="800000"/>
          </a:ln>
          <a:effectLst/>
        </p:spPr>
        <p:txBody>
          <a:bodyPr lIns="0" tIns="0" rIns="0" bIns="0" rtlCol="0" anchor="ctr"/>
          <a:lstStyle/>
          <a:p>
            <a:pPr algn="ctr" defTabSz="95250">
              <a:defRPr/>
            </a:pPr>
            <a:r>
              <a:rPr lang="es-MX" sz="1300" kern="0" dirty="0">
                <a:solidFill>
                  <a:srgbClr val="FFFFFF"/>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03</a:t>
            </a:r>
            <a:endParaRPr lang="es-SV" sz="1300" kern="0" dirty="0">
              <a:solidFill>
                <a:srgbClr val="FFFFFF"/>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67" name="Rectángulo 2285"/>
          <p:cNvSpPr/>
          <p:nvPr/>
        </p:nvSpPr>
        <p:spPr>
          <a:xfrm>
            <a:off x="775026" y="3153481"/>
            <a:ext cx="789571" cy="403462"/>
          </a:xfrm>
          <a:prstGeom prst="rect">
            <a:avLst/>
          </a:prstGeom>
        </p:spPr>
        <p:txBody>
          <a:bodyPr wrap="square" lIns="33857" tIns="16900" rIns="33857" bIns="16900">
            <a:spAutoFit/>
          </a:bodyPr>
          <a:lstStyle/>
          <a:p>
            <a:pPr algn="ctr" defTabSz="668655"/>
            <a:r>
              <a:rPr lang="zh-CN" altLang="en-US" sz="1200" dirty="0">
                <a:solidFill>
                  <a:schemeClr val="bg1">
                    <a:lumMod val="9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单击添加标题</a:t>
            </a:r>
            <a:endParaRPr lang="en-US" altLang="zh-CN" sz="1200" dirty="0">
              <a:solidFill>
                <a:schemeClr val="bg1">
                  <a:lumMod val="9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68" name="4 Elipse"/>
          <p:cNvSpPr>
            <a:spLocks noChangeAspect="1"/>
          </p:cNvSpPr>
          <p:nvPr/>
        </p:nvSpPr>
        <p:spPr bwMode="auto">
          <a:xfrm>
            <a:off x="1733353" y="1497814"/>
            <a:ext cx="355472" cy="355547"/>
          </a:xfrm>
          <a:prstGeom prst="ellipse">
            <a:avLst/>
          </a:prstGeom>
          <a:noFill/>
          <a:ln w="38100" cap="flat" cmpd="sng" algn="ctr">
            <a:solidFill>
              <a:schemeClr val="bg1"/>
            </a:solidFill>
            <a:prstDash val="solid"/>
            <a:miter lim="800000"/>
          </a:ln>
          <a:effectLst/>
        </p:spPr>
        <p:txBody>
          <a:bodyPr lIns="0" tIns="0" rIns="0" bIns="0" rtlCol="0" anchor="ctr"/>
          <a:lstStyle/>
          <a:p>
            <a:pPr algn="ctr" defTabSz="95250">
              <a:defRPr/>
            </a:pPr>
            <a:r>
              <a:rPr lang="es-MX" sz="1300" kern="0" dirty="0">
                <a:solidFill>
                  <a:srgbClr val="FFFFFF"/>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04</a:t>
            </a:r>
            <a:endParaRPr lang="es-SV" sz="1300" kern="0" dirty="0">
              <a:solidFill>
                <a:srgbClr val="FFFFFF"/>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69" name="Rectángulo 2287"/>
          <p:cNvSpPr/>
          <p:nvPr/>
        </p:nvSpPr>
        <p:spPr>
          <a:xfrm>
            <a:off x="994338" y="1761504"/>
            <a:ext cx="789571" cy="403462"/>
          </a:xfrm>
          <a:prstGeom prst="rect">
            <a:avLst/>
          </a:prstGeom>
        </p:spPr>
        <p:txBody>
          <a:bodyPr wrap="square" lIns="33857" tIns="16900" rIns="33857" bIns="16900">
            <a:spAutoFit/>
          </a:bodyPr>
          <a:lstStyle/>
          <a:p>
            <a:pPr algn="ctr" defTabSz="668655"/>
            <a:r>
              <a:rPr lang="zh-CN" altLang="en-US" sz="1200" dirty="0">
                <a:solidFill>
                  <a:schemeClr val="bg1">
                    <a:lumMod val="9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单击添加标题</a:t>
            </a:r>
            <a:endParaRPr lang="en-US" altLang="zh-CN" sz="1200" dirty="0">
              <a:solidFill>
                <a:schemeClr val="bg1">
                  <a:lumMod val="9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2" name="矩形 31"/>
          <p:cNvSpPr/>
          <p:nvPr/>
        </p:nvSpPr>
        <p:spPr>
          <a:xfrm>
            <a:off x="0" y="-1"/>
            <a:ext cx="9144000" cy="12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6" name="矩形 35"/>
          <p:cNvSpPr/>
          <p:nvPr/>
        </p:nvSpPr>
        <p:spPr>
          <a:xfrm>
            <a:off x="349112" y="-1"/>
            <a:ext cx="2376677" cy="12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7" name="矩形 36"/>
          <p:cNvSpPr/>
          <p:nvPr/>
        </p:nvSpPr>
        <p:spPr>
          <a:xfrm>
            <a:off x="0" y="5020000"/>
            <a:ext cx="9144000" cy="12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8" name="矩形 37"/>
          <p:cNvSpPr/>
          <p:nvPr/>
        </p:nvSpPr>
        <p:spPr>
          <a:xfrm>
            <a:off x="6377500" y="5020000"/>
            <a:ext cx="2376677" cy="12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 name="文本框 1"/>
          <p:cNvSpPr txBox="1"/>
          <p:nvPr/>
        </p:nvSpPr>
        <p:spPr>
          <a:xfrm>
            <a:off x="201336" y="385894"/>
            <a:ext cx="2615583" cy="369332"/>
          </a:xfrm>
          <a:prstGeom prst="rect">
            <a:avLst/>
          </a:prstGeom>
          <a:noFill/>
        </p:spPr>
        <p:txBody>
          <a:bodyPr wrap="square" rtlCol="0">
            <a:spAutoFit/>
          </a:bodyPr>
          <a:lstStyle/>
          <a:p>
            <a:r>
              <a:rPr lang="zh-CN" altLang="en-US" sz="1800" dirty="0" smtClean="0"/>
              <a:t>请输入标题文字</a:t>
            </a:r>
            <a:endParaRPr lang="zh-CN" altLang="en-US" sz="1800" dirty="0"/>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fade">
                                      <p:cBhvr>
                                        <p:cTn id="20" dur="500"/>
                                        <p:tgtEl>
                                          <p:spTgt spid="6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500"/>
                                        <p:tgtEl>
                                          <p:spTgt spid="6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fade">
                                      <p:cBhvr>
                                        <p:cTn id="30" dur="500"/>
                                        <p:tgtEl>
                                          <p:spTgt spid="65"/>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fade">
                                      <p:cBhvr>
                                        <p:cTn id="34" dur="500"/>
                                        <p:tgtEl>
                                          <p:spTgt spid="6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fade">
                                      <p:cBhvr>
                                        <p:cTn id="37" dur="500"/>
                                        <p:tgtEl>
                                          <p:spTgt spid="67"/>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fade">
                                      <p:cBhvr>
                                        <p:cTn id="41" dur="500"/>
                                        <p:tgtEl>
                                          <p:spTgt spid="6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fade">
                                      <p:cBhvr>
                                        <p:cTn id="44" dur="500"/>
                                        <p:tgtEl>
                                          <p:spTgt spid="69"/>
                                        </p:tgtEl>
                                      </p:cBhvr>
                                    </p:animEffect>
                                  </p:childTnLst>
                                </p:cTn>
                              </p:par>
                            </p:childTnLst>
                          </p:cTn>
                        </p:par>
                        <p:par>
                          <p:cTn id="45" fill="hold">
                            <p:stCondLst>
                              <p:cond delay="2500"/>
                            </p:stCondLst>
                            <p:childTnLst>
                              <p:par>
                                <p:cTn id="46" presetID="10" presetClass="entr" presetSubtype="0"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par>
                          <p:cTn id="49" fill="hold">
                            <p:stCondLst>
                              <p:cond delay="3000"/>
                            </p:stCondLst>
                            <p:childTnLst>
                              <p:par>
                                <p:cTn id="50" presetID="17" presetClass="entr" presetSubtype="8"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750" fill="hold"/>
                                        <p:tgtEl>
                                          <p:spTgt spid="8"/>
                                        </p:tgtEl>
                                        <p:attrNameLst>
                                          <p:attrName>ppt_x</p:attrName>
                                        </p:attrNameLst>
                                      </p:cBhvr>
                                      <p:tavLst>
                                        <p:tav tm="0">
                                          <p:val>
                                            <p:strVal val="#ppt_x-#ppt_w/2"/>
                                          </p:val>
                                        </p:tav>
                                        <p:tav tm="100000">
                                          <p:val>
                                            <p:strVal val="#ppt_x"/>
                                          </p:val>
                                        </p:tav>
                                      </p:tavLst>
                                    </p:anim>
                                    <p:anim calcmode="lin" valueType="num">
                                      <p:cBhvr>
                                        <p:cTn id="53" dur="750" fill="hold"/>
                                        <p:tgtEl>
                                          <p:spTgt spid="8"/>
                                        </p:tgtEl>
                                        <p:attrNameLst>
                                          <p:attrName>ppt_y</p:attrName>
                                        </p:attrNameLst>
                                      </p:cBhvr>
                                      <p:tavLst>
                                        <p:tav tm="0">
                                          <p:val>
                                            <p:strVal val="#ppt_y"/>
                                          </p:val>
                                        </p:tav>
                                        <p:tav tm="100000">
                                          <p:val>
                                            <p:strVal val="#ppt_y"/>
                                          </p:val>
                                        </p:tav>
                                      </p:tavLst>
                                    </p:anim>
                                    <p:anim calcmode="lin" valueType="num">
                                      <p:cBhvr>
                                        <p:cTn id="54" dur="750" fill="hold"/>
                                        <p:tgtEl>
                                          <p:spTgt spid="8"/>
                                        </p:tgtEl>
                                        <p:attrNameLst>
                                          <p:attrName>ppt_w</p:attrName>
                                        </p:attrNameLst>
                                      </p:cBhvr>
                                      <p:tavLst>
                                        <p:tav tm="0">
                                          <p:val>
                                            <p:fltVal val="0"/>
                                          </p:val>
                                        </p:tav>
                                        <p:tav tm="100000">
                                          <p:val>
                                            <p:strVal val="#ppt_w"/>
                                          </p:val>
                                        </p:tav>
                                      </p:tavLst>
                                    </p:anim>
                                    <p:anim calcmode="lin" valueType="num">
                                      <p:cBhvr>
                                        <p:cTn id="55" dur="750" fill="hold"/>
                                        <p:tgtEl>
                                          <p:spTgt spid="8"/>
                                        </p:tgtEl>
                                        <p:attrNameLst>
                                          <p:attrName>ppt_h</p:attrName>
                                        </p:attrNameLst>
                                      </p:cBhvr>
                                      <p:tavLst>
                                        <p:tav tm="0">
                                          <p:val>
                                            <p:strVal val="#ppt_h"/>
                                          </p:val>
                                        </p:tav>
                                        <p:tav tm="100000">
                                          <p:val>
                                            <p:strVal val="#ppt_h"/>
                                          </p:val>
                                        </p:tav>
                                      </p:tavLst>
                                    </p:anim>
                                  </p:childTnLst>
                                </p:cTn>
                              </p:par>
                              <p:par>
                                <p:cTn id="56" presetID="17" presetClass="entr" presetSubtype="8" fill="hold" grpId="0" nodeType="with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p:cTn id="58" dur="750" fill="hold"/>
                                        <p:tgtEl>
                                          <p:spTgt spid="6"/>
                                        </p:tgtEl>
                                        <p:attrNameLst>
                                          <p:attrName>ppt_x</p:attrName>
                                        </p:attrNameLst>
                                      </p:cBhvr>
                                      <p:tavLst>
                                        <p:tav tm="0">
                                          <p:val>
                                            <p:strVal val="#ppt_x-#ppt_w/2"/>
                                          </p:val>
                                        </p:tav>
                                        <p:tav tm="100000">
                                          <p:val>
                                            <p:strVal val="#ppt_x"/>
                                          </p:val>
                                        </p:tav>
                                      </p:tavLst>
                                    </p:anim>
                                    <p:anim calcmode="lin" valueType="num">
                                      <p:cBhvr>
                                        <p:cTn id="59" dur="750" fill="hold"/>
                                        <p:tgtEl>
                                          <p:spTgt spid="6"/>
                                        </p:tgtEl>
                                        <p:attrNameLst>
                                          <p:attrName>ppt_y</p:attrName>
                                        </p:attrNameLst>
                                      </p:cBhvr>
                                      <p:tavLst>
                                        <p:tav tm="0">
                                          <p:val>
                                            <p:strVal val="#ppt_y"/>
                                          </p:val>
                                        </p:tav>
                                        <p:tav tm="100000">
                                          <p:val>
                                            <p:strVal val="#ppt_y"/>
                                          </p:val>
                                        </p:tav>
                                      </p:tavLst>
                                    </p:anim>
                                    <p:anim calcmode="lin" valueType="num">
                                      <p:cBhvr>
                                        <p:cTn id="60" dur="750" fill="hold"/>
                                        <p:tgtEl>
                                          <p:spTgt spid="6"/>
                                        </p:tgtEl>
                                        <p:attrNameLst>
                                          <p:attrName>ppt_w</p:attrName>
                                        </p:attrNameLst>
                                      </p:cBhvr>
                                      <p:tavLst>
                                        <p:tav tm="0">
                                          <p:val>
                                            <p:fltVal val="0"/>
                                          </p:val>
                                        </p:tav>
                                        <p:tav tm="100000">
                                          <p:val>
                                            <p:strVal val="#ppt_w"/>
                                          </p:val>
                                        </p:tav>
                                      </p:tavLst>
                                    </p:anim>
                                    <p:anim calcmode="lin" valueType="num">
                                      <p:cBhvr>
                                        <p:cTn id="61" dur="750" fill="hold"/>
                                        <p:tgtEl>
                                          <p:spTgt spid="6"/>
                                        </p:tgtEl>
                                        <p:attrNameLst>
                                          <p:attrName>ppt_h</p:attrName>
                                        </p:attrNameLst>
                                      </p:cBhvr>
                                      <p:tavLst>
                                        <p:tav tm="0">
                                          <p:val>
                                            <p:strVal val="#ppt_h"/>
                                          </p:val>
                                        </p:tav>
                                        <p:tav tm="100000">
                                          <p:val>
                                            <p:strVal val="#ppt_h"/>
                                          </p:val>
                                        </p:tav>
                                      </p:tavLst>
                                    </p:anim>
                                  </p:childTnLst>
                                </p:cTn>
                              </p:par>
                              <p:par>
                                <p:cTn id="62" presetID="17" presetClass="entr" presetSubtype="8" fill="hold" grpId="0" nodeType="withEffect">
                                  <p:stCondLst>
                                    <p:cond delay="0"/>
                                  </p:stCondLst>
                                  <p:childTnLst>
                                    <p:set>
                                      <p:cBhvr>
                                        <p:cTn id="63" dur="1" fill="hold">
                                          <p:stCondLst>
                                            <p:cond delay="0"/>
                                          </p:stCondLst>
                                        </p:cTn>
                                        <p:tgtEl>
                                          <p:spTgt spid="7"/>
                                        </p:tgtEl>
                                        <p:attrNameLst>
                                          <p:attrName>style.visibility</p:attrName>
                                        </p:attrNameLst>
                                      </p:cBhvr>
                                      <p:to>
                                        <p:strVal val="visible"/>
                                      </p:to>
                                    </p:set>
                                    <p:anim calcmode="lin" valueType="num">
                                      <p:cBhvr>
                                        <p:cTn id="64" dur="750" fill="hold"/>
                                        <p:tgtEl>
                                          <p:spTgt spid="7"/>
                                        </p:tgtEl>
                                        <p:attrNameLst>
                                          <p:attrName>ppt_x</p:attrName>
                                        </p:attrNameLst>
                                      </p:cBhvr>
                                      <p:tavLst>
                                        <p:tav tm="0">
                                          <p:val>
                                            <p:strVal val="#ppt_x-#ppt_w/2"/>
                                          </p:val>
                                        </p:tav>
                                        <p:tav tm="100000">
                                          <p:val>
                                            <p:strVal val="#ppt_x"/>
                                          </p:val>
                                        </p:tav>
                                      </p:tavLst>
                                    </p:anim>
                                    <p:anim calcmode="lin" valueType="num">
                                      <p:cBhvr>
                                        <p:cTn id="65" dur="750" fill="hold"/>
                                        <p:tgtEl>
                                          <p:spTgt spid="7"/>
                                        </p:tgtEl>
                                        <p:attrNameLst>
                                          <p:attrName>ppt_y</p:attrName>
                                        </p:attrNameLst>
                                      </p:cBhvr>
                                      <p:tavLst>
                                        <p:tav tm="0">
                                          <p:val>
                                            <p:strVal val="#ppt_y"/>
                                          </p:val>
                                        </p:tav>
                                        <p:tav tm="100000">
                                          <p:val>
                                            <p:strVal val="#ppt_y"/>
                                          </p:val>
                                        </p:tav>
                                      </p:tavLst>
                                    </p:anim>
                                    <p:anim calcmode="lin" valueType="num">
                                      <p:cBhvr>
                                        <p:cTn id="66" dur="750" fill="hold"/>
                                        <p:tgtEl>
                                          <p:spTgt spid="7"/>
                                        </p:tgtEl>
                                        <p:attrNameLst>
                                          <p:attrName>ppt_w</p:attrName>
                                        </p:attrNameLst>
                                      </p:cBhvr>
                                      <p:tavLst>
                                        <p:tav tm="0">
                                          <p:val>
                                            <p:fltVal val="0"/>
                                          </p:val>
                                        </p:tav>
                                        <p:tav tm="100000">
                                          <p:val>
                                            <p:strVal val="#ppt_w"/>
                                          </p:val>
                                        </p:tav>
                                      </p:tavLst>
                                    </p:anim>
                                    <p:anim calcmode="lin" valueType="num">
                                      <p:cBhvr>
                                        <p:cTn id="67" dur="750" fill="hold"/>
                                        <p:tgtEl>
                                          <p:spTgt spid="7"/>
                                        </p:tgtEl>
                                        <p:attrNameLst>
                                          <p:attrName>ppt_h</p:attrName>
                                        </p:attrNameLst>
                                      </p:cBhvr>
                                      <p:tavLst>
                                        <p:tav tm="0">
                                          <p:val>
                                            <p:strVal val="#ppt_h"/>
                                          </p:val>
                                        </p:tav>
                                        <p:tav tm="100000">
                                          <p:val>
                                            <p:strVal val="#ppt_h"/>
                                          </p:val>
                                        </p:tav>
                                      </p:tavLst>
                                    </p:anim>
                                  </p:childTnLst>
                                </p:cTn>
                              </p:par>
                              <p:par>
                                <p:cTn id="68" presetID="17" presetClass="entr" presetSubtype="8"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750" fill="hold"/>
                                        <p:tgtEl>
                                          <p:spTgt spid="15"/>
                                        </p:tgtEl>
                                        <p:attrNameLst>
                                          <p:attrName>ppt_x</p:attrName>
                                        </p:attrNameLst>
                                      </p:cBhvr>
                                      <p:tavLst>
                                        <p:tav tm="0">
                                          <p:val>
                                            <p:strVal val="#ppt_x-#ppt_w/2"/>
                                          </p:val>
                                        </p:tav>
                                        <p:tav tm="100000">
                                          <p:val>
                                            <p:strVal val="#ppt_x"/>
                                          </p:val>
                                        </p:tav>
                                      </p:tavLst>
                                    </p:anim>
                                    <p:anim calcmode="lin" valueType="num">
                                      <p:cBhvr>
                                        <p:cTn id="71" dur="750" fill="hold"/>
                                        <p:tgtEl>
                                          <p:spTgt spid="15"/>
                                        </p:tgtEl>
                                        <p:attrNameLst>
                                          <p:attrName>ppt_y</p:attrName>
                                        </p:attrNameLst>
                                      </p:cBhvr>
                                      <p:tavLst>
                                        <p:tav tm="0">
                                          <p:val>
                                            <p:strVal val="#ppt_y"/>
                                          </p:val>
                                        </p:tav>
                                        <p:tav tm="100000">
                                          <p:val>
                                            <p:strVal val="#ppt_y"/>
                                          </p:val>
                                        </p:tav>
                                      </p:tavLst>
                                    </p:anim>
                                    <p:anim calcmode="lin" valueType="num">
                                      <p:cBhvr>
                                        <p:cTn id="72" dur="750" fill="hold"/>
                                        <p:tgtEl>
                                          <p:spTgt spid="15"/>
                                        </p:tgtEl>
                                        <p:attrNameLst>
                                          <p:attrName>ppt_w</p:attrName>
                                        </p:attrNameLst>
                                      </p:cBhvr>
                                      <p:tavLst>
                                        <p:tav tm="0">
                                          <p:val>
                                            <p:fltVal val="0"/>
                                          </p:val>
                                        </p:tav>
                                        <p:tav tm="100000">
                                          <p:val>
                                            <p:strVal val="#ppt_w"/>
                                          </p:val>
                                        </p:tav>
                                      </p:tavLst>
                                    </p:anim>
                                    <p:anim calcmode="lin" valueType="num">
                                      <p:cBhvr>
                                        <p:cTn id="73" dur="750" fill="hold"/>
                                        <p:tgtEl>
                                          <p:spTgt spid="15"/>
                                        </p:tgtEl>
                                        <p:attrNameLst>
                                          <p:attrName>ppt_h</p:attrName>
                                        </p:attrNameLst>
                                      </p:cBhvr>
                                      <p:tavLst>
                                        <p:tav tm="0">
                                          <p:val>
                                            <p:strVal val="#ppt_h"/>
                                          </p:val>
                                        </p:tav>
                                        <p:tav tm="100000">
                                          <p:val>
                                            <p:strVal val="#ppt_h"/>
                                          </p:val>
                                        </p:tav>
                                      </p:tavLst>
                                    </p:anim>
                                  </p:childTnLst>
                                </p:cTn>
                              </p:par>
                              <p:par>
                                <p:cTn id="74" presetID="17" presetClass="entr" presetSubtype="8" fill="hold" grpId="0" nodeType="withEffect">
                                  <p:stCondLst>
                                    <p:cond delay="0"/>
                                  </p:stCondLst>
                                  <p:childTnLst>
                                    <p:set>
                                      <p:cBhvr>
                                        <p:cTn id="75" dur="1" fill="hold">
                                          <p:stCondLst>
                                            <p:cond delay="0"/>
                                          </p:stCondLst>
                                        </p:cTn>
                                        <p:tgtEl>
                                          <p:spTgt spid="13"/>
                                        </p:tgtEl>
                                        <p:attrNameLst>
                                          <p:attrName>style.visibility</p:attrName>
                                        </p:attrNameLst>
                                      </p:cBhvr>
                                      <p:to>
                                        <p:strVal val="visible"/>
                                      </p:to>
                                    </p:set>
                                    <p:anim calcmode="lin" valueType="num">
                                      <p:cBhvr>
                                        <p:cTn id="76" dur="750" fill="hold"/>
                                        <p:tgtEl>
                                          <p:spTgt spid="13"/>
                                        </p:tgtEl>
                                        <p:attrNameLst>
                                          <p:attrName>ppt_x</p:attrName>
                                        </p:attrNameLst>
                                      </p:cBhvr>
                                      <p:tavLst>
                                        <p:tav tm="0">
                                          <p:val>
                                            <p:strVal val="#ppt_x-#ppt_w/2"/>
                                          </p:val>
                                        </p:tav>
                                        <p:tav tm="100000">
                                          <p:val>
                                            <p:strVal val="#ppt_x"/>
                                          </p:val>
                                        </p:tav>
                                      </p:tavLst>
                                    </p:anim>
                                    <p:anim calcmode="lin" valueType="num">
                                      <p:cBhvr>
                                        <p:cTn id="77" dur="750" fill="hold"/>
                                        <p:tgtEl>
                                          <p:spTgt spid="13"/>
                                        </p:tgtEl>
                                        <p:attrNameLst>
                                          <p:attrName>ppt_y</p:attrName>
                                        </p:attrNameLst>
                                      </p:cBhvr>
                                      <p:tavLst>
                                        <p:tav tm="0">
                                          <p:val>
                                            <p:strVal val="#ppt_y"/>
                                          </p:val>
                                        </p:tav>
                                        <p:tav tm="100000">
                                          <p:val>
                                            <p:strVal val="#ppt_y"/>
                                          </p:val>
                                        </p:tav>
                                      </p:tavLst>
                                    </p:anim>
                                    <p:anim calcmode="lin" valueType="num">
                                      <p:cBhvr>
                                        <p:cTn id="78" dur="750" fill="hold"/>
                                        <p:tgtEl>
                                          <p:spTgt spid="13"/>
                                        </p:tgtEl>
                                        <p:attrNameLst>
                                          <p:attrName>ppt_w</p:attrName>
                                        </p:attrNameLst>
                                      </p:cBhvr>
                                      <p:tavLst>
                                        <p:tav tm="0">
                                          <p:val>
                                            <p:fltVal val="0"/>
                                          </p:val>
                                        </p:tav>
                                        <p:tav tm="100000">
                                          <p:val>
                                            <p:strVal val="#ppt_w"/>
                                          </p:val>
                                        </p:tav>
                                      </p:tavLst>
                                    </p:anim>
                                    <p:anim calcmode="lin" valueType="num">
                                      <p:cBhvr>
                                        <p:cTn id="79" dur="750" fill="hold"/>
                                        <p:tgtEl>
                                          <p:spTgt spid="13"/>
                                        </p:tgtEl>
                                        <p:attrNameLst>
                                          <p:attrName>ppt_h</p:attrName>
                                        </p:attrNameLst>
                                      </p:cBhvr>
                                      <p:tavLst>
                                        <p:tav tm="0">
                                          <p:val>
                                            <p:strVal val="#ppt_h"/>
                                          </p:val>
                                        </p:tav>
                                        <p:tav tm="100000">
                                          <p:val>
                                            <p:strVal val="#ppt_h"/>
                                          </p:val>
                                        </p:tav>
                                      </p:tavLst>
                                    </p:anim>
                                  </p:childTnLst>
                                </p:cTn>
                              </p:par>
                              <p:par>
                                <p:cTn id="80" presetID="17" presetClass="entr" presetSubtype="8" fill="hold" grpId="0" nodeType="with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p:cTn id="82" dur="750" fill="hold"/>
                                        <p:tgtEl>
                                          <p:spTgt spid="14"/>
                                        </p:tgtEl>
                                        <p:attrNameLst>
                                          <p:attrName>ppt_x</p:attrName>
                                        </p:attrNameLst>
                                      </p:cBhvr>
                                      <p:tavLst>
                                        <p:tav tm="0">
                                          <p:val>
                                            <p:strVal val="#ppt_x-#ppt_w/2"/>
                                          </p:val>
                                        </p:tav>
                                        <p:tav tm="100000">
                                          <p:val>
                                            <p:strVal val="#ppt_x"/>
                                          </p:val>
                                        </p:tav>
                                      </p:tavLst>
                                    </p:anim>
                                    <p:anim calcmode="lin" valueType="num">
                                      <p:cBhvr>
                                        <p:cTn id="83" dur="750" fill="hold"/>
                                        <p:tgtEl>
                                          <p:spTgt spid="14"/>
                                        </p:tgtEl>
                                        <p:attrNameLst>
                                          <p:attrName>ppt_y</p:attrName>
                                        </p:attrNameLst>
                                      </p:cBhvr>
                                      <p:tavLst>
                                        <p:tav tm="0">
                                          <p:val>
                                            <p:strVal val="#ppt_y"/>
                                          </p:val>
                                        </p:tav>
                                        <p:tav tm="100000">
                                          <p:val>
                                            <p:strVal val="#ppt_y"/>
                                          </p:val>
                                        </p:tav>
                                      </p:tavLst>
                                    </p:anim>
                                    <p:anim calcmode="lin" valueType="num">
                                      <p:cBhvr>
                                        <p:cTn id="84" dur="750" fill="hold"/>
                                        <p:tgtEl>
                                          <p:spTgt spid="14"/>
                                        </p:tgtEl>
                                        <p:attrNameLst>
                                          <p:attrName>ppt_w</p:attrName>
                                        </p:attrNameLst>
                                      </p:cBhvr>
                                      <p:tavLst>
                                        <p:tav tm="0">
                                          <p:val>
                                            <p:fltVal val="0"/>
                                          </p:val>
                                        </p:tav>
                                        <p:tav tm="100000">
                                          <p:val>
                                            <p:strVal val="#ppt_w"/>
                                          </p:val>
                                        </p:tav>
                                      </p:tavLst>
                                    </p:anim>
                                    <p:anim calcmode="lin" valueType="num">
                                      <p:cBhvr>
                                        <p:cTn id="85" dur="750" fill="hold"/>
                                        <p:tgtEl>
                                          <p:spTgt spid="14"/>
                                        </p:tgtEl>
                                        <p:attrNameLst>
                                          <p:attrName>ppt_h</p:attrName>
                                        </p:attrNameLst>
                                      </p:cBhvr>
                                      <p:tavLst>
                                        <p:tav tm="0">
                                          <p:val>
                                            <p:strVal val="#ppt_h"/>
                                          </p:val>
                                        </p:tav>
                                        <p:tav tm="100000">
                                          <p:val>
                                            <p:strVal val="#ppt_h"/>
                                          </p:val>
                                        </p:tav>
                                      </p:tavLst>
                                    </p:anim>
                                  </p:childTnLst>
                                </p:cTn>
                              </p:par>
                              <p:par>
                                <p:cTn id="86" presetID="17" presetClass="entr" presetSubtype="8" fill="hold" grpId="0" nodeType="with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p:cTn id="88" dur="750" fill="hold"/>
                                        <p:tgtEl>
                                          <p:spTgt spid="27"/>
                                        </p:tgtEl>
                                        <p:attrNameLst>
                                          <p:attrName>ppt_x</p:attrName>
                                        </p:attrNameLst>
                                      </p:cBhvr>
                                      <p:tavLst>
                                        <p:tav tm="0">
                                          <p:val>
                                            <p:strVal val="#ppt_x-#ppt_w/2"/>
                                          </p:val>
                                        </p:tav>
                                        <p:tav tm="100000">
                                          <p:val>
                                            <p:strVal val="#ppt_x"/>
                                          </p:val>
                                        </p:tav>
                                      </p:tavLst>
                                    </p:anim>
                                    <p:anim calcmode="lin" valueType="num">
                                      <p:cBhvr>
                                        <p:cTn id="89" dur="750" fill="hold"/>
                                        <p:tgtEl>
                                          <p:spTgt spid="27"/>
                                        </p:tgtEl>
                                        <p:attrNameLst>
                                          <p:attrName>ppt_y</p:attrName>
                                        </p:attrNameLst>
                                      </p:cBhvr>
                                      <p:tavLst>
                                        <p:tav tm="0">
                                          <p:val>
                                            <p:strVal val="#ppt_y"/>
                                          </p:val>
                                        </p:tav>
                                        <p:tav tm="100000">
                                          <p:val>
                                            <p:strVal val="#ppt_y"/>
                                          </p:val>
                                        </p:tav>
                                      </p:tavLst>
                                    </p:anim>
                                    <p:anim calcmode="lin" valueType="num">
                                      <p:cBhvr>
                                        <p:cTn id="90" dur="750" fill="hold"/>
                                        <p:tgtEl>
                                          <p:spTgt spid="27"/>
                                        </p:tgtEl>
                                        <p:attrNameLst>
                                          <p:attrName>ppt_w</p:attrName>
                                        </p:attrNameLst>
                                      </p:cBhvr>
                                      <p:tavLst>
                                        <p:tav tm="0">
                                          <p:val>
                                            <p:fltVal val="0"/>
                                          </p:val>
                                        </p:tav>
                                        <p:tav tm="100000">
                                          <p:val>
                                            <p:strVal val="#ppt_w"/>
                                          </p:val>
                                        </p:tav>
                                      </p:tavLst>
                                    </p:anim>
                                    <p:anim calcmode="lin" valueType="num">
                                      <p:cBhvr>
                                        <p:cTn id="91" dur="750" fill="hold"/>
                                        <p:tgtEl>
                                          <p:spTgt spid="27"/>
                                        </p:tgtEl>
                                        <p:attrNameLst>
                                          <p:attrName>ppt_h</p:attrName>
                                        </p:attrNameLst>
                                      </p:cBhvr>
                                      <p:tavLst>
                                        <p:tav tm="0">
                                          <p:val>
                                            <p:strVal val="#ppt_h"/>
                                          </p:val>
                                        </p:tav>
                                        <p:tav tm="100000">
                                          <p:val>
                                            <p:strVal val="#ppt_h"/>
                                          </p:val>
                                        </p:tav>
                                      </p:tavLst>
                                    </p:anim>
                                  </p:childTnLst>
                                </p:cTn>
                              </p:par>
                              <p:par>
                                <p:cTn id="92" presetID="17" presetClass="entr" presetSubtype="8" fill="hold" grpId="0" nodeType="with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750" fill="hold"/>
                                        <p:tgtEl>
                                          <p:spTgt spid="25"/>
                                        </p:tgtEl>
                                        <p:attrNameLst>
                                          <p:attrName>ppt_x</p:attrName>
                                        </p:attrNameLst>
                                      </p:cBhvr>
                                      <p:tavLst>
                                        <p:tav tm="0">
                                          <p:val>
                                            <p:strVal val="#ppt_x-#ppt_w/2"/>
                                          </p:val>
                                        </p:tav>
                                        <p:tav tm="100000">
                                          <p:val>
                                            <p:strVal val="#ppt_x"/>
                                          </p:val>
                                        </p:tav>
                                      </p:tavLst>
                                    </p:anim>
                                    <p:anim calcmode="lin" valueType="num">
                                      <p:cBhvr>
                                        <p:cTn id="95" dur="750" fill="hold"/>
                                        <p:tgtEl>
                                          <p:spTgt spid="25"/>
                                        </p:tgtEl>
                                        <p:attrNameLst>
                                          <p:attrName>ppt_y</p:attrName>
                                        </p:attrNameLst>
                                      </p:cBhvr>
                                      <p:tavLst>
                                        <p:tav tm="0">
                                          <p:val>
                                            <p:strVal val="#ppt_y"/>
                                          </p:val>
                                        </p:tav>
                                        <p:tav tm="100000">
                                          <p:val>
                                            <p:strVal val="#ppt_y"/>
                                          </p:val>
                                        </p:tav>
                                      </p:tavLst>
                                    </p:anim>
                                    <p:anim calcmode="lin" valueType="num">
                                      <p:cBhvr>
                                        <p:cTn id="96" dur="750" fill="hold"/>
                                        <p:tgtEl>
                                          <p:spTgt spid="25"/>
                                        </p:tgtEl>
                                        <p:attrNameLst>
                                          <p:attrName>ppt_w</p:attrName>
                                        </p:attrNameLst>
                                      </p:cBhvr>
                                      <p:tavLst>
                                        <p:tav tm="0">
                                          <p:val>
                                            <p:fltVal val="0"/>
                                          </p:val>
                                        </p:tav>
                                        <p:tav tm="100000">
                                          <p:val>
                                            <p:strVal val="#ppt_w"/>
                                          </p:val>
                                        </p:tav>
                                      </p:tavLst>
                                    </p:anim>
                                    <p:anim calcmode="lin" valueType="num">
                                      <p:cBhvr>
                                        <p:cTn id="97" dur="750" fill="hold"/>
                                        <p:tgtEl>
                                          <p:spTgt spid="25"/>
                                        </p:tgtEl>
                                        <p:attrNameLst>
                                          <p:attrName>ppt_h</p:attrName>
                                        </p:attrNameLst>
                                      </p:cBhvr>
                                      <p:tavLst>
                                        <p:tav tm="0">
                                          <p:val>
                                            <p:strVal val="#ppt_h"/>
                                          </p:val>
                                        </p:tav>
                                        <p:tav tm="100000">
                                          <p:val>
                                            <p:strVal val="#ppt_h"/>
                                          </p:val>
                                        </p:tav>
                                      </p:tavLst>
                                    </p:anim>
                                  </p:childTnLst>
                                </p:cTn>
                              </p:par>
                              <p:par>
                                <p:cTn id="98" presetID="17" presetClass="entr" presetSubtype="8" fill="hold" grpId="0" nodeType="withEffect">
                                  <p:stCondLst>
                                    <p:cond delay="0"/>
                                  </p:stCondLst>
                                  <p:childTnLst>
                                    <p:set>
                                      <p:cBhvr>
                                        <p:cTn id="99" dur="1" fill="hold">
                                          <p:stCondLst>
                                            <p:cond delay="0"/>
                                          </p:stCondLst>
                                        </p:cTn>
                                        <p:tgtEl>
                                          <p:spTgt spid="26"/>
                                        </p:tgtEl>
                                        <p:attrNameLst>
                                          <p:attrName>style.visibility</p:attrName>
                                        </p:attrNameLst>
                                      </p:cBhvr>
                                      <p:to>
                                        <p:strVal val="visible"/>
                                      </p:to>
                                    </p:set>
                                    <p:anim calcmode="lin" valueType="num">
                                      <p:cBhvr>
                                        <p:cTn id="100" dur="750" fill="hold"/>
                                        <p:tgtEl>
                                          <p:spTgt spid="26"/>
                                        </p:tgtEl>
                                        <p:attrNameLst>
                                          <p:attrName>ppt_x</p:attrName>
                                        </p:attrNameLst>
                                      </p:cBhvr>
                                      <p:tavLst>
                                        <p:tav tm="0">
                                          <p:val>
                                            <p:strVal val="#ppt_x-#ppt_w/2"/>
                                          </p:val>
                                        </p:tav>
                                        <p:tav tm="100000">
                                          <p:val>
                                            <p:strVal val="#ppt_x"/>
                                          </p:val>
                                        </p:tav>
                                      </p:tavLst>
                                    </p:anim>
                                    <p:anim calcmode="lin" valueType="num">
                                      <p:cBhvr>
                                        <p:cTn id="101" dur="750" fill="hold"/>
                                        <p:tgtEl>
                                          <p:spTgt spid="26"/>
                                        </p:tgtEl>
                                        <p:attrNameLst>
                                          <p:attrName>ppt_y</p:attrName>
                                        </p:attrNameLst>
                                      </p:cBhvr>
                                      <p:tavLst>
                                        <p:tav tm="0">
                                          <p:val>
                                            <p:strVal val="#ppt_y"/>
                                          </p:val>
                                        </p:tav>
                                        <p:tav tm="100000">
                                          <p:val>
                                            <p:strVal val="#ppt_y"/>
                                          </p:val>
                                        </p:tav>
                                      </p:tavLst>
                                    </p:anim>
                                    <p:anim calcmode="lin" valueType="num">
                                      <p:cBhvr>
                                        <p:cTn id="102" dur="750" fill="hold"/>
                                        <p:tgtEl>
                                          <p:spTgt spid="26"/>
                                        </p:tgtEl>
                                        <p:attrNameLst>
                                          <p:attrName>ppt_w</p:attrName>
                                        </p:attrNameLst>
                                      </p:cBhvr>
                                      <p:tavLst>
                                        <p:tav tm="0">
                                          <p:val>
                                            <p:fltVal val="0"/>
                                          </p:val>
                                        </p:tav>
                                        <p:tav tm="100000">
                                          <p:val>
                                            <p:strVal val="#ppt_w"/>
                                          </p:val>
                                        </p:tav>
                                      </p:tavLst>
                                    </p:anim>
                                    <p:anim calcmode="lin" valueType="num">
                                      <p:cBhvr>
                                        <p:cTn id="103" dur="750" fill="hold"/>
                                        <p:tgtEl>
                                          <p:spTgt spid="26"/>
                                        </p:tgtEl>
                                        <p:attrNameLst>
                                          <p:attrName>ppt_h</p:attrName>
                                        </p:attrNameLst>
                                      </p:cBhvr>
                                      <p:tavLst>
                                        <p:tav tm="0">
                                          <p:val>
                                            <p:strVal val="#ppt_h"/>
                                          </p:val>
                                        </p:tav>
                                        <p:tav tm="100000">
                                          <p:val>
                                            <p:strVal val="#ppt_h"/>
                                          </p:val>
                                        </p:tav>
                                      </p:tavLst>
                                    </p:anim>
                                  </p:childTnLst>
                                </p:cTn>
                              </p:par>
                              <p:par>
                                <p:cTn id="104" presetID="17" presetClass="entr" presetSubtype="8" fill="hold" grpId="0"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p:cTn id="106" dur="750" fill="hold"/>
                                        <p:tgtEl>
                                          <p:spTgt spid="35"/>
                                        </p:tgtEl>
                                        <p:attrNameLst>
                                          <p:attrName>ppt_x</p:attrName>
                                        </p:attrNameLst>
                                      </p:cBhvr>
                                      <p:tavLst>
                                        <p:tav tm="0">
                                          <p:val>
                                            <p:strVal val="#ppt_x-#ppt_w/2"/>
                                          </p:val>
                                        </p:tav>
                                        <p:tav tm="100000">
                                          <p:val>
                                            <p:strVal val="#ppt_x"/>
                                          </p:val>
                                        </p:tav>
                                      </p:tavLst>
                                    </p:anim>
                                    <p:anim calcmode="lin" valueType="num">
                                      <p:cBhvr>
                                        <p:cTn id="107" dur="750" fill="hold"/>
                                        <p:tgtEl>
                                          <p:spTgt spid="35"/>
                                        </p:tgtEl>
                                        <p:attrNameLst>
                                          <p:attrName>ppt_y</p:attrName>
                                        </p:attrNameLst>
                                      </p:cBhvr>
                                      <p:tavLst>
                                        <p:tav tm="0">
                                          <p:val>
                                            <p:strVal val="#ppt_y"/>
                                          </p:val>
                                        </p:tav>
                                        <p:tav tm="100000">
                                          <p:val>
                                            <p:strVal val="#ppt_y"/>
                                          </p:val>
                                        </p:tav>
                                      </p:tavLst>
                                    </p:anim>
                                    <p:anim calcmode="lin" valueType="num">
                                      <p:cBhvr>
                                        <p:cTn id="108" dur="750" fill="hold"/>
                                        <p:tgtEl>
                                          <p:spTgt spid="35"/>
                                        </p:tgtEl>
                                        <p:attrNameLst>
                                          <p:attrName>ppt_w</p:attrName>
                                        </p:attrNameLst>
                                      </p:cBhvr>
                                      <p:tavLst>
                                        <p:tav tm="0">
                                          <p:val>
                                            <p:fltVal val="0"/>
                                          </p:val>
                                        </p:tav>
                                        <p:tav tm="100000">
                                          <p:val>
                                            <p:strVal val="#ppt_w"/>
                                          </p:val>
                                        </p:tav>
                                      </p:tavLst>
                                    </p:anim>
                                    <p:anim calcmode="lin" valueType="num">
                                      <p:cBhvr>
                                        <p:cTn id="109" dur="750" fill="hold"/>
                                        <p:tgtEl>
                                          <p:spTgt spid="35"/>
                                        </p:tgtEl>
                                        <p:attrNameLst>
                                          <p:attrName>ppt_h</p:attrName>
                                        </p:attrNameLst>
                                      </p:cBhvr>
                                      <p:tavLst>
                                        <p:tav tm="0">
                                          <p:val>
                                            <p:strVal val="#ppt_h"/>
                                          </p:val>
                                        </p:tav>
                                        <p:tav tm="100000">
                                          <p:val>
                                            <p:strVal val="#ppt_h"/>
                                          </p:val>
                                        </p:tav>
                                      </p:tavLst>
                                    </p:anim>
                                  </p:childTnLst>
                                </p:cTn>
                              </p:par>
                              <p:par>
                                <p:cTn id="110" presetID="17" presetClass="entr" presetSubtype="8" fill="hold" grpId="0" nodeType="with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750" fill="hold"/>
                                        <p:tgtEl>
                                          <p:spTgt spid="33"/>
                                        </p:tgtEl>
                                        <p:attrNameLst>
                                          <p:attrName>ppt_x</p:attrName>
                                        </p:attrNameLst>
                                      </p:cBhvr>
                                      <p:tavLst>
                                        <p:tav tm="0">
                                          <p:val>
                                            <p:strVal val="#ppt_x-#ppt_w/2"/>
                                          </p:val>
                                        </p:tav>
                                        <p:tav tm="100000">
                                          <p:val>
                                            <p:strVal val="#ppt_x"/>
                                          </p:val>
                                        </p:tav>
                                      </p:tavLst>
                                    </p:anim>
                                    <p:anim calcmode="lin" valueType="num">
                                      <p:cBhvr>
                                        <p:cTn id="113" dur="750" fill="hold"/>
                                        <p:tgtEl>
                                          <p:spTgt spid="33"/>
                                        </p:tgtEl>
                                        <p:attrNameLst>
                                          <p:attrName>ppt_y</p:attrName>
                                        </p:attrNameLst>
                                      </p:cBhvr>
                                      <p:tavLst>
                                        <p:tav tm="0">
                                          <p:val>
                                            <p:strVal val="#ppt_y"/>
                                          </p:val>
                                        </p:tav>
                                        <p:tav tm="100000">
                                          <p:val>
                                            <p:strVal val="#ppt_y"/>
                                          </p:val>
                                        </p:tav>
                                      </p:tavLst>
                                    </p:anim>
                                    <p:anim calcmode="lin" valueType="num">
                                      <p:cBhvr>
                                        <p:cTn id="114" dur="750" fill="hold"/>
                                        <p:tgtEl>
                                          <p:spTgt spid="33"/>
                                        </p:tgtEl>
                                        <p:attrNameLst>
                                          <p:attrName>ppt_w</p:attrName>
                                        </p:attrNameLst>
                                      </p:cBhvr>
                                      <p:tavLst>
                                        <p:tav tm="0">
                                          <p:val>
                                            <p:fltVal val="0"/>
                                          </p:val>
                                        </p:tav>
                                        <p:tav tm="100000">
                                          <p:val>
                                            <p:strVal val="#ppt_w"/>
                                          </p:val>
                                        </p:tav>
                                      </p:tavLst>
                                    </p:anim>
                                    <p:anim calcmode="lin" valueType="num">
                                      <p:cBhvr>
                                        <p:cTn id="115" dur="750" fill="hold"/>
                                        <p:tgtEl>
                                          <p:spTgt spid="33"/>
                                        </p:tgtEl>
                                        <p:attrNameLst>
                                          <p:attrName>ppt_h</p:attrName>
                                        </p:attrNameLst>
                                      </p:cBhvr>
                                      <p:tavLst>
                                        <p:tav tm="0">
                                          <p:val>
                                            <p:strVal val="#ppt_h"/>
                                          </p:val>
                                        </p:tav>
                                        <p:tav tm="100000">
                                          <p:val>
                                            <p:strVal val="#ppt_h"/>
                                          </p:val>
                                        </p:tav>
                                      </p:tavLst>
                                    </p:anim>
                                  </p:childTnLst>
                                </p:cTn>
                              </p:par>
                              <p:par>
                                <p:cTn id="116" presetID="17" presetClass="entr" presetSubtype="8" fill="hold" grpId="0" nodeType="with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750" fill="hold"/>
                                        <p:tgtEl>
                                          <p:spTgt spid="34"/>
                                        </p:tgtEl>
                                        <p:attrNameLst>
                                          <p:attrName>ppt_x</p:attrName>
                                        </p:attrNameLst>
                                      </p:cBhvr>
                                      <p:tavLst>
                                        <p:tav tm="0">
                                          <p:val>
                                            <p:strVal val="#ppt_x-#ppt_w/2"/>
                                          </p:val>
                                        </p:tav>
                                        <p:tav tm="100000">
                                          <p:val>
                                            <p:strVal val="#ppt_x"/>
                                          </p:val>
                                        </p:tav>
                                      </p:tavLst>
                                    </p:anim>
                                    <p:anim calcmode="lin" valueType="num">
                                      <p:cBhvr>
                                        <p:cTn id="119" dur="750" fill="hold"/>
                                        <p:tgtEl>
                                          <p:spTgt spid="34"/>
                                        </p:tgtEl>
                                        <p:attrNameLst>
                                          <p:attrName>ppt_y</p:attrName>
                                        </p:attrNameLst>
                                      </p:cBhvr>
                                      <p:tavLst>
                                        <p:tav tm="0">
                                          <p:val>
                                            <p:strVal val="#ppt_y"/>
                                          </p:val>
                                        </p:tav>
                                        <p:tav tm="100000">
                                          <p:val>
                                            <p:strVal val="#ppt_y"/>
                                          </p:val>
                                        </p:tav>
                                      </p:tavLst>
                                    </p:anim>
                                    <p:anim calcmode="lin" valueType="num">
                                      <p:cBhvr>
                                        <p:cTn id="120" dur="750" fill="hold"/>
                                        <p:tgtEl>
                                          <p:spTgt spid="34"/>
                                        </p:tgtEl>
                                        <p:attrNameLst>
                                          <p:attrName>ppt_w</p:attrName>
                                        </p:attrNameLst>
                                      </p:cBhvr>
                                      <p:tavLst>
                                        <p:tav tm="0">
                                          <p:val>
                                            <p:fltVal val="0"/>
                                          </p:val>
                                        </p:tav>
                                        <p:tav tm="100000">
                                          <p:val>
                                            <p:strVal val="#ppt_w"/>
                                          </p:val>
                                        </p:tav>
                                      </p:tavLst>
                                    </p:anim>
                                    <p:anim calcmode="lin" valueType="num">
                                      <p:cBhvr>
                                        <p:cTn id="121" dur="750" fill="hold"/>
                                        <p:tgtEl>
                                          <p:spTgt spid="34"/>
                                        </p:tgtEl>
                                        <p:attrNameLst>
                                          <p:attrName>ppt_h</p:attrName>
                                        </p:attrNameLst>
                                      </p:cBhvr>
                                      <p:tavLst>
                                        <p:tav tm="0">
                                          <p:val>
                                            <p:strVal val="#ppt_h"/>
                                          </p:val>
                                        </p:tav>
                                        <p:tav tm="100000">
                                          <p:val>
                                            <p:strVal val="#ppt_h"/>
                                          </p:val>
                                        </p:tav>
                                      </p:tavLst>
                                    </p:anim>
                                  </p:childTnLst>
                                </p:cTn>
                              </p:par>
                            </p:childTnLst>
                          </p:cTn>
                        </p:par>
                        <p:par>
                          <p:cTn id="122" fill="hold">
                            <p:stCondLst>
                              <p:cond delay="4000"/>
                            </p:stCondLst>
                            <p:childTnLst>
                              <p:par>
                                <p:cTn id="123" presetID="42" presetClass="entr" presetSubtype="0" fill="hold" grpId="0" nodeType="afterEffect">
                                  <p:stCondLst>
                                    <p:cond delay="0"/>
                                  </p:stCondLst>
                                  <p:childTnLst>
                                    <p:set>
                                      <p:cBhvr>
                                        <p:cTn id="124" dur="1" fill="hold">
                                          <p:stCondLst>
                                            <p:cond delay="0"/>
                                          </p:stCondLst>
                                        </p:cTn>
                                        <p:tgtEl>
                                          <p:spTgt spid="56"/>
                                        </p:tgtEl>
                                        <p:attrNameLst>
                                          <p:attrName>style.visibility</p:attrName>
                                        </p:attrNameLst>
                                      </p:cBhvr>
                                      <p:to>
                                        <p:strVal val="visible"/>
                                      </p:to>
                                    </p:set>
                                    <p:animEffect transition="in" filter="fade">
                                      <p:cBhvr>
                                        <p:cTn id="125" dur="500"/>
                                        <p:tgtEl>
                                          <p:spTgt spid="56"/>
                                        </p:tgtEl>
                                      </p:cBhvr>
                                    </p:animEffect>
                                    <p:anim calcmode="lin" valueType="num">
                                      <p:cBhvr>
                                        <p:cTn id="126" dur="500" fill="hold"/>
                                        <p:tgtEl>
                                          <p:spTgt spid="56"/>
                                        </p:tgtEl>
                                        <p:attrNameLst>
                                          <p:attrName>ppt_x</p:attrName>
                                        </p:attrNameLst>
                                      </p:cBhvr>
                                      <p:tavLst>
                                        <p:tav tm="0">
                                          <p:val>
                                            <p:strVal val="#ppt_x"/>
                                          </p:val>
                                        </p:tav>
                                        <p:tav tm="100000">
                                          <p:val>
                                            <p:strVal val="#ppt_x"/>
                                          </p:val>
                                        </p:tav>
                                      </p:tavLst>
                                    </p:anim>
                                    <p:anim calcmode="lin" valueType="num">
                                      <p:cBhvr>
                                        <p:cTn id="127" dur="500" fill="hold"/>
                                        <p:tgtEl>
                                          <p:spTgt spid="56"/>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0"/>
                                  </p:stCondLst>
                                  <p:childTnLst>
                                    <p:set>
                                      <p:cBhvr>
                                        <p:cTn id="129" dur="1" fill="hold">
                                          <p:stCondLst>
                                            <p:cond delay="0"/>
                                          </p:stCondLst>
                                        </p:cTn>
                                        <p:tgtEl>
                                          <p:spTgt spid="55"/>
                                        </p:tgtEl>
                                        <p:attrNameLst>
                                          <p:attrName>style.visibility</p:attrName>
                                        </p:attrNameLst>
                                      </p:cBhvr>
                                      <p:to>
                                        <p:strVal val="visible"/>
                                      </p:to>
                                    </p:set>
                                    <p:animEffect transition="in" filter="fade">
                                      <p:cBhvr>
                                        <p:cTn id="130" dur="500"/>
                                        <p:tgtEl>
                                          <p:spTgt spid="55"/>
                                        </p:tgtEl>
                                      </p:cBhvr>
                                    </p:animEffect>
                                    <p:anim calcmode="lin" valueType="num">
                                      <p:cBhvr>
                                        <p:cTn id="131" dur="500" fill="hold"/>
                                        <p:tgtEl>
                                          <p:spTgt spid="55"/>
                                        </p:tgtEl>
                                        <p:attrNameLst>
                                          <p:attrName>ppt_x</p:attrName>
                                        </p:attrNameLst>
                                      </p:cBhvr>
                                      <p:tavLst>
                                        <p:tav tm="0">
                                          <p:val>
                                            <p:strVal val="#ppt_x"/>
                                          </p:val>
                                        </p:tav>
                                        <p:tav tm="100000">
                                          <p:val>
                                            <p:strVal val="#ppt_x"/>
                                          </p:val>
                                        </p:tav>
                                      </p:tavLst>
                                    </p:anim>
                                    <p:anim calcmode="lin" valueType="num">
                                      <p:cBhvr>
                                        <p:cTn id="132" dur="500" fill="hold"/>
                                        <p:tgtEl>
                                          <p:spTgt spid="55"/>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0"/>
                                  </p:stCondLst>
                                  <p:childTnLst>
                                    <p:set>
                                      <p:cBhvr>
                                        <p:cTn id="134" dur="1" fill="hold">
                                          <p:stCondLst>
                                            <p:cond delay="0"/>
                                          </p:stCondLst>
                                        </p:cTn>
                                        <p:tgtEl>
                                          <p:spTgt spid="54"/>
                                        </p:tgtEl>
                                        <p:attrNameLst>
                                          <p:attrName>style.visibility</p:attrName>
                                        </p:attrNameLst>
                                      </p:cBhvr>
                                      <p:to>
                                        <p:strVal val="visible"/>
                                      </p:to>
                                    </p:set>
                                    <p:animEffect transition="in" filter="fade">
                                      <p:cBhvr>
                                        <p:cTn id="135" dur="500"/>
                                        <p:tgtEl>
                                          <p:spTgt spid="54"/>
                                        </p:tgtEl>
                                      </p:cBhvr>
                                    </p:animEffect>
                                    <p:anim calcmode="lin" valueType="num">
                                      <p:cBhvr>
                                        <p:cTn id="136" dur="500" fill="hold"/>
                                        <p:tgtEl>
                                          <p:spTgt spid="54"/>
                                        </p:tgtEl>
                                        <p:attrNameLst>
                                          <p:attrName>ppt_x</p:attrName>
                                        </p:attrNameLst>
                                      </p:cBhvr>
                                      <p:tavLst>
                                        <p:tav tm="0">
                                          <p:val>
                                            <p:strVal val="#ppt_x"/>
                                          </p:val>
                                        </p:tav>
                                        <p:tav tm="100000">
                                          <p:val>
                                            <p:strVal val="#ppt_x"/>
                                          </p:val>
                                        </p:tav>
                                      </p:tavLst>
                                    </p:anim>
                                    <p:anim calcmode="lin" valueType="num">
                                      <p:cBhvr>
                                        <p:cTn id="137" dur="500" fill="hold"/>
                                        <p:tgtEl>
                                          <p:spTgt spid="54"/>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3"/>
                                        </p:tgtEl>
                                        <p:attrNameLst>
                                          <p:attrName>style.visibility</p:attrName>
                                        </p:attrNameLst>
                                      </p:cBhvr>
                                      <p:to>
                                        <p:strVal val="visible"/>
                                      </p:to>
                                    </p:set>
                                    <p:animEffect transition="in" filter="fade">
                                      <p:cBhvr>
                                        <p:cTn id="140" dur="500"/>
                                        <p:tgtEl>
                                          <p:spTgt spid="53"/>
                                        </p:tgtEl>
                                      </p:cBhvr>
                                    </p:animEffect>
                                    <p:anim calcmode="lin" valueType="num">
                                      <p:cBhvr>
                                        <p:cTn id="141" dur="500" fill="hold"/>
                                        <p:tgtEl>
                                          <p:spTgt spid="53"/>
                                        </p:tgtEl>
                                        <p:attrNameLst>
                                          <p:attrName>ppt_x</p:attrName>
                                        </p:attrNameLst>
                                      </p:cBhvr>
                                      <p:tavLst>
                                        <p:tav tm="0">
                                          <p:val>
                                            <p:strVal val="#ppt_x"/>
                                          </p:val>
                                        </p:tav>
                                        <p:tav tm="100000">
                                          <p:val>
                                            <p:strVal val="#ppt_x"/>
                                          </p:val>
                                        </p:tav>
                                      </p:tavLst>
                                    </p:anim>
                                    <p:anim calcmode="lin" valueType="num">
                                      <p:cBhvr>
                                        <p:cTn id="142" dur="500" fill="hold"/>
                                        <p:tgtEl>
                                          <p:spTgt spid="53"/>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57"/>
                                        </p:tgtEl>
                                        <p:attrNameLst>
                                          <p:attrName>style.visibility</p:attrName>
                                        </p:attrNameLst>
                                      </p:cBhvr>
                                      <p:to>
                                        <p:strVal val="visible"/>
                                      </p:to>
                                    </p:set>
                                    <p:animEffect transition="in" filter="fade">
                                      <p:cBhvr>
                                        <p:cTn id="145" dur="750"/>
                                        <p:tgtEl>
                                          <p:spTgt spid="57"/>
                                        </p:tgtEl>
                                      </p:cBhvr>
                                    </p:animEffect>
                                    <p:anim calcmode="lin" valueType="num">
                                      <p:cBhvr>
                                        <p:cTn id="146" dur="750" fill="hold"/>
                                        <p:tgtEl>
                                          <p:spTgt spid="57"/>
                                        </p:tgtEl>
                                        <p:attrNameLst>
                                          <p:attrName>ppt_x</p:attrName>
                                        </p:attrNameLst>
                                      </p:cBhvr>
                                      <p:tavLst>
                                        <p:tav tm="0">
                                          <p:val>
                                            <p:strVal val="#ppt_x"/>
                                          </p:val>
                                        </p:tav>
                                        <p:tav tm="100000">
                                          <p:val>
                                            <p:strVal val="#ppt_x"/>
                                          </p:val>
                                        </p:tav>
                                      </p:tavLst>
                                    </p:anim>
                                    <p:anim calcmode="lin" valueType="num">
                                      <p:cBhvr>
                                        <p:cTn id="147" dur="75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13" grpId="0" bldLvl="0" animBg="1"/>
      <p:bldP spid="14" grpId="0" bldLvl="0" animBg="1"/>
      <p:bldP spid="15" grpId="0" bldLvl="0" animBg="1"/>
      <p:bldP spid="25" grpId="0" bldLvl="0" animBg="1"/>
      <p:bldP spid="26" grpId="0" bldLvl="0" animBg="1"/>
      <p:bldP spid="27" grpId="0" bldLvl="0" animBg="1"/>
      <p:bldP spid="33" grpId="0" bldLvl="0" animBg="1"/>
      <p:bldP spid="34" grpId="0" bldLvl="0" animBg="1"/>
      <p:bldP spid="35" grpId="0" bldLvl="0" animBg="1"/>
      <p:bldP spid="53" grpId="0"/>
      <p:bldP spid="54" grpId="0"/>
      <p:bldP spid="55" grpId="0"/>
      <p:bldP spid="56" grpId="0"/>
      <p:bldP spid="57" grpId="0"/>
      <p:bldP spid="58" grpId="0" bldLvl="0" animBg="1"/>
      <p:bldP spid="59" grpId="0" bldLvl="0" animBg="1"/>
      <p:bldP spid="60" grpId="0" bldLvl="0" animBg="1"/>
      <p:bldP spid="61" grpId="0" bldLvl="0" animBg="1"/>
      <p:bldP spid="62" grpId="0" bldLvl="0" animBg="1"/>
      <p:bldP spid="63" grpId="0"/>
      <p:bldP spid="64" grpId="0" bldLvl="0" animBg="1"/>
      <p:bldP spid="65" grpId="0"/>
      <p:bldP spid="66" grpId="0" bldLvl="0" animBg="1"/>
      <p:bldP spid="67" grpId="0"/>
      <p:bldP spid="68" grpId="0" bldLvl="0" animBg="1"/>
      <p:bldP spid="6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6" name="PA_Line 18"/>
          <p:cNvSpPr>
            <a:spLocks noChangeShapeType="1"/>
          </p:cNvSpPr>
          <p:nvPr>
            <p:custDataLst>
              <p:tags r:id="rId1"/>
            </p:custDataLst>
          </p:nvPr>
        </p:nvSpPr>
        <p:spPr bwMode="auto">
          <a:xfrm flipH="1" flipV="1">
            <a:off x="2629853" y="1997869"/>
            <a:ext cx="1113949" cy="554831"/>
          </a:xfrm>
          <a:prstGeom prst="line">
            <a:avLst/>
          </a:prstGeom>
          <a:noFill/>
          <a:ln w="6350">
            <a:solidFill>
              <a:schemeClr val="bg1"/>
            </a:solidFill>
            <a:prstDash val="solid"/>
            <a:miter lim="800000"/>
            <a:tailEnd type="oval" w="sm" len="sm"/>
          </a:ln>
          <a:extLst>
            <a:ext uri="{909E8E84-426E-40DD-AFC4-6F175D3DCCD1}">
              <a14:hiddenFill xmlns:a14="http://schemas.microsoft.com/office/drawing/2010/main">
                <a:noFill/>
              </a14:hiddenFill>
            </a:ext>
          </a:extLst>
        </p:spPr>
        <p:txBody>
          <a:bodyPr/>
          <a:lstStyle/>
          <a:p>
            <a:endParaRPr lang="zh-CN" altLang="en-US" sz="1050">
              <a:solidFill>
                <a:prstClr val="black"/>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7427" name="PA_Line 19"/>
          <p:cNvSpPr>
            <a:spLocks noChangeShapeType="1"/>
          </p:cNvSpPr>
          <p:nvPr>
            <p:custDataLst>
              <p:tags r:id="rId2"/>
            </p:custDataLst>
          </p:nvPr>
        </p:nvSpPr>
        <p:spPr bwMode="auto">
          <a:xfrm flipH="1" flipV="1">
            <a:off x="5421630" y="3185160"/>
            <a:ext cx="1091565" cy="534353"/>
          </a:xfrm>
          <a:prstGeom prst="line">
            <a:avLst/>
          </a:prstGeom>
          <a:noFill/>
          <a:ln w="6350">
            <a:solidFill>
              <a:schemeClr val="bg1"/>
            </a:solidFill>
            <a:prstDash val="solid"/>
            <a:miter lim="800000"/>
            <a:headEnd type="oval" w="sm" len="sm"/>
            <a:tailEnd w="sm" len="sm"/>
          </a:ln>
          <a:extLst>
            <a:ext uri="{909E8E84-426E-40DD-AFC4-6F175D3DCCD1}">
              <a14:hiddenFill xmlns:a14="http://schemas.microsoft.com/office/drawing/2010/main">
                <a:noFill/>
              </a14:hiddenFill>
            </a:ext>
          </a:extLst>
        </p:spPr>
        <p:txBody>
          <a:bodyPr/>
          <a:lstStyle/>
          <a:p>
            <a:endParaRPr lang="zh-CN" altLang="en-US" sz="1050">
              <a:solidFill>
                <a:prstClr val="black"/>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7428" name="PA_Line 20"/>
          <p:cNvSpPr>
            <a:spLocks noChangeShapeType="1"/>
          </p:cNvSpPr>
          <p:nvPr>
            <p:custDataLst>
              <p:tags r:id="rId3"/>
            </p:custDataLst>
          </p:nvPr>
        </p:nvSpPr>
        <p:spPr bwMode="auto">
          <a:xfrm flipV="1">
            <a:off x="5421631" y="1997869"/>
            <a:ext cx="1063466" cy="554831"/>
          </a:xfrm>
          <a:prstGeom prst="line">
            <a:avLst/>
          </a:prstGeom>
          <a:noFill/>
          <a:ln w="6350">
            <a:solidFill>
              <a:schemeClr val="bg1"/>
            </a:solidFill>
            <a:prstDash val="solid"/>
            <a:miter lim="800000"/>
            <a:tailEnd type="oval" w="sm" len="sm"/>
          </a:ln>
          <a:extLst>
            <a:ext uri="{909E8E84-426E-40DD-AFC4-6F175D3DCCD1}">
              <a14:hiddenFill xmlns:a14="http://schemas.microsoft.com/office/drawing/2010/main">
                <a:noFill/>
              </a14:hiddenFill>
            </a:ext>
          </a:extLst>
        </p:spPr>
        <p:txBody>
          <a:bodyPr/>
          <a:lstStyle/>
          <a:p>
            <a:endParaRPr lang="zh-CN" altLang="en-US" sz="1050">
              <a:solidFill>
                <a:prstClr val="black"/>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7429" name="PA_Line 21"/>
          <p:cNvSpPr>
            <a:spLocks noChangeShapeType="1"/>
          </p:cNvSpPr>
          <p:nvPr>
            <p:custDataLst>
              <p:tags r:id="rId4"/>
            </p:custDataLst>
          </p:nvPr>
        </p:nvSpPr>
        <p:spPr bwMode="auto">
          <a:xfrm flipV="1">
            <a:off x="2658428" y="3185160"/>
            <a:ext cx="1101090" cy="553403"/>
          </a:xfrm>
          <a:prstGeom prst="line">
            <a:avLst/>
          </a:prstGeom>
          <a:noFill/>
          <a:ln w="6350">
            <a:solidFill>
              <a:schemeClr val="bg1"/>
            </a:solidFill>
            <a:prstDash val="solid"/>
            <a:miter lim="800000"/>
            <a:headEnd type="oval" w="sm" len="sm"/>
            <a:tailEnd w="sm" len="sm"/>
          </a:ln>
          <a:extLst>
            <a:ext uri="{909E8E84-426E-40DD-AFC4-6F175D3DCCD1}">
              <a14:hiddenFill xmlns:a14="http://schemas.microsoft.com/office/drawing/2010/main">
                <a:noFill/>
              </a14:hiddenFill>
            </a:ext>
          </a:extLst>
        </p:spPr>
        <p:txBody>
          <a:bodyPr/>
          <a:lstStyle/>
          <a:p>
            <a:endParaRPr lang="zh-CN" altLang="en-US" sz="1050">
              <a:solidFill>
                <a:prstClr val="black"/>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nvGrpSpPr>
          <p:cNvPr id="22" name="组合 21"/>
          <p:cNvGrpSpPr/>
          <p:nvPr/>
        </p:nvGrpSpPr>
        <p:grpSpPr>
          <a:xfrm>
            <a:off x="3647122" y="1995488"/>
            <a:ext cx="1848803" cy="3071336"/>
            <a:chOff x="7658" y="4355"/>
            <a:chExt cx="3882" cy="6449"/>
          </a:xfrm>
        </p:grpSpPr>
        <p:grpSp>
          <p:nvGrpSpPr>
            <p:cNvPr id="9" name="组合 8"/>
            <p:cNvGrpSpPr/>
            <p:nvPr/>
          </p:nvGrpSpPr>
          <p:grpSpPr>
            <a:xfrm>
              <a:off x="9096" y="8164"/>
              <a:ext cx="1006" cy="2641"/>
              <a:chOff x="9096" y="8164"/>
              <a:chExt cx="1006" cy="2641"/>
            </a:xfrm>
          </p:grpSpPr>
          <p:sp>
            <p:nvSpPr>
              <p:cNvPr id="17417" name="淘宝店chenying0907 9"/>
              <p:cNvSpPr>
                <a:spLocks noChangeArrowheads="1"/>
              </p:cNvSpPr>
              <p:nvPr/>
            </p:nvSpPr>
            <p:spPr bwMode="auto">
              <a:xfrm>
                <a:off x="9316" y="8164"/>
                <a:ext cx="566" cy="59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50">
                  <a:solidFill>
                    <a:prstClr val="black"/>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7418" name="淘宝店chenying0907 10"/>
              <p:cNvSpPr>
                <a:spLocks noChangeArrowheads="1"/>
              </p:cNvSpPr>
              <p:nvPr/>
            </p:nvSpPr>
            <p:spPr bwMode="auto">
              <a:xfrm>
                <a:off x="9096" y="8589"/>
                <a:ext cx="1006" cy="221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050">
                  <a:solidFill>
                    <a:prstClr val="black"/>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sp>
          <p:nvSpPr>
            <p:cNvPr id="17416" name="淘宝店chenying0907 8"/>
            <p:cNvSpPr>
              <a:spLocks noEditPoints="1"/>
            </p:cNvSpPr>
            <p:nvPr/>
          </p:nvSpPr>
          <p:spPr bwMode="auto">
            <a:xfrm>
              <a:off x="7658" y="4355"/>
              <a:ext cx="3882" cy="3885"/>
            </a:xfrm>
            <a:custGeom>
              <a:avLst/>
              <a:gdLst>
                <a:gd name="T0" fmla="*/ 296 w 592"/>
                <a:gd name="T1" fmla="*/ 0 h 593"/>
                <a:gd name="T2" fmla="*/ 0 w 592"/>
                <a:gd name="T3" fmla="*/ 297 h 593"/>
                <a:gd name="T4" fmla="*/ 296 w 592"/>
                <a:gd name="T5" fmla="*/ 593 h 593"/>
                <a:gd name="T6" fmla="*/ 592 w 592"/>
                <a:gd name="T7" fmla="*/ 297 h 593"/>
                <a:gd name="T8" fmla="*/ 296 w 592"/>
                <a:gd name="T9" fmla="*/ 0 h 593"/>
                <a:gd name="T10" fmla="*/ 296 w 592"/>
                <a:gd name="T11" fmla="*/ 561 h 593"/>
                <a:gd name="T12" fmla="*/ 32 w 592"/>
                <a:gd name="T13" fmla="*/ 297 h 593"/>
                <a:gd name="T14" fmla="*/ 296 w 592"/>
                <a:gd name="T15" fmla="*/ 32 h 593"/>
                <a:gd name="T16" fmla="*/ 560 w 592"/>
                <a:gd name="T17" fmla="*/ 297 h 593"/>
                <a:gd name="T18" fmla="*/ 296 w 592"/>
                <a:gd name="T19" fmla="*/ 561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2" h="593">
                  <a:moveTo>
                    <a:pt x="296" y="0"/>
                  </a:moveTo>
                  <a:cubicBezTo>
                    <a:pt x="132" y="0"/>
                    <a:pt x="0" y="133"/>
                    <a:pt x="0" y="297"/>
                  </a:cubicBezTo>
                  <a:cubicBezTo>
                    <a:pt x="0" y="460"/>
                    <a:pt x="132" y="593"/>
                    <a:pt x="296" y="593"/>
                  </a:cubicBezTo>
                  <a:cubicBezTo>
                    <a:pt x="460" y="593"/>
                    <a:pt x="592" y="460"/>
                    <a:pt x="592" y="297"/>
                  </a:cubicBezTo>
                  <a:cubicBezTo>
                    <a:pt x="592" y="133"/>
                    <a:pt x="460" y="0"/>
                    <a:pt x="296" y="0"/>
                  </a:cubicBezTo>
                  <a:close/>
                  <a:moveTo>
                    <a:pt x="296" y="561"/>
                  </a:moveTo>
                  <a:cubicBezTo>
                    <a:pt x="150" y="561"/>
                    <a:pt x="32" y="443"/>
                    <a:pt x="32" y="297"/>
                  </a:cubicBezTo>
                  <a:cubicBezTo>
                    <a:pt x="32" y="151"/>
                    <a:pt x="150" y="32"/>
                    <a:pt x="296" y="32"/>
                  </a:cubicBezTo>
                  <a:cubicBezTo>
                    <a:pt x="442" y="32"/>
                    <a:pt x="560" y="151"/>
                    <a:pt x="560" y="297"/>
                  </a:cubicBezTo>
                  <a:cubicBezTo>
                    <a:pt x="560" y="443"/>
                    <a:pt x="442" y="561"/>
                    <a:pt x="296" y="561"/>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nchor="ctr" anchorCtr="0"/>
            <a:lstStyle/>
            <a:p>
              <a:pPr algn="ctr"/>
              <a:r>
                <a:rPr lang="zh-CN" altLang="en-US" sz="1500">
                  <a:solidFill>
                    <a:prstClr val="black"/>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点此编辑标题</a:t>
              </a:r>
              <a:endParaRPr lang="zh-CN" altLang="en-US" sz="1500">
                <a:solidFill>
                  <a:prstClr val="black"/>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20" name="组合 19"/>
          <p:cNvGrpSpPr/>
          <p:nvPr/>
        </p:nvGrpSpPr>
        <p:grpSpPr>
          <a:xfrm>
            <a:off x="2944178" y="1217295"/>
            <a:ext cx="3254216" cy="2829878"/>
            <a:chOff x="6182" y="2811"/>
            <a:chExt cx="6833" cy="5942"/>
          </a:xfrm>
        </p:grpSpPr>
        <p:grpSp>
          <p:nvGrpSpPr>
            <p:cNvPr id="14" name="组合 13"/>
            <p:cNvGrpSpPr/>
            <p:nvPr/>
          </p:nvGrpSpPr>
          <p:grpSpPr>
            <a:xfrm>
              <a:off x="11077" y="3671"/>
              <a:ext cx="1046" cy="1044"/>
              <a:chOff x="11077" y="3671"/>
              <a:chExt cx="1046" cy="1044"/>
            </a:xfrm>
          </p:grpSpPr>
          <p:sp>
            <p:nvSpPr>
              <p:cNvPr id="17420" name="PA_淘宝店chenying0907 12"/>
              <p:cNvSpPr>
                <a:spLocks noChangeArrowheads="1"/>
              </p:cNvSpPr>
              <p:nvPr>
                <p:custDataLst>
                  <p:tags r:id="rId5"/>
                </p:custDataLst>
              </p:nvPr>
            </p:nvSpPr>
            <p:spPr bwMode="auto">
              <a:xfrm>
                <a:off x="11077" y="3671"/>
                <a:ext cx="1046" cy="1044"/>
              </a:xfrm>
              <a:prstGeom prst="ellipse">
                <a:avLst/>
              </a:prstGeom>
              <a:solidFill>
                <a:schemeClr val="accent3"/>
              </a:solidFill>
              <a:ln>
                <a:noFill/>
              </a:ln>
            </p:spPr>
            <p:txBody>
              <a:bodyPr/>
              <a:lstStyle/>
              <a:p>
                <a:endParaRPr lang="zh-CN" altLang="en-US" sz="1050">
                  <a:solidFill>
                    <a:prstClr val="black"/>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nvGrpSpPr>
              <p:cNvPr id="10" name="组合 9"/>
              <p:cNvGrpSpPr/>
              <p:nvPr/>
            </p:nvGrpSpPr>
            <p:grpSpPr>
              <a:xfrm>
                <a:off x="11347" y="3975"/>
                <a:ext cx="519" cy="519"/>
                <a:chOff x="11608" y="5563"/>
                <a:chExt cx="770" cy="770"/>
              </a:xfrm>
              <a:solidFill>
                <a:schemeClr val="bg1"/>
              </a:solidFill>
            </p:grpSpPr>
            <p:sp>
              <p:nvSpPr>
                <p:cNvPr id="84" name="AutoShape 37"/>
                <p:cNvSpPr/>
                <p:nvPr/>
              </p:nvSpPr>
              <p:spPr bwMode="auto">
                <a:xfrm>
                  <a:off x="11608" y="5633"/>
                  <a:ext cx="700" cy="700"/>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38100" tIns="38100" rIns="38100" bIns="38100" anchor="ctr"/>
                <a:lstStyle/>
                <a:p>
                  <a:pPr defTabSz="456565">
                    <a:defRPr/>
                  </a:pPr>
                  <a:endParaRPr lang="en-US" sz="3000">
                    <a:solidFill>
                      <a:srgbClr val="FFFFFF"/>
                    </a:solidFill>
                    <a:effectLst>
                      <a:outerShdw blurRad="38100" dist="38100" dir="2700000" algn="tl">
                        <a:srgbClr val="000000"/>
                      </a:outerShdw>
                    </a:effectLst>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85" name="AutoShape 38"/>
                <p:cNvSpPr/>
                <p:nvPr/>
              </p:nvSpPr>
              <p:spPr bwMode="auto">
                <a:xfrm>
                  <a:off x="11945" y="5948"/>
                  <a:ext cx="120" cy="1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38100" tIns="38100" rIns="38100" bIns="38100" anchor="ctr"/>
                <a:lstStyle/>
                <a:p>
                  <a:pPr defTabSz="456565">
                    <a:defRPr/>
                  </a:pPr>
                  <a:endParaRPr lang="en-US" sz="3000">
                    <a:solidFill>
                      <a:srgbClr val="FFFFFF"/>
                    </a:solidFill>
                    <a:effectLst>
                      <a:outerShdw blurRad="38100" dist="38100" dir="2700000" algn="tl">
                        <a:srgbClr val="000000"/>
                      </a:outerShdw>
                    </a:effectLst>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86" name="AutoShape 39"/>
                <p:cNvSpPr/>
                <p:nvPr/>
              </p:nvSpPr>
              <p:spPr bwMode="auto">
                <a:xfrm>
                  <a:off x="12258" y="5563"/>
                  <a:ext cx="120" cy="1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38100" tIns="38100" rIns="38100" bIns="38100" anchor="ctr"/>
                <a:lstStyle/>
                <a:p>
                  <a:pPr defTabSz="456565">
                    <a:defRPr/>
                  </a:pPr>
                  <a:endParaRPr lang="en-US" sz="3000">
                    <a:solidFill>
                      <a:srgbClr val="FFFFFF"/>
                    </a:solidFill>
                    <a:effectLst>
                      <a:outerShdw blurRad="38100" dist="38100" dir="2700000" algn="tl">
                        <a:srgbClr val="000000"/>
                      </a:outerShdw>
                    </a:effectLst>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87" name="AutoShape 40"/>
                <p:cNvSpPr/>
                <p:nvPr/>
              </p:nvSpPr>
              <p:spPr bwMode="auto">
                <a:xfrm>
                  <a:off x="11800" y="5923"/>
                  <a:ext cx="95" cy="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38100" tIns="38100" rIns="38100" bIns="38100" anchor="ctr"/>
                <a:lstStyle/>
                <a:p>
                  <a:pPr defTabSz="456565">
                    <a:defRPr/>
                  </a:pPr>
                  <a:endParaRPr lang="en-US" sz="3000">
                    <a:solidFill>
                      <a:srgbClr val="FFFFFF"/>
                    </a:solidFill>
                    <a:effectLst>
                      <a:outerShdw blurRad="38100" dist="38100" dir="2700000" algn="tl">
                        <a:srgbClr val="000000"/>
                      </a:outerShdw>
                    </a:effectLst>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88" name="AutoShape 41"/>
                <p:cNvSpPr/>
                <p:nvPr/>
              </p:nvSpPr>
              <p:spPr bwMode="auto">
                <a:xfrm>
                  <a:off x="11895" y="6093"/>
                  <a:ext cx="50" cy="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38100" tIns="38100" rIns="38100" bIns="38100" anchor="ctr"/>
                <a:lstStyle/>
                <a:p>
                  <a:pPr defTabSz="456565">
                    <a:defRPr/>
                  </a:pPr>
                  <a:endParaRPr lang="en-US" sz="3000">
                    <a:solidFill>
                      <a:srgbClr val="FFFFFF"/>
                    </a:solidFill>
                    <a:effectLst>
                      <a:outerShdw blurRad="38100" dist="38100" dir="2700000" algn="tl">
                        <a:srgbClr val="000000"/>
                      </a:outerShdw>
                    </a:effectLst>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89" name="AutoShape 42"/>
                <p:cNvSpPr/>
                <p:nvPr/>
              </p:nvSpPr>
              <p:spPr bwMode="auto">
                <a:xfrm>
                  <a:off x="12280" y="5728"/>
                  <a:ext cx="48" cy="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38100" tIns="38100" rIns="38100" bIns="38100" anchor="ctr"/>
                <a:lstStyle/>
                <a:p>
                  <a:pPr defTabSz="456565">
                    <a:defRPr/>
                  </a:pPr>
                  <a:endParaRPr lang="en-US" sz="3000">
                    <a:solidFill>
                      <a:srgbClr val="FFFFFF"/>
                    </a:solidFill>
                    <a:effectLst>
                      <a:outerShdw blurRad="38100" dist="38100" dir="2700000" algn="tl">
                        <a:srgbClr val="000000"/>
                      </a:outerShdw>
                    </a:effectLst>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grpSp>
          <p:nvGrpSpPr>
            <p:cNvPr id="17" name="组合 16"/>
            <p:cNvGrpSpPr/>
            <p:nvPr/>
          </p:nvGrpSpPr>
          <p:grpSpPr>
            <a:xfrm>
              <a:off x="7029" y="7709"/>
              <a:ext cx="1042" cy="1044"/>
              <a:chOff x="7029" y="7709"/>
              <a:chExt cx="1042" cy="1044"/>
            </a:xfrm>
          </p:grpSpPr>
          <p:sp>
            <p:nvSpPr>
              <p:cNvPr id="17423" name="PA_淘宝店chenying0907 15"/>
              <p:cNvSpPr>
                <a:spLocks noChangeArrowheads="1"/>
              </p:cNvSpPr>
              <p:nvPr>
                <p:custDataLst>
                  <p:tags r:id="rId6"/>
                </p:custDataLst>
              </p:nvPr>
            </p:nvSpPr>
            <p:spPr bwMode="auto">
              <a:xfrm>
                <a:off x="7029" y="7709"/>
                <a:ext cx="1043" cy="1044"/>
              </a:xfrm>
              <a:prstGeom prst="ellipse">
                <a:avLst/>
              </a:prstGeom>
              <a:solidFill>
                <a:schemeClr val="accent1"/>
              </a:solidFill>
              <a:ln>
                <a:noFill/>
              </a:ln>
            </p:spPr>
            <p:txBody>
              <a:bodyPr/>
              <a:lstStyle/>
              <a:p>
                <a:endParaRPr lang="zh-CN" altLang="en-US" sz="1050">
                  <a:solidFill>
                    <a:prstClr val="black"/>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1" name="AutoShape 100"/>
              <p:cNvSpPr/>
              <p:nvPr/>
            </p:nvSpPr>
            <p:spPr bwMode="auto">
              <a:xfrm>
                <a:off x="7324" y="7972"/>
                <a:ext cx="453" cy="5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solidFill>
                <a:schemeClr val="bg1"/>
              </a:solidFill>
              <a:ln>
                <a:noFill/>
              </a:ln>
              <a:effectLst/>
            </p:spPr>
            <p:txBody>
              <a:bodyPr lIns="38100" tIns="38100" rIns="38100" bIns="38100" anchor="ctr"/>
              <a:lstStyle/>
              <a:p>
                <a:pPr defTabSz="456565">
                  <a:defRPr/>
                </a:pPr>
                <a:endParaRPr lang="en-US" sz="3000">
                  <a:solidFill>
                    <a:srgbClr val="FFFFFF"/>
                  </a:solidFill>
                  <a:effectLst>
                    <a:outerShdw blurRad="38100" dist="38100" dir="2700000" algn="tl">
                      <a:srgbClr val="000000"/>
                    </a:outerShdw>
                  </a:effectLst>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18" name="组合 17"/>
            <p:cNvGrpSpPr/>
            <p:nvPr/>
          </p:nvGrpSpPr>
          <p:grpSpPr>
            <a:xfrm>
              <a:off x="6182" y="5746"/>
              <a:ext cx="1042" cy="1042"/>
              <a:chOff x="6182" y="5746"/>
              <a:chExt cx="1042" cy="1042"/>
            </a:xfrm>
          </p:grpSpPr>
          <p:sp>
            <p:nvSpPr>
              <p:cNvPr id="17422" name="PA_淘宝店chenying0907 14"/>
              <p:cNvSpPr>
                <a:spLocks noChangeArrowheads="1"/>
              </p:cNvSpPr>
              <p:nvPr>
                <p:custDataLst>
                  <p:tags r:id="rId7"/>
                </p:custDataLst>
              </p:nvPr>
            </p:nvSpPr>
            <p:spPr bwMode="auto">
              <a:xfrm>
                <a:off x="6182" y="5746"/>
                <a:ext cx="1043" cy="1043"/>
              </a:xfrm>
              <a:prstGeom prst="ellipse">
                <a:avLst/>
              </a:prstGeom>
              <a:solidFill>
                <a:schemeClr val="accent2"/>
              </a:solidFill>
              <a:ln>
                <a:noFill/>
              </a:ln>
            </p:spPr>
            <p:txBody>
              <a:bodyPr/>
              <a:lstStyle/>
              <a:p>
                <a:endParaRPr lang="zh-CN" altLang="en-US" sz="1050">
                  <a:solidFill>
                    <a:prstClr val="black"/>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nvGrpSpPr>
              <p:cNvPr id="12" name="组合 11"/>
              <p:cNvGrpSpPr/>
              <p:nvPr/>
            </p:nvGrpSpPr>
            <p:grpSpPr>
              <a:xfrm>
                <a:off x="6443" y="6091"/>
                <a:ext cx="517" cy="386"/>
                <a:chOff x="745" y="5668"/>
                <a:chExt cx="768" cy="574"/>
              </a:xfrm>
              <a:solidFill>
                <a:schemeClr val="bg1"/>
              </a:solidFill>
            </p:grpSpPr>
            <p:sp>
              <p:nvSpPr>
                <p:cNvPr id="165" name="AutoShape 118"/>
                <p:cNvSpPr/>
                <p:nvPr/>
              </p:nvSpPr>
              <p:spPr bwMode="auto">
                <a:xfrm>
                  <a:off x="745" y="5668"/>
                  <a:ext cx="768" cy="575"/>
                </a:xfrm>
                <a:custGeom>
                  <a:avLst/>
                  <a:gdLst>
                    <a:gd name="T0" fmla="*/ 10732 w 21464"/>
                    <a:gd name="T1" fmla="*/ 10800 h 21600"/>
                    <a:gd name="T2" fmla="*/ 10732 w 21464"/>
                    <a:gd name="T3" fmla="*/ 10800 h 21600"/>
                    <a:gd name="T4" fmla="*/ 10732 w 21464"/>
                    <a:gd name="T5" fmla="*/ 10800 h 21600"/>
                    <a:gd name="T6" fmla="*/ 10732 w 21464"/>
                    <a:gd name="T7" fmla="*/ 10800 h 21600"/>
                  </a:gdLst>
                  <a:ahLst/>
                  <a:cxnLst>
                    <a:cxn ang="0">
                      <a:pos x="T0" y="T1"/>
                    </a:cxn>
                    <a:cxn ang="0">
                      <a:pos x="T2" y="T3"/>
                    </a:cxn>
                    <a:cxn ang="0">
                      <a:pos x="T4" y="T5"/>
                    </a:cxn>
                    <a:cxn ang="0">
                      <a:pos x="T6" y="T7"/>
                    </a:cxn>
                  </a:cxnLst>
                  <a:rect l="0" t="0" r="r" b="b"/>
                  <a:pathLst>
                    <a:path w="21464" h="21600">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grpFill/>
                <a:ln>
                  <a:noFill/>
                </a:ln>
                <a:effectLst/>
              </p:spPr>
              <p:txBody>
                <a:bodyPr lIns="38100" tIns="38100" rIns="38100" bIns="38100" anchor="ctr"/>
                <a:lstStyle/>
                <a:p>
                  <a:pPr defTabSz="456565">
                    <a:defRPr/>
                  </a:pPr>
                  <a:endParaRPr lang="en-US" sz="3000">
                    <a:solidFill>
                      <a:srgbClr val="FFFFFF"/>
                    </a:solidFill>
                    <a:effectLst>
                      <a:outerShdw blurRad="38100" dist="38100" dir="2700000" algn="tl">
                        <a:srgbClr val="000000"/>
                      </a:outerShdw>
                    </a:effectLst>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66" name="AutoShape 119"/>
                <p:cNvSpPr/>
                <p:nvPr/>
              </p:nvSpPr>
              <p:spPr bwMode="auto">
                <a:xfrm>
                  <a:off x="1223" y="5883"/>
                  <a:ext cx="145" cy="1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grpFill/>
                <a:ln>
                  <a:noFill/>
                </a:ln>
                <a:effectLst/>
              </p:spPr>
              <p:txBody>
                <a:bodyPr lIns="38100" tIns="38100" rIns="38100" bIns="38100" anchor="ctr"/>
                <a:lstStyle/>
                <a:p>
                  <a:pPr defTabSz="456565">
                    <a:defRPr/>
                  </a:pPr>
                  <a:endParaRPr lang="en-US" sz="3000">
                    <a:solidFill>
                      <a:srgbClr val="FFFFFF"/>
                    </a:solidFill>
                    <a:effectLst>
                      <a:outerShdw blurRad="38100" dist="38100" dir="2700000" algn="tl">
                        <a:srgbClr val="000000"/>
                      </a:outerShdw>
                    </a:effectLst>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grpSp>
          <p:nvGrpSpPr>
            <p:cNvPr id="19" name="组合 18"/>
            <p:cNvGrpSpPr/>
            <p:nvPr/>
          </p:nvGrpSpPr>
          <p:grpSpPr>
            <a:xfrm>
              <a:off x="7029" y="3671"/>
              <a:ext cx="1042" cy="1044"/>
              <a:chOff x="7029" y="3671"/>
              <a:chExt cx="1042" cy="1044"/>
            </a:xfrm>
          </p:grpSpPr>
          <p:sp>
            <p:nvSpPr>
              <p:cNvPr id="17425" name="PA_淘宝店chenying0907 17"/>
              <p:cNvSpPr>
                <a:spLocks noChangeArrowheads="1"/>
              </p:cNvSpPr>
              <p:nvPr>
                <p:custDataLst>
                  <p:tags r:id="rId8"/>
                </p:custDataLst>
              </p:nvPr>
            </p:nvSpPr>
            <p:spPr bwMode="auto">
              <a:xfrm>
                <a:off x="7029" y="3671"/>
                <a:ext cx="1043" cy="1044"/>
              </a:xfrm>
              <a:prstGeom prst="ellipse">
                <a:avLst/>
              </a:prstGeom>
              <a:solidFill>
                <a:schemeClr val="accent3"/>
              </a:solidFill>
              <a:ln>
                <a:noFill/>
              </a:ln>
            </p:spPr>
            <p:txBody>
              <a:bodyPr/>
              <a:lstStyle/>
              <a:p>
                <a:endParaRPr lang="zh-CN" altLang="en-US" sz="1050">
                  <a:solidFill>
                    <a:prstClr val="black"/>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73" name="AutoShape 126"/>
              <p:cNvSpPr/>
              <p:nvPr/>
            </p:nvSpPr>
            <p:spPr bwMode="auto">
              <a:xfrm>
                <a:off x="7292" y="3934"/>
                <a:ext cx="516" cy="5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chemeClr val="bg1"/>
              </a:solidFill>
              <a:ln>
                <a:noFill/>
              </a:ln>
              <a:effectLst/>
            </p:spPr>
            <p:txBody>
              <a:bodyPr lIns="38100" tIns="38100" rIns="38100" bIns="38100" anchor="ctr"/>
              <a:lstStyle/>
              <a:p>
                <a:pPr defTabSz="456565">
                  <a:defRPr/>
                </a:pPr>
                <a:endParaRPr lang="en-US" sz="3000">
                  <a:solidFill>
                    <a:srgbClr val="FFFFFF"/>
                  </a:solidFill>
                  <a:effectLst>
                    <a:outerShdw blurRad="38100" dist="38100" dir="2700000" algn="tl">
                      <a:srgbClr val="000000"/>
                    </a:outerShdw>
                  </a:effectLst>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16" name="组合 15"/>
            <p:cNvGrpSpPr/>
            <p:nvPr/>
          </p:nvGrpSpPr>
          <p:grpSpPr>
            <a:xfrm>
              <a:off x="11077" y="7709"/>
              <a:ext cx="1046" cy="1044"/>
              <a:chOff x="11077" y="7709"/>
              <a:chExt cx="1046" cy="1044"/>
            </a:xfrm>
          </p:grpSpPr>
          <p:sp>
            <p:nvSpPr>
              <p:cNvPr id="17424" name="PA_淘宝店chenying0907 16"/>
              <p:cNvSpPr>
                <a:spLocks noChangeArrowheads="1"/>
              </p:cNvSpPr>
              <p:nvPr>
                <p:custDataLst>
                  <p:tags r:id="rId9"/>
                </p:custDataLst>
              </p:nvPr>
            </p:nvSpPr>
            <p:spPr bwMode="auto">
              <a:xfrm>
                <a:off x="11077" y="7709"/>
                <a:ext cx="1046" cy="1044"/>
              </a:xfrm>
              <a:prstGeom prst="ellipse">
                <a:avLst/>
              </a:prstGeom>
              <a:solidFill>
                <a:schemeClr val="accent1"/>
              </a:solidFill>
              <a:ln>
                <a:noFill/>
              </a:ln>
            </p:spPr>
            <p:txBody>
              <a:bodyPr/>
              <a:lstStyle/>
              <a:p>
                <a:endParaRPr lang="zh-CN" altLang="en-US" sz="1050">
                  <a:solidFill>
                    <a:prstClr val="black"/>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06" name="Freeform 11"/>
              <p:cNvSpPr>
                <a:spLocks noEditPoints="1"/>
              </p:cNvSpPr>
              <p:nvPr/>
            </p:nvSpPr>
            <p:spPr bwMode="auto">
              <a:xfrm>
                <a:off x="11331" y="7997"/>
                <a:ext cx="504" cy="505"/>
              </a:xfrm>
              <a:custGeom>
                <a:avLst/>
                <a:gdLst>
                  <a:gd name="T0" fmla="*/ 381 w 402"/>
                  <a:gd name="T1" fmla="*/ 10 h 404"/>
                  <a:gd name="T2" fmla="*/ 365 w 402"/>
                  <a:gd name="T3" fmla="*/ 3 h 404"/>
                  <a:gd name="T4" fmla="*/ 358 w 402"/>
                  <a:gd name="T5" fmla="*/ 18 h 404"/>
                  <a:gd name="T6" fmla="*/ 312 w 402"/>
                  <a:gd name="T7" fmla="*/ 133 h 404"/>
                  <a:gd name="T8" fmla="*/ 301 w 402"/>
                  <a:gd name="T9" fmla="*/ 116 h 404"/>
                  <a:gd name="T10" fmla="*/ 282 w 402"/>
                  <a:gd name="T11" fmla="*/ 106 h 404"/>
                  <a:gd name="T12" fmla="*/ 219 w 402"/>
                  <a:gd name="T13" fmla="*/ 107 h 404"/>
                  <a:gd name="T14" fmla="*/ 197 w 402"/>
                  <a:gd name="T15" fmla="*/ 113 h 404"/>
                  <a:gd name="T16" fmla="*/ 11 w 402"/>
                  <a:gd name="T17" fmla="*/ 245 h 404"/>
                  <a:gd name="T18" fmla="*/ 6 w 402"/>
                  <a:gd name="T19" fmla="*/ 273 h 404"/>
                  <a:gd name="T20" fmla="*/ 91 w 402"/>
                  <a:gd name="T21" fmla="*/ 395 h 404"/>
                  <a:gd name="T22" fmla="*/ 116 w 402"/>
                  <a:gd name="T23" fmla="*/ 397 h 404"/>
                  <a:gd name="T24" fmla="*/ 302 w 402"/>
                  <a:gd name="T25" fmla="*/ 265 h 404"/>
                  <a:gd name="T26" fmla="*/ 316 w 402"/>
                  <a:gd name="T27" fmla="*/ 247 h 404"/>
                  <a:gd name="T28" fmla="*/ 336 w 402"/>
                  <a:gd name="T29" fmla="*/ 184 h 404"/>
                  <a:gd name="T30" fmla="*/ 333 w 402"/>
                  <a:gd name="T31" fmla="*/ 163 h 404"/>
                  <a:gd name="T32" fmla="*/ 326 w 402"/>
                  <a:gd name="T33" fmla="*/ 153 h 404"/>
                  <a:gd name="T34" fmla="*/ 381 w 402"/>
                  <a:gd name="T35" fmla="*/ 10 h 404"/>
                  <a:gd name="T36" fmla="*/ 294 w 402"/>
                  <a:gd name="T37" fmla="*/ 197 h 404"/>
                  <a:gd name="T38" fmla="*/ 250 w 402"/>
                  <a:gd name="T39" fmla="*/ 189 h 404"/>
                  <a:gd name="T40" fmla="*/ 258 w 402"/>
                  <a:gd name="T41" fmla="*/ 144 h 404"/>
                  <a:gd name="T42" fmla="*/ 295 w 402"/>
                  <a:gd name="T43" fmla="*/ 145 h 404"/>
                  <a:gd name="T44" fmla="*/ 285 w 402"/>
                  <a:gd name="T45" fmla="*/ 150 h 404"/>
                  <a:gd name="T46" fmla="*/ 279 w 402"/>
                  <a:gd name="T47" fmla="*/ 166 h 404"/>
                  <a:gd name="T48" fmla="*/ 290 w 402"/>
                  <a:gd name="T49" fmla="*/ 173 h 404"/>
                  <a:gd name="T50" fmla="*/ 295 w 402"/>
                  <a:gd name="T51" fmla="*/ 172 h 404"/>
                  <a:gd name="T52" fmla="*/ 307 w 402"/>
                  <a:gd name="T53" fmla="*/ 165 h 404"/>
                  <a:gd name="T54" fmla="*/ 294 w 402"/>
                  <a:gd name="T55" fmla="*/ 197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2" h="404">
                    <a:moveTo>
                      <a:pt x="381" y="10"/>
                    </a:moveTo>
                    <a:cubicBezTo>
                      <a:pt x="378" y="4"/>
                      <a:pt x="372" y="0"/>
                      <a:pt x="365" y="3"/>
                    </a:cubicBezTo>
                    <a:cubicBezTo>
                      <a:pt x="359" y="5"/>
                      <a:pt x="356" y="12"/>
                      <a:pt x="358" y="18"/>
                    </a:cubicBezTo>
                    <a:cubicBezTo>
                      <a:pt x="376" y="71"/>
                      <a:pt x="340" y="111"/>
                      <a:pt x="312" y="133"/>
                    </a:cubicBezTo>
                    <a:cubicBezTo>
                      <a:pt x="301" y="116"/>
                      <a:pt x="301" y="116"/>
                      <a:pt x="301" y="116"/>
                    </a:cubicBezTo>
                    <a:cubicBezTo>
                      <a:pt x="297" y="111"/>
                      <a:pt x="289" y="106"/>
                      <a:pt x="282" y="106"/>
                    </a:cubicBezTo>
                    <a:cubicBezTo>
                      <a:pt x="219" y="107"/>
                      <a:pt x="219" y="107"/>
                      <a:pt x="219" y="107"/>
                    </a:cubicBezTo>
                    <a:cubicBezTo>
                      <a:pt x="212" y="106"/>
                      <a:pt x="203" y="109"/>
                      <a:pt x="197" y="113"/>
                    </a:cubicBezTo>
                    <a:cubicBezTo>
                      <a:pt x="11" y="245"/>
                      <a:pt x="11" y="245"/>
                      <a:pt x="11" y="245"/>
                    </a:cubicBezTo>
                    <a:cubicBezTo>
                      <a:pt x="2" y="251"/>
                      <a:pt x="0" y="264"/>
                      <a:pt x="6" y="273"/>
                    </a:cubicBezTo>
                    <a:cubicBezTo>
                      <a:pt x="91" y="395"/>
                      <a:pt x="91" y="395"/>
                      <a:pt x="91" y="395"/>
                    </a:cubicBezTo>
                    <a:cubicBezTo>
                      <a:pt x="97" y="404"/>
                      <a:pt x="107" y="403"/>
                      <a:pt x="116" y="397"/>
                    </a:cubicBezTo>
                    <a:cubicBezTo>
                      <a:pt x="302" y="265"/>
                      <a:pt x="302" y="265"/>
                      <a:pt x="302" y="265"/>
                    </a:cubicBezTo>
                    <a:cubicBezTo>
                      <a:pt x="308" y="261"/>
                      <a:pt x="314" y="253"/>
                      <a:pt x="316" y="247"/>
                    </a:cubicBezTo>
                    <a:cubicBezTo>
                      <a:pt x="336" y="184"/>
                      <a:pt x="336" y="184"/>
                      <a:pt x="336" y="184"/>
                    </a:cubicBezTo>
                    <a:cubicBezTo>
                      <a:pt x="338" y="178"/>
                      <a:pt x="337" y="168"/>
                      <a:pt x="333" y="163"/>
                    </a:cubicBezTo>
                    <a:cubicBezTo>
                      <a:pt x="326" y="153"/>
                      <a:pt x="326" y="153"/>
                      <a:pt x="326" y="153"/>
                    </a:cubicBezTo>
                    <a:cubicBezTo>
                      <a:pt x="363" y="124"/>
                      <a:pt x="402" y="73"/>
                      <a:pt x="381" y="10"/>
                    </a:cubicBezTo>
                    <a:close/>
                    <a:moveTo>
                      <a:pt x="294" y="197"/>
                    </a:moveTo>
                    <a:cubicBezTo>
                      <a:pt x="280" y="207"/>
                      <a:pt x="260" y="204"/>
                      <a:pt x="250" y="189"/>
                    </a:cubicBezTo>
                    <a:cubicBezTo>
                      <a:pt x="240" y="175"/>
                      <a:pt x="243" y="155"/>
                      <a:pt x="258" y="144"/>
                    </a:cubicBezTo>
                    <a:cubicBezTo>
                      <a:pt x="269" y="136"/>
                      <a:pt x="284" y="137"/>
                      <a:pt x="295" y="145"/>
                    </a:cubicBezTo>
                    <a:cubicBezTo>
                      <a:pt x="289" y="148"/>
                      <a:pt x="285" y="150"/>
                      <a:pt x="285" y="150"/>
                    </a:cubicBezTo>
                    <a:cubicBezTo>
                      <a:pt x="279" y="153"/>
                      <a:pt x="276" y="160"/>
                      <a:pt x="279" y="166"/>
                    </a:cubicBezTo>
                    <a:cubicBezTo>
                      <a:pt x="281" y="171"/>
                      <a:pt x="285" y="173"/>
                      <a:pt x="290" y="173"/>
                    </a:cubicBezTo>
                    <a:cubicBezTo>
                      <a:pt x="292" y="173"/>
                      <a:pt x="293" y="173"/>
                      <a:pt x="295" y="172"/>
                    </a:cubicBezTo>
                    <a:cubicBezTo>
                      <a:pt x="299" y="170"/>
                      <a:pt x="303" y="168"/>
                      <a:pt x="307" y="165"/>
                    </a:cubicBezTo>
                    <a:cubicBezTo>
                      <a:pt x="309" y="177"/>
                      <a:pt x="304" y="190"/>
                      <a:pt x="294" y="197"/>
                    </a:cubicBezTo>
                    <a:close/>
                  </a:path>
                </a:pathLst>
              </a:custGeom>
              <a:solidFill>
                <a:schemeClr val="bg1"/>
              </a:solidFill>
              <a:ln>
                <a:noFill/>
              </a:ln>
            </p:spPr>
            <p:txBody>
              <a:bodyPr lIns="91440" tIns="45720" rIns="91440" bIns="45720"/>
              <a:lstStyle/>
              <a:p>
                <a:pPr defTabSz="685800">
                  <a:defRPr/>
                </a:pPr>
                <a:endParaRPr lang="en-US" sz="24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15" name="组合 14"/>
            <p:cNvGrpSpPr/>
            <p:nvPr/>
          </p:nvGrpSpPr>
          <p:grpSpPr>
            <a:xfrm>
              <a:off x="11973" y="5746"/>
              <a:ext cx="1042" cy="1042"/>
              <a:chOff x="11973" y="5746"/>
              <a:chExt cx="1042" cy="1042"/>
            </a:xfrm>
          </p:grpSpPr>
          <p:sp>
            <p:nvSpPr>
              <p:cNvPr id="17421" name="PA_淘宝店chenying0907 13"/>
              <p:cNvSpPr>
                <a:spLocks noChangeArrowheads="1"/>
              </p:cNvSpPr>
              <p:nvPr>
                <p:custDataLst>
                  <p:tags r:id="rId10"/>
                </p:custDataLst>
              </p:nvPr>
            </p:nvSpPr>
            <p:spPr bwMode="auto">
              <a:xfrm>
                <a:off x="11973" y="5746"/>
                <a:ext cx="1043" cy="1043"/>
              </a:xfrm>
              <a:prstGeom prst="ellipse">
                <a:avLst/>
              </a:prstGeom>
              <a:solidFill>
                <a:schemeClr val="accent2"/>
              </a:solidFill>
              <a:ln>
                <a:noFill/>
              </a:ln>
            </p:spPr>
            <p:txBody>
              <a:bodyPr/>
              <a:lstStyle/>
              <a:p>
                <a:endParaRPr lang="zh-CN" altLang="en-US" sz="1050">
                  <a:solidFill>
                    <a:prstClr val="black"/>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07" name="Freeform 21"/>
              <p:cNvSpPr>
                <a:spLocks noEditPoints="1"/>
              </p:cNvSpPr>
              <p:nvPr/>
            </p:nvSpPr>
            <p:spPr bwMode="auto">
              <a:xfrm>
                <a:off x="12220" y="5993"/>
                <a:ext cx="549" cy="549"/>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chemeClr val="bg1"/>
              </a:solidFill>
              <a:ln>
                <a:noFill/>
              </a:ln>
            </p:spPr>
            <p:txBody>
              <a:bodyPr lIns="91440" tIns="45720" rIns="91440" bIns="45720"/>
              <a:lstStyle/>
              <a:p>
                <a:pPr defTabSz="685800">
                  <a:defRPr/>
                </a:pPr>
                <a:endParaRPr lang="en-US" sz="24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13" name="组合 12"/>
            <p:cNvGrpSpPr/>
            <p:nvPr/>
          </p:nvGrpSpPr>
          <p:grpSpPr>
            <a:xfrm>
              <a:off x="9078" y="2811"/>
              <a:ext cx="1042" cy="1044"/>
              <a:chOff x="9078" y="2811"/>
              <a:chExt cx="1042" cy="1044"/>
            </a:xfrm>
          </p:grpSpPr>
          <p:sp>
            <p:nvSpPr>
              <p:cNvPr id="17419" name="PA_淘宝店chenying0907 11"/>
              <p:cNvSpPr>
                <a:spLocks noChangeArrowheads="1"/>
              </p:cNvSpPr>
              <p:nvPr>
                <p:custDataLst>
                  <p:tags r:id="rId11"/>
                </p:custDataLst>
              </p:nvPr>
            </p:nvSpPr>
            <p:spPr bwMode="auto">
              <a:xfrm>
                <a:off x="9078" y="2811"/>
                <a:ext cx="1043" cy="1044"/>
              </a:xfrm>
              <a:prstGeom prst="ellipse">
                <a:avLst/>
              </a:prstGeom>
              <a:solidFill>
                <a:schemeClr val="accent4"/>
              </a:solidFill>
              <a:ln>
                <a:noFill/>
              </a:ln>
            </p:spPr>
            <p:txBody>
              <a:bodyPr/>
              <a:lstStyle/>
              <a:p>
                <a:endParaRPr lang="zh-CN" altLang="en-US" sz="1050">
                  <a:solidFill>
                    <a:prstClr val="black"/>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nvGrpSpPr>
              <p:cNvPr id="209" name="Group 159"/>
              <p:cNvGrpSpPr/>
              <p:nvPr/>
            </p:nvGrpSpPr>
            <p:grpSpPr>
              <a:xfrm>
                <a:off x="9316" y="3183"/>
                <a:ext cx="619" cy="488"/>
                <a:chOff x="1058564" y="1781841"/>
                <a:chExt cx="649993" cy="512092"/>
              </a:xfrm>
              <a:solidFill>
                <a:schemeClr val="bg1"/>
              </a:solidFill>
            </p:grpSpPr>
            <p:sp>
              <p:nvSpPr>
                <p:cNvPr id="210" name="Freeform 31"/>
                <p:cNvSpPr/>
                <p:nvPr/>
              </p:nvSpPr>
              <p:spPr bwMode="auto">
                <a:xfrm>
                  <a:off x="1058564" y="1823776"/>
                  <a:ext cx="457253" cy="470157"/>
                </a:xfrm>
                <a:custGeom>
                  <a:avLst/>
                  <a:gdLst>
                    <a:gd name="T0" fmla="*/ 191 w 240"/>
                    <a:gd name="T1" fmla="*/ 0 h 247"/>
                    <a:gd name="T2" fmla="*/ 49 w 240"/>
                    <a:gd name="T3" fmla="*/ 0 h 247"/>
                    <a:gd name="T4" fmla="*/ 0 w 240"/>
                    <a:gd name="T5" fmla="*/ 49 h 247"/>
                    <a:gd name="T6" fmla="*/ 0 w 240"/>
                    <a:gd name="T7" fmla="*/ 129 h 247"/>
                    <a:gd name="T8" fmla="*/ 49 w 240"/>
                    <a:gd name="T9" fmla="*/ 178 h 247"/>
                    <a:gd name="T10" fmla="*/ 57 w 240"/>
                    <a:gd name="T11" fmla="*/ 178 h 247"/>
                    <a:gd name="T12" fmla="*/ 32 w 240"/>
                    <a:gd name="T13" fmla="*/ 245 h 247"/>
                    <a:gd name="T14" fmla="*/ 121 w 240"/>
                    <a:gd name="T15" fmla="*/ 178 h 247"/>
                    <a:gd name="T16" fmla="*/ 191 w 240"/>
                    <a:gd name="T17" fmla="*/ 178 h 247"/>
                    <a:gd name="T18" fmla="*/ 240 w 240"/>
                    <a:gd name="T19" fmla="*/ 129 h 247"/>
                    <a:gd name="T20" fmla="*/ 240 w 240"/>
                    <a:gd name="T21" fmla="*/ 49 h 247"/>
                    <a:gd name="T22" fmla="*/ 191 w 240"/>
                    <a:gd name="T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pPr defTabSz="685800">
                    <a:defRPr/>
                  </a:pPr>
                  <a:endParaRPr lang="en-US" sz="24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11" name="Freeform 32"/>
                <p:cNvSpPr/>
                <p:nvPr/>
              </p:nvSpPr>
              <p:spPr bwMode="auto">
                <a:xfrm>
                  <a:off x="1378722" y="1781841"/>
                  <a:ext cx="329835" cy="384674"/>
                </a:xfrm>
                <a:custGeom>
                  <a:avLst/>
                  <a:gdLst>
                    <a:gd name="T0" fmla="*/ 133 w 173"/>
                    <a:gd name="T1" fmla="*/ 0 h 202"/>
                    <a:gd name="T2" fmla="*/ 18 w 173"/>
                    <a:gd name="T3" fmla="*/ 0 h 202"/>
                    <a:gd name="T4" fmla="*/ 0 w 173"/>
                    <a:gd name="T5" fmla="*/ 5 h 202"/>
                    <a:gd name="T6" fmla="*/ 33 w 173"/>
                    <a:gd name="T7" fmla="*/ 5 h 202"/>
                    <a:gd name="T8" fmla="*/ 89 w 173"/>
                    <a:gd name="T9" fmla="*/ 61 h 202"/>
                    <a:gd name="T10" fmla="*/ 89 w 173"/>
                    <a:gd name="T11" fmla="*/ 151 h 202"/>
                    <a:gd name="T12" fmla="*/ 89 w 173"/>
                    <a:gd name="T13" fmla="*/ 156 h 202"/>
                    <a:gd name="T14" fmla="*/ 148 w 173"/>
                    <a:gd name="T15" fmla="*/ 201 h 202"/>
                    <a:gd name="T16" fmla="*/ 127 w 173"/>
                    <a:gd name="T17" fmla="*/ 145 h 202"/>
                    <a:gd name="T18" fmla="*/ 133 w 173"/>
                    <a:gd name="T19" fmla="*/ 145 h 202"/>
                    <a:gd name="T20" fmla="*/ 173 w 173"/>
                    <a:gd name="T21" fmla="*/ 105 h 202"/>
                    <a:gd name="T22" fmla="*/ 173 w 173"/>
                    <a:gd name="T23" fmla="*/ 41 h 202"/>
                    <a:gd name="T24" fmla="*/ 133 w 173"/>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pPr defTabSz="685800">
                    <a:defRPr/>
                  </a:pPr>
                  <a:endParaRPr lang="en-US" sz="24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grpSp>
      <p:sp>
        <p:nvSpPr>
          <p:cNvPr id="23" name="文本框 22"/>
          <p:cNvSpPr txBox="1"/>
          <p:nvPr/>
        </p:nvSpPr>
        <p:spPr>
          <a:xfrm>
            <a:off x="721995" y="1465422"/>
            <a:ext cx="1830705" cy="932563"/>
          </a:xfrm>
          <a:prstGeom prst="rect">
            <a:avLst/>
          </a:prstGeom>
          <a:noFill/>
        </p:spPr>
        <p:txBody>
          <a:bodyPr wrap="square" rtlCol="0">
            <a:spAutoFit/>
          </a:bodyPr>
          <a:lstStyle/>
          <a:p>
            <a:pPr algn="r">
              <a:lnSpc>
                <a:spcPct val="130000"/>
              </a:lnSpc>
            </a:pPr>
            <a:r>
              <a:rPr lang="zh-CN" altLang="en-US" sz="1050" b="1">
                <a:solidFill>
                  <a:schemeClr val="tx1">
                    <a:lumMod val="75000"/>
                    <a:lumOff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点此编辑标题</a:t>
            </a:r>
            <a:endParaRPr lang="zh-CN" altLang="en-US" sz="1050" b="1">
              <a:solidFill>
                <a:schemeClr val="tx1">
                  <a:lumMod val="75000"/>
                  <a:lumOff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a:p>
            <a:pPr algn="r">
              <a:lnSpc>
                <a:spcPct val="130000"/>
              </a:lnSpc>
            </a:pPr>
            <a:r>
              <a:rPr lang="zh-CN" altLang="en-US" sz="1050">
                <a:solidFill>
                  <a:schemeClr val="tx1">
                    <a:lumMod val="75000"/>
                    <a:lumOff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在此输入详细文字介绍和详细信息，在此输入详细文字介绍和详细信息。</a:t>
            </a:r>
            <a:endParaRPr lang="zh-CN" altLang="en-US" sz="1050">
              <a:solidFill>
                <a:schemeClr val="tx1">
                  <a:lumMod val="75000"/>
                  <a:lumOff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4" name="文本框 23"/>
          <p:cNvSpPr txBox="1"/>
          <p:nvPr/>
        </p:nvSpPr>
        <p:spPr>
          <a:xfrm>
            <a:off x="6513195" y="1465422"/>
            <a:ext cx="1830705" cy="932563"/>
          </a:xfrm>
          <a:prstGeom prst="rect">
            <a:avLst/>
          </a:prstGeom>
          <a:noFill/>
        </p:spPr>
        <p:txBody>
          <a:bodyPr wrap="square" rtlCol="0">
            <a:spAutoFit/>
          </a:bodyPr>
          <a:lstStyle/>
          <a:p>
            <a:pPr algn="l">
              <a:lnSpc>
                <a:spcPct val="130000"/>
              </a:lnSpc>
            </a:pPr>
            <a:r>
              <a:rPr lang="zh-CN" altLang="en-US" sz="1050" b="1">
                <a:solidFill>
                  <a:schemeClr val="tx1">
                    <a:lumMod val="75000"/>
                    <a:lumOff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点此编辑标题</a:t>
            </a:r>
            <a:endParaRPr lang="zh-CN" altLang="en-US" sz="1050" b="1">
              <a:solidFill>
                <a:schemeClr val="tx1">
                  <a:lumMod val="75000"/>
                  <a:lumOff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a:p>
            <a:pPr algn="l">
              <a:lnSpc>
                <a:spcPct val="130000"/>
              </a:lnSpc>
            </a:pPr>
            <a:r>
              <a:rPr lang="zh-CN" altLang="en-US" sz="1050">
                <a:solidFill>
                  <a:schemeClr val="tx1">
                    <a:lumMod val="75000"/>
                    <a:lumOff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在此输入详细文字介绍和详细信息，在此输入详细文字介绍和详细信息。</a:t>
            </a:r>
            <a:endParaRPr lang="zh-CN" altLang="en-US" sz="1050">
              <a:solidFill>
                <a:schemeClr val="tx1">
                  <a:lumMod val="75000"/>
                  <a:lumOff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5" name="文本框 24"/>
          <p:cNvSpPr txBox="1"/>
          <p:nvPr/>
        </p:nvSpPr>
        <p:spPr>
          <a:xfrm>
            <a:off x="799148" y="3235643"/>
            <a:ext cx="1830705" cy="932563"/>
          </a:xfrm>
          <a:prstGeom prst="rect">
            <a:avLst/>
          </a:prstGeom>
          <a:noFill/>
        </p:spPr>
        <p:txBody>
          <a:bodyPr wrap="square" rtlCol="0">
            <a:spAutoFit/>
          </a:bodyPr>
          <a:lstStyle/>
          <a:p>
            <a:pPr algn="r">
              <a:lnSpc>
                <a:spcPct val="130000"/>
              </a:lnSpc>
            </a:pPr>
            <a:r>
              <a:rPr lang="zh-CN" altLang="en-US" sz="1050" b="1">
                <a:solidFill>
                  <a:schemeClr val="tx1">
                    <a:lumMod val="75000"/>
                    <a:lumOff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点此编辑标题</a:t>
            </a:r>
            <a:endParaRPr lang="zh-CN" altLang="en-US" sz="1050" b="1">
              <a:solidFill>
                <a:schemeClr val="tx1">
                  <a:lumMod val="75000"/>
                  <a:lumOff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a:p>
            <a:pPr algn="r">
              <a:lnSpc>
                <a:spcPct val="130000"/>
              </a:lnSpc>
            </a:pPr>
            <a:r>
              <a:rPr lang="zh-CN" altLang="en-US" sz="1050">
                <a:solidFill>
                  <a:schemeClr val="tx1">
                    <a:lumMod val="75000"/>
                    <a:lumOff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在此输入详细文字介绍和详细信息，在此输入详细文字介绍和详细信息。</a:t>
            </a:r>
            <a:endParaRPr lang="zh-CN" altLang="en-US" sz="1050">
              <a:solidFill>
                <a:schemeClr val="tx1">
                  <a:lumMod val="75000"/>
                  <a:lumOff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6" name="文本框 25"/>
          <p:cNvSpPr txBox="1"/>
          <p:nvPr/>
        </p:nvSpPr>
        <p:spPr>
          <a:xfrm>
            <a:off x="6513195" y="3185160"/>
            <a:ext cx="1830705" cy="932563"/>
          </a:xfrm>
          <a:prstGeom prst="rect">
            <a:avLst/>
          </a:prstGeom>
          <a:noFill/>
        </p:spPr>
        <p:txBody>
          <a:bodyPr wrap="square" rtlCol="0">
            <a:spAutoFit/>
          </a:bodyPr>
          <a:lstStyle/>
          <a:p>
            <a:pPr algn="l">
              <a:lnSpc>
                <a:spcPct val="130000"/>
              </a:lnSpc>
            </a:pPr>
            <a:r>
              <a:rPr lang="zh-CN" altLang="en-US" sz="1050" b="1">
                <a:solidFill>
                  <a:schemeClr val="tx1">
                    <a:lumMod val="75000"/>
                    <a:lumOff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点此编辑标题</a:t>
            </a:r>
            <a:endParaRPr lang="zh-CN" altLang="en-US" sz="1050" b="1">
              <a:solidFill>
                <a:schemeClr val="tx1">
                  <a:lumMod val="75000"/>
                  <a:lumOff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a:p>
            <a:pPr algn="l">
              <a:lnSpc>
                <a:spcPct val="130000"/>
              </a:lnSpc>
            </a:pPr>
            <a:r>
              <a:rPr lang="zh-CN" altLang="en-US" sz="1050">
                <a:solidFill>
                  <a:schemeClr val="tx1">
                    <a:lumMod val="75000"/>
                    <a:lumOff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在此输入详细文字介绍和详细信息，在此输入详细文字介绍和详细信息。</a:t>
            </a:r>
            <a:endParaRPr lang="zh-CN" altLang="en-US" sz="1050">
              <a:solidFill>
                <a:schemeClr val="tx1">
                  <a:lumMod val="75000"/>
                  <a:lumOff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7" name="矩形 46"/>
          <p:cNvSpPr/>
          <p:nvPr/>
        </p:nvSpPr>
        <p:spPr>
          <a:xfrm>
            <a:off x="0" y="-1"/>
            <a:ext cx="9144000" cy="12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8" name="矩形 47"/>
          <p:cNvSpPr/>
          <p:nvPr/>
        </p:nvSpPr>
        <p:spPr>
          <a:xfrm>
            <a:off x="349112" y="-1"/>
            <a:ext cx="2376677" cy="12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9" name="矩形 48"/>
          <p:cNvSpPr/>
          <p:nvPr/>
        </p:nvSpPr>
        <p:spPr>
          <a:xfrm>
            <a:off x="0" y="5020000"/>
            <a:ext cx="9144000" cy="12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0" name="矩形 49"/>
          <p:cNvSpPr/>
          <p:nvPr/>
        </p:nvSpPr>
        <p:spPr>
          <a:xfrm>
            <a:off x="6377500" y="5020000"/>
            <a:ext cx="2376677" cy="12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1" name="文本框 50"/>
          <p:cNvSpPr txBox="1"/>
          <p:nvPr/>
        </p:nvSpPr>
        <p:spPr>
          <a:xfrm>
            <a:off x="201336" y="385894"/>
            <a:ext cx="2615583" cy="369332"/>
          </a:xfrm>
          <a:prstGeom prst="rect">
            <a:avLst/>
          </a:prstGeom>
          <a:noFill/>
        </p:spPr>
        <p:txBody>
          <a:bodyPr wrap="square" rtlCol="0">
            <a:spAutoFit/>
          </a:bodyPr>
          <a:lstStyle/>
          <a:p>
            <a:r>
              <a:rPr lang="zh-CN" altLang="en-US" sz="1800" dirty="0" smtClean="0"/>
              <a:t>请输入标题文字</a:t>
            </a:r>
            <a:endParaRPr lang="zh-CN" altLang="en-US" sz="1800" dirty="0"/>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17426"/>
                                        </p:tgtEl>
                                        <p:attrNameLst>
                                          <p:attrName>style.visibility</p:attrName>
                                        </p:attrNameLst>
                                      </p:cBhvr>
                                      <p:to>
                                        <p:strVal val="visible"/>
                                      </p:to>
                                    </p:set>
                                    <p:animEffect transition="in" filter="wipe(right)">
                                      <p:cBhvr>
                                        <p:cTn id="13" dur="500"/>
                                        <p:tgtEl>
                                          <p:spTgt spid="17426"/>
                                        </p:tgtEl>
                                      </p:cBhvr>
                                    </p:animEffect>
                                  </p:childTnLst>
                                </p:cTn>
                              </p:par>
                              <p:par>
                                <p:cTn id="14" presetID="22" presetClass="entr" presetSubtype="2" fill="hold" nodeType="withEffect">
                                  <p:stCondLst>
                                    <p:cond delay="0"/>
                                  </p:stCondLst>
                                  <p:childTnLst>
                                    <p:set>
                                      <p:cBhvr>
                                        <p:cTn id="15" dur="1" fill="hold">
                                          <p:stCondLst>
                                            <p:cond delay="0"/>
                                          </p:stCondLst>
                                        </p:cTn>
                                        <p:tgtEl>
                                          <p:spTgt spid="17429"/>
                                        </p:tgtEl>
                                        <p:attrNameLst>
                                          <p:attrName>style.visibility</p:attrName>
                                        </p:attrNameLst>
                                      </p:cBhvr>
                                      <p:to>
                                        <p:strVal val="visible"/>
                                      </p:to>
                                    </p:set>
                                    <p:animEffect transition="in" filter="wipe(right)">
                                      <p:cBhvr>
                                        <p:cTn id="16" dur="500"/>
                                        <p:tgtEl>
                                          <p:spTgt spid="17429"/>
                                        </p:tgtEl>
                                      </p:cBhvr>
                                    </p:animEffect>
                                  </p:childTnLst>
                                </p:cTn>
                              </p:par>
                              <p:par>
                                <p:cTn id="17" presetID="22" presetClass="entr" presetSubtype="8" fill="hold" nodeType="withEffect">
                                  <p:stCondLst>
                                    <p:cond delay="0"/>
                                  </p:stCondLst>
                                  <p:childTnLst>
                                    <p:set>
                                      <p:cBhvr>
                                        <p:cTn id="18" dur="1" fill="hold">
                                          <p:stCondLst>
                                            <p:cond delay="0"/>
                                          </p:stCondLst>
                                        </p:cTn>
                                        <p:tgtEl>
                                          <p:spTgt spid="17428"/>
                                        </p:tgtEl>
                                        <p:attrNameLst>
                                          <p:attrName>style.visibility</p:attrName>
                                        </p:attrNameLst>
                                      </p:cBhvr>
                                      <p:to>
                                        <p:strVal val="visible"/>
                                      </p:to>
                                    </p:set>
                                    <p:animEffect transition="in" filter="wipe(left)">
                                      <p:cBhvr>
                                        <p:cTn id="19" dur="500"/>
                                        <p:tgtEl>
                                          <p:spTgt spid="17428"/>
                                        </p:tgtEl>
                                      </p:cBhvr>
                                    </p:animEffect>
                                  </p:childTnLst>
                                </p:cTn>
                              </p:par>
                              <p:par>
                                <p:cTn id="20" presetID="22" presetClass="entr" presetSubtype="8" fill="hold" nodeType="withEffect">
                                  <p:stCondLst>
                                    <p:cond delay="0"/>
                                  </p:stCondLst>
                                  <p:childTnLst>
                                    <p:set>
                                      <p:cBhvr>
                                        <p:cTn id="21" dur="1" fill="hold">
                                          <p:stCondLst>
                                            <p:cond delay="0"/>
                                          </p:stCondLst>
                                        </p:cTn>
                                        <p:tgtEl>
                                          <p:spTgt spid="17427"/>
                                        </p:tgtEl>
                                        <p:attrNameLst>
                                          <p:attrName>style.visibility</p:attrName>
                                        </p:attrNameLst>
                                      </p:cBhvr>
                                      <p:to>
                                        <p:strVal val="visible"/>
                                      </p:to>
                                    </p:set>
                                    <p:animEffect transition="in" filter="wipe(left)">
                                      <p:cBhvr>
                                        <p:cTn id="22" dur="500"/>
                                        <p:tgtEl>
                                          <p:spTgt spid="17427"/>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par>
                          <p:cTn id="29" fill="hold">
                            <p:stCondLst>
                              <p:cond delay="2000"/>
                            </p:stCondLst>
                            <p:childTnLst>
                              <p:par>
                                <p:cTn id="30" presetID="2" presetClass="entr" presetSubtype="8"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0-#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1+#ppt_w/2"/>
                                          </p:val>
                                        </p:tav>
                                        <p:tav tm="100000">
                                          <p:val>
                                            <p:strVal val="#ppt_x"/>
                                          </p:val>
                                        </p:tav>
                                      </p:tavLst>
                                    </p:anim>
                                    <p:anim calcmode="lin" valueType="num">
                                      <p:cBhvr additive="base">
                                        <p:cTn id="37" dur="500" fill="hold"/>
                                        <p:tgtEl>
                                          <p:spTgt spid="24"/>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0-#ppt_w/2"/>
                                          </p:val>
                                        </p:tav>
                                        <p:tav tm="100000">
                                          <p:val>
                                            <p:strVal val="#ppt_x"/>
                                          </p:val>
                                        </p:tav>
                                      </p:tavLst>
                                    </p:anim>
                                    <p:anim calcmode="lin" valueType="num">
                                      <p:cBhvr additive="base">
                                        <p:cTn id="41" dur="500" fill="hold"/>
                                        <p:tgtEl>
                                          <p:spTgt spid="25"/>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1+#ppt_w/2"/>
                                          </p:val>
                                        </p:tav>
                                        <p:tav tm="100000">
                                          <p:val>
                                            <p:strVal val="#ppt_x"/>
                                          </p:val>
                                        </p:tav>
                                      </p:tavLst>
                                    </p:anim>
                                    <p:anim calcmode="lin" valueType="num">
                                      <p:cBhvr additive="base">
                                        <p:cTn id="45"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748779" y="1380483"/>
            <a:ext cx="2762949" cy="2595962"/>
          </a:xfrm>
          <a:prstGeom prst="ellipse">
            <a:avLst/>
          </a:prstGeom>
          <a:blipFill>
            <a:blip r:embed="rId1"/>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nvGrpSpPr>
          <p:cNvPr id="3" name="组合 6"/>
          <p:cNvGrpSpPr/>
          <p:nvPr/>
        </p:nvGrpSpPr>
        <p:grpSpPr>
          <a:xfrm>
            <a:off x="4113692" y="1380483"/>
            <a:ext cx="4279194" cy="1243762"/>
            <a:chOff x="1260704" y="3225949"/>
            <a:chExt cx="5705591" cy="1658347"/>
          </a:xfrm>
        </p:grpSpPr>
        <p:sp>
          <p:nvSpPr>
            <p:cNvPr id="4" name="矩形 3"/>
            <p:cNvSpPr/>
            <p:nvPr/>
          </p:nvSpPr>
          <p:spPr>
            <a:xfrm>
              <a:off x="1274881" y="3677812"/>
              <a:ext cx="5691414" cy="1206484"/>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endParaRPr lang="zh-CN" altLang="en-US" sz="11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 name="矩形 4"/>
            <p:cNvSpPr/>
            <p:nvPr/>
          </p:nvSpPr>
          <p:spPr>
            <a:xfrm>
              <a:off x="1260704" y="3225949"/>
              <a:ext cx="2241974" cy="540917"/>
            </a:xfrm>
            <a:prstGeom prst="rect">
              <a:avLst/>
            </a:prstGeom>
          </p:spPr>
          <p:txBody>
            <a:bodyPr wrap="square">
              <a:spAutoFit/>
              <a:scene3d>
                <a:camera prst="orthographicFront"/>
                <a:lightRig rig="threePt" dir="t"/>
              </a:scene3d>
              <a:sp3d contourW="12700"/>
            </a:bodyPr>
            <a:lstStyle/>
            <a:p>
              <a:pPr>
                <a:lnSpc>
                  <a:spcPct val="120000"/>
                </a:lnSpc>
              </a:pPr>
              <a:r>
                <a:rPr lang="zh-CN" altLang="en-US" sz="1800" b="1"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标题文字添加</a:t>
              </a:r>
              <a:endParaRPr lang="zh-CN" altLang="en-US" sz="1800" b="1"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6" name="组合 28"/>
          <p:cNvGrpSpPr/>
          <p:nvPr/>
        </p:nvGrpSpPr>
        <p:grpSpPr>
          <a:xfrm>
            <a:off x="4200524" y="2811954"/>
            <a:ext cx="1242332" cy="1276351"/>
            <a:chOff x="5513614" y="4141987"/>
            <a:chExt cx="1656443" cy="1701800"/>
          </a:xfrm>
        </p:grpSpPr>
        <p:grpSp>
          <p:nvGrpSpPr>
            <p:cNvPr id="7" name="组合 29"/>
            <p:cNvGrpSpPr/>
            <p:nvPr/>
          </p:nvGrpSpPr>
          <p:grpSpPr>
            <a:xfrm>
              <a:off x="5513614" y="4141987"/>
              <a:ext cx="849058" cy="849058"/>
              <a:chOff x="5653342" y="4296229"/>
              <a:chExt cx="945642" cy="945642"/>
            </a:xfrm>
          </p:grpSpPr>
          <p:sp>
            <p:nvSpPr>
              <p:cNvPr id="9" name="椭圆 8"/>
              <p:cNvSpPr/>
              <p:nvPr/>
            </p:nvSpPr>
            <p:spPr>
              <a:xfrm>
                <a:off x="5653342" y="4296229"/>
                <a:ext cx="945642" cy="94564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0" name="椭圆 13"/>
              <p:cNvSpPr/>
              <p:nvPr/>
            </p:nvSpPr>
            <p:spPr>
              <a:xfrm>
                <a:off x="5864352" y="4499174"/>
                <a:ext cx="523621" cy="539752"/>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sp>
          <p:nvSpPr>
            <p:cNvPr id="8" name="矩形 7"/>
            <p:cNvSpPr/>
            <p:nvPr/>
          </p:nvSpPr>
          <p:spPr>
            <a:xfrm>
              <a:off x="6428776" y="4243350"/>
              <a:ext cx="741281" cy="1600437"/>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文字</a:t>
              </a:r>
              <a:endParaRPr lang="en-US" altLang="zh-CN" b="1"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a:p>
              <a:pPr algn="ctr"/>
              <a:r>
                <a:rPr lang="zh-CN" altLang="en-US" b="1"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添加</a:t>
              </a:r>
              <a:endParaRPr lang="zh-CN" altLang="en-US" b="1"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11" name="组合 33"/>
          <p:cNvGrpSpPr/>
          <p:nvPr/>
        </p:nvGrpSpPr>
        <p:grpSpPr>
          <a:xfrm>
            <a:off x="5578043" y="2811954"/>
            <a:ext cx="1242332" cy="1276351"/>
            <a:chOff x="5513614" y="4141987"/>
            <a:chExt cx="1656443" cy="1701800"/>
          </a:xfrm>
        </p:grpSpPr>
        <p:grpSp>
          <p:nvGrpSpPr>
            <p:cNvPr id="12" name="组合 34"/>
            <p:cNvGrpSpPr/>
            <p:nvPr/>
          </p:nvGrpSpPr>
          <p:grpSpPr>
            <a:xfrm>
              <a:off x="5513614" y="4141987"/>
              <a:ext cx="849058" cy="849058"/>
              <a:chOff x="5653342" y="4296229"/>
              <a:chExt cx="945642" cy="945642"/>
            </a:xfrm>
          </p:grpSpPr>
          <p:sp>
            <p:nvSpPr>
              <p:cNvPr id="14" name="椭圆 13"/>
              <p:cNvSpPr/>
              <p:nvPr/>
            </p:nvSpPr>
            <p:spPr>
              <a:xfrm>
                <a:off x="5653342" y="4296229"/>
                <a:ext cx="945642" cy="94564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5" name="椭圆 21"/>
              <p:cNvSpPr/>
              <p:nvPr/>
            </p:nvSpPr>
            <p:spPr>
              <a:xfrm>
                <a:off x="5856287" y="4500440"/>
                <a:ext cx="539752" cy="537219"/>
              </a:xfrm>
              <a:custGeom>
                <a:avLst/>
                <a:gdLst>
                  <a:gd name="connsiteX0" fmla="*/ 262525 w 338138"/>
                  <a:gd name="connsiteY0" fmla="*/ 84138 h 336551"/>
                  <a:gd name="connsiteX1" fmla="*/ 314260 w 338138"/>
                  <a:gd name="connsiteY1" fmla="*/ 84138 h 336551"/>
                  <a:gd name="connsiteX2" fmla="*/ 338138 w 338138"/>
                  <a:gd name="connsiteY2" fmla="*/ 107802 h 336551"/>
                  <a:gd name="connsiteX3" fmla="*/ 338138 w 338138"/>
                  <a:gd name="connsiteY3" fmla="*/ 191940 h 336551"/>
                  <a:gd name="connsiteX4" fmla="*/ 314260 w 338138"/>
                  <a:gd name="connsiteY4" fmla="*/ 216918 h 336551"/>
                  <a:gd name="connsiteX5" fmla="*/ 314260 w 338138"/>
                  <a:gd name="connsiteY5" fmla="*/ 336551 h 336551"/>
                  <a:gd name="connsiteX6" fmla="*/ 241300 w 338138"/>
                  <a:gd name="connsiteY6" fmla="*/ 336551 h 336551"/>
                  <a:gd name="connsiteX7" fmla="*/ 241300 w 338138"/>
                  <a:gd name="connsiteY7" fmla="*/ 240582 h 336551"/>
                  <a:gd name="connsiteX8" fmla="*/ 265178 w 338138"/>
                  <a:gd name="connsiteY8" fmla="*/ 216918 h 336551"/>
                  <a:gd name="connsiteX9" fmla="*/ 265178 w 338138"/>
                  <a:gd name="connsiteY9" fmla="*/ 95970 h 336551"/>
                  <a:gd name="connsiteX10" fmla="*/ 262525 w 338138"/>
                  <a:gd name="connsiteY10" fmla="*/ 84138 h 336551"/>
                  <a:gd name="connsiteX11" fmla="*/ 120477 w 338138"/>
                  <a:gd name="connsiteY11" fmla="*/ 84138 h 336551"/>
                  <a:gd name="connsiteX12" fmla="*/ 217661 w 338138"/>
                  <a:gd name="connsiteY12" fmla="*/ 84138 h 336551"/>
                  <a:gd name="connsiteX13" fmla="*/ 241300 w 338138"/>
                  <a:gd name="connsiteY13" fmla="*/ 107802 h 336551"/>
                  <a:gd name="connsiteX14" fmla="*/ 241300 w 338138"/>
                  <a:gd name="connsiteY14" fmla="*/ 191940 h 336551"/>
                  <a:gd name="connsiteX15" fmla="*/ 217661 w 338138"/>
                  <a:gd name="connsiteY15" fmla="*/ 216918 h 336551"/>
                  <a:gd name="connsiteX16" fmla="*/ 217661 w 338138"/>
                  <a:gd name="connsiteY16" fmla="*/ 336551 h 336551"/>
                  <a:gd name="connsiteX17" fmla="*/ 120477 w 338138"/>
                  <a:gd name="connsiteY17" fmla="*/ 336551 h 336551"/>
                  <a:gd name="connsiteX18" fmla="*/ 120477 w 338138"/>
                  <a:gd name="connsiteY18" fmla="*/ 216918 h 336551"/>
                  <a:gd name="connsiteX19" fmla="*/ 96837 w 338138"/>
                  <a:gd name="connsiteY19" fmla="*/ 191940 h 336551"/>
                  <a:gd name="connsiteX20" fmla="*/ 96837 w 338138"/>
                  <a:gd name="connsiteY20" fmla="*/ 107802 h 336551"/>
                  <a:gd name="connsiteX21" fmla="*/ 120477 w 338138"/>
                  <a:gd name="connsiteY21" fmla="*/ 84138 h 336551"/>
                  <a:gd name="connsiteX22" fmla="*/ 23878 w 338138"/>
                  <a:gd name="connsiteY22" fmla="*/ 84138 h 336551"/>
                  <a:gd name="connsiteX23" fmla="*/ 75613 w 338138"/>
                  <a:gd name="connsiteY23" fmla="*/ 84138 h 336551"/>
                  <a:gd name="connsiteX24" fmla="*/ 72960 w 338138"/>
                  <a:gd name="connsiteY24" fmla="*/ 95970 h 336551"/>
                  <a:gd name="connsiteX25" fmla="*/ 72960 w 338138"/>
                  <a:gd name="connsiteY25" fmla="*/ 216918 h 336551"/>
                  <a:gd name="connsiteX26" fmla="*/ 96838 w 338138"/>
                  <a:gd name="connsiteY26" fmla="*/ 240582 h 336551"/>
                  <a:gd name="connsiteX27" fmla="*/ 96838 w 338138"/>
                  <a:gd name="connsiteY27" fmla="*/ 336551 h 336551"/>
                  <a:gd name="connsiteX28" fmla="*/ 23878 w 338138"/>
                  <a:gd name="connsiteY28" fmla="*/ 336551 h 336551"/>
                  <a:gd name="connsiteX29" fmla="*/ 23878 w 338138"/>
                  <a:gd name="connsiteY29" fmla="*/ 216918 h 336551"/>
                  <a:gd name="connsiteX30" fmla="*/ 0 w 338138"/>
                  <a:gd name="connsiteY30" fmla="*/ 191940 h 336551"/>
                  <a:gd name="connsiteX31" fmla="*/ 0 w 338138"/>
                  <a:gd name="connsiteY31" fmla="*/ 107802 h 336551"/>
                  <a:gd name="connsiteX32" fmla="*/ 23878 w 338138"/>
                  <a:gd name="connsiteY32" fmla="*/ 84138 h 336551"/>
                  <a:gd name="connsiteX33" fmla="*/ 265257 w 338138"/>
                  <a:gd name="connsiteY33" fmla="*/ 0 h 336551"/>
                  <a:gd name="connsiteX34" fmla="*/ 301625 w 338138"/>
                  <a:gd name="connsiteY34" fmla="*/ 35069 h 336551"/>
                  <a:gd name="connsiteX35" fmla="*/ 265257 w 338138"/>
                  <a:gd name="connsiteY35" fmla="*/ 71438 h 336551"/>
                  <a:gd name="connsiteX36" fmla="*/ 248371 w 338138"/>
                  <a:gd name="connsiteY36" fmla="*/ 66242 h 336551"/>
                  <a:gd name="connsiteX37" fmla="*/ 245774 w 338138"/>
                  <a:gd name="connsiteY37" fmla="*/ 64944 h 336551"/>
                  <a:gd name="connsiteX38" fmla="*/ 230187 w 338138"/>
                  <a:gd name="connsiteY38" fmla="*/ 35069 h 336551"/>
                  <a:gd name="connsiteX39" fmla="*/ 265257 w 338138"/>
                  <a:gd name="connsiteY39" fmla="*/ 0 h 336551"/>
                  <a:gd name="connsiteX40" fmla="*/ 169069 w 338138"/>
                  <a:gd name="connsiteY40" fmla="*/ 0 h 336551"/>
                  <a:gd name="connsiteX41" fmla="*/ 204788 w 338138"/>
                  <a:gd name="connsiteY41" fmla="*/ 35719 h 336551"/>
                  <a:gd name="connsiteX42" fmla="*/ 169069 w 338138"/>
                  <a:gd name="connsiteY42" fmla="*/ 71438 h 336551"/>
                  <a:gd name="connsiteX43" fmla="*/ 133350 w 338138"/>
                  <a:gd name="connsiteY43" fmla="*/ 35719 h 336551"/>
                  <a:gd name="connsiteX44" fmla="*/ 169069 w 338138"/>
                  <a:gd name="connsiteY44" fmla="*/ 0 h 336551"/>
                  <a:gd name="connsiteX45" fmla="*/ 72880 w 338138"/>
                  <a:gd name="connsiteY45" fmla="*/ 0 h 336551"/>
                  <a:gd name="connsiteX46" fmla="*/ 107950 w 338138"/>
                  <a:gd name="connsiteY46" fmla="*/ 35069 h 336551"/>
                  <a:gd name="connsiteX47" fmla="*/ 92363 w 338138"/>
                  <a:gd name="connsiteY47" fmla="*/ 64944 h 336551"/>
                  <a:gd name="connsiteX48" fmla="*/ 89766 w 338138"/>
                  <a:gd name="connsiteY48" fmla="*/ 66242 h 336551"/>
                  <a:gd name="connsiteX49" fmla="*/ 72880 w 338138"/>
                  <a:gd name="connsiteY49" fmla="*/ 71438 h 336551"/>
                  <a:gd name="connsiteX50" fmla="*/ 36512 w 338138"/>
                  <a:gd name="connsiteY50" fmla="*/ 35069 h 336551"/>
                  <a:gd name="connsiteX51" fmla="*/ 72880 w 338138"/>
                  <a:gd name="connsiteY51"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336551">
                    <a:moveTo>
                      <a:pt x="262525" y="84138"/>
                    </a:moveTo>
                    <a:cubicBezTo>
                      <a:pt x="262525" y="84138"/>
                      <a:pt x="262525" y="84138"/>
                      <a:pt x="314260" y="84138"/>
                    </a:cubicBezTo>
                    <a:cubicBezTo>
                      <a:pt x="338138" y="84138"/>
                      <a:pt x="338138" y="107802"/>
                      <a:pt x="338138" y="107802"/>
                    </a:cubicBezTo>
                    <a:cubicBezTo>
                      <a:pt x="338138" y="107802"/>
                      <a:pt x="338138" y="107802"/>
                      <a:pt x="338138" y="191940"/>
                    </a:cubicBezTo>
                    <a:cubicBezTo>
                      <a:pt x="338138" y="216918"/>
                      <a:pt x="314260" y="216918"/>
                      <a:pt x="314260" y="216918"/>
                    </a:cubicBezTo>
                    <a:cubicBezTo>
                      <a:pt x="314260" y="216918"/>
                      <a:pt x="314260" y="216918"/>
                      <a:pt x="314260" y="336551"/>
                    </a:cubicBezTo>
                    <a:cubicBezTo>
                      <a:pt x="314260" y="336551"/>
                      <a:pt x="314260" y="336551"/>
                      <a:pt x="241300" y="336551"/>
                    </a:cubicBezTo>
                    <a:cubicBezTo>
                      <a:pt x="241300" y="336551"/>
                      <a:pt x="241300" y="336551"/>
                      <a:pt x="241300" y="240582"/>
                    </a:cubicBezTo>
                    <a:cubicBezTo>
                      <a:pt x="241300" y="240582"/>
                      <a:pt x="265178" y="240582"/>
                      <a:pt x="265178" y="216918"/>
                    </a:cubicBezTo>
                    <a:cubicBezTo>
                      <a:pt x="265178" y="216918"/>
                      <a:pt x="265178" y="216918"/>
                      <a:pt x="265178" y="95970"/>
                    </a:cubicBezTo>
                    <a:cubicBezTo>
                      <a:pt x="265178" y="95970"/>
                      <a:pt x="265178" y="90711"/>
                      <a:pt x="262525" y="84138"/>
                    </a:cubicBezTo>
                    <a:close/>
                    <a:moveTo>
                      <a:pt x="120477" y="84138"/>
                    </a:moveTo>
                    <a:cubicBezTo>
                      <a:pt x="120477" y="84138"/>
                      <a:pt x="120477" y="84138"/>
                      <a:pt x="217661" y="84138"/>
                    </a:cubicBezTo>
                    <a:cubicBezTo>
                      <a:pt x="241300" y="84138"/>
                      <a:pt x="241300" y="107802"/>
                      <a:pt x="241300" y="107802"/>
                    </a:cubicBezTo>
                    <a:lnTo>
                      <a:pt x="241300" y="191940"/>
                    </a:lnTo>
                    <a:cubicBezTo>
                      <a:pt x="241300" y="216918"/>
                      <a:pt x="217661" y="216918"/>
                      <a:pt x="217661" y="216918"/>
                    </a:cubicBezTo>
                    <a:cubicBezTo>
                      <a:pt x="217661" y="216918"/>
                      <a:pt x="217661" y="216918"/>
                      <a:pt x="217661" y="336551"/>
                    </a:cubicBezTo>
                    <a:cubicBezTo>
                      <a:pt x="217661" y="336551"/>
                      <a:pt x="217661" y="336551"/>
                      <a:pt x="120477" y="336551"/>
                    </a:cubicBezTo>
                    <a:cubicBezTo>
                      <a:pt x="120477" y="336551"/>
                      <a:pt x="120477" y="336551"/>
                      <a:pt x="120477" y="216918"/>
                    </a:cubicBezTo>
                    <a:cubicBezTo>
                      <a:pt x="120477" y="216918"/>
                      <a:pt x="96837" y="216918"/>
                      <a:pt x="96837" y="191940"/>
                    </a:cubicBezTo>
                    <a:cubicBezTo>
                      <a:pt x="96837" y="191940"/>
                      <a:pt x="96837" y="191940"/>
                      <a:pt x="96837" y="107802"/>
                    </a:cubicBezTo>
                    <a:cubicBezTo>
                      <a:pt x="96837" y="84138"/>
                      <a:pt x="120477" y="84138"/>
                      <a:pt x="120477" y="84138"/>
                    </a:cubicBezTo>
                    <a:close/>
                    <a:moveTo>
                      <a:pt x="23878" y="84138"/>
                    </a:moveTo>
                    <a:cubicBezTo>
                      <a:pt x="23878" y="84138"/>
                      <a:pt x="23878" y="84138"/>
                      <a:pt x="75613" y="84138"/>
                    </a:cubicBezTo>
                    <a:cubicBezTo>
                      <a:pt x="72960" y="90711"/>
                      <a:pt x="72960" y="95970"/>
                      <a:pt x="72960" y="95970"/>
                    </a:cubicBezTo>
                    <a:cubicBezTo>
                      <a:pt x="72960" y="95970"/>
                      <a:pt x="72960" y="95970"/>
                      <a:pt x="72960" y="216918"/>
                    </a:cubicBezTo>
                    <a:cubicBezTo>
                      <a:pt x="72960" y="240582"/>
                      <a:pt x="96838" y="240582"/>
                      <a:pt x="96838" y="240582"/>
                    </a:cubicBezTo>
                    <a:cubicBezTo>
                      <a:pt x="96838" y="240582"/>
                      <a:pt x="96838" y="240582"/>
                      <a:pt x="96838" y="336551"/>
                    </a:cubicBezTo>
                    <a:cubicBezTo>
                      <a:pt x="96838" y="336551"/>
                      <a:pt x="96838" y="336551"/>
                      <a:pt x="23878" y="336551"/>
                    </a:cubicBezTo>
                    <a:cubicBezTo>
                      <a:pt x="23878" y="336551"/>
                      <a:pt x="23878" y="336551"/>
                      <a:pt x="23878" y="216918"/>
                    </a:cubicBezTo>
                    <a:cubicBezTo>
                      <a:pt x="23878" y="216918"/>
                      <a:pt x="0" y="216918"/>
                      <a:pt x="0" y="191940"/>
                    </a:cubicBezTo>
                    <a:cubicBezTo>
                      <a:pt x="0" y="191940"/>
                      <a:pt x="0" y="191940"/>
                      <a:pt x="0" y="107802"/>
                    </a:cubicBezTo>
                    <a:cubicBezTo>
                      <a:pt x="0" y="84138"/>
                      <a:pt x="23878" y="84138"/>
                      <a:pt x="23878" y="84138"/>
                    </a:cubicBezTo>
                    <a:close/>
                    <a:moveTo>
                      <a:pt x="265257" y="0"/>
                    </a:moveTo>
                    <a:cubicBezTo>
                      <a:pt x="284740" y="0"/>
                      <a:pt x="301625" y="15586"/>
                      <a:pt x="301625" y="35069"/>
                    </a:cubicBezTo>
                    <a:cubicBezTo>
                      <a:pt x="301625" y="55851"/>
                      <a:pt x="284740" y="71438"/>
                      <a:pt x="265257" y="71438"/>
                    </a:cubicBezTo>
                    <a:cubicBezTo>
                      <a:pt x="258762" y="71438"/>
                      <a:pt x="253567" y="70139"/>
                      <a:pt x="248371" y="66242"/>
                    </a:cubicBezTo>
                    <a:cubicBezTo>
                      <a:pt x="248371" y="66242"/>
                      <a:pt x="247072" y="66242"/>
                      <a:pt x="245774" y="64944"/>
                    </a:cubicBezTo>
                    <a:cubicBezTo>
                      <a:pt x="236681" y="59748"/>
                      <a:pt x="230187" y="48058"/>
                      <a:pt x="230187" y="35069"/>
                    </a:cubicBezTo>
                    <a:cubicBezTo>
                      <a:pt x="230187" y="15586"/>
                      <a:pt x="245774" y="0"/>
                      <a:pt x="265257" y="0"/>
                    </a:cubicBezTo>
                    <a:close/>
                    <a:moveTo>
                      <a:pt x="169069" y="0"/>
                    </a:moveTo>
                    <a:cubicBezTo>
                      <a:pt x="188796" y="0"/>
                      <a:pt x="204788" y="15992"/>
                      <a:pt x="204788" y="35719"/>
                    </a:cubicBezTo>
                    <a:cubicBezTo>
                      <a:pt x="204788" y="55446"/>
                      <a:pt x="188796" y="71438"/>
                      <a:pt x="169069" y="71438"/>
                    </a:cubicBezTo>
                    <a:cubicBezTo>
                      <a:pt x="149342" y="71438"/>
                      <a:pt x="133350" y="55446"/>
                      <a:pt x="133350" y="35719"/>
                    </a:cubicBezTo>
                    <a:cubicBezTo>
                      <a:pt x="133350" y="15992"/>
                      <a:pt x="149342" y="0"/>
                      <a:pt x="169069" y="0"/>
                    </a:cubicBezTo>
                    <a:close/>
                    <a:moveTo>
                      <a:pt x="72880" y="0"/>
                    </a:moveTo>
                    <a:cubicBezTo>
                      <a:pt x="92363" y="0"/>
                      <a:pt x="107950" y="15586"/>
                      <a:pt x="107950" y="35069"/>
                    </a:cubicBezTo>
                    <a:cubicBezTo>
                      <a:pt x="107950" y="48058"/>
                      <a:pt x="101456" y="59748"/>
                      <a:pt x="92363" y="64944"/>
                    </a:cubicBezTo>
                    <a:cubicBezTo>
                      <a:pt x="91065" y="66242"/>
                      <a:pt x="89766" y="66242"/>
                      <a:pt x="89766" y="66242"/>
                    </a:cubicBezTo>
                    <a:cubicBezTo>
                      <a:pt x="84570" y="70139"/>
                      <a:pt x="79375" y="71438"/>
                      <a:pt x="72880" y="71438"/>
                    </a:cubicBezTo>
                    <a:cubicBezTo>
                      <a:pt x="53397" y="71438"/>
                      <a:pt x="36512" y="55851"/>
                      <a:pt x="36512" y="35069"/>
                    </a:cubicBezTo>
                    <a:cubicBezTo>
                      <a:pt x="36512" y="15586"/>
                      <a:pt x="53397" y="0"/>
                      <a:pt x="7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sp>
          <p:nvSpPr>
            <p:cNvPr id="13" name="矩形 12"/>
            <p:cNvSpPr/>
            <p:nvPr/>
          </p:nvSpPr>
          <p:spPr>
            <a:xfrm>
              <a:off x="6428776" y="4243350"/>
              <a:ext cx="741281" cy="1600437"/>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文字</a:t>
              </a:r>
              <a:endParaRPr lang="en-US" altLang="zh-CN" b="1"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a:p>
              <a:pPr algn="ctr"/>
              <a:r>
                <a:rPr lang="zh-CN" altLang="en-US" b="1"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添加</a:t>
              </a:r>
              <a:endParaRPr lang="zh-CN" altLang="en-US" b="1"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16" name="组合 38"/>
          <p:cNvGrpSpPr/>
          <p:nvPr/>
        </p:nvGrpSpPr>
        <p:grpSpPr>
          <a:xfrm>
            <a:off x="6931273" y="2811954"/>
            <a:ext cx="1242332" cy="1276351"/>
            <a:chOff x="5513614" y="4141987"/>
            <a:chExt cx="1656443" cy="1701800"/>
          </a:xfrm>
        </p:grpSpPr>
        <p:grpSp>
          <p:nvGrpSpPr>
            <p:cNvPr id="17" name="组合 39"/>
            <p:cNvGrpSpPr/>
            <p:nvPr/>
          </p:nvGrpSpPr>
          <p:grpSpPr>
            <a:xfrm>
              <a:off x="5513614" y="4141987"/>
              <a:ext cx="849058" cy="849058"/>
              <a:chOff x="5653342" y="4296229"/>
              <a:chExt cx="945642" cy="945642"/>
            </a:xfrm>
          </p:grpSpPr>
          <p:sp>
            <p:nvSpPr>
              <p:cNvPr id="19" name="椭圆 18"/>
              <p:cNvSpPr/>
              <p:nvPr/>
            </p:nvSpPr>
            <p:spPr>
              <a:xfrm>
                <a:off x="5653342" y="4296229"/>
                <a:ext cx="945642" cy="9456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0" name="椭圆 26"/>
              <p:cNvSpPr/>
              <p:nvPr/>
            </p:nvSpPr>
            <p:spPr>
              <a:xfrm>
                <a:off x="5902115" y="4499174"/>
                <a:ext cx="448096" cy="539752"/>
              </a:xfrm>
              <a:custGeom>
                <a:avLst/>
                <a:gdLst>
                  <a:gd name="T0" fmla="*/ 212 w 212"/>
                  <a:gd name="T1" fmla="*/ 160 h 256"/>
                  <a:gd name="T2" fmla="*/ 210 w 212"/>
                  <a:gd name="T3" fmla="*/ 171 h 256"/>
                  <a:gd name="T4" fmla="*/ 203 w 212"/>
                  <a:gd name="T5" fmla="*/ 180 h 256"/>
                  <a:gd name="T6" fmla="*/ 208 w 212"/>
                  <a:gd name="T7" fmla="*/ 188 h 256"/>
                  <a:gd name="T8" fmla="*/ 209 w 212"/>
                  <a:gd name="T9" fmla="*/ 200 h 256"/>
                  <a:gd name="T10" fmla="*/ 205 w 212"/>
                  <a:gd name="T11" fmla="*/ 212 h 256"/>
                  <a:gd name="T12" fmla="*/ 200 w 212"/>
                  <a:gd name="T13" fmla="*/ 218 h 256"/>
                  <a:gd name="T14" fmla="*/ 193 w 212"/>
                  <a:gd name="T15" fmla="*/ 222 h 256"/>
                  <a:gd name="T16" fmla="*/ 194 w 212"/>
                  <a:gd name="T17" fmla="*/ 235 h 256"/>
                  <a:gd name="T18" fmla="*/ 186 w 212"/>
                  <a:gd name="T19" fmla="*/ 245 h 256"/>
                  <a:gd name="T20" fmla="*/ 176 w 212"/>
                  <a:gd name="T21" fmla="*/ 251 h 256"/>
                  <a:gd name="T22" fmla="*/ 169 w 212"/>
                  <a:gd name="T23" fmla="*/ 254 h 256"/>
                  <a:gd name="T24" fmla="*/ 131 w 212"/>
                  <a:gd name="T25" fmla="*/ 256 h 256"/>
                  <a:gd name="T26" fmla="*/ 91 w 212"/>
                  <a:gd name="T27" fmla="*/ 254 h 256"/>
                  <a:gd name="T28" fmla="*/ 60 w 212"/>
                  <a:gd name="T29" fmla="*/ 247 h 256"/>
                  <a:gd name="T30" fmla="*/ 55 w 212"/>
                  <a:gd name="T31" fmla="*/ 245 h 256"/>
                  <a:gd name="T32" fmla="*/ 50 w 212"/>
                  <a:gd name="T33" fmla="*/ 242 h 256"/>
                  <a:gd name="T34" fmla="*/ 46 w 212"/>
                  <a:gd name="T35" fmla="*/ 239 h 256"/>
                  <a:gd name="T36" fmla="*/ 42 w 212"/>
                  <a:gd name="T37" fmla="*/ 234 h 256"/>
                  <a:gd name="T38" fmla="*/ 0 w 212"/>
                  <a:gd name="T39" fmla="*/ 230 h 256"/>
                  <a:gd name="T40" fmla="*/ 0 w 212"/>
                  <a:gd name="T41" fmla="*/ 136 h 256"/>
                  <a:gd name="T42" fmla="*/ 15 w 212"/>
                  <a:gd name="T43" fmla="*/ 136 h 256"/>
                  <a:gd name="T44" fmla="*/ 30 w 212"/>
                  <a:gd name="T45" fmla="*/ 136 h 256"/>
                  <a:gd name="T46" fmla="*/ 37 w 212"/>
                  <a:gd name="T47" fmla="*/ 131 h 256"/>
                  <a:gd name="T48" fmla="*/ 41 w 212"/>
                  <a:gd name="T49" fmla="*/ 127 h 256"/>
                  <a:gd name="T50" fmla="*/ 43 w 212"/>
                  <a:gd name="T51" fmla="*/ 116 h 256"/>
                  <a:gd name="T52" fmla="*/ 46 w 212"/>
                  <a:gd name="T53" fmla="*/ 104 h 256"/>
                  <a:gd name="T54" fmla="*/ 50 w 212"/>
                  <a:gd name="T55" fmla="*/ 95 h 256"/>
                  <a:gd name="T56" fmla="*/ 56 w 212"/>
                  <a:gd name="T57" fmla="*/ 84 h 256"/>
                  <a:gd name="T58" fmla="*/ 73 w 212"/>
                  <a:gd name="T59" fmla="*/ 68 h 256"/>
                  <a:gd name="T60" fmla="*/ 89 w 212"/>
                  <a:gd name="T61" fmla="*/ 18 h 256"/>
                  <a:gd name="T62" fmla="*/ 89 w 212"/>
                  <a:gd name="T63" fmla="*/ 2 h 256"/>
                  <a:gd name="T64" fmla="*/ 97 w 212"/>
                  <a:gd name="T65" fmla="*/ 0 h 256"/>
                  <a:gd name="T66" fmla="*/ 117 w 212"/>
                  <a:gd name="T67" fmla="*/ 18 h 256"/>
                  <a:gd name="T68" fmla="*/ 121 w 212"/>
                  <a:gd name="T69" fmla="*/ 39 h 256"/>
                  <a:gd name="T70" fmla="*/ 114 w 212"/>
                  <a:gd name="T71" fmla="*/ 59 h 256"/>
                  <a:gd name="T72" fmla="*/ 109 w 212"/>
                  <a:gd name="T73" fmla="*/ 89 h 256"/>
                  <a:gd name="T74" fmla="*/ 113 w 212"/>
                  <a:gd name="T75" fmla="*/ 100 h 256"/>
                  <a:gd name="T76" fmla="*/ 122 w 212"/>
                  <a:gd name="T77" fmla="*/ 107 h 256"/>
                  <a:gd name="T78" fmla="*/ 126 w 212"/>
                  <a:gd name="T79" fmla="*/ 107 h 256"/>
                  <a:gd name="T80" fmla="*/ 131 w 212"/>
                  <a:gd name="T81" fmla="*/ 107 h 256"/>
                  <a:gd name="T82" fmla="*/ 136 w 212"/>
                  <a:gd name="T83" fmla="*/ 107 h 256"/>
                  <a:gd name="T84" fmla="*/ 141 w 212"/>
                  <a:gd name="T85" fmla="*/ 106 h 256"/>
                  <a:gd name="T86" fmla="*/ 152 w 212"/>
                  <a:gd name="T87" fmla="*/ 103 h 256"/>
                  <a:gd name="T88" fmla="*/ 164 w 212"/>
                  <a:gd name="T89" fmla="*/ 99 h 256"/>
                  <a:gd name="T90" fmla="*/ 188 w 212"/>
                  <a:gd name="T91" fmla="*/ 98 h 256"/>
                  <a:gd name="T92" fmla="*/ 198 w 212"/>
                  <a:gd name="T93" fmla="*/ 101 h 256"/>
                  <a:gd name="T94" fmla="*/ 205 w 212"/>
                  <a:gd name="T95" fmla="*/ 106 h 256"/>
                  <a:gd name="T96" fmla="*/ 206 w 212"/>
                  <a:gd name="T97" fmla="*/ 109 h 256"/>
                  <a:gd name="T98" fmla="*/ 207 w 212"/>
                  <a:gd name="T99" fmla="*/ 112 h 256"/>
                  <a:gd name="T100" fmla="*/ 208 w 212"/>
                  <a:gd name="T101" fmla="*/ 115 h 256"/>
                  <a:gd name="T102" fmla="*/ 208 w 212"/>
                  <a:gd name="T103" fmla="*/ 118 h 256"/>
                  <a:gd name="T104" fmla="*/ 208 w 212"/>
                  <a:gd name="T105" fmla="*/ 123 h 256"/>
                  <a:gd name="T106" fmla="*/ 203 w 212"/>
                  <a:gd name="T107" fmla="*/ 136 h 256"/>
                  <a:gd name="T108" fmla="*/ 205 w 212"/>
                  <a:gd name="T109" fmla="*/ 139 h 256"/>
                  <a:gd name="T110" fmla="*/ 207 w 212"/>
                  <a:gd name="T111" fmla="*/ 141 h 256"/>
                  <a:gd name="T112" fmla="*/ 209 w 212"/>
                  <a:gd name="T113" fmla="*/ 144 h 256"/>
                  <a:gd name="T114" fmla="*/ 210 w 212"/>
                  <a:gd name="T115" fmla="*/ 147 h 256"/>
                  <a:gd name="T116" fmla="*/ 211 w 212"/>
                  <a:gd name="T117" fmla="*/ 150 h 256"/>
                  <a:gd name="T118" fmla="*/ 212 w 212"/>
                  <a:gd name="T119" fmla="*/ 155 h 256"/>
                  <a:gd name="T120" fmla="*/ 212 w 212"/>
                  <a:gd name="T121" fmla="*/ 16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2" h="256">
                    <a:moveTo>
                      <a:pt x="212" y="160"/>
                    </a:moveTo>
                    <a:cubicBezTo>
                      <a:pt x="212" y="165"/>
                      <a:pt x="211" y="169"/>
                      <a:pt x="210" y="171"/>
                    </a:cubicBezTo>
                    <a:cubicBezTo>
                      <a:pt x="209" y="174"/>
                      <a:pt x="206" y="177"/>
                      <a:pt x="203" y="180"/>
                    </a:cubicBezTo>
                    <a:cubicBezTo>
                      <a:pt x="205" y="182"/>
                      <a:pt x="207" y="185"/>
                      <a:pt x="208" y="188"/>
                    </a:cubicBezTo>
                    <a:cubicBezTo>
                      <a:pt x="208" y="191"/>
                      <a:pt x="209" y="195"/>
                      <a:pt x="209" y="200"/>
                    </a:cubicBezTo>
                    <a:cubicBezTo>
                      <a:pt x="208" y="205"/>
                      <a:pt x="207" y="209"/>
                      <a:pt x="205" y="212"/>
                    </a:cubicBezTo>
                    <a:cubicBezTo>
                      <a:pt x="203" y="215"/>
                      <a:pt x="201" y="217"/>
                      <a:pt x="200" y="218"/>
                    </a:cubicBezTo>
                    <a:cubicBezTo>
                      <a:pt x="199" y="219"/>
                      <a:pt x="196" y="220"/>
                      <a:pt x="193" y="222"/>
                    </a:cubicBezTo>
                    <a:cubicBezTo>
                      <a:pt x="195" y="227"/>
                      <a:pt x="195" y="231"/>
                      <a:pt x="194" y="235"/>
                    </a:cubicBezTo>
                    <a:cubicBezTo>
                      <a:pt x="192" y="239"/>
                      <a:pt x="190" y="242"/>
                      <a:pt x="186" y="245"/>
                    </a:cubicBezTo>
                    <a:cubicBezTo>
                      <a:pt x="183" y="248"/>
                      <a:pt x="180" y="250"/>
                      <a:pt x="176" y="251"/>
                    </a:cubicBezTo>
                    <a:cubicBezTo>
                      <a:pt x="173" y="253"/>
                      <a:pt x="171" y="254"/>
                      <a:pt x="169" y="254"/>
                    </a:cubicBezTo>
                    <a:cubicBezTo>
                      <a:pt x="157" y="255"/>
                      <a:pt x="144" y="256"/>
                      <a:pt x="131" y="256"/>
                    </a:cubicBezTo>
                    <a:cubicBezTo>
                      <a:pt x="118" y="256"/>
                      <a:pt x="104" y="256"/>
                      <a:pt x="91" y="254"/>
                    </a:cubicBezTo>
                    <a:cubicBezTo>
                      <a:pt x="77" y="253"/>
                      <a:pt x="67" y="250"/>
                      <a:pt x="60" y="247"/>
                    </a:cubicBezTo>
                    <a:cubicBezTo>
                      <a:pt x="60" y="247"/>
                      <a:pt x="58" y="246"/>
                      <a:pt x="55" y="245"/>
                    </a:cubicBezTo>
                    <a:cubicBezTo>
                      <a:pt x="53" y="243"/>
                      <a:pt x="51" y="243"/>
                      <a:pt x="50" y="242"/>
                    </a:cubicBezTo>
                    <a:cubicBezTo>
                      <a:pt x="49" y="241"/>
                      <a:pt x="47" y="240"/>
                      <a:pt x="46" y="239"/>
                    </a:cubicBezTo>
                    <a:cubicBezTo>
                      <a:pt x="44" y="237"/>
                      <a:pt x="43" y="236"/>
                      <a:pt x="42" y="234"/>
                    </a:cubicBezTo>
                    <a:cubicBezTo>
                      <a:pt x="37" y="231"/>
                      <a:pt x="24" y="230"/>
                      <a:pt x="0" y="230"/>
                    </a:cubicBezTo>
                    <a:cubicBezTo>
                      <a:pt x="0" y="136"/>
                      <a:pt x="0" y="136"/>
                      <a:pt x="0" y="136"/>
                    </a:cubicBezTo>
                    <a:cubicBezTo>
                      <a:pt x="5" y="136"/>
                      <a:pt x="10" y="136"/>
                      <a:pt x="15" y="136"/>
                    </a:cubicBezTo>
                    <a:cubicBezTo>
                      <a:pt x="21" y="136"/>
                      <a:pt x="26" y="136"/>
                      <a:pt x="30" y="136"/>
                    </a:cubicBezTo>
                    <a:cubicBezTo>
                      <a:pt x="35" y="135"/>
                      <a:pt x="37" y="134"/>
                      <a:pt x="37" y="131"/>
                    </a:cubicBezTo>
                    <a:cubicBezTo>
                      <a:pt x="38" y="130"/>
                      <a:pt x="40" y="128"/>
                      <a:pt x="41" y="127"/>
                    </a:cubicBezTo>
                    <a:cubicBezTo>
                      <a:pt x="41" y="126"/>
                      <a:pt x="42" y="122"/>
                      <a:pt x="43" y="116"/>
                    </a:cubicBezTo>
                    <a:cubicBezTo>
                      <a:pt x="45" y="111"/>
                      <a:pt x="46" y="107"/>
                      <a:pt x="46" y="104"/>
                    </a:cubicBezTo>
                    <a:cubicBezTo>
                      <a:pt x="47" y="102"/>
                      <a:pt x="48" y="99"/>
                      <a:pt x="50" y="95"/>
                    </a:cubicBezTo>
                    <a:cubicBezTo>
                      <a:pt x="52" y="91"/>
                      <a:pt x="54" y="87"/>
                      <a:pt x="56" y="84"/>
                    </a:cubicBezTo>
                    <a:cubicBezTo>
                      <a:pt x="73" y="68"/>
                      <a:pt x="73" y="68"/>
                      <a:pt x="73" y="68"/>
                    </a:cubicBezTo>
                    <a:cubicBezTo>
                      <a:pt x="84" y="48"/>
                      <a:pt x="89" y="32"/>
                      <a:pt x="89" y="18"/>
                    </a:cubicBezTo>
                    <a:cubicBezTo>
                      <a:pt x="89" y="2"/>
                      <a:pt x="89" y="2"/>
                      <a:pt x="89" y="2"/>
                    </a:cubicBezTo>
                    <a:cubicBezTo>
                      <a:pt x="90" y="1"/>
                      <a:pt x="92" y="0"/>
                      <a:pt x="97" y="0"/>
                    </a:cubicBezTo>
                    <a:cubicBezTo>
                      <a:pt x="107" y="0"/>
                      <a:pt x="114" y="6"/>
                      <a:pt x="117" y="18"/>
                    </a:cubicBezTo>
                    <a:cubicBezTo>
                      <a:pt x="121" y="39"/>
                      <a:pt x="121" y="39"/>
                      <a:pt x="121" y="39"/>
                    </a:cubicBezTo>
                    <a:cubicBezTo>
                      <a:pt x="120" y="49"/>
                      <a:pt x="118" y="56"/>
                      <a:pt x="114" y="59"/>
                    </a:cubicBezTo>
                    <a:cubicBezTo>
                      <a:pt x="112" y="75"/>
                      <a:pt x="111" y="85"/>
                      <a:pt x="109" y="89"/>
                    </a:cubicBezTo>
                    <a:cubicBezTo>
                      <a:pt x="108" y="93"/>
                      <a:pt x="110" y="97"/>
                      <a:pt x="113" y="100"/>
                    </a:cubicBezTo>
                    <a:cubicBezTo>
                      <a:pt x="116" y="104"/>
                      <a:pt x="119" y="106"/>
                      <a:pt x="122" y="107"/>
                    </a:cubicBezTo>
                    <a:cubicBezTo>
                      <a:pt x="124" y="107"/>
                      <a:pt x="126" y="107"/>
                      <a:pt x="126" y="107"/>
                    </a:cubicBezTo>
                    <a:cubicBezTo>
                      <a:pt x="127" y="107"/>
                      <a:pt x="129" y="107"/>
                      <a:pt x="131" y="107"/>
                    </a:cubicBezTo>
                    <a:cubicBezTo>
                      <a:pt x="133" y="107"/>
                      <a:pt x="134" y="107"/>
                      <a:pt x="136" y="107"/>
                    </a:cubicBezTo>
                    <a:cubicBezTo>
                      <a:pt x="138" y="107"/>
                      <a:pt x="139" y="106"/>
                      <a:pt x="141" y="106"/>
                    </a:cubicBezTo>
                    <a:cubicBezTo>
                      <a:pt x="143" y="105"/>
                      <a:pt x="147" y="104"/>
                      <a:pt x="152" y="103"/>
                    </a:cubicBezTo>
                    <a:cubicBezTo>
                      <a:pt x="158" y="101"/>
                      <a:pt x="162" y="100"/>
                      <a:pt x="164" y="99"/>
                    </a:cubicBezTo>
                    <a:cubicBezTo>
                      <a:pt x="173" y="97"/>
                      <a:pt x="181" y="97"/>
                      <a:pt x="188" y="98"/>
                    </a:cubicBezTo>
                    <a:cubicBezTo>
                      <a:pt x="191" y="99"/>
                      <a:pt x="195" y="100"/>
                      <a:pt x="198" y="101"/>
                    </a:cubicBezTo>
                    <a:cubicBezTo>
                      <a:pt x="202" y="103"/>
                      <a:pt x="204" y="104"/>
                      <a:pt x="205" y="106"/>
                    </a:cubicBezTo>
                    <a:cubicBezTo>
                      <a:pt x="205" y="106"/>
                      <a:pt x="205" y="107"/>
                      <a:pt x="206" y="109"/>
                    </a:cubicBezTo>
                    <a:cubicBezTo>
                      <a:pt x="207" y="111"/>
                      <a:pt x="207" y="112"/>
                      <a:pt x="207" y="112"/>
                    </a:cubicBezTo>
                    <a:cubicBezTo>
                      <a:pt x="207" y="112"/>
                      <a:pt x="207" y="113"/>
                      <a:pt x="208" y="115"/>
                    </a:cubicBezTo>
                    <a:cubicBezTo>
                      <a:pt x="208" y="116"/>
                      <a:pt x="209" y="118"/>
                      <a:pt x="208" y="118"/>
                    </a:cubicBezTo>
                    <a:cubicBezTo>
                      <a:pt x="208" y="119"/>
                      <a:pt x="208" y="120"/>
                      <a:pt x="208" y="123"/>
                    </a:cubicBezTo>
                    <a:cubicBezTo>
                      <a:pt x="208" y="125"/>
                      <a:pt x="206" y="129"/>
                      <a:pt x="203" y="136"/>
                    </a:cubicBezTo>
                    <a:cubicBezTo>
                      <a:pt x="203" y="136"/>
                      <a:pt x="204" y="137"/>
                      <a:pt x="205" y="139"/>
                    </a:cubicBezTo>
                    <a:cubicBezTo>
                      <a:pt x="206" y="140"/>
                      <a:pt x="207" y="141"/>
                      <a:pt x="207" y="141"/>
                    </a:cubicBezTo>
                    <a:cubicBezTo>
                      <a:pt x="207" y="142"/>
                      <a:pt x="208" y="143"/>
                      <a:pt x="209" y="144"/>
                    </a:cubicBezTo>
                    <a:cubicBezTo>
                      <a:pt x="209" y="145"/>
                      <a:pt x="210" y="146"/>
                      <a:pt x="210" y="147"/>
                    </a:cubicBezTo>
                    <a:cubicBezTo>
                      <a:pt x="210" y="148"/>
                      <a:pt x="211" y="149"/>
                      <a:pt x="211" y="150"/>
                    </a:cubicBezTo>
                    <a:cubicBezTo>
                      <a:pt x="211" y="152"/>
                      <a:pt x="212" y="153"/>
                      <a:pt x="212" y="155"/>
                    </a:cubicBezTo>
                    <a:cubicBezTo>
                      <a:pt x="212" y="156"/>
                      <a:pt x="212" y="158"/>
                      <a:pt x="212" y="1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sp>
          <p:nvSpPr>
            <p:cNvPr id="18" name="矩形 17"/>
            <p:cNvSpPr/>
            <p:nvPr/>
          </p:nvSpPr>
          <p:spPr>
            <a:xfrm>
              <a:off x="6428776" y="4243350"/>
              <a:ext cx="741281" cy="1600437"/>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文字</a:t>
              </a:r>
              <a:endParaRPr lang="en-US" altLang="zh-CN" b="1"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a:p>
              <a:pPr algn="ctr"/>
              <a:r>
                <a:rPr lang="zh-CN" altLang="en-US" b="1"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添加</a:t>
              </a:r>
              <a:endParaRPr lang="zh-CN" altLang="en-US" b="1"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sp>
        <p:nvSpPr>
          <p:cNvPr id="25" name="矩形 24"/>
          <p:cNvSpPr/>
          <p:nvPr/>
        </p:nvSpPr>
        <p:spPr>
          <a:xfrm>
            <a:off x="0" y="-1"/>
            <a:ext cx="9144000" cy="12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6" name="矩形 25"/>
          <p:cNvSpPr/>
          <p:nvPr/>
        </p:nvSpPr>
        <p:spPr>
          <a:xfrm>
            <a:off x="349112" y="-1"/>
            <a:ext cx="2376677" cy="12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7" name="矩形 26"/>
          <p:cNvSpPr/>
          <p:nvPr/>
        </p:nvSpPr>
        <p:spPr>
          <a:xfrm>
            <a:off x="0" y="5020000"/>
            <a:ext cx="9144000" cy="12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8" name="矩形 27"/>
          <p:cNvSpPr/>
          <p:nvPr/>
        </p:nvSpPr>
        <p:spPr>
          <a:xfrm>
            <a:off x="6377500" y="5020000"/>
            <a:ext cx="2376677" cy="12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9" name="文本框 28"/>
          <p:cNvSpPr txBox="1"/>
          <p:nvPr/>
        </p:nvSpPr>
        <p:spPr>
          <a:xfrm>
            <a:off x="201336" y="385894"/>
            <a:ext cx="2615583" cy="369332"/>
          </a:xfrm>
          <a:prstGeom prst="rect">
            <a:avLst/>
          </a:prstGeom>
          <a:noFill/>
        </p:spPr>
        <p:txBody>
          <a:bodyPr wrap="square" rtlCol="0">
            <a:spAutoFit/>
          </a:bodyPr>
          <a:lstStyle/>
          <a:p>
            <a:r>
              <a:rPr lang="zh-CN" altLang="en-US" sz="1800" dirty="0" smtClean="0"/>
              <a:t>请输入标题文字</a:t>
            </a:r>
            <a:endParaRPr lang="zh-CN" altLang="en-US" sz="1800" dirty="0"/>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1" decel="10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1129545"/>
            <a:ext cx="9144000" cy="3057991"/>
          </a:xfrm>
          <a:prstGeom prst="rect">
            <a:avLst/>
          </a:prstGeom>
          <a:solidFill>
            <a:schemeClr val="accent4">
              <a:lumMod val="20000"/>
              <a:lumOff val="80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 name="文本框 21"/>
          <p:cNvSpPr txBox="1"/>
          <p:nvPr/>
        </p:nvSpPr>
        <p:spPr>
          <a:xfrm>
            <a:off x="4305330" y="1662990"/>
            <a:ext cx="3896839" cy="484603"/>
          </a:xfrm>
          <a:prstGeom prst="rect">
            <a:avLst/>
          </a:prstGeom>
          <a:noFill/>
        </p:spPr>
        <p:txBody>
          <a:bodyPr wrap="square" lIns="68448" tIns="34218" rIns="68448" bIns="34218" rtlCol="0">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8565"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6730" algn="l" defTabSz="1218565" rtl="0" eaLnBrk="1" latinLnBrk="0" hangingPunct="1">
              <a:defRPr sz="2400" kern="1200">
                <a:solidFill>
                  <a:schemeClr val="tx1"/>
                </a:solidFill>
                <a:latin typeface="+mn-lt"/>
                <a:ea typeface="+mn-ea"/>
                <a:cs typeface="+mn-cs"/>
              </a:defRPr>
            </a:lvl6pPr>
            <a:lvl7pPr marL="3656330"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a:lstStyle>
          <a:p>
            <a:r>
              <a:rPr lang="zh-CN" altLang="en-US" sz="2700" b="1"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添加标题内容</a:t>
            </a:r>
            <a:endParaRPr lang="zh-CN" altLang="en-US" sz="2700" b="1"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nvGrpSpPr>
          <p:cNvPr id="4" name="组合 3"/>
          <p:cNvGrpSpPr/>
          <p:nvPr/>
        </p:nvGrpSpPr>
        <p:grpSpPr>
          <a:xfrm>
            <a:off x="1485139" y="1495733"/>
            <a:ext cx="2323531" cy="2068431"/>
            <a:chOff x="4345444" y="2542859"/>
            <a:chExt cx="1810550" cy="1811205"/>
          </a:xfrm>
        </p:grpSpPr>
        <p:grpSp>
          <p:nvGrpSpPr>
            <p:cNvPr id="10" name="组合 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2" name="同心圆 16"/>
              <p:cNvSpPr/>
              <p:nvPr/>
            </p:nvSpPr>
            <p:spPr>
              <a:xfrm>
                <a:off x="1463339" y="1072758"/>
                <a:ext cx="1546058" cy="1546058"/>
              </a:xfrm>
              <a:prstGeom prst="hexagon">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218565" rtl="0" eaLnBrk="1" latinLnBrk="0" hangingPunct="1">
                  <a:defRPr sz="2400" kern="1200">
                    <a:solidFill>
                      <a:schemeClr val="lt1"/>
                    </a:solidFill>
                    <a:latin typeface="+mn-lt"/>
                    <a:ea typeface="+mn-ea"/>
                    <a:cs typeface="+mn-cs"/>
                  </a:defRPr>
                </a:lvl1pPr>
                <a:lvl2pPr marL="609600" algn="l" defTabSz="1218565" rtl="0" eaLnBrk="1" latinLnBrk="0" hangingPunct="1">
                  <a:defRPr sz="2400" kern="1200">
                    <a:solidFill>
                      <a:schemeClr val="lt1"/>
                    </a:solidFill>
                    <a:latin typeface="+mn-lt"/>
                    <a:ea typeface="+mn-ea"/>
                    <a:cs typeface="+mn-cs"/>
                  </a:defRPr>
                </a:lvl2pPr>
                <a:lvl3pPr marL="1218565" algn="l" defTabSz="1218565" rtl="0" eaLnBrk="1" latinLnBrk="0" hangingPunct="1">
                  <a:defRPr sz="2400" kern="1200">
                    <a:solidFill>
                      <a:schemeClr val="lt1"/>
                    </a:solidFill>
                    <a:latin typeface="+mn-lt"/>
                    <a:ea typeface="+mn-ea"/>
                    <a:cs typeface="+mn-cs"/>
                  </a:defRPr>
                </a:lvl3pPr>
                <a:lvl4pPr marL="1828165" algn="l" defTabSz="1218565" rtl="0" eaLnBrk="1" latinLnBrk="0" hangingPunct="1">
                  <a:defRPr sz="2400" kern="1200">
                    <a:solidFill>
                      <a:schemeClr val="lt1"/>
                    </a:solidFill>
                    <a:latin typeface="+mn-lt"/>
                    <a:ea typeface="+mn-ea"/>
                    <a:cs typeface="+mn-cs"/>
                  </a:defRPr>
                </a:lvl4pPr>
                <a:lvl5pPr marL="2437765" algn="l" defTabSz="1218565" rtl="0" eaLnBrk="1" latinLnBrk="0" hangingPunct="1">
                  <a:defRPr sz="2400" kern="1200">
                    <a:solidFill>
                      <a:schemeClr val="lt1"/>
                    </a:solidFill>
                    <a:latin typeface="+mn-lt"/>
                    <a:ea typeface="+mn-ea"/>
                    <a:cs typeface="+mn-cs"/>
                  </a:defRPr>
                </a:lvl5pPr>
                <a:lvl6pPr marL="3046730" algn="l" defTabSz="1218565" rtl="0" eaLnBrk="1" latinLnBrk="0" hangingPunct="1">
                  <a:defRPr sz="2400" kern="1200">
                    <a:solidFill>
                      <a:schemeClr val="lt1"/>
                    </a:solidFill>
                    <a:latin typeface="+mn-lt"/>
                    <a:ea typeface="+mn-ea"/>
                    <a:cs typeface="+mn-cs"/>
                  </a:defRPr>
                </a:lvl6pPr>
                <a:lvl7pPr marL="3656330" algn="l" defTabSz="1218565" rtl="0" eaLnBrk="1" latinLnBrk="0" hangingPunct="1">
                  <a:defRPr sz="2400" kern="1200">
                    <a:solidFill>
                      <a:schemeClr val="lt1"/>
                    </a:solidFill>
                    <a:latin typeface="+mn-lt"/>
                    <a:ea typeface="+mn-ea"/>
                    <a:cs typeface="+mn-cs"/>
                  </a:defRPr>
                </a:lvl7pPr>
                <a:lvl8pPr marL="4265930" algn="l" defTabSz="1218565" rtl="0" eaLnBrk="1" latinLnBrk="0" hangingPunct="1">
                  <a:defRPr sz="2400" kern="1200">
                    <a:solidFill>
                      <a:schemeClr val="lt1"/>
                    </a:solidFill>
                    <a:latin typeface="+mn-lt"/>
                    <a:ea typeface="+mn-ea"/>
                    <a:cs typeface="+mn-cs"/>
                  </a:defRPr>
                </a:lvl8pPr>
                <a:lvl9pPr marL="4875530" algn="l" defTabSz="1218565" rtl="0" eaLnBrk="1" latinLnBrk="0" hangingPunct="1">
                  <a:defRPr sz="2400" kern="1200">
                    <a:solidFill>
                      <a:schemeClr val="lt1"/>
                    </a:solidFill>
                    <a:latin typeface="+mn-lt"/>
                    <a:ea typeface="+mn-ea"/>
                    <a:cs typeface="+mn-cs"/>
                  </a:defRPr>
                </a:lvl9pPr>
              </a:lstStyle>
              <a:p>
                <a:pPr algn="ctr"/>
                <a:endParaRPr lang="zh-CN" altLang="en-US" sz="1800">
                  <a:solidFill>
                    <a:schemeClr val="tx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3" name="椭圆 12"/>
              <p:cNvSpPr/>
              <p:nvPr/>
            </p:nvSpPr>
            <p:spPr>
              <a:xfrm>
                <a:off x="1484233" y="1093651"/>
                <a:ext cx="1504274" cy="1504273"/>
              </a:xfrm>
              <a:prstGeom prst="hexagon">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218565" rtl="0" eaLnBrk="1" latinLnBrk="0" hangingPunct="1">
                  <a:defRPr sz="2400" kern="1200">
                    <a:solidFill>
                      <a:schemeClr val="lt1"/>
                    </a:solidFill>
                    <a:latin typeface="+mn-lt"/>
                    <a:ea typeface="+mn-ea"/>
                    <a:cs typeface="+mn-cs"/>
                  </a:defRPr>
                </a:lvl1pPr>
                <a:lvl2pPr marL="609600" algn="l" defTabSz="1218565" rtl="0" eaLnBrk="1" latinLnBrk="0" hangingPunct="1">
                  <a:defRPr sz="2400" kern="1200">
                    <a:solidFill>
                      <a:schemeClr val="lt1"/>
                    </a:solidFill>
                    <a:latin typeface="+mn-lt"/>
                    <a:ea typeface="+mn-ea"/>
                    <a:cs typeface="+mn-cs"/>
                  </a:defRPr>
                </a:lvl2pPr>
                <a:lvl3pPr marL="1218565" algn="l" defTabSz="1218565" rtl="0" eaLnBrk="1" latinLnBrk="0" hangingPunct="1">
                  <a:defRPr sz="2400" kern="1200">
                    <a:solidFill>
                      <a:schemeClr val="lt1"/>
                    </a:solidFill>
                    <a:latin typeface="+mn-lt"/>
                    <a:ea typeface="+mn-ea"/>
                    <a:cs typeface="+mn-cs"/>
                  </a:defRPr>
                </a:lvl3pPr>
                <a:lvl4pPr marL="1828165" algn="l" defTabSz="1218565" rtl="0" eaLnBrk="1" latinLnBrk="0" hangingPunct="1">
                  <a:defRPr sz="2400" kern="1200">
                    <a:solidFill>
                      <a:schemeClr val="lt1"/>
                    </a:solidFill>
                    <a:latin typeface="+mn-lt"/>
                    <a:ea typeface="+mn-ea"/>
                    <a:cs typeface="+mn-cs"/>
                  </a:defRPr>
                </a:lvl4pPr>
                <a:lvl5pPr marL="2437765" algn="l" defTabSz="1218565" rtl="0" eaLnBrk="1" latinLnBrk="0" hangingPunct="1">
                  <a:defRPr sz="2400" kern="1200">
                    <a:solidFill>
                      <a:schemeClr val="lt1"/>
                    </a:solidFill>
                    <a:latin typeface="+mn-lt"/>
                    <a:ea typeface="+mn-ea"/>
                    <a:cs typeface="+mn-cs"/>
                  </a:defRPr>
                </a:lvl5pPr>
                <a:lvl6pPr marL="3046730" algn="l" defTabSz="1218565" rtl="0" eaLnBrk="1" latinLnBrk="0" hangingPunct="1">
                  <a:defRPr sz="2400" kern="1200">
                    <a:solidFill>
                      <a:schemeClr val="lt1"/>
                    </a:solidFill>
                    <a:latin typeface="+mn-lt"/>
                    <a:ea typeface="+mn-ea"/>
                    <a:cs typeface="+mn-cs"/>
                  </a:defRPr>
                </a:lvl6pPr>
                <a:lvl7pPr marL="3656330" algn="l" defTabSz="1218565" rtl="0" eaLnBrk="1" latinLnBrk="0" hangingPunct="1">
                  <a:defRPr sz="2400" kern="1200">
                    <a:solidFill>
                      <a:schemeClr val="lt1"/>
                    </a:solidFill>
                    <a:latin typeface="+mn-lt"/>
                    <a:ea typeface="+mn-ea"/>
                    <a:cs typeface="+mn-cs"/>
                  </a:defRPr>
                </a:lvl7pPr>
                <a:lvl8pPr marL="4265930" algn="l" defTabSz="1218565" rtl="0" eaLnBrk="1" latinLnBrk="0" hangingPunct="1">
                  <a:defRPr sz="2400" kern="1200">
                    <a:solidFill>
                      <a:schemeClr val="lt1"/>
                    </a:solidFill>
                    <a:latin typeface="+mn-lt"/>
                    <a:ea typeface="+mn-ea"/>
                    <a:cs typeface="+mn-cs"/>
                  </a:defRPr>
                </a:lvl8pPr>
                <a:lvl9pPr marL="4875530" algn="l" defTabSz="1218565" rtl="0" eaLnBrk="1" latinLnBrk="0" hangingPunct="1">
                  <a:defRPr sz="2400" kern="1200">
                    <a:solidFill>
                      <a:schemeClr val="lt1"/>
                    </a:solidFill>
                    <a:latin typeface="+mn-lt"/>
                    <a:ea typeface="+mn-ea"/>
                    <a:cs typeface="+mn-cs"/>
                  </a:defRPr>
                </a:lvl9pPr>
              </a:lstStyle>
              <a:p>
                <a:pPr algn="ctr"/>
                <a:endParaRPr lang="zh-CN" altLang="en-US" sz="18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sp>
          <p:nvSpPr>
            <p:cNvPr id="11" name="椭圆 10"/>
            <p:cNvSpPr/>
            <p:nvPr/>
          </p:nvSpPr>
          <p:spPr>
            <a:xfrm>
              <a:off x="4565571" y="2763062"/>
              <a:ext cx="1370298" cy="1370793"/>
            </a:xfrm>
            <a:prstGeom prst="hexagon">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1218565" rtl="0" eaLnBrk="1" latinLnBrk="0" hangingPunct="1">
                <a:defRPr sz="2400" kern="1200">
                  <a:solidFill>
                    <a:schemeClr val="lt1"/>
                  </a:solidFill>
                  <a:latin typeface="+mn-lt"/>
                  <a:ea typeface="+mn-ea"/>
                  <a:cs typeface="+mn-cs"/>
                </a:defRPr>
              </a:lvl1pPr>
              <a:lvl2pPr marL="609600" algn="l" defTabSz="1218565" rtl="0" eaLnBrk="1" latinLnBrk="0" hangingPunct="1">
                <a:defRPr sz="2400" kern="1200">
                  <a:solidFill>
                    <a:schemeClr val="lt1"/>
                  </a:solidFill>
                  <a:latin typeface="+mn-lt"/>
                  <a:ea typeface="+mn-ea"/>
                  <a:cs typeface="+mn-cs"/>
                </a:defRPr>
              </a:lvl2pPr>
              <a:lvl3pPr marL="1218565" algn="l" defTabSz="1218565" rtl="0" eaLnBrk="1" latinLnBrk="0" hangingPunct="1">
                <a:defRPr sz="2400" kern="1200">
                  <a:solidFill>
                    <a:schemeClr val="lt1"/>
                  </a:solidFill>
                  <a:latin typeface="+mn-lt"/>
                  <a:ea typeface="+mn-ea"/>
                  <a:cs typeface="+mn-cs"/>
                </a:defRPr>
              </a:lvl3pPr>
              <a:lvl4pPr marL="1828165" algn="l" defTabSz="1218565" rtl="0" eaLnBrk="1" latinLnBrk="0" hangingPunct="1">
                <a:defRPr sz="2400" kern="1200">
                  <a:solidFill>
                    <a:schemeClr val="lt1"/>
                  </a:solidFill>
                  <a:latin typeface="+mn-lt"/>
                  <a:ea typeface="+mn-ea"/>
                  <a:cs typeface="+mn-cs"/>
                </a:defRPr>
              </a:lvl4pPr>
              <a:lvl5pPr marL="2437765" algn="l" defTabSz="1218565" rtl="0" eaLnBrk="1" latinLnBrk="0" hangingPunct="1">
                <a:defRPr sz="2400" kern="1200">
                  <a:solidFill>
                    <a:schemeClr val="lt1"/>
                  </a:solidFill>
                  <a:latin typeface="+mn-lt"/>
                  <a:ea typeface="+mn-ea"/>
                  <a:cs typeface="+mn-cs"/>
                </a:defRPr>
              </a:lvl5pPr>
              <a:lvl6pPr marL="3046730" algn="l" defTabSz="1218565" rtl="0" eaLnBrk="1" latinLnBrk="0" hangingPunct="1">
                <a:defRPr sz="2400" kern="1200">
                  <a:solidFill>
                    <a:schemeClr val="lt1"/>
                  </a:solidFill>
                  <a:latin typeface="+mn-lt"/>
                  <a:ea typeface="+mn-ea"/>
                  <a:cs typeface="+mn-cs"/>
                </a:defRPr>
              </a:lvl6pPr>
              <a:lvl7pPr marL="3656330" algn="l" defTabSz="1218565" rtl="0" eaLnBrk="1" latinLnBrk="0" hangingPunct="1">
                <a:defRPr sz="2400" kern="1200">
                  <a:solidFill>
                    <a:schemeClr val="lt1"/>
                  </a:solidFill>
                  <a:latin typeface="+mn-lt"/>
                  <a:ea typeface="+mn-ea"/>
                  <a:cs typeface="+mn-cs"/>
                </a:defRPr>
              </a:lvl7pPr>
              <a:lvl8pPr marL="4265930" algn="l" defTabSz="1218565" rtl="0" eaLnBrk="1" latinLnBrk="0" hangingPunct="1">
                <a:defRPr sz="2400" kern="1200">
                  <a:solidFill>
                    <a:schemeClr val="lt1"/>
                  </a:solidFill>
                  <a:latin typeface="+mn-lt"/>
                  <a:ea typeface="+mn-ea"/>
                  <a:cs typeface="+mn-cs"/>
                </a:defRPr>
              </a:lvl8pPr>
              <a:lvl9pPr marL="4875530" algn="l" defTabSz="1218565" rtl="0" eaLnBrk="1" latinLnBrk="0" hangingPunct="1">
                <a:defRPr sz="2400" kern="1200">
                  <a:solidFill>
                    <a:schemeClr val="lt1"/>
                  </a:solidFill>
                  <a:latin typeface="+mn-lt"/>
                  <a:ea typeface="+mn-ea"/>
                  <a:cs typeface="+mn-cs"/>
                </a:defRPr>
              </a:lvl9pPr>
            </a:lstStyle>
            <a:p>
              <a:pPr algn="ctr"/>
              <a:endParaRPr lang="zh-CN" altLang="en-US" sz="18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5" name="组合 4"/>
          <p:cNvGrpSpPr/>
          <p:nvPr/>
        </p:nvGrpSpPr>
        <p:grpSpPr>
          <a:xfrm>
            <a:off x="4305338" y="2402609"/>
            <a:ext cx="3997717" cy="1185258"/>
            <a:chOff x="5841924" y="3815237"/>
            <a:chExt cx="5330289" cy="1580344"/>
          </a:xfrm>
        </p:grpSpPr>
        <p:sp>
          <p:nvSpPr>
            <p:cNvPr id="8" name="文本框 11"/>
            <p:cNvSpPr txBox="1"/>
            <p:nvPr/>
          </p:nvSpPr>
          <p:spPr>
            <a:xfrm>
              <a:off x="5841924" y="3815237"/>
              <a:ext cx="3098041" cy="1532695"/>
            </a:xfrm>
            <a:prstGeom prst="rect">
              <a:avLst/>
            </a:prstGeom>
            <a:noFill/>
          </p:spPr>
          <p:txBody>
            <a:bodyPr wrap="square" lIns="68558" tIns="34278" rIns="68558" bIns="34278" rtlCol="0">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8565"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6730" algn="l" defTabSz="1218565" rtl="0" eaLnBrk="1" latinLnBrk="0" hangingPunct="1">
                <a:defRPr sz="2400" kern="1200">
                  <a:solidFill>
                    <a:schemeClr val="tx1"/>
                  </a:solidFill>
                  <a:latin typeface="+mn-lt"/>
                  <a:ea typeface="+mn-ea"/>
                  <a:cs typeface="+mn-cs"/>
                </a:defRPr>
              </a:lvl6pPr>
              <a:lvl7pPr marL="3656330"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a:lstStyle>
            <a:p>
              <a:pPr>
                <a:lnSpc>
                  <a:spcPct val="130000"/>
                </a:lnSpc>
              </a:pPr>
              <a:r>
                <a:rPr lang="en-US" altLang="zh-CN"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a:t>
              </a:r>
              <a:r>
                <a:rPr lang="zh-CN" altLang="en-US"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添加小标题</a:t>
              </a:r>
              <a:endParaRPr lang="en-US" altLang="zh-CN"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a:p>
              <a:pPr>
                <a:lnSpc>
                  <a:spcPct val="130000"/>
                </a:lnSpc>
              </a:pPr>
              <a:r>
                <a:rPr lang="en-US" altLang="zh-CN"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a:t>
              </a:r>
              <a:r>
                <a:rPr lang="zh-CN" altLang="en-US"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添加小标题</a:t>
              </a:r>
              <a:endParaRPr lang="en-US" altLang="zh-CN"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a:p>
              <a:pPr>
                <a:lnSpc>
                  <a:spcPct val="130000"/>
                </a:lnSpc>
              </a:pPr>
              <a:r>
                <a:rPr lang="en-US" altLang="zh-CN"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a:t>
              </a:r>
              <a:r>
                <a:rPr lang="zh-CN" altLang="en-US"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添加小标题</a:t>
              </a:r>
              <a:endParaRPr lang="zh-CN" altLang="en-US"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9" name="文本框 11"/>
            <p:cNvSpPr txBox="1"/>
            <p:nvPr/>
          </p:nvSpPr>
          <p:spPr>
            <a:xfrm>
              <a:off x="8074172" y="3862886"/>
              <a:ext cx="3098041" cy="1532695"/>
            </a:xfrm>
            <a:prstGeom prst="rect">
              <a:avLst/>
            </a:prstGeom>
            <a:noFill/>
          </p:spPr>
          <p:txBody>
            <a:bodyPr wrap="square" lIns="68558" tIns="34278" rIns="68558" bIns="34278" rtlCol="0">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8565"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6730" algn="l" defTabSz="1218565" rtl="0" eaLnBrk="1" latinLnBrk="0" hangingPunct="1">
                <a:defRPr sz="2400" kern="1200">
                  <a:solidFill>
                    <a:schemeClr val="tx1"/>
                  </a:solidFill>
                  <a:latin typeface="+mn-lt"/>
                  <a:ea typeface="+mn-ea"/>
                  <a:cs typeface="+mn-cs"/>
                </a:defRPr>
              </a:lvl6pPr>
              <a:lvl7pPr marL="3656330"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a:lstStyle>
            <a:p>
              <a:pPr>
                <a:lnSpc>
                  <a:spcPct val="130000"/>
                </a:lnSpc>
              </a:pPr>
              <a:r>
                <a:rPr lang="en-US" altLang="zh-CN"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a:t>
              </a:r>
              <a:r>
                <a:rPr lang="zh-CN" altLang="en-US"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添加小标题</a:t>
              </a:r>
              <a:endParaRPr lang="en-US" altLang="zh-CN"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a:p>
              <a:pPr>
                <a:lnSpc>
                  <a:spcPct val="130000"/>
                </a:lnSpc>
              </a:pPr>
              <a:r>
                <a:rPr lang="en-US" altLang="zh-CN"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a:t>
              </a:r>
              <a:r>
                <a:rPr lang="zh-CN" altLang="en-US"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添加小标题</a:t>
              </a:r>
              <a:endParaRPr lang="en-US" altLang="zh-CN"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a:p>
              <a:pPr>
                <a:lnSpc>
                  <a:spcPct val="130000"/>
                </a:lnSpc>
              </a:pPr>
              <a:r>
                <a:rPr lang="en-US" altLang="zh-CN"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a:t>
              </a:r>
              <a:r>
                <a:rPr lang="zh-CN" altLang="en-US"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添加小标题</a:t>
              </a:r>
              <a:endParaRPr lang="zh-CN" altLang="en-US" sz="18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sp>
        <p:nvSpPr>
          <p:cNvPr id="6" name="TextBox 3"/>
          <p:cNvSpPr txBox="1"/>
          <p:nvPr/>
        </p:nvSpPr>
        <p:spPr>
          <a:xfrm>
            <a:off x="2152021" y="2011296"/>
            <a:ext cx="1188132" cy="992458"/>
          </a:xfrm>
          <a:prstGeom prst="rect">
            <a:avLst/>
          </a:prstGeom>
          <a:noFill/>
        </p:spPr>
        <p:txBody>
          <a:bodyPr wrap="square" lIns="68471" tIns="34230" rIns="68471" bIns="34230" rtlCol="0">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8565"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6730" algn="l" defTabSz="1218565" rtl="0" eaLnBrk="1" latinLnBrk="0" hangingPunct="1">
              <a:defRPr sz="2400" kern="1200">
                <a:solidFill>
                  <a:schemeClr val="tx1"/>
                </a:solidFill>
                <a:latin typeface="+mn-lt"/>
                <a:ea typeface="+mn-ea"/>
                <a:cs typeface="+mn-cs"/>
              </a:defRPr>
            </a:lvl6pPr>
            <a:lvl7pPr marL="3656330"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a:lstStyle>
          <a:p>
            <a:r>
              <a:rPr lang="en-US" altLang="zh-CN" sz="6000" dirty="0" smtClean="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02</a:t>
            </a:r>
            <a:endParaRPr lang="zh-CN" altLang="en-US" sz="6000"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cxnSp>
        <p:nvCxnSpPr>
          <p:cNvPr id="7" name="直接连接符 6"/>
          <p:cNvCxnSpPr/>
          <p:nvPr/>
        </p:nvCxnSpPr>
        <p:spPr>
          <a:xfrm>
            <a:off x="4305328" y="2344706"/>
            <a:ext cx="339006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7"/>
          <p:cNvGrpSpPr/>
          <p:nvPr/>
        </p:nvGrpSpPr>
        <p:grpSpPr>
          <a:xfrm>
            <a:off x="668653" y="1575629"/>
            <a:ext cx="2052539" cy="2294366"/>
            <a:chOff x="5242743" y="1360038"/>
            <a:chExt cx="2444433" cy="3059153"/>
          </a:xfrm>
        </p:grpSpPr>
        <p:sp>
          <p:nvSpPr>
            <p:cNvPr id="3" name="TextBox 19"/>
            <p:cNvSpPr txBox="1"/>
            <p:nvPr/>
          </p:nvSpPr>
          <p:spPr>
            <a:xfrm>
              <a:off x="5242743" y="1360038"/>
              <a:ext cx="2444433" cy="430888"/>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1500" dirty="0">
                  <a:solidFill>
                    <a:schemeClr val="tx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标题文字添加</a:t>
              </a:r>
              <a:endParaRPr lang="en-US" sz="1500" dirty="0">
                <a:solidFill>
                  <a:schemeClr val="tx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 name="文本框 3"/>
            <p:cNvSpPr txBox="1"/>
            <p:nvPr/>
          </p:nvSpPr>
          <p:spPr>
            <a:xfrm>
              <a:off x="5268071" y="1833868"/>
              <a:ext cx="2286776" cy="2585323"/>
            </a:xfrm>
            <a:prstGeom prst="rect">
              <a:avLst/>
            </a:prstGeom>
            <a:noFill/>
          </p:spPr>
          <p:txBody>
            <a:bodyPr wrap="square" rtlCol="0">
              <a:spAutoFit/>
              <a:scene3d>
                <a:camera prst="orthographicFront"/>
                <a:lightRig rig="threePt" dir="t"/>
              </a:scene3d>
              <a:sp3d contourW="12700"/>
            </a:bodyPr>
            <a:lstStyle/>
            <a:p>
              <a:pPr algn="just">
                <a:lnSpc>
                  <a:spcPct val="150000"/>
                </a:lnSpc>
              </a:pPr>
              <a:r>
                <a:rPr lang="zh-CN" altLang="en-US" sz="10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endParaRPr lang="zh-CN" altLang="en-US" sz="10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5" name="组合 44"/>
          <p:cNvGrpSpPr/>
          <p:nvPr/>
        </p:nvGrpSpPr>
        <p:grpSpPr>
          <a:xfrm>
            <a:off x="6494183" y="1367841"/>
            <a:ext cx="2082608" cy="400110"/>
            <a:chOff x="8432074" y="2234928"/>
            <a:chExt cx="2776810" cy="533479"/>
          </a:xfrm>
        </p:grpSpPr>
        <p:grpSp>
          <p:nvGrpSpPr>
            <p:cNvPr id="6" name="组合 32"/>
            <p:cNvGrpSpPr/>
            <p:nvPr/>
          </p:nvGrpSpPr>
          <p:grpSpPr>
            <a:xfrm>
              <a:off x="8432074" y="2261165"/>
              <a:ext cx="435428" cy="435428"/>
              <a:chOff x="8533674" y="5262836"/>
              <a:chExt cx="435428" cy="435428"/>
            </a:xfrm>
          </p:grpSpPr>
          <p:sp>
            <p:nvSpPr>
              <p:cNvPr id="8" name="矩形: 圆角 33"/>
              <p:cNvSpPr/>
              <p:nvPr/>
            </p:nvSpPr>
            <p:spPr>
              <a:xfrm>
                <a:off x="8533674" y="5262836"/>
                <a:ext cx="435428" cy="435428"/>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9" name="椭圆 7"/>
              <p:cNvSpPr/>
              <p:nvPr/>
            </p:nvSpPr>
            <p:spPr>
              <a:xfrm>
                <a:off x="8652834" y="5362849"/>
                <a:ext cx="197107" cy="235402"/>
              </a:xfrm>
              <a:custGeom>
                <a:avLst/>
                <a:gdLst>
                  <a:gd name="connsiteX0" fmla="*/ 132196 w 277813"/>
                  <a:gd name="connsiteY0" fmla="*/ 133350 h 331788"/>
                  <a:gd name="connsiteX1" fmla="*/ 132196 w 277813"/>
                  <a:gd name="connsiteY1" fmla="*/ 152673 h 331788"/>
                  <a:gd name="connsiteX2" fmla="*/ 99724 w 277813"/>
                  <a:gd name="connsiteY2" fmla="*/ 186167 h 331788"/>
                  <a:gd name="connsiteX3" fmla="*/ 134793 w 277813"/>
                  <a:gd name="connsiteY3" fmla="*/ 220949 h 331788"/>
                  <a:gd name="connsiteX4" fmla="*/ 154276 w 277813"/>
                  <a:gd name="connsiteY4" fmla="*/ 237696 h 331788"/>
                  <a:gd name="connsiteX5" fmla="*/ 136092 w 277813"/>
                  <a:gd name="connsiteY5" fmla="*/ 249290 h 331788"/>
                  <a:gd name="connsiteX6" fmla="*/ 104920 w 277813"/>
                  <a:gd name="connsiteY6" fmla="*/ 241561 h 331788"/>
                  <a:gd name="connsiteX7" fmla="*/ 98425 w 277813"/>
                  <a:gd name="connsiteY7" fmla="*/ 263460 h 331788"/>
                  <a:gd name="connsiteX8" fmla="*/ 130897 w 277813"/>
                  <a:gd name="connsiteY8" fmla="*/ 272478 h 331788"/>
                  <a:gd name="connsiteX9" fmla="*/ 130897 w 277813"/>
                  <a:gd name="connsiteY9" fmla="*/ 290513 h 331788"/>
                  <a:gd name="connsiteX10" fmla="*/ 150380 w 277813"/>
                  <a:gd name="connsiteY10" fmla="*/ 290513 h 331788"/>
                  <a:gd name="connsiteX11" fmla="*/ 150380 w 277813"/>
                  <a:gd name="connsiteY11" fmla="*/ 271190 h 331788"/>
                  <a:gd name="connsiteX12" fmla="*/ 184150 w 277813"/>
                  <a:gd name="connsiteY12" fmla="*/ 235120 h 331788"/>
                  <a:gd name="connsiteX13" fmla="*/ 152978 w 277813"/>
                  <a:gd name="connsiteY13" fmla="*/ 199049 h 331788"/>
                  <a:gd name="connsiteX14" fmla="*/ 129598 w 277813"/>
                  <a:gd name="connsiteY14" fmla="*/ 182303 h 331788"/>
                  <a:gd name="connsiteX15" fmla="*/ 146483 w 277813"/>
                  <a:gd name="connsiteY15" fmla="*/ 171997 h 331788"/>
                  <a:gd name="connsiteX16" fmla="*/ 173759 w 277813"/>
                  <a:gd name="connsiteY16" fmla="*/ 178438 h 331788"/>
                  <a:gd name="connsiteX17" fmla="*/ 178955 w 277813"/>
                  <a:gd name="connsiteY17" fmla="*/ 156538 h 331788"/>
                  <a:gd name="connsiteX18" fmla="*/ 151679 w 277813"/>
                  <a:gd name="connsiteY18" fmla="*/ 151385 h 331788"/>
                  <a:gd name="connsiteX19" fmla="*/ 151679 w 277813"/>
                  <a:gd name="connsiteY19" fmla="*/ 133350 h 331788"/>
                  <a:gd name="connsiteX20" fmla="*/ 132196 w 277813"/>
                  <a:gd name="connsiteY20" fmla="*/ 133350 h 331788"/>
                  <a:gd name="connsiteX21" fmla="*/ 136310 w 277813"/>
                  <a:gd name="connsiteY21" fmla="*/ 0 h 331788"/>
                  <a:gd name="connsiteX22" fmla="*/ 167467 w 277813"/>
                  <a:gd name="connsiteY22" fmla="*/ 3888 h 331788"/>
                  <a:gd name="connsiteX23" fmla="*/ 158380 w 277813"/>
                  <a:gd name="connsiteY23" fmla="*/ 25921 h 331788"/>
                  <a:gd name="connsiteX24" fmla="*/ 184343 w 277813"/>
                  <a:gd name="connsiteY24" fmla="*/ 6480 h 331788"/>
                  <a:gd name="connsiteX25" fmla="*/ 214202 w 277813"/>
                  <a:gd name="connsiteY25" fmla="*/ 9072 h 331788"/>
                  <a:gd name="connsiteX26" fmla="*/ 188238 w 277813"/>
                  <a:gd name="connsiteY26" fmla="*/ 62210 h 331788"/>
                  <a:gd name="connsiteX27" fmla="*/ 215500 w 277813"/>
                  <a:gd name="connsiteY27" fmla="*/ 62210 h 331788"/>
                  <a:gd name="connsiteX28" fmla="*/ 215500 w 277813"/>
                  <a:gd name="connsiteY28" fmla="*/ 81651 h 331788"/>
                  <a:gd name="connsiteX29" fmla="*/ 183045 w 277813"/>
                  <a:gd name="connsiteY29" fmla="*/ 81651 h 331788"/>
                  <a:gd name="connsiteX30" fmla="*/ 277813 w 277813"/>
                  <a:gd name="connsiteY30" fmla="*/ 243657 h 331788"/>
                  <a:gd name="connsiteX31" fmla="*/ 138907 w 277813"/>
                  <a:gd name="connsiteY31" fmla="*/ 331788 h 331788"/>
                  <a:gd name="connsiteX32" fmla="*/ 0 w 277813"/>
                  <a:gd name="connsiteY32" fmla="*/ 243657 h 331788"/>
                  <a:gd name="connsiteX33" fmla="*/ 94768 w 277813"/>
                  <a:gd name="connsiteY33" fmla="*/ 81651 h 331788"/>
                  <a:gd name="connsiteX34" fmla="*/ 68804 w 277813"/>
                  <a:gd name="connsiteY34" fmla="*/ 81651 h 331788"/>
                  <a:gd name="connsiteX35" fmla="*/ 68804 w 277813"/>
                  <a:gd name="connsiteY35" fmla="*/ 60914 h 331788"/>
                  <a:gd name="connsiteX36" fmla="*/ 96066 w 277813"/>
                  <a:gd name="connsiteY36" fmla="*/ 62210 h 331788"/>
                  <a:gd name="connsiteX37" fmla="*/ 66208 w 277813"/>
                  <a:gd name="connsiteY37" fmla="*/ 5184 h 331788"/>
                  <a:gd name="connsiteX38" fmla="*/ 110347 w 277813"/>
                  <a:gd name="connsiteY38" fmla="*/ 6480 h 331788"/>
                  <a:gd name="connsiteX39" fmla="*/ 127223 w 277813"/>
                  <a:gd name="connsiteY39" fmla="*/ 28513 h 331788"/>
                  <a:gd name="connsiteX40" fmla="*/ 136310 w 277813"/>
                  <a:gd name="connsiteY4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7813" h="331788">
                    <a:moveTo>
                      <a:pt x="132196" y="133350"/>
                    </a:moveTo>
                    <a:cubicBezTo>
                      <a:pt x="132196" y="133350"/>
                      <a:pt x="132196" y="133350"/>
                      <a:pt x="132196" y="152673"/>
                    </a:cubicBezTo>
                    <a:cubicBezTo>
                      <a:pt x="111414" y="156538"/>
                      <a:pt x="99724" y="169420"/>
                      <a:pt x="99724" y="186167"/>
                    </a:cubicBezTo>
                    <a:cubicBezTo>
                      <a:pt x="99724" y="204202"/>
                      <a:pt x="114012" y="214508"/>
                      <a:pt x="134793" y="220949"/>
                    </a:cubicBezTo>
                    <a:cubicBezTo>
                      <a:pt x="149081" y="226102"/>
                      <a:pt x="154276" y="231255"/>
                      <a:pt x="154276" y="237696"/>
                    </a:cubicBezTo>
                    <a:cubicBezTo>
                      <a:pt x="154276" y="245425"/>
                      <a:pt x="147782" y="249290"/>
                      <a:pt x="136092" y="249290"/>
                    </a:cubicBezTo>
                    <a:cubicBezTo>
                      <a:pt x="124403" y="249290"/>
                      <a:pt x="112713" y="245425"/>
                      <a:pt x="104920" y="241561"/>
                    </a:cubicBezTo>
                    <a:cubicBezTo>
                      <a:pt x="104920" y="241561"/>
                      <a:pt x="104920" y="241561"/>
                      <a:pt x="98425" y="263460"/>
                    </a:cubicBezTo>
                    <a:cubicBezTo>
                      <a:pt x="106218" y="267325"/>
                      <a:pt x="117908" y="271190"/>
                      <a:pt x="130897" y="272478"/>
                    </a:cubicBezTo>
                    <a:cubicBezTo>
                      <a:pt x="130897" y="272478"/>
                      <a:pt x="130897" y="272478"/>
                      <a:pt x="130897" y="290513"/>
                    </a:cubicBezTo>
                    <a:cubicBezTo>
                      <a:pt x="130897" y="290513"/>
                      <a:pt x="130897" y="290513"/>
                      <a:pt x="150380" y="290513"/>
                    </a:cubicBezTo>
                    <a:cubicBezTo>
                      <a:pt x="150380" y="290513"/>
                      <a:pt x="150380" y="290513"/>
                      <a:pt x="150380" y="271190"/>
                    </a:cubicBezTo>
                    <a:cubicBezTo>
                      <a:pt x="172460" y="267325"/>
                      <a:pt x="184150" y="251866"/>
                      <a:pt x="184150" y="235120"/>
                    </a:cubicBezTo>
                    <a:cubicBezTo>
                      <a:pt x="184150" y="218373"/>
                      <a:pt x="175058" y="208067"/>
                      <a:pt x="152978" y="199049"/>
                    </a:cubicBezTo>
                    <a:cubicBezTo>
                      <a:pt x="136092" y="193897"/>
                      <a:pt x="129598" y="188744"/>
                      <a:pt x="129598" y="182303"/>
                    </a:cubicBezTo>
                    <a:cubicBezTo>
                      <a:pt x="129598" y="177150"/>
                      <a:pt x="133495" y="171997"/>
                      <a:pt x="146483" y="171997"/>
                    </a:cubicBezTo>
                    <a:cubicBezTo>
                      <a:pt x="159472" y="171997"/>
                      <a:pt x="168564" y="177150"/>
                      <a:pt x="173759" y="178438"/>
                    </a:cubicBezTo>
                    <a:cubicBezTo>
                      <a:pt x="173759" y="178438"/>
                      <a:pt x="173759" y="178438"/>
                      <a:pt x="178955" y="156538"/>
                    </a:cubicBezTo>
                    <a:cubicBezTo>
                      <a:pt x="172460" y="153962"/>
                      <a:pt x="164667" y="151385"/>
                      <a:pt x="151679" y="151385"/>
                    </a:cubicBezTo>
                    <a:cubicBezTo>
                      <a:pt x="151679" y="151385"/>
                      <a:pt x="151679" y="151385"/>
                      <a:pt x="151679" y="133350"/>
                    </a:cubicBezTo>
                    <a:cubicBezTo>
                      <a:pt x="151679" y="133350"/>
                      <a:pt x="151679" y="133350"/>
                      <a:pt x="132196" y="133350"/>
                    </a:cubicBezTo>
                    <a:close/>
                    <a:moveTo>
                      <a:pt x="136310" y="0"/>
                    </a:moveTo>
                    <a:cubicBezTo>
                      <a:pt x="136310" y="0"/>
                      <a:pt x="136310" y="0"/>
                      <a:pt x="167467" y="3888"/>
                    </a:cubicBezTo>
                    <a:cubicBezTo>
                      <a:pt x="167467" y="3888"/>
                      <a:pt x="167467" y="3888"/>
                      <a:pt x="158380" y="25921"/>
                    </a:cubicBezTo>
                    <a:cubicBezTo>
                      <a:pt x="158380" y="25921"/>
                      <a:pt x="158380" y="25921"/>
                      <a:pt x="184343" y="6480"/>
                    </a:cubicBezTo>
                    <a:cubicBezTo>
                      <a:pt x="184343" y="6480"/>
                      <a:pt x="184343" y="6480"/>
                      <a:pt x="214202" y="9072"/>
                    </a:cubicBezTo>
                    <a:cubicBezTo>
                      <a:pt x="214202" y="9072"/>
                      <a:pt x="214202" y="9072"/>
                      <a:pt x="188238" y="62210"/>
                    </a:cubicBezTo>
                    <a:cubicBezTo>
                      <a:pt x="188238" y="62210"/>
                      <a:pt x="188238" y="62210"/>
                      <a:pt x="215500" y="62210"/>
                    </a:cubicBezTo>
                    <a:cubicBezTo>
                      <a:pt x="215500" y="62210"/>
                      <a:pt x="215500" y="62210"/>
                      <a:pt x="215500" y="81651"/>
                    </a:cubicBezTo>
                    <a:cubicBezTo>
                      <a:pt x="215500" y="81651"/>
                      <a:pt x="215500" y="81651"/>
                      <a:pt x="183045" y="81651"/>
                    </a:cubicBezTo>
                    <a:cubicBezTo>
                      <a:pt x="237569" y="114052"/>
                      <a:pt x="277813" y="198295"/>
                      <a:pt x="277813" y="243657"/>
                    </a:cubicBezTo>
                    <a:cubicBezTo>
                      <a:pt x="277813" y="299387"/>
                      <a:pt x="215500" y="331788"/>
                      <a:pt x="138907" y="331788"/>
                    </a:cubicBezTo>
                    <a:cubicBezTo>
                      <a:pt x="62313" y="331788"/>
                      <a:pt x="0" y="299387"/>
                      <a:pt x="0" y="243657"/>
                    </a:cubicBezTo>
                    <a:cubicBezTo>
                      <a:pt x="0" y="198295"/>
                      <a:pt x="40244" y="114052"/>
                      <a:pt x="94768" y="81651"/>
                    </a:cubicBezTo>
                    <a:cubicBezTo>
                      <a:pt x="94768" y="81651"/>
                      <a:pt x="94768" y="81651"/>
                      <a:pt x="68804" y="81651"/>
                    </a:cubicBezTo>
                    <a:cubicBezTo>
                      <a:pt x="68804" y="81651"/>
                      <a:pt x="68804" y="81651"/>
                      <a:pt x="68804" y="60914"/>
                    </a:cubicBezTo>
                    <a:cubicBezTo>
                      <a:pt x="68804" y="60914"/>
                      <a:pt x="68804" y="60914"/>
                      <a:pt x="96066" y="62210"/>
                    </a:cubicBezTo>
                    <a:cubicBezTo>
                      <a:pt x="96066" y="62210"/>
                      <a:pt x="96066" y="62210"/>
                      <a:pt x="66208" y="5184"/>
                    </a:cubicBezTo>
                    <a:cubicBezTo>
                      <a:pt x="66208" y="5184"/>
                      <a:pt x="66208" y="5184"/>
                      <a:pt x="110347" y="6480"/>
                    </a:cubicBezTo>
                    <a:cubicBezTo>
                      <a:pt x="110347" y="6480"/>
                      <a:pt x="110347" y="6480"/>
                      <a:pt x="127223" y="28513"/>
                    </a:cubicBezTo>
                    <a:cubicBezTo>
                      <a:pt x="127223" y="28513"/>
                      <a:pt x="127223" y="28513"/>
                      <a:pt x="13631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sp>
          <p:nvSpPr>
            <p:cNvPr id="7" name="文本框 6"/>
            <p:cNvSpPr txBox="1"/>
            <p:nvPr/>
          </p:nvSpPr>
          <p:spPr>
            <a:xfrm>
              <a:off x="9040086" y="2234928"/>
              <a:ext cx="2168798" cy="533479"/>
            </a:xfrm>
            <a:prstGeom prst="rect">
              <a:avLst/>
            </a:prstGeom>
            <a:noFill/>
          </p:spPr>
          <p:txBody>
            <a:bodyPr wrap="square" rtlCol="0">
              <a:spAutoFit/>
              <a:scene3d>
                <a:camera prst="orthographicFront"/>
                <a:lightRig rig="threePt" dir="t"/>
              </a:scene3d>
              <a:sp3d contourW="12700"/>
            </a:bodyPr>
            <a:lstStyle/>
            <a:p>
              <a:r>
                <a:rPr lang="en-US" altLang="zh-CN" sz="1000" dirty="0">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The user can demonstrate on a projector or computer</a:t>
              </a:r>
              <a:endParaRPr lang="en-US" altLang="zh-CN" sz="1000" dirty="0">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10" name="组合 45"/>
          <p:cNvGrpSpPr/>
          <p:nvPr/>
        </p:nvGrpSpPr>
        <p:grpSpPr>
          <a:xfrm>
            <a:off x="6494183" y="2111755"/>
            <a:ext cx="2082608" cy="400110"/>
            <a:chOff x="8432074" y="3226811"/>
            <a:chExt cx="2776810" cy="533479"/>
          </a:xfrm>
        </p:grpSpPr>
        <p:grpSp>
          <p:nvGrpSpPr>
            <p:cNvPr id="11" name="组合 35"/>
            <p:cNvGrpSpPr/>
            <p:nvPr/>
          </p:nvGrpSpPr>
          <p:grpSpPr>
            <a:xfrm>
              <a:off x="8432074" y="3241598"/>
              <a:ext cx="435428" cy="435428"/>
              <a:chOff x="8533674" y="5262836"/>
              <a:chExt cx="435428" cy="435428"/>
            </a:xfrm>
          </p:grpSpPr>
          <p:sp>
            <p:nvSpPr>
              <p:cNvPr id="13" name="矩形: 圆角 36"/>
              <p:cNvSpPr/>
              <p:nvPr/>
            </p:nvSpPr>
            <p:spPr>
              <a:xfrm>
                <a:off x="8533674" y="5262836"/>
                <a:ext cx="435428" cy="435428"/>
              </a:xfrm>
              <a:prstGeom prst="round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4" name="椭圆 10"/>
              <p:cNvSpPr/>
              <p:nvPr/>
            </p:nvSpPr>
            <p:spPr>
              <a:xfrm>
                <a:off x="8637634" y="5362849"/>
                <a:ext cx="227507" cy="235402"/>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sp>
          <p:nvSpPr>
            <p:cNvPr id="12" name="文本框 11"/>
            <p:cNvSpPr txBox="1"/>
            <p:nvPr/>
          </p:nvSpPr>
          <p:spPr>
            <a:xfrm>
              <a:off x="9040086" y="3226811"/>
              <a:ext cx="2168798" cy="533479"/>
            </a:xfrm>
            <a:prstGeom prst="rect">
              <a:avLst/>
            </a:prstGeom>
            <a:noFill/>
          </p:spPr>
          <p:txBody>
            <a:bodyPr wrap="square" rtlCol="0">
              <a:spAutoFit/>
              <a:scene3d>
                <a:camera prst="orthographicFront"/>
                <a:lightRig rig="threePt" dir="t"/>
              </a:scene3d>
              <a:sp3d contourW="12700"/>
            </a:bodyPr>
            <a:lstStyle/>
            <a:p>
              <a:r>
                <a:rPr lang="en-US" altLang="zh-CN" sz="1000" dirty="0">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The user can demonstrate on a projector or computer</a:t>
              </a:r>
              <a:endParaRPr lang="en-US" altLang="zh-CN" sz="1000" dirty="0">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15" name="组合 46"/>
          <p:cNvGrpSpPr/>
          <p:nvPr/>
        </p:nvGrpSpPr>
        <p:grpSpPr>
          <a:xfrm>
            <a:off x="6494183" y="2851810"/>
            <a:ext cx="2082608" cy="400110"/>
            <a:chOff x="8432074" y="4213551"/>
            <a:chExt cx="2776810" cy="533479"/>
          </a:xfrm>
        </p:grpSpPr>
        <p:grpSp>
          <p:nvGrpSpPr>
            <p:cNvPr id="16" name="组合 38"/>
            <p:cNvGrpSpPr/>
            <p:nvPr/>
          </p:nvGrpSpPr>
          <p:grpSpPr>
            <a:xfrm>
              <a:off x="8432074" y="4222031"/>
              <a:ext cx="435428" cy="435428"/>
              <a:chOff x="8533674" y="5262836"/>
              <a:chExt cx="435428" cy="435428"/>
            </a:xfrm>
          </p:grpSpPr>
          <p:sp>
            <p:nvSpPr>
              <p:cNvPr id="18" name="矩形: 圆角 39"/>
              <p:cNvSpPr/>
              <p:nvPr/>
            </p:nvSpPr>
            <p:spPr>
              <a:xfrm>
                <a:off x="8533674" y="5262836"/>
                <a:ext cx="435428" cy="435428"/>
              </a:xfrm>
              <a:prstGeom prst="round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9" name="椭圆 13"/>
              <p:cNvSpPr/>
              <p:nvPr/>
            </p:nvSpPr>
            <p:spPr>
              <a:xfrm>
                <a:off x="8649173" y="5362849"/>
                <a:ext cx="204430" cy="235402"/>
              </a:xfrm>
              <a:custGeom>
                <a:avLst/>
                <a:gdLst>
                  <a:gd name="connsiteX0" fmla="*/ 184010 w 292270"/>
                  <a:gd name="connsiteY0" fmla="*/ 131763 h 336550"/>
                  <a:gd name="connsiteX1" fmla="*/ 178567 w 292270"/>
                  <a:gd name="connsiteY1" fmla="*/ 141923 h 336550"/>
                  <a:gd name="connsiteX2" fmla="*/ 184010 w 292270"/>
                  <a:gd name="connsiteY2" fmla="*/ 150813 h 336550"/>
                  <a:gd name="connsiteX3" fmla="*/ 188092 w 292270"/>
                  <a:gd name="connsiteY3" fmla="*/ 141923 h 336550"/>
                  <a:gd name="connsiteX4" fmla="*/ 184010 w 292270"/>
                  <a:gd name="connsiteY4" fmla="*/ 131763 h 336550"/>
                  <a:gd name="connsiteX5" fmla="*/ 141147 w 292270"/>
                  <a:gd name="connsiteY5" fmla="*/ 131763 h 336550"/>
                  <a:gd name="connsiteX6" fmla="*/ 135704 w 292270"/>
                  <a:gd name="connsiteY6" fmla="*/ 141923 h 336550"/>
                  <a:gd name="connsiteX7" fmla="*/ 141147 w 292270"/>
                  <a:gd name="connsiteY7" fmla="*/ 150813 h 336550"/>
                  <a:gd name="connsiteX8" fmla="*/ 145229 w 292270"/>
                  <a:gd name="connsiteY8" fmla="*/ 141923 h 336550"/>
                  <a:gd name="connsiteX9" fmla="*/ 141147 w 292270"/>
                  <a:gd name="connsiteY9" fmla="*/ 131763 h 336550"/>
                  <a:gd name="connsiteX10" fmla="*/ 96811 w 292270"/>
                  <a:gd name="connsiteY10" fmla="*/ 131763 h 336550"/>
                  <a:gd name="connsiteX11" fmla="*/ 92842 w 292270"/>
                  <a:gd name="connsiteY11" fmla="*/ 134938 h 336550"/>
                  <a:gd name="connsiteX12" fmla="*/ 100780 w 292270"/>
                  <a:gd name="connsiteY12" fmla="*/ 134938 h 336550"/>
                  <a:gd name="connsiteX13" fmla="*/ 96811 w 292270"/>
                  <a:gd name="connsiteY13" fmla="*/ 131763 h 336550"/>
                  <a:gd name="connsiteX14" fmla="*/ 225310 w 292270"/>
                  <a:gd name="connsiteY14" fmla="*/ 127000 h 336550"/>
                  <a:gd name="connsiteX15" fmla="*/ 226721 w 292270"/>
                  <a:gd name="connsiteY15" fmla="*/ 127000 h 336550"/>
                  <a:gd name="connsiteX16" fmla="*/ 229543 w 292270"/>
                  <a:gd name="connsiteY16" fmla="*/ 127000 h 336550"/>
                  <a:gd name="connsiteX17" fmla="*/ 230954 w 292270"/>
                  <a:gd name="connsiteY17" fmla="*/ 127000 h 336550"/>
                  <a:gd name="connsiteX18" fmla="*/ 230954 w 292270"/>
                  <a:gd name="connsiteY18" fmla="*/ 155792 h 336550"/>
                  <a:gd name="connsiteX19" fmla="*/ 229543 w 292270"/>
                  <a:gd name="connsiteY19" fmla="*/ 157163 h 336550"/>
                  <a:gd name="connsiteX20" fmla="*/ 225310 w 292270"/>
                  <a:gd name="connsiteY20" fmla="*/ 157163 h 336550"/>
                  <a:gd name="connsiteX21" fmla="*/ 225310 w 292270"/>
                  <a:gd name="connsiteY21" fmla="*/ 155792 h 336550"/>
                  <a:gd name="connsiteX22" fmla="*/ 225310 w 292270"/>
                  <a:gd name="connsiteY22" fmla="*/ 132484 h 336550"/>
                  <a:gd name="connsiteX23" fmla="*/ 221076 w 292270"/>
                  <a:gd name="connsiteY23" fmla="*/ 133855 h 336550"/>
                  <a:gd name="connsiteX24" fmla="*/ 221076 w 292270"/>
                  <a:gd name="connsiteY24" fmla="*/ 135227 h 336550"/>
                  <a:gd name="connsiteX25" fmla="*/ 219665 w 292270"/>
                  <a:gd name="connsiteY25" fmla="*/ 133855 h 336550"/>
                  <a:gd name="connsiteX26" fmla="*/ 219665 w 292270"/>
                  <a:gd name="connsiteY26" fmla="*/ 131113 h 336550"/>
                  <a:gd name="connsiteX27" fmla="*/ 219665 w 292270"/>
                  <a:gd name="connsiteY27" fmla="*/ 129742 h 336550"/>
                  <a:gd name="connsiteX28" fmla="*/ 225310 w 292270"/>
                  <a:gd name="connsiteY28" fmla="*/ 127000 h 336550"/>
                  <a:gd name="connsiteX29" fmla="*/ 203791 w 292270"/>
                  <a:gd name="connsiteY29" fmla="*/ 127000 h 336550"/>
                  <a:gd name="connsiteX30" fmla="*/ 207495 w 292270"/>
                  <a:gd name="connsiteY30" fmla="*/ 127000 h 336550"/>
                  <a:gd name="connsiteX31" fmla="*/ 208730 w 292270"/>
                  <a:gd name="connsiteY31" fmla="*/ 127000 h 336550"/>
                  <a:gd name="connsiteX32" fmla="*/ 208730 w 292270"/>
                  <a:gd name="connsiteY32" fmla="*/ 155792 h 336550"/>
                  <a:gd name="connsiteX33" fmla="*/ 207495 w 292270"/>
                  <a:gd name="connsiteY33" fmla="*/ 157163 h 336550"/>
                  <a:gd name="connsiteX34" fmla="*/ 203791 w 292270"/>
                  <a:gd name="connsiteY34" fmla="*/ 157163 h 336550"/>
                  <a:gd name="connsiteX35" fmla="*/ 202556 w 292270"/>
                  <a:gd name="connsiteY35" fmla="*/ 155792 h 336550"/>
                  <a:gd name="connsiteX36" fmla="*/ 202556 w 292270"/>
                  <a:gd name="connsiteY36" fmla="*/ 132484 h 336550"/>
                  <a:gd name="connsiteX37" fmla="*/ 200086 w 292270"/>
                  <a:gd name="connsiteY37" fmla="*/ 133855 h 336550"/>
                  <a:gd name="connsiteX38" fmla="*/ 198852 w 292270"/>
                  <a:gd name="connsiteY38" fmla="*/ 135227 h 336550"/>
                  <a:gd name="connsiteX39" fmla="*/ 198852 w 292270"/>
                  <a:gd name="connsiteY39" fmla="*/ 133855 h 336550"/>
                  <a:gd name="connsiteX40" fmla="*/ 197617 w 292270"/>
                  <a:gd name="connsiteY40" fmla="*/ 131113 h 336550"/>
                  <a:gd name="connsiteX41" fmla="*/ 198852 w 292270"/>
                  <a:gd name="connsiteY41" fmla="*/ 129742 h 336550"/>
                  <a:gd name="connsiteX42" fmla="*/ 203791 w 292270"/>
                  <a:gd name="connsiteY42" fmla="*/ 127000 h 336550"/>
                  <a:gd name="connsiteX43" fmla="*/ 183964 w 292270"/>
                  <a:gd name="connsiteY43" fmla="*/ 127000 h 336550"/>
                  <a:gd name="connsiteX44" fmla="*/ 192854 w 292270"/>
                  <a:gd name="connsiteY44" fmla="*/ 141426 h 336550"/>
                  <a:gd name="connsiteX45" fmla="*/ 182694 w 292270"/>
                  <a:gd name="connsiteY45" fmla="*/ 157163 h 336550"/>
                  <a:gd name="connsiteX46" fmla="*/ 173804 w 292270"/>
                  <a:gd name="connsiteY46" fmla="*/ 142737 h 336550"/>
                  <a:gd name="connsiteX47" fmla="*/ 183964 w 292270"/>
                  <a:gd name="connsiteY47" fmla="*/ 127000 h 336550"/>
                  <a:gd name="connsiteX48" fmla="*/ 161699 w 292270"/>
                  <a:gd name="connsiteY48" fmla="*/ 127000 h 336550"/>
                  <a:gd name="connsiteX49" fmla="*/ 164478 w 292270"/>
                  <a:gd name="connsiteY49" fmla="*/ 127000 h 336550"/>
                  <a:gd name="connsiteX50" fmla="*/ 165867 w 292270"/>
                  <a:gd name="connsiteY50" fmla="*/ 127000 h 336550"/>
                  <a:gd name="connsiteX51" fmla="*/ 165867 w 292270"/>
                  <a:gd name="connsiteY51" fmla="*/ 155792 h 336550"/>
                  <a:gd name="connsiteX52" fmla="*/ 164478 w 292270"/>
                  <a:gd name="connsiteY52" fmla="*/ 157163 h 336550"/>
                  <a:gd name="connsiteX53" fmla="*/ 161699 w 292270"/>
                  <a:gd name="connsiteY53" fmla="*/ 157163 h 336550"/>
                  <a:gd name="connsiteX54" fmla="*/ 160310 w 292270"/>
                  <a:gd name="connsiteY54" fmla="*/ 155792 h 336550"/>
                  <a:gd name="connsiteX55" fmla="*/ 160310 w 292270"/>
                  <a:gd name="connsiteY55" fmla="*/ 132484 h 336550"/>
                  <a:gd name="connsiteX56" fmla="*/ 156143 w 292270"/>
                  <a:gd name="connsiteY56" fmla="*/ 133855 h 336550"/>
                  <a:gd name="connsiteX57" fmla="*/ 156143 w 292270"/>
                  <a:gd name="connsiteY57" fmla="*/ 135227 h 336550"/>
                  <a:gd name="connsiteX58" fmla="*/ 154754 w 292270"/>
                  <a:gd name="connsiteY58" fmla="*/ 133855 h 336550"/>
                  <a:gd name="connsiteX59" fmla="*/ 154754 w 292270"/>
                  <a:gd name="connsiteY59" fmla="*/ 131113 h 336550"/>
                  <a:gd name="connsiteX60" fmla="*/ 154754 w 292270"/>
                  <a:gd name="connsiteY60" fmla="*/ 129742 h 336550"/>
                  <a:gd name="connsiteX61" fmla="*/ 161699 w 292270"/>
                  <a:gd name="connsiteY61" fmla="*/ 127000 h 336550"/>
                  <a:gd name="connsiteX62" fmla="*/ 141261 w 292270"/>
                  <a:gd name="connsiteY62" fmla="*/ 127000 h 336550"/>
                  <a:gd name="connsiteX63" fmla="*/ 151580 w 292270"/>
                  <a:gd name="connsiteY63" fmla="*/ 141426 h 336550"/>
                  <a:gd name="connsiteX64" fmla="*/ 141261 w 292270"/>
                  <a:gd name="connsiteY64" fmla="*/ 157163 h 336550"/>
                  <a:gd name="connsiteX65" fmla="*/ 130942 w 292270"/>
                  <a:gd name="connsiteY65" fmla="*/ 142737 h 336550"/>
                  <a:gd name="connsiteX66" fmla="*/ 141261 w 292270"/>
                  <a:gd name="connsiteY66" fmla="*/ 127000 h 336550"/>
                  <a:gd name="connsiteX67" fmla="*/ 247736 w 292270"/>
                  <a:gd name="connsiteY67" fmla="*/ 80963 h 336550"/>
                  <a:gd name="connsiteX68" fmla="*/ 243654 w 292270"/>
                  <a:gd name="connsiteY68" fmla="*/ 91970 h 336550"/>
                  <a:gd name="connsiteX69" fmla="*/ 247736 w 292270"/>
                  <a:gd name="connsiteY69" fmla="*/ 101601 h 336550"/>
                  <a:gd name="connsiteX70" fmla="*/ 253179 w 292270"/>
                  <a:gd name="connsiteY70" fmla="*/ 90594 h 336550"/>
                  <a:gd name="connsiteX71" fmla="*/ 247736 w 292270"/>
                  <a:gd name="connsiteY71" fmla="*/ 80963 h 336550"/>
                  <a:gd name="connsiteX72" fmla="*/ 205328 w 292270"/>
                  <a:gd name="connsiteY72" fmla="*/ 80963 h 336550"/>
                  <a:gd name="connsiteX73" fmla="*/ 200792 w 292270"/>
                  <a:gd name="connsiteY73" fmla="*/ 91970 h 336550"/>
                  <a:gd name="connsiteX74" fmla="*/ 205328 w 292270"/>
                  <a:gd name="connsiteY74" fmla="*/ 101601 h 336550"/>
                  <a:gd name="connsiteX75" fmla="*/ 208730 w 292270"/>
                  <a:gd name="connsiteY75" fmla="*/ 90594 h 336550"/>
                  <a:gd name="connsiteX76" fmla="*/ 205328 w 292270"/>
                  <a:gd name="connsiteY76" fmla="*/ 80963 h 336550"/>
                  <a:gd name="connsiteX77" fmla="*/ 184010 w 292270"/>
                  <a:gd name="connsiteY77" fmla="*/ 80963 h 336550"/>
                  <a:gd name="connsiteX78" fmla="*/ 178567 w 292270"/>
                  <a:gd name="connsiteY78" fmla="*/ 91970 h 336550"/>
                  <a:gd name="connsiteX79" fmla="*/ 184010 w 292270"/>
                  <a:gd name="connsiteY79" fmla="*/ 101601 h 336550"/>
                  <a:gd name="connsiteX80" fmla="*/ 188092 w 292270"/>
                  <a:gd name="connsiteY80" fmla="*/ 90594 h 336550"/>
                  <a:gd name="connsiteX81" fmla="*/ 184010 w 292270"/>
                  <a:gd name="connsiteY81" fmla="*/ 80963 h 336550"/>
                  <a:gd name="connsiteX82" fmla="*/ 162011 w 292270"/>
                  <a:gd name="connsiteY82" fmla="*/ 80963 h 336550"/>
                  <a:gd name="connsiteX83" fmla="*/ 157929 w 292270"/>
                  <a:gd name="connsiteY83" fmla="*/ 91970 h 336550"/>
                  <a:gd name="connsiteX84" fmla="*/ 162011 w 292270"/>
                  <a:gd name="connsiteY84" fmla="*/ 101601 h 336550"/>
                  <a:gd name="connsiteX85" fmla="*/ 167454 w 292270"/>
                  <a:gd name="connsiteY85" fmla="*/ 90594 h 336550"/>
                  <a:gd name="connsiteX86" fmla="*/ 162011 w 292270"/>
                  <a:gd name="connsiteY86" fmla="*/ 80963 h 336550"/>
                  <a:gd name="connsiteX87" fmla="*/ 76173 w 292270"/>
                  <a:gd name="connsiteY87" fmla="*/ 80963 h 336550"/>
                  <a:gd name="connsiteX88" fmla="*/ 72204 w 292270"/>
                  <a:gd name="connsiteY88" fmla="*/ 91970 h 336550"/>
                  <a:gd name="connsiteX89" fmla="*/ 76173 w 292270"/>
                  <a:gd name="connsiteY89" fmla="*/ 101601 h 336550"/>
                  <a:gd name="connsiteX90" fmla="*/ 80142 w 292270"/>
                  <a:gd name="connsiteY90" fmla="*/ 90594 h 336550"/>
                  <a:gd name="connsiteX91" fmla="*/ 76173 w 292270"/>
                  <a:gd name="connsiteY91" fmla="*/ 80963 h 336550"/>
                  <a:gd name="connsiteX92" fmla="*/ 225310 w 292270"/>
                  <a:gd name="connsiteY92" fmla="*/ 76200 h 336550"/>
                  <a:gd name="connsiteX93" fmla="*/ 226721 w 292270"/>
                  <a:gd name="connsiteY93" fmla="*/ 76200 h 336550"/>
                  <a:gd name="connsiteX94" fmla="*/ 229543 w 292270"/>
                  <a:gd name="connsiteY94" fmla="*/ 76200 h 336550"/>
                  <a:gd name="connsiteX95" fmla="*/ 230954 w 292270"/>
                  <a:gd name="connsiteY95" fmla="*/ 77511 h 336550"/>
                  <a:gd name="connsiteX96" fmla="*/ 230954 w 292270"/>
                  <a:gd name="connsiteY96" fmla="*/ 105052 h 336550"/>
                  <a:gd name="connsiteX97" fmla="*/ 229543 w 292270"/>
                  <a:gd name="connsiteY97" fmla="*/ 106363 h 336550"/>
                  <a:gd name="connsiteX98" fmla="*/ 225310 w 292270"/>
                  <a:gd name="connsiteY98" fmla="*/ 106363 h 336550"/>
                  <a:gd name="connsiteX99" fmla="*/ 225310 w 292270"/>
                  <a:gd name="connsiteY99" fmla="*/ 105052 h 336550"/>
                  <a:gd name="connsiteX100" fmla="*/ 225310 w 292270"/>
                  <a:gd name="connsiteY100" fmla="*/ 82757 h 336550"/>
                  <a:gd name="connsiteX101" fmla="*/ 221076 w 292270"/>
                  <a:gd name="connsiteY101" fmla="*/ 84069 h 336550"/>
                  <a:gd name="connsiteX102" fmla="*/ 219665 w 292270"/>
                  <a:gd name="connsiteY102" fmla="*/ 84069 h 336550"/>
                  <a:gd name="connsiteX103" fmla="*/ 219665 w 292270"/>
                  <a:gd name="connsiteY103" fmla="*/ 81446 h 336550"/>
                  <a:gd name="connsiteX104" fmla="*/ 219665 w 292270"/>
                  <a:gd name="connsiteY104" fmla="*/ 80134 h 336550"/>
                  <a:gd name="connsiteX105" fmla="*/ 225310 w 292270"/>
                  <a:gd name="connsiteY105" fmla="*/ 76200 h 336550"/>
                  <a:gd name="connsiteX106" fmla="*/ 205555 w 292270"/>
                  <a:gd name="connsiteY106" fmla="*/ 76200 h 336550"/>
                  <a:gd name="connsiteX107" fmla="*/ 216667 w 292270"/>
                  <a:gd name="connsiteY107" fmla="*/ 90626 h 336550"/>
                  <a:gd name="connsiteX108" fmla="*/ 205555 w 292270"/>
                  <a:gd name="connsiteY108" fmla="*/ 106363 h 336550"/>
                  <a:gd name="connsiteX109" fmla="*/ 194442 w 292270"/>
                  <a:gd name="connsiteY109" fmla="*/ 91937 h 336550"/>
                  <a:gd name="connsiteX110" fmla="*/ 205555 w 292270"/>
                  <a:gd name="connsiteY110" fmla="*/ 76200 h 336550"/>
                  <a:gd name="connsiteX111" fmla="*/ 183964 w 292270"/>
                  <a:gd name="connsiteY111" fmla="*/ 76200 h 336550"/>
                  <a:gd name="connsiteX112" fmla="*/ 192854 w 292270"/>
                  <a:gd name="connsiteY112" fmla="*/ 90626 h 336550"/>
                  <a:gd name="connsiteX113" fmla="*/ 182694 w 292270"/>
                  <a:gd name="connsiteY113" fmla="*/ 106363 h 336550"/>
                  <a:gd name="connsiteX114" fmla="*/ 173804 w 292270"/>
                  <a:gd name="connsiteY114" fmla="*/ 91937 h 336550"/>
                  <a:gd name="connsiteX115" fmla="*/ 183964 w 292270"/>
                  <a:gd name="connsiteY115" fmla="*/ 76200 h 336550"/>
                  <a:gd name="connsiteX116" fmla="*/ 161898 w 292270"/>
                  <a:gd name="connsiteY116" fmla="*/ 76200 h 336550"/>
                  <a:gd name="connsiteX117" fmla="*/ 172217 w 292270"/>
                  <a:gd name="connsiteY117" fmla="*/ 90626 h 336550"/>
                  <a:gd name="connsiteX118" fmla="*/ 161898 w 292270"/>
                  <a:gd name="connsiteY118" fmla="*/ 106363 h 336550"/>
                  <a:gd name="connsiteX119" fmla="*/ 151579 w 292270"/>
                  <a:gd name="connsiteY119" fmla="*/ 91937 h 336550"/>
                  <a:gd name="connsiteX120" fmla="*/ 161898 w 292270"/>
                  <a:gd name="connsiteY120" fmla="*/ 76200 h 336550"/>
                  <a:gd name="connsiteX121" fmla="*/ 139584 w 292270"/>
                  <a:gd name="connsiteY121" fmla="*/ 76200 h 336550"/>
                  <a:gd name="connsiteX122" fmla="*/ 140996 w 292270"/>
                  <a:gd name="connsiteY122" fmla="*/ 76200 h 336550"/>
                  <a:gd name="connsiteX123" fmla="*/ 143818 w 292270"/>
                  <a:gd name="connsiteY123" fmla="*/ 76200 h 336550"/>
                  <a:gd name="connsiteX124" fmla="*/ 145229 w 292270"/>
                  <a:gd name="connsiteY124" fmla="*/ 77511 h 336550"/>
                  <a:gd name="connsiteX125" fmla="*/ 145229 w 292270"/>
                  <a:gd name="connsiteY125" fmla="*/ 105052 h 336550"/>
                  <a:gd name="connsiteX126" fmla="*/ 143818 w 292270"/>
                  <a:gd name="connsiteY126" fmla="*/ 106363 h 336550"/>
                  <a:gd name="connsiteX127" fmla="*/ 139584 w 292270"/>
                  <a:gd name="connsiteY127" fmla="*/ 106363 h 336550"/>
                  <a:gd name="connsiteX128" fmla="*/ 139584 w 292270"/>
                  <a:gd name="connsiteY128" fmla="*/ 105052 h 336550"/>
                  <a:gd name="connsiteX129" fmla="*/ 139584 w 292270"/>
                  <a:gd name="connsiteY129" fmla="*/ 82757 h 336550"/>
                  <a:gd name="connsiteX130" fmla="*/ 135351 w 292270"/>
                  <a:gd name="connsiteY130" fmla="*/ 84069 h 336550"/>
                  <a:gd name="connsiteX131" fmla="*/ 133940 w 292270"/>
                  <a:gd name="connsiteY131" fmla="*/ 84069 h 336550"/>
                  <a:gd name="connsiteX132" fmla="*/ 132529 w 292270"/>
                  <a:gd name="connsiteY132" fmla="*/ 81446 h 336550"/>
                  <a:gd name="connsiteX133" fmla="*/ 133940 w 292270"/>
                  <a:gd name="connsiteY133" fmla="*/ 80134 h 336550"/>
                  <a:gd name="connsiteX134" fmla="*/ 139584 w 292270"/>
                  <a:gd name="connsiteY134" fmla="*/ 76200 h 336550"/>
                  <a:gd name="connsiteX135" fmla="*/ 118837 w 292270"/>
                  <a:gd name="connsiteY135" fmla="*/ 76200 h 336550"/>
                  <a:gd name="connsiteX136" fmla="*/ 123005 w 292270"/>
                  <a:gd name="connsiteY136" fmla="*/ 76200 h 336550"/>
                  <a:gd name="connsiteX137" fmla="*/ 123005 w 292270"/>
                  <a:gd name="connsiteY137" fmla="*/ 77511 h 336550"/>
                  <a:gd name="connsiteX138" fmla="*/ 123005 w 292270"/>
                  <a:gd name="connsiteY138" fmla="*/ 105052 h 336550"/>
                  <a:gd name="connsiteX139" fmla="*/ 123005 w 292270"/>
                  <a:gd name="connsiteY139" fmla="*/ 106363 h 336550"/>
                  <a:gd name="connsiteX140" fmla="*/ 118837 w 292270"/>
                  <a:gd name="connsiteY140" fmla="*/ 106363 h 336550"/>
                  <a:gd name="connsiteX141" fmla="*/ 117448 w 292270"/>
                  <a:gd name="connsiteY141" fmla="*/ 105052 h 336550"/>
                  <a:gd name="connsiteX142" fmla="*/ 117448 w 292270"/>
                  <a:gd name="connsiteY142" fmla="*/ 82757 h 336550"/>
                  <a:gd name="connsiteX143" fmla="*/ 114670 w 292270"/>
                  <a:gd name="connsiteY143" fmla="*/ 84069 h 336550"/>
                  <a:gd name="connsiteX144" fmla="*/ 113281 w 292270"/>
                  <a:gd name="connsiteY144" fmla="*/ 84069 h 336550"/>
                  <a:gd name="connsiteX145" fmla="*/ 111892 w 292270"/>
                  <a:gd name="connsiteY145" fmla="*/ 81446 h 336550"/>
                  <a:gd name="connsiteX146" fmla="*/ 111892 w 292270"/>
                  <a:gd name="connsiteY146" fmla="*/ 80134 h 336550"/>
                  <a:gd name="connsiteX147" fmla="*/ 118837 w 292270"/>
                  <a:gd name="connsiteY147" fmla="*/ 76200 h 336550"/>
                  <a:gd name="connsiteX148" fmla="*/ 97207 w 292270"/>
                  <a:gd name="connsiteY148" fmla="*/ 76200 h 336550"/>
                  <a:gd name="connsiteX149" fmla="*/ 99588 w 292270"/>
                  <a:gd name="connsiteY149" fmla="*/ 76200 h 336550"/>
                  <a:gd name="connsiteX150" fmla="*/ 100779 w 292270"/>
                  <a:gd name="connsiteY150" fmla="*/ 77511 h 336550"/>
                  <a:gd name="connsiteX151" fmla="*/ 100779 w 292270"/>
                  <a:gd name="connsiteY151" fmla="*/ 105052 h 336550"/>
                  <a:gd name="connsiteX152" fmla="*/ 99588 w 292270"/>
                  <a:gd name="connsiteY152" fmla="*/ 106363 h 336550"/>
                  <a:gd name="connsiteX153" fmla="*/ 97207 w 292270"/>
                  <a:gd name="connsiteY153" fmla="*/ 106363 h 336550"/>
                  <a:gd name="connsiteX154" fmla="*/ 96016 w 292270"/>
                  <a:gd name="connsiteY154" fmla="*/ 105052 h 336550"/>
                  <a:gd name="connsiteX155" fmla="*/ 96016 w 292270"/>
                  <a:gd name="connsiteY155" fmla="*/ 82757 h 336550"/>
                  <a:gd name="connsiteX156" fmla="*/ 92444 w 292270"/>
                  <a:gd name="connsiteY156" fmla="*/ 84069 h 336550"/>
                  <a:gd name="connsiteX157" fmla="*/ 91254 w 292270"/>
                  <a:gd name="connsiteY157" fmla="*/ 84069 h 336550"/>
                  <a:gd name="connsiteX158" fmla="*/ 91254 w 292270"/>
                  <a:gd name="connsiteY158" fmla="*/ 81446 h 336550"/>
                  <a:gd name="connsiteX159" fmla="*/ 91254 w 292270"/>
                  <a:gd name="connsiteY159" fmla="*/ 80134 h 336550"/>
                  <a:gd name="connsiteX160" fmla="*/ 97207 w 292270"/>
                  <a:gd name="connsiteY160" fmla="*/ 76200 h 336550"/>
                  <a:gd name="connsiteX161" fmla="*/ 201926 w 292270"/>
                  <a:gd name="connsiteY161" fmla="*/ 36513 h 336550"/>
                  <a:gd name="connsiteX162" fmla="*/ 200792 w 292270"/>
                  <a:gd name="connsiteY162" fmla="*/ 40409 h 336550"/>
                  <a:gd name="connsiteX163" fmla="*/ 205328 w 292270"/>
                  <a:gd name="connsiteY163" fmla="*/ 50801 h 336550"/>
                  <a:gd name="connsiteX164" fmla="*/ 208730 w 292270"/>
                  <a:gd name="connsiteY164" fmla="*/ 40409 h 336550"/>
                  <a:gd name="connsiteX165" fmla="*/ 208730 w 292270"/>
                  <a:gd name="connsiteY165" fmla="*/ 39111 h 336550"/>
                  <a:gd name="connsiteX166" fmla="*/ 201926 w 292270"/>
                  <a:gd name="connsiteY166" fmla="*/ 36513 h 336550"/>
                  <a:gd name="connsiteX167" fmla="*/ 123005 w 292270"/>
                  <a:gd name="connsiteY167" fmla="*/ 34925 h 336550"/>
                  <a:gd name="connsiteX168" fmla="*/ 116201 w 292270"/>
                  <a:gd name="connsiteY168" fmla="*/ 37571 h 336550"/>
                  <a:gd name="connsiteX169" fmla="*/ 115067 w 292270"/>
                  <a:gd name="connsiteY169" fmla="*/ 38894 h 336550"/>
                  <a:gd name="connsiteX170" fmla="*/ 115067 w 292270"/>
                  <a:gd name="connsiteY170" fmla="*/ 40216 h 336550"/>
                  <a:gd name="connsiteX171" fmla="*/ 119603 w 292270"/>
                  <a:gd name="connsiteY171" fmla="*/ 50800 h 336550"/>
                  <a:gd name="connsiteX172" fmla="*/ 123005 w 292270"/>
                  <a:gd name="connsiteY172" fmla="*/ 40216 h 336550"/>
                  <a:gd name="connsiteX173" fmla="*/ 123005 w 292270"/>
                  <a:gd name="connsiteY173" fmla="*/ 34925 h 336550"/>
                  <a:gd name="connsiteX174" fmla="*/ 162011 w 292270"/>
                  <a:gd name="connsiteY174" fmla="*/ 31750 h 336550"/>
                  <a:gd name="connsiteX175" fmla="*/ 157929 w 292270"/>
                  <a:gd name="connsiteY175" fmla="*/ 40640 h 336550"/>
                  <a:gd name="connsiteX176" fmla="*/ 162011 w 292270"/>
                  <a:gd name="connsiteY176" fmla="*/ 50800 h 336550"/>
                  <a:gd name="connsiteX177" fmla="*/ 167454 w 292270"/>
                  <a:gd name="connsiteY177" fmla="*/ 40640 h 336550"/>
                  <a:gd name="connsiteX178" fmla="*/ 162011 w 292270"/>
                  <a:gd name="connsiteY178" fmla="*/ 31750 h 336550"/>
                  <a:gd name="connsiteX179" fmla="*/ 144703 w 292270"/>
                  <a:gd name="connsiteY179" fmla="*/ 28575 h 336550"/>
                  <a:gd name="connsiteX180" fmla="*/ 144703 w 292270"/>
                  <a:gd name="connsiteY180" fmla="*/ 55075 h 336550"/>
                  <a:gd name="connsiteX181" fmla="*/ 143389 w 292270"/>
                  <a:gd name="connsiteY181" fmla="*/ 55075 h 336550"/>
                  <a:gd name="connsiteX182" fmla="*/ 139447 w 292270"/>
                  <a:gd name="connsiteY182" fmla="*/ 55075 h 336550"/>
                  <a:gd name="connsiteX183" fmla="*/ 139447 w 292270"/>
                  <a:gd name="connsiteY183" fmla="*/ 32550 h 336550"/>
                  <a:gd name="connsiteX184" fmla="*/ 135504 w 292270"/>
                  <a:gd name="connsiteY184" fmla="*/ 33875 h 336550"/>
                  <a:gd name="connsiteX185" fmla="*/ 134190 w 292270"/>
                  <a:gd name="connsiteY185" fmla="*/ 33875 h 336550"/>
                  <a:gd name="connsiteX186" fmla="*/ 132876 w 292270"/>
                  <a:gd name="connsiteY186" fmla="*/ 31225 h 336550"/>
                  <a:gd name="connsiteX187" fmla="*/ 127619 w 292270"/>
                  <a:gd name="connsiteY187" fmla="*/ 32550 h 336550"/>
                  <a:gd name="connsiteX188" fmla="*/ 128934 w 292270"/>
                  <a:gd name="connsiteY188" fmla="*/ 40500 h 336550"/>
                  <a:gd name="connsiteX189" fmla="*/ 118420 w 292270"/>
                  <a:gd name="connsiteY189" fmla="*/ 56400 h 336550"/>
                  <a:gd name="connsiteX190" fmla="*/ 109221 w 292270"/>
                  <a:gd name="connsiteY190" fmla="*/ 41825 h 336550"/>
                  <a:gd name="connsiteX191" fmla="*/ 101336 w 292270"/>
                  <a:gd name="connsiteY191" fmla="*/ 47125 h 336550"/>
                  <a:gd name="connsiteX192" fmla="*/ 101336 w 292270"/>
                  <a:gd name="connsiteY192" fmla="*/ 55075 h 336550"/>
                  <a:gd name="connsiteX193" fmla="*/ 100022 w 292270"/>
                  <a:gd name="connsiteY193" fmla="*/ 55075 h 336550"/>
                  <a:gd name="connsiteX194" fmla="*/ 97394 w 292270"/>
                  <a:gd name="connsiteY194" fmla="*/ 55075 h 336550"/>
                  <a:gd name="connsiteX195" fmla="*/ 96080 w 292270"/>
                  <a:gd name="connsiteY195" fmla="*/ 55075 h 336550"/>
                  <a:gd name="connsiteX196" fmla="*/ 96080 w 292270"/>
                  <a:gd name="connsiteY196" fmla="*/ 49775 h 336550"/>
                  <a:gd name="connsiteX197" fmla="*/ 72425 w 292270"/>
                  <a:gd name="connsiteY197" fmla="*/ 77600 h 336550"/>
                  <a:gd name="connsiteX198" fmla="*/ 76367 w 292270"/>
                  <a:gd name="connsiteY198" fmla="*/ 76275 h 336550"/>
                  <a:gd name="connsiteX199" fmla="*/ 86880 w 292270"/>
                  <a:gd name="connsiteY199" fmla="*/ 90850 h 336550"/>
                  <a:gd name="connsiteX200" fmla="*/ 76367 w 292270"/>
                  <a:gd name="connsiteY200" fmla="*/ 106750 h 336550"/>
                  <a:gd name="connsiteX201" fmla="*/ 67168 w 292270"/>
                  <a:gd name="connsiteY201" fmla="*/ 97475 h 336550"/>
                  <a:gd name="connsiteX202" fmla="*/ 75053 w 292270"/>
                  <a:gd name="connsiteY202" fmla="*/ 127950 h 336550"/>
                  <a:gd name="connsiteX203" fmla="*/ 76367 w 292270"/>
                  <a:gd name="connsiteY203" fmla="*/ 127950 h 336550"/>
                  <a:gd name="connsiteX204" fmla="*/ 78995 w 292270"/>
                  <a:gd name="connsiteY204" fmla="*/ 127950 h 336550"/>
                  <a:gd name="connsiteX205" fmla="*/ 80310 w 292270"/>
                  <a:gd name="connsiteY205" fmla="*/ 127950 h 336550"/>
                  <a:gd name="connsiteX206" fmla="*/ 80310 w 292270"/>
                  <a:gd name="connsiteY206" fmla="*/ 133250 h 336550"/>
                  <a:gd name="connsiteX207" fmla="*/ 88195 w 292270"/>
                  <a:gd name="connsiteY207" fmla="*/ 135900 h 336550"/>
                  <a:gd name="connsiteX208" fmla="*/ 97394 w 292270"/>
                  <a:gd name="connsiteY208" fmla="*/ 126625 h 336550"/>
                  <a:gd name="connsiteX209" fmla="*/ 107907 w 292270"/>
                  <a:gd name="connsiteY209" fmla="*/ 135900 h 336550"/>
                  <a:gd name="connsiteX210" fmla="*/ 114478 w 292270"/>
                  <a:gd name="connsiteY210" fmla="*/ 145175 h 336550"/>
                  <a:gd name="connsiteX211" fmla="*/ 117106 w 292270"/>
                  <a:gd name="connsiteY211" fmla="*/ 151800 h 336550"/>
                  <a:gd name="connsiteX212" fmla="*/ 117106 w 292270"/>
                  <a:gd name="connsiteY212" fmla="*/ 133250 h 336550"/>
                  <a:gd name="connsiteX213" fmla="*/ 114478 w 292270"/>
                  <a:gd name="connsiteY213" fmla="*/ 134575 h 336550"/>
                  <a:gd name="connsiteX214" fmla="*/ 113164 w 292270"/>
                  <a:gd name="connsiteY214" fmla="*/ 135900 h 336550"/>
                  <a:gd name="connsiteX215" fmla="*/ 113164 w 292270"/>
                  <a:gd name="connsiteY215" fmla="*/ 134575 h 336550"/>
                  <a:gd name="connsiteX216" fmla="*/ 111849 w 292270"/>
                  <a:gd name="connsiteY216" fmla="*/ 131925 h 336550"/>
                  <a:gd name="connsiteX217" fmla="*/ 111849 w 292270"/>
                  <a:gd name="connsiteY217" fmla="*/ 130600 h 336550"/>
                  <a:gd name="connsiteX218" fmla="*/ 118420 w 292270"/>
                  <a:gd name="connsiteY218" fmla="*/ 127950 h 336550"/>
                  <a:gd name="connsiteX219" fmla="*/ 122363 w 292270"/>
                  <a:gd name="connsiteY219" fmla="*/ 127950 h 336550"/>
                  <a:gd name="connsiteX220" fmla="*/ 122363 w 292270"/>
                  <a:gd name="connsiteY220" fmla="*/ 155775 h 336550"/>
                  <a:gd name="connsiteX221" fmla="*/ 122363 w 292270"/>
                  <a:gd name="connsiteY221" fmla="*/ 157100 h 336550"/>
                  <a:gd name="connsiteX222" fmla="*/ 121049 w 292270"/>
                  <a:gd name="connsiteY222" fmla="*/ 157100 h 336550"/>
                  <a:gd name="connsiteX223" fmla="*/ 135504 w 292270"/>
                  <a:gd name="connsiteY223" fmla="*/ 162400 h 336550"/>
                  <a:gd name="connsiteX224" fmla="*/ 161787 w 292270"/>
                  <a:gd name="connsiteY224" fmla="*/ 159750 h 336550"/>
                  <a:gd name="connsiteX225" fmla="*/ 181500 w 292270"/>
                  <a:gd name="connsiteY225" fmla="*/ 191550 h 336550"/>
                  <a:gd name="connsiteX226" fmla="*/ 181500 w 292270"/>
                  <a:gd name="connsiteY226" fmla="*/ 183600 h 336550"/>
                  <a:gd name="connsiteX227" fmla="*/ 178872 w 292270"/>
                  <a:gd name="connsiteY227" fmla="*/ 186250 h 336550"/>
                  <a:gd name="connsiteX228" fmla="*/ 177557 w 292270"/>
                  <a:gd name="connsiteY228" fmla="*/ 186250 h 336550"/>
                  <a:gd name="connsiteX229" fmla="*/ 176243 w 292270"/>
                  <a:gd name="connsiteY229" fmla="*/ 184925 h 336550"/>
                  <a:gd name="connsiteX230" fmla="*/ 176243 w 292270"/>
                  <a:gd name="connsiteY230" fmla="*/ 182275 h 336550"/>
                  <a:gd name="connsiteX231" fmla="*/ 176243 w 292270"/>
                  <a:gd name="connsiteY231" fmla="*/ 180950 h 336550"/>
                  <a:gd name="connsiteX232" fmla="*/ 182814 w 292270"/>
                  <a:gd name="connsiteY232" fmla="*/ 178300 h 336550"/>
                  <a:gd name="connsiteX233" fmla="*/ 186756 w 292270"/>
                  <a:gd name="connsiteY233" fmla="*/ 178300 h 336550"/>
                  <a:gd name="connsiteX234" fmla="*/ 186756 w 292270"/>
                  <a:gd name="connsiteY234" fmla="*/ 194200 h 336550"/>
                  <a:gd name="connsiteX235" fmla="*/ 199898 w 292270"/>
                  <a:gd name="connsiteY235" fmla="*/ 186250 h 336550"/>
                  <a:gd name="connsiteX236" fmla="*/ 198584 w 292270"/>
                  <a:gd name="connsiteY236" fmla="*/ 186250 h 336550"/>
                  <a:gd name="connsiteX237" fmla="*/ 198584 w 292270"/>
                  <a:gd name="connsiteY237" fmla="*/ 184925 h 336550"/>
                  <a:gd name="connsiteX238" fmla="*/ 197270 w 292270"/>
                  <a:gd name="connsiteY238" fmla="*/ 182275 h 336550"/>
                  <a:gd name="connsiteX239" fmla="*/ 198584 w 292270"/>
                  <a:gd name="connsiteY239" fmla="*/ 180950 h 336550"/>
                  <a:gd name="connsiteX240" fmla="*/ 199898 w 292270"/>
                  <a:gd name="connsiteY240" fmla="*/ 180950 h 336550"/>
                  <a:gd name="connsiteX241" fmla="*/ 199898 w 292270"/>
                  <a:gd name="connsiteY241" fmla="*/ 166375 h 336550"/>
                  <a:gd name="connsiteX242" fmla="*/ 234066 w 292270"/>
                  <a:gd name="connsiteY242" fmla="*/ 161075 h 336550"/>
                  <a:gd name="connsiteX243" fmla="*/ 241951 w 292270"/>
                  <a:gd name="connsiteY243" fmla="*/ 146500 h 336550"/>
                  <a:gd name="connsiteX244" fmla="*/ 245894 w 292270"/>
                  <a:gd name="connsiteY244" fmla="*/ 143850 h 336550"/>
                  <a:gd name="connsiteX245" fmla="*/ 245894 w 292270"/>
                  <a:gd name="connsiteY245" fmla="*/ 133250 h 336550"/>
                  <a:gd name="connsiteX246" fmla="*/ 241951 w 292270"/>
                  <a:gd name="connsiteY246" fmla="*/ 134575 h 336550"/>
                  <a:gd name="connsiteX247" fmla="*/ 241951 w 292270"/>
                  <a:gd name="connsiteY247" fmla="*/ 135900 h 336550"/>
                  <a:gd name="connsiteX248" fmla="*/ 240637 w 292270"/>
                  <a:gd name="connsiteY248" fmla="*/ 134575 h 336550"/>
                  <a:gd name="connsiteX249" fmla="*/ 240637 w 292270"/>
                  <a:gd name="connsiteY249" fmla="*/ 131925 h 336550"/>
                  <a:gd name="connsiteX250" fmla="*/ 240637 w 292270"/>
                  <a:gd name="connsiteY250" fmla="*/ 130600 h 336550"/>
                  <a:gd name="connsiteX251" fmla="*/ 247208 w 292270"/>
                  <a:gd name="connsiteY251" fmla="*/ 127950 h 336550"/>
                  <a:gd name="connsiteX252" fmla="*/ 249836 w 292270"/>
                  <a:gd name="connsiteY252" fmla="*/ 127950 h 336550"/>
                  <a:gd name="connsiteX253" fmla="*/ 251151 w 292270"/>
                  <a:gd name="connsiteY253" fmla="*/ 127950 h 336550"/>
                  <a:gd name="connsiteX254" fmla="*/ 251151 w 292270"/>
                  <a:gd name="connsiteY254" fmla="*/ 143850 h 336550"/>
                  <a:gd name="connsiteX255" fmla="*/ 252465 w 292270"/>
                  <a:gd name="connsiteY255" fmla="*/ 143850 h 336550"/>
                  <a:gd name="connsiteX256" fmla="*/ 257721 w 292270"/>
                  <a:gd name="connsiteY256" fmla="*/ 94825 h 336550"/>
                  <a:gd name="connsiteX257" fmla="*/ 247208 w 292270"/>
                  <a:gd name="connsiteY257" fmla="*/ 106750 h 336550"/>
                  <a:gd name="connsiteX258" fmla="*/ 238009 w 292270"/>
                  <a:gd name="connsiteY258" fmla="*/ 92175 h 336550"/>
                  <a:gd name="connsiteX259" fmla="*/ 248522 w 292270"/>
                  <a:gd name="connsiteY259" fmla="*/ 76275 h 336550"/>
                  <a:gd name="connsiteX260" fmla="*/ 249836 w 292270"/>
                  <a:gd name="connsiteY260" fmla="*/ 76275 h 336550"/>
                  <a:gd name="connsiteX261" fmla="*/ 230124 w 292270"/>
                  <a:gd name="connsiteY261" fmla="*/ 52425 h 336550"/>
                  <a:gd name="connsiteX262" fmla="*/ 230124 w 292270"/>
                  <a:gd name="connsiteY262" fmla="*/ 55075 h 336550"/>
                  <a:gd name="connsiteX263" fmla="*/ 228810 w 292270"/>
                  <a:gd name="connsiteY263" fmla="*/ 55075 h 336550"/>
                  <a:gd name="connsiteX264" fmla="*/ 224867 w 292270"/>
                  <a:gd name="connsiteY264" fmla="*/ 55075 h 336550"/>
                  <a:gd name="connsiteX265" fmla="*/ 224867 w 292270"/>
                  <a:gd name="connsiteY265" fmla="*/ 48450 h 336550"/>
                  <a:gd name="connsiteX266" fmla="*/ 215668 w 292270"/>
                  <a:gd name="connsiteY266" fmla="*/ 43150 h 336550"/>
                  <a:gd name="connsiteX267" fmla="*/ 205155 w 292270"/>
                  <a:gd name="connsiteY267" fmla="*/ 56400 h 336550"/>
                  <a:gd name="connsiteX268" fmla="*/ 194641 w 292270"/>
                  <a:gd name="connsiteY268" fmla="*/ 40500 h 336550"/>
                  <a:gd name="connsiteX269" fmla="*/ 195956 w 292270"/>
                  <a:gd name="connsiteY269" fmla="*/ 33875 h 336550"/>
                  <a:gd name="connsiteX270" fmla="*/ 186756 w 292270"/>
                  <a:gd name="connsiteY270" fmla="*/ 31225 h 336550"/>
                  <a:gd name="connsiteX271" fmla="*/ 186756 w 292270"/>
                  <a:gd name="connsiteY271" fmla="*/ 55075 h 336550"/>
                  <a:gd name="connsiteX272" fmla="*/ 182814 w 292270"/>
                  <a:gd name="connsiteY272" fmla="*/ 55075 h 336550"/>
                  <a:gd name="connsiteX273" fmla="*/ 181500 w 292270"/>
                  <a:gd name="connsiteY273" fmla="*/ 55075 h 336550"/>
                  <a:gd name="connsiteX274" fmla="*/ 181500 w 292270"/>
                  <a:gd name="connsiteY274" fmla="*/ 32550 h 336550"/>
                  <a:gd name="connsiteX275" fmla="*/ 178872 w 292270"/>
                  <a:gd name="connsiteY275" fmla="*/ 33875 h 336550"/>
                  <a:gd name="connsiteX276" fmla="*/ 177557 w 292270"/>
                  <a:gd name="connsiteY276" fmla="*/ 33875 h 336550"/>
                  <a:gd name="connsiteX277" fmla="*/ 176243 w 292270"/>
                  <a:gd name="connsiteY277" fmla="*/ 33875 h 336550"/>
                  <a:gd name="connsiteX278" fmla="*/ 176243 w 292270"/>
                  <a:gd name="connsiteY278" fmla="*/ 31225 h 336550"/>
                  <a:gd name="connsiteX279" fmla="*/ 176243 w 292270"/>
                  <a:gd name="connsiteY279" fmla="*/ 29900 h 336550"/>
                  <a:gd name="connsiteX280" fmla="*/ 177557 w 292270"/>
                  <a:gd name="connsiteY280" fmla="*/ 29900 h 336550"/>
                  <a:gd name="connsiteX281" fmla="*/ 168358 w 292270"/>
                  <a:gd name="connsiteY281" fmla="*/ 28575 h 336550"/>
                  <a:gd name="connsiteX282" fmla="*/ 172301 w 292270"/>
                  <a:gd name="connsiteY282" fmla="*/ 40500 h 336550"/>
                  <a:gd name="connsiteX283" fmla="*/ 161787 w 292270"/>
                  <a:gd name="connsiteY283" fmla="*/ 56400 h 336550"/>
                  <a:gd name="connsiteX284" fmla="*/ 151274 w 292270"/>
                  <a:gd name="connsiteY284" fmla="*/ 40500 h 336550"/>
                  <a:gd name="connsiteX285" fmla="*/ 156531 w 292270"/>
                  <a:gd name="connsiteY285" fmla="*/ 28575 h 336550"/>
                  <a:gd name="connsiteX286" fmla="*/ 144703 w 292270"/>
                  <a:gd name="connsiteY286" fmla="*/ 28575 h 336550"/>
                  <a:gd name="connsiteX287" fmla="*/ 164533 w 292270"/>
                  <a:gd name="connsiteY287" fmla="*/ 0 h 336550"/>
                  <a:gd name="connsiteX288" fmla="*/ 266895 w 292270"/>
                  <a:gd name="connsiteY288" fmla="*/ 48642 h 336550"/>
                  <a:gd name="connsiteX289" fmla="*/ 291829 w 292270"/>
                  <a:gd name="connsiteY289" fmla="*/ 130150 h 336550"/>
                  <a:gd name="connsiteX290" fmla="*/ 269520 w 292270"/>
                  <a:gd name="connsiteY290" fmla="*/ 206400 h 336550"/>
                  <a:gd name="connsiteX291" fmla="*/ 257709 w 292270"/>
                  <a:gd name="connsiteY291" fmla="*/ 324718 h 336550"/>
                  <a:gd name="connsiteX292" fmla="*/ 256396 w 292270"/>
                  <a:gd name="connsiteY292" fmla="*/ 332606 h 336550"/>
                  <a:gd name="connsiteX293" fmla="*/ 249835 w 292270"/>
                  <a:gd name="connsiteY293" fmla="*/ 336550 h 336550"/>
                  <a:gd name="connsiteX294" fmla="*/ 105478 w 292270"/>
                  <a:gd name="connsiteY294" fmla="*/ 336550 h 336550"/>
                  <a:gd name="connsiteX295" fmla="*/ 97604 w 292270"/>
                  <a:gd name="connsiteY295" fmla="*/ 331292 h 336550"/>
                  <a:gd name="connsiteX296" fmla="*/ 96292 w 292270"/>
                  <a:gd name="connsiteY296" fmla="*/ 315516 h 336550"/>
                  <a:gd name="connsiteX297" fmla="*/ 96292 w 292270"/>
                  <a:gd name="connsiteY297" fmla="*/ 312887 h 336550"/>
                  <a:gd name="connsiteX298" fmla="*/ 71357 w 292270"/>
                  <a:gd name="connsiteY298" fmla="*/ 294481 h 336550"/>
                  <a:gd name="connsiteX299" fmla="*/ 31987 w 292270"/>
                  <a:gd name="connsiteY299" fmla="*/ 278706 h 336550"/>
                  <a:gd name="connsiteX300" fmla="*/ 25426 w 292270"/>
                  <a:gd name="connsiteY300" fmla="*/ 236637 h 336550"/>
                  <a:gd name="connsiteX301" fmla="*/ 21489 w 292270"/>
                  <a:gd name="connsiteY301" fmla="*/ 209029 h 336550"/>
                  <a:gd name="connsiteX302" fmla="*/ 16239 w 292270"/>
                  <a:gd name="connsiteY302" fmla="*/ 205085 h 336550"/>
                  <a:gd name="connsiteX303" fmla="*/ 491 w 292270"/>
                  <a:gd name="connsiteY303" fmla="*/ 191939 h 336550"/>
                  <a:gd name="connsiteX304" fmla="*/ 4428 w 292270"/>
                  <a:gd name="connsiteY304" fmla="*/ 177478 h 336550"/>
                  <a:gd name="connsiteX305" fmla="*/ 24113 w 292270"/>
                  <a:gd name="connsiteY305" fmla="*/ 126206 h 336550"/>
                  <a:gd name="connsiteX306" fmla="*/ 29363 w 292270"/>
                  <a:gd name="connsiteY306" fmla="*/ 97284 h 336550"/>
                  <a:gd name="connsiteX307" fmla="*/ 81856 w 292270"/>
                  <a:gd name="connsiteY307" fmla="*/ 26293 h 336550"/>
                  <a:gd name="connsiteX308" fmla="*/ 164533 w 292270"/>
                  <a:gd name="connsiteY308"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292270" h="336550">
                    <a:moveTo>
                      <a:pt x="184010" y="131763"/>
                    </a:moveTo>
                    <a:cubicBezTo>
                      <a:pt x="179928" y="131763"/>
                      <a:pt x="178567" y="135573"/>
                      <a:pt x="178567" y="141923"/>
                    </a:cubicBezTo>
                    <a:cubicBezTo>
                      <a:pt x="178567" y="147003"/>
                      <a:pt x="179928" y="150813"/>
                      <a:pt x="184010" y="150813"/>
                    </a:cubicBezTo>
                    <a:cubicBezTo>
                      <a:pt x="188092" y="150813"/>
                      <a:pt x="188092" y="144463"/>
                      <a:pt x="188092" y="141923"/>
                    </a:cubicBezTo>
                    <a:cubicBezTo>
                      <a:pt x="188092" y="138113"/>
                      <a:pt x="188092" y="131763"/>
                      <a:pt x="184010" y="131763"/>
                    </a:cubicBezTo>
                    <a:close/>
                    <a:moveTo>
                      <a:pt x="141147" y="131763"/>
                    </a:moveTo>
                    <a:cubicBezTo>
                      <a:pt x="138425" y="131763"/>
                      <a:pt x="135704" y="135573"/>
                      <a:pt x="135704" y="141923"/>
                    </a:cubicBezTo>
                    <a:cubicBezTo>
                      <a:pt x="135704" y="147003"/>
                      <a:pt x="138425" y="150813"/>
                      <a:pt x="141147" y="150813"/>
                    </a:cubicBezTo>
                    <a:cubicBezTo>
                      <a:pt x="145229" y="150813"/>
                      <a:pt x="145229" y="144463"/>
                      <a:pt x="145229" y="141923"/>
                    </a:cubicBezTo>
                    <a:cubicBezTo>
                      <a:pt x="145229" y="138113"/>
                      <a:pt x="145229" y="131763"/>
                      <a:pt x="141147" y="131763"/>
                    </a:cubicBezTo>
                    <a:close/>
                    <a:moveTo>
                      <a:pt x="96811" y="131763"/>
                    </a:moveTo>
                    <a:cubicBezTo>
                      <a:pt x="95488" y="131763"/>
                      <a:pt x="94165" y="132822"/>
                      <a:pt x="92842" y="134938"/>
                    </a:cubicBezTo>
                    <a:cubicBezTo>
                      <a:pt x="95488" y="134938"/>
                      <a:pt x="98134" y="134938"/>
                      <a:pt x="100780" y="134938"/>
                    </a:cubicBezTo>
                    <a:cubicBezTo>
                      <a:pt x="100780" y="132822"/>
                      <a:pt x="99457" y="131763"/>
                      <a:pt x="96811" y="131763"/>
                    </a:cubicBezTo>
                    <a:close/>
                    <a:moveTo>
                      <a:pt x="225310" y="127000"/>
                    </a:moveTo>
                    <a:cubicBezTo>
                      <a:pt x="226721" y="127000"/>
                      <a:pt x="226721" y="127000"/>
                      <a:pt x="226721" y="127000"/>
                    </a:cubicBezTo>
                    <a:cubicBezTo>
                      <a:pt x="226721" y="127000"/>
                      <a:pt x="226721" y="127000"/>
                      <a:pt x="229543" y="127000"/>
                    </a:cubicBezTo>
                    <a:cubicBezTo>
                      <a:pt x="230954" y="127000"/>
                      <a:pt x="230954" y="127000"/>
                      <a:pt x="230954" y="127000"/>
                    </a:cubicBezTo>
                    <a:cubicBezTo>
                      <a:pt x="230954" y="127000"/>
                      <a:pt x="230954" y="127000"/>
                      <a:pt x="230954" y="155792"/>
                    </a:cubicBezTo>
                    <a:cubicBezTo>
                      <a:pt x="230954" y="155792"/>
                      <a:pt x="230954" y="157163"/>
                      <a:pt x="229543" y="157163"/>
                    </a:cubicBezTo>
                    <a:cubicBezTo>
                      <a:pt x="229543" y="157163"/>
                      <a:pt x="229543" y="157163"/>
                      <a:pt x="225310" y="157163"/>
                    </a:cubicBezTo>
                    <a:cubicBezTo>
                      <a:pt x="225310" y="157163"/>
                      <a:pt x="225310" y="155792"/>
                      <a:pt x="225310" y="155792"/>
                    </a:cubicBezTo>
                    <a:cubicBezTo>
                      <a:pt x="225310" y="155792"/>
                      <a:pt x="225310" y="155792"/>
                      <a:pt x="225310" y="132484"/>
                    </a:cubicBezTo>
                    <a:cubicBezTo>
                      <a:pt x="225310" y="132484"/>
                      <a:pt x="225310" y="132484"/>
                      <a:pt x="221076" y="133855"/>
                    </a:cubicBezTo>
                    <a:cubicBezTo>
                      <a:pt x="221076" y="135227"/>
                      <a:pt x="221076" y="135227"/>
                      <a:pt x="221076" y="135227"/>
                    </a:cubicBezTo>
                    <a:cubicBezTo>
                      <a:pt x="219665" y="133855"/>
                      <a:pt x="219665" y="133855"/>
                      <a:pt x="219665" y="133855"/>
                    </a:cubicBezTo>
                    <a:cubicBezTo>
                      <a:pt x="219665" y="133855"/>
                      <a:pt x="219665" y="133855"/>
                      <a:pt x="219665" y="131113"/>
                    </a:cubicBezTo>
                    <a:cubicBezTo>
                      <a:pt x="218254" y="131113"/>
                      <a:pt x="219665" y="129742"/>
                      <a:pt x="219665" y="129742"/>
                    </a:cubicBezTo>
                    <a:cubicBezTo>
                      <a:pt x="219665" y="129742"/>
                      <a:pt x="219665" y="129742"/>
                      <a:pt x="225310" y="127000"/>
                    </a:cubicBezTo>
                    <a:close/>
                    <a:moveTo>
                      <a:pt x="203791" y="127000"/>
                    </a:moveTo>
                    <a:cubicBezTo>
                      <a:pt x="203791" y="127000"/>
                      <a:pt x="203791" y="127000"/>
                      <a:pt x="207495" y="127000"/>
                    </a:cubicBezTo>
                    <a:cubicBezTo>
                      <a:pt x="207495" y="127000"/>
                      <a:pt x="208730" y="127000"/>
                      <a:pt x="208730" y="127000"/>
                    </a:cubicBezTo>
                    <a:cubicBezTo>
                      <a:pt x="208730" y="127000"/>
                      <a:pt x="208730" y="127000"/>
                      <a:pt x="208730" y="155792"/>
                    </a:cubicBezTo>
                    <a:cubicBezTo>
                      <a:pt x="208730" y="155792"/>
                      <a:pt x="207495" y="157163"/>
                      <a:pt x="207495" y="157163"/>
                    </a:cubicBezTo>
                    <a:cubicBezTo>
                      <a:pt x="207495" y="157163"/>
                      <a:pt x="207495" y="157163"/>
                      <a:pt x="203791" y="157163"/>
                    </a:cubicBezTo>
                    <a:cubicBezTo>
                      <a:pt x="203791" y="157163"/>
                      <a:pt x="202556" y="155792"/>
                      <a:pt x="202556" y="155792"/>
                    </a:cubicBezTo>
                    <a:cubicBezTo>
                      <a:pt x="202556" y="155792"/>
                      <a:pt x="202556" y="155792"/>
                      <a:pt x="202556" y="132484"/>
                    </a:cubicBezTo>
                    <a:cubicBezTo>
                      <a:pt x="202556" y="132484"/>
                      <a:pt x="202556" y="132484"/>
                      <a:pt x="200086" y="133855"/>
                    </a:cubicBezTo>
                    <a:cubicBezTo>
                      <a:pt x="200086" y="135227"/>
                      <a:pt x="198852" y="135227"/>
                      <a:pt x="198852" y="135227"/>
                    </a:cubicBezTo>
                    <a:cubicBezTo>
                      <a:pt x="198852" y="133855"/>
                      <a:pt x="198852" y="133855"/>
                      <a:pt x="198852" y="133855"/>
                    </a:cubicBezTo>
                    <a:cubicBezTo>
                      <a:pt x="198852" y="133855"/>
                      <a:pt x="198852" y="133855"/>
                      <a:pt x="197617" y="131113"/>
                    </a:cubicBezTo>
                    <a:cubicBezTo>
                      <a:pt x="197617" y="131113"/>
                      <a:pt x="197617" y="129742"/>
                      <a:pt x="198852" y="129742"/>
                    </a:cubicBezTo>
                    <a:cubicBezTo>
                      <a:pt x="198852" y="129742"/>
                      <a:pt x="198852" y="129742"/>
                      <a:pt x="203791" y="127000"/>
                    </a:cubicBezTo>
                    <a:close/>
                    <a:moveTo>
                      <a:pt x="183964" y="127000"/>
                    </a:moveTo>
                    <a:cubicBezTo>
                      <a:pt x="189044" y="127000"/>
                      <a:pt x="192854" y="132246"/>
                      <a:pt x="192854" y="141426"/>
                    </a:cubicBezTo>
                    <a:cubicBezTo>
                      <a:pt x="192854" y="151918"/>
                      <a:pt x="189044" y="157163"/>
                      <a:pt x="182694" y="157163"/>
                    </a:cubicBezTo>
                    <a:cubicBezTo>
                      <a:pt x="177614" y="157163"/>
                      <a:pt x="173804" y="151918"/>
                      <a:pt x="173804" y="142737"/>
                    </a:cubicBezTo>
                    <a:cubicBezTo>
                      <a:pt x="173804" y="133557"/>
                      <a:pt x="177614" y="127000"/>
                      <a:pt x="183964" y="127000"/>
                    </a:cubicBezTo>
                    <a:close/>
                    <a:moveTo>
                      <a:pt x="161699" y="127000"/>
                    </a:moveTo>
                    <a:cubicBezTo>
                      <a:pt x="161699" y="127000"/>
                      <a:pt x="161699" y="127000"/>
                      <a:pt x="164478" y="127000"/>
                    </a:cubicBezTo>
                    <a:cubicBezTo>
                      <a:pt x="165867" y="127000"/>
                      <a:pt x="165867" y="127000"/>
                      <a:pt x="165867" y="127000"/>
                    </a:cubicBezTo>
                    <a:cubicBezTo>
                      <a:pt x="165867" y="127000"/>
                      <a:pt x="165867" y="127000"/>
                      <a:pt x="165867" y="155792"/>
                    </a:cubicBezTo>
                    <a:cubicBezTo>
                      <a:pt x="165867" y="155792"/>
                      <a:pt x="165867" y="157163"/>
                      <a:pt x="164478" y="157163"/>
                    </a:cubicBezTo>
                    <a:cubicBezTo>
                      <a:pt x="164478" y="157163"/>
                      <a:pt x="164478" y="157163"/>
                      <a:pt x="161699" y="157163"/>
                    </a:cubicBezTo>
                    <a:cubicBezTo>
                      <a:pt x="160310" y="157163"/>
                      <a:pt x="160310" y="155792"/>
                      <a:pt x="160310" y="155792"/>
                    </a:cubicBezTo>
                    <a:cubicBezTo>
                      <a:pt x="160310" y="155792"/>
                      <a:pt x="160310" y="155792"/>
                      <a:pt x="160310" y="132484"/>
                    </a:cubicBezTo>
                    <a:cubicBezTo>
                      <a:pt x="160310" y="132484"/>
                      <a:pt x="160310" y="132484"/>
                      <a:pt x="156143" y="133855"/>
                    </a:cubicBezTo>
                    <a:cubicBezTo>
                      <a:pt x="156143" y="135227"/>
                      <a:pt x="156143" y="135227"/>
                      <a:pt x="156143" y="135227"/>
                    </a:cubicBezTo>
                    <a:cubicBezTo>
                      <a:pt x="154754" y="133855"/>
                      <a:pt x="154754" y="133855"/>
                      <a:pt x="154754" y="133855"/>
                    </a:cubicBezTo>
                    <a:cubicBezTo>
                      <a:pt x="154754" y="133855"/>
                      <a:pt x="154754" y="133855"/>
                      <a:pt x="154754" y="131113"/>
                    </a:cubicBezTo>
                    <a:cubicBezTo>
                      <a:pt x="154754" y="131113"/>
                      <a:pt x="154754" y="129742"/>
                      <a:pt x="154754" y="129742"/>
                    </a:cubicBezTo>
                    <a:cubicBezTo>
                      <a:pt x="154754" y="129742"/>
                      <a:pt x="154754" y="129742"/>
                      <a:pt x="161699" y="127000"/>
                    </a:cubicBezTo>
                    <a:close/>
                    <a:moveTo>
                      <a:pt x="141261" y="127000"/>
                    </a:moveTo>
                    <a:cubicBezTo>
                      <a:pt x="147710" y="127000"/>
                      <a:pt x="151580" y="132246"/>
                      <a:pt x="151580" y="141426"/>
                    </a:cubicBezTo>
                    <a:cubicBezTo>
                      <a:pt x="151580" y="151918"/>
                      <a:pt x="147710" y="157163"/>
                      <a:pt x="141261" y="157163"/>
                    </a:cubicBezTo>
                    <a:cubicBezTo>
                      <a:pt x="134811" y="157163"/>
                      <a:pt x="130942" y="151918"/>
                      <a:pt x="130942" y="142737"/>
                    </a:cubicBezTo>
                    <a:cubicBezTo>
                      <a:pt x="130942" y="133557"/>
                      <a:pt x="134811" y="127000"/>
                      <a:pt x="141261" y="127000"/>
                    </a:cubicBezTo>
                    <a:close/>
                    <a:moveTo>
                      <a:pt x="247736" y="80963"/>
                    </a:moveTo>
                    <a:cubicBezTo>
                      <a:pt x="245015" y="80963"/>
                      <a:pt x="243654" y="85091"/>
                      <a:pt x="243654" y="91970"/>
                    </a:cubicBezTo>
                    <a:cubicBezTo>
                      <a:pt x="243654" y="97474"/>
                      <a:pt x="245015" y="101601"/>
                      <a:pt x="247736" y="101601"/>
                    </a:cubicBezTo>
                    <a:cubicBezTo>
                      <a:pt x="251818" y="101601"/>
                      <a:pt x="253179" y="94722"/>
                      <a:pt x="253179" y="90594"/>
                    </a:cubicBezTo>
                    <a:cubicBezTo>
                      <a:pt x="253179" y="87843"/>
                      <a:pt x="251818" y="80963"/>
                      <a:pt x="247736" y="80963"/>
                    </a:cubicBezTo>
                    <a:close/>
                    <a:moveTo>
                      <a:pt x="205328" y="80963"/>
                    </a:moveTo>
                    <a:cubicBezTo>
                      <a:pt x="203060" y="80963"/>
                      <a:pt x="200792" y="85091"/>
                      <a:pt x="200792" y="91970"/>
                    </a:cubicBezTo>
                    <a:cubicBezTo>
                      <a:pt x="200792" y="97474"/>
                      <a:pt x="203060" y="101601"/>
                      <a:pt x="205328" y="101601"/>
                    </a:cubicBezTo>
                    <a:cubicBezTo>
                      <a:pt x="208730" y="101601"/>
                      <a:pt x="208730" y="94722"/>
                      <a:pt x="208730" y="90594"/>
                    </a:cubicBezTo>
                    <a:cubicBezTo>
                      <a:pt x="208730" y="87843"/>
                      <a:pt x="208730" y="80963"/>
                      <a:pt x="205328" y="80963"/>
                    </a:cubicBezTo>
                    <a:close/>
                    <a:moveTo>
                      <a:pt x="184010" y="80963"/>
                    </a:moveTo>
                    <a:cubicBezTo>
                      <a:pt x="179928" y="80963"/>
                      <a:pt x="178567" y="85091"/>
                      <a:pt x="178567" y="91970"/>
                    </a:cubicBezTo>
                    <a:cubicBezTo>
                      <a:pt x="178567" y="97474"/>
                      <a:pt x="179928" y="101601"/>
                      <a:pt x="184010" y="101601"/>
                    </a:cubicBezTo>
                    <a:cubicBezTo>
                      <a:pt x="188092" y="101601"/>
                      <a:pt x="188092" y="94722"/>
                      <a:pt x="188092" y="90594"/>
                    </a:cubicBezTo>
                    <a:cubicBezTo>
                      <a:pt x="188092" y="87843"/>
                      <a:pt x="188092" y="80963"/>
                      <a:pt x="184010" y="80963"/>
                    </a:cubicBezTo>
                    <a:close/>
                    <a:moveTo>
                      <a:pt x="162011" y="80963"/>
                    </a:moveTo>
                    <a:cubicBezTo>
                      <a:pt x="159290" y="80963"/>
                      <a:pt x="157929" y="85091"/>
                      <a:pt x="157929" y="91970"/>
                    </a:cubicBezTo>
                    <a:cubicBezTo>
                      <a:pt x="157929" y="97474"/>
                      <a:pt x="159290" y="101601"/>
                      <a:pt x="162011" y="101601"/>
                    </a:cubicBezTo>
                    <a:cubicBezTo>
                      <a:pt x="166093" y="101601"/>
                      <a:pt x="167454" y="94722"/>
                      <a:pt x="167454" y="90594"/>
                    </a:cubicBezTo>
                    <a:cubicBezTo>
                      <a:pt x="167454" y="87843"/>
                      <a:pt x="166093" y="80963"/>
                      <a:pt x="162011" y="80963"/>
                    </a:cubicBezTo>
                    <a:close/>
                    <a:moveTo>
                      <a:pt x="76173" y="80963"/>
                    </a:moveTo>
                    <a:cubicBezTo>
                      <a:pt x="73527" y="80963"/>
                      <a:pt x="72204" y="85091"/>
                      <a:pt x="72204" y="91970"/>
                    </a:cubicBezTo>
                    <a:cubicBezTo>
                      <a:pt x="72204" y="97474"/>
                      <a:pt x="73527" y="101601"/>
                      <a:pt x="76173" y="101601"/>
                    </a:cubicBezTo>
                    <a:cubicBezTo>
                      <a:pt x="80142" y="101601"/>
                      <a:pt x="80142" y="94722"/>
                      <a:pt x="80142" y="90594"/>
                    </a:cubicBezTo>
                    <a:cubicBezTo>
                      <a:pt x="80142" y="87843"/>
                      <a:pt x="80142" y="80963"/>
                      <a:pt x="76173" y="80963"/>
                    </a:cubicBezTo>
                    <a:close/>
                    <a:moveTo>
                      <a:pt x="225310" y="76200"/>
                    </a:moveTo>
                    <a:cubicBezTo>
                      <a:pt x="226721" y="76200"/>
                      <a:pt x="226721" y="76200"/>
                      <a:pt x="226721" y="76200"/>
                    </a:cubicBezTo>
                    <a:cubicBezTo>
                      <a:pt x="226721" y="76200"/>
                      <a:pt x="226721" y="76200"/>
                      <a:pt x="229543" y="76200"/>
                    </a:cubicBezTo>
                    <a:cubicBezTo>
                      <a:pt x="230954" y="76200"/>
                      <a:pt x="230954" y="77511"/>
                      <a:pt x="230954" y="77511"/>
                    </a:cubicBezTo>
                    <a:cubicBezTo>
                      <a:pt x="230954" y="77511"/>
                      <a:pt x="230954" y="77511"/>
                      <a:pt x="230954" y="105052"/>
                    </a:cubicBezTo>
                    <a:cubicBezTo>
                      <a:pt x="230954" y="105052"/>
                      <a:pt x="230954" y="106363"/>
                      <a:pt x="229543" y="106363"/>
                    </a:cubicBezTo>
                    <a:cubicBezTo>
                      <a:pt x="229543" y="106363"/>
                      <a:pt x="229543" y="106363"/>
                      <a:pt x="225310" y="106363"/>
                    </a:cubicBezTo>
                    <a:cubicBezTo>
                      <a:pt x="225310" y="106363"/>
                      <a:pt x="225310" y="105052"/>
                      <a:pt x="225310" y="105052"/>
                    </a:cubicBezTo>
                    <a:cubicBezTo>
                      <a:pt x="225310" y="105052"/>
                      <a:pt x="225310" y="105052"/>
                      <a:pt x="225310" y="82757"/>
                    </a:cubicBezTo>
                    <a:cubicBezTo>
                      <a:pt x="225310" y="82757"/>
                      <a:pt x="225310" y="82757"/>
                      <a:pt x="221076" y="84069"/>
                    </a:cubicBezTo>
                    <a:cubicBezTo>
                      <a:pt x="219665" y="84069"/>
                      <a:pt x="219665" y="84069"/>
                      <a:pt x="219665" y="84069"/>
                    </a:cubicBezTo>
                    <a:cubicBezTo>
                      <a:pt x="219665" y="84069"/>
                      <a:pt x="219665" y="84069"/>
                      <a:pt x="219665" y="81446"/>
                    </a:cubicBezTo>
                    <a:cubicBezTo>
                      <a:pt x="218254" y="80134"/>
                      <a:pt x="219665" y="80134"/>
                      <a:pt x="219665" y="80134"/>
                    </a:cubicBezTo>
                    <a:cubicBezTo>
                      <a:pt x="219665" y="80134"/>
                      <a:pt x="219665" y="80134"/>
                      <a:pt x="225310" y="76200"/>
                    </a:cubicBezTo>
                    <a:close/>
                    <a:moveTo>
                      <a:pt x="205555" y="76200"/>
                    </a:moveTo>
                    <a:cubicBezTo>
                      <a:pt x="212500" y="76200"/>
                      <a:pt x="216667" y="81446"/>
                      <a:pt x="216667" y="90626"/>
                    </a:cubicBezTo>
                    <a:cubicBezTo>
                      <a:pt x="216667" y="101118"/>
                      <a:pt x="212500" y="106363"/>
                      <a:pt x="205555" y="106363"/>
                    </a:cubicBezTo>
                    <a:cubicBezTo>
                      <a:pt x="198609" y="106363"/>
                      <a:pt x="194442" y="101118"/>
                      <a:pt x="194442" y="91937"/>
                    </a:cubicBezTo>
                    <a:cubicBezTo>
                      <a:pt x="194442" y="81446"/>
                      <a:pt x="198609" y="76200"/>
                      <a:pt x="205555" y="76200"/>
                    </a:cubicBezTo>
                    <a:close/>
                    <a:moveTo>
                      <a:pt x="183964" y="76200"/>
                    </a:moveTo>
                    <a:cubicBezTo>
                      <a:pt x="189044" y="76200"/>
                      <a:pt x="192854" y="81446"/>
                      <a:pt x="192854" y="90626"/>
                    </a:cubicBezTo>
                    <a:cubicBezTo>
                      <a:pt x="192854" y="101118"/>
                      <a:pt x="189044" y="106363"/>
                      <a:pt x="182694" y="106363"/>
                    </a:cubicBezTo>
                    <a:cubicBezTo>
                      <a:pt x="177614" y="106363"/>
                      <a:pt x="173804" y="101118"/>
                      <a:pt x="173804" y="91937"/>
                    </a:cubicBezTo>
                    <a:cubicBezTo>
                      <a:pt x="173804" y="81446"/>
                      <a:pt x="177614" y="76200"/>
                      <a:pt x="183964" y="76200"/>
                    </a:cubicBezTo>
                    <a:close/>
                    <a:moveTo>
                      <a:pt x="161898" y="76200"/>
                    </a:moveTo>
                    <a:cubicBezTo>
                      <a:pt x="168347" y="76200"/>
                      <a:pt x="172217" y="81446"/>
                      <a:pt x="172217" y="90626"/>
                    </a:cubicBezTo>
                    <a:cubicBezTo>
                      <a:pt x="172217" y="101118"/>
                      <a:pt x="168347" y="106363"/>
                      <a:pt x="161898" y="106363"/>
                    </a:cubicBezTo>
                    <a:cubicBezTo>
                      <a:pt x="155448" y="106363"/>
                      <a:pt x="152869" y="101118"/>
                      <a:pt x="151579" y="91937"/>
                    </a:cubicBezTo>
                    <a:cubicBezTo>
                      <a:pt x="151579" y="81446"/>
                      <a:pt x="156738" y="76200"/>
                      <a:pt x="161898" y="76200"/>
                    </a:cubicBezTo>
                    <a:close/>
                    <a:moveTo>
                      <a:pt x="139584" y="76200"/>
                    </a:moveTo>
                    <a:cubicBezTo>
                      <a:pt x="139584" y="76200"/>
                      <a:pt x="139584" y="76200"/>
                      <a:pt x="140996" y="76200"/>
                    </a:cubicBezTo>
                    <a:cubicBezTo>
                      <a:pt x="140996" y="76200"/>
                      <a:pt x="140996" y="76200"/>
                      <a:pt x="143818" y="76200"/>
                    </a:cubicBezTo>
                    <a:cubicBezTo>
                      <a:pt x="143818" y="76200"/>
                      <a:pt x="145229" y="77511"/>
                      <a:pt x="145229" y="77511"/>
                    </a:cubicBezTo>
                    <a:cubicBezTo>
                      <a:pt x="145229" y="77511"/>
                      <a:pt x="145229" y="77511"/>
                      <a:pt x="145229" y="105052"/>
                    </a:cubicBezTo>
                    <a:cubicBezTo>
                      <a:pt x="145229" y="105052"/>
                      <a:pt x="143818" y="106363"/>
                      <a:pt x="143818" y="106363"/>
                    </a:cubicBezTo>
                    <a:cubicBezTo>
                      <a:pt x="143818" y="106363"/>
                      <a:pt x="143818" y="106363"/>
                      <a:pt x="139584" y="106363"/>
                    </a:cubicBezTo>
                    <a:cubicBezTo>
                      <a:pt x="139584" y="106363"/>
                      <a:pt x="139584" y="105052"/>
                      <a:pt x="139584" y="105052"/>
                    </a:cubicBezTo>
                    <a:cubicBezTo>
                      <a:pt x="139584" y="105052"/>
                      <a:pt x="139584" y="105052"/>
                      <a:pt x="139584" y="82757"/>
                    </a:cubicBezTo>
                    <a:cubicBezTo>
                      <a:pt x="139584" y="82757"/>
                      <a:pt x="139584" y="82757"/>
                      <a:pt x="135351" y="84069"/>
                    </a:cubicBezTo>
                    <a:cubicBezTo>
                      <a:pt x="135351" y="84069"/>
                      <a:pt x="135351" y="84069"/>
                      <a:pt x="133940" y="84069"/>
                    </a:cubicBezTo>
                    <a:lnTo>
                      <a:pt x="132529" y="81446"/>
                    </a:lnTo>
                    <a:cubicBezTo>
                      <a:pt x="132529" y="80134"/>
                      <a:pt x="132529" y="80134"/>
                      <a:pt x="133940" y="80134"/>
                    </a:cubicBezTo>
                    <a:cubicBezTo>
                      <a:pt x="133940" y="80134"/>
                      <a:pt x="133940" y="80134"/>
                      <a:pt x="139584" y="76200"/>
                    </a:cubicBezTo>
                    <a:close/>
                    <a:moveTo>
                      <a:pt x="118837" y="76200"/>
                    </a:moveTo>
                    <a:cubicBezTo>
                      <a:pt x="118837" y="76200"/>
                      <a:pt x="118837" y="76200"/>
                      <a:pt x="123005" y="76200"/>
                    </a:cubicBezTo>
                    <a:cubicBezTo>
                      <a:pt x="123005" y="76200"/>
                      <a:pt x="123005" y="77511"/>
                      <a:pt x="123005" y="77511"/>
                    </a:cubicBezTo>
                    <a:cubicBezTo>
                      <a:pt x="123005" y="77511"/>
                      <a:pt x="123005" y="77511"/>
                      <a:pt x="123005" y="105052"/>
                    </a:cubicBezTo>
                    <a:cubicBezTo>
                      <a:pt x="123005" y="105052"/>
                      <a:pt x="123005" y="106363"/>
                      <a:pt x="123005" y="106363"/>
                    </a:cubicBezTo>
                    <a:cubicBezTo>
                      <a:pt x="123005" y="106363"/>
                      <a:pt x="123005" y="106363"/>
                      <a:pt x="118837" y="106363"/>
                    </a:cubicBezTo>
                    <a:cubicBezTo>
                      <a:pt x="118837" y="106363"/>
                      <a:pt x="117448" y="105052"/>
                      <a:pt x="117448" y="105052"/>
                    </a:cubicBezTo>
                    <a:cubicBezTo>
                      <a:pt x="117448" y="105052"/>
                      <a:pt x="117448" y="105052"/>
                      <a:pt x="117448" y="82757"/>
                    </a:cubicBezTo>
                    <a:cubicBezTo>
                      <a:pt x="117448" y="82757"/>
                      <a:pt x="117448" y="82757"/>
                      <a:pt x="114670" y="84069"/>
                    </a:cubicBezTo>
                    <a:cubicBezTo>
                      <a:pt x="113281" y="84069"/>
                      <a:pt x="113281" y="84069"/>
                      <a:pt x="113281" y="84069"/>
                    </a:cubicBezTo>
                    <a:cubicBezTo>
                      <a:pt x="113281" y="84069"/>
                      <a:pt x="113281" y="84069"/>
                      <a:pt x="111892" y="81446"/>
                    </a:cubicBezTo>
                    <a:cubicBezTo>
                      <a:pt x="111892" y="80134"/>
                      <a:pt x="111892" y="80134"/>
                      <a:pt x="111892" y="80134"/>
                    </a:cubicBezTo>
                    <a:cubicBezTo>
                      <a:pt x="111892" y="80134"/>
                      <a:pt x="111892" y="80134"/>
                      <a:pt x="118837" y="76200"/>
                    </a:cubicBezTo>
                    <a:close/>
                    <a:moveTo>
                      <a:pt x="97207" y="76200"/>
                    </a:moveTo>
                    <a:cubicBezTo>
                      <a:pt x="97207" y="76200"/>
                      <a:pt x="97207" y="76200"/>
                      <a:pt x="99588" y="76200"/>
                    </a:cubicBezTo>
                    <a:cubicBezTo>
                      <a:pt x="100779" y="76200"/>
                      <a:pt x="100779" y="77511"/>
                      <a:pt x="100779" y="77511"/>
                    </a:cubicBezTo>
                    <a:cubicBezTo>
                      <a:pt x="100779" y="77511"/>
                      <a:pt x="100779" y="77511"/>
                      <a:pt x="100779" y="105052"/>
                    </a:cubicBezTo>
                    <a:cubicBezTo>
                      <a:pt x="100779" y="105052"/>
                      <a:pt x="100779" y="106363"/>
                      <a:pt x="99588" y="106363"/>
                    </a:cubicBezTo>
                    <a:cubicBezTo>
                      <a:pt x="99588" y="106363"/>
                      <a:pt x="99588" y="106363"/>
                      <a:pt x="97207" y="106363"/>
                    </a:cubicBezTo>
                    <a:cubicBezTo>
                      <a:pt x="96016" y="106363"/>
                      <a:pt x="96016" y="105052"/>
                      <a:pt x="96016" y="105052"/>
                    </a:cubicBezTo>
                    <a:cubicBezTo>
                      <a:pt x="96016" y="105052"/>
                      <a:pt x="96016" y="105052"/>
                      <a:pt x="96016" y="82757"/>
                    </a:cubicBezTo>
                    <a:cubicBezTo>
                      <a:pt x="96016" y="82757"/>
                      <a:pt x="96016" y="82757"/>
                      <a:pt x="92444" y="84069"/>
                    </a:cubicBezTo>
                    <a:cubicBezTo>
                      <a:pt x="91254" y="84069"/>
                      <a:pt x="91254" y="84069"/>
                      <a:pt x="91254" y="84069"/>
                    </a:cubicBezTo>
                    <a:cubicBezTo>
                      <a:pt x="91254" y="84069"/>
                      <a:pt x="91254" y="84069"/>
                      <a:pt x="91254" y="81446"/>
                    </a:cubicBezTo>
                    <a:cubicBezTo>
                      <a:pt x="91254" y="80134"/>
                      <a:pt x="91254" y="80134"/>
                      <a:pt x="91254" y="80134"/>
                    </a:cubicBezTo>
                    <a:cubicBezTo>
                      <a:pt x="91254" y="80134"/>
                      <a:pt x="91254" y="80134"/>
                      <a:pt x="97207" y="76200"/>
                    </a:cubicBezTo>
                    <a:close/>
                    <a:moveTo>
                      <a:pt x="201926" y="36513"/>
                    </a:moveTo>
                    <a:cubicBezTo>
                      <a:pt x="200792" y="37812"/>
                      <a:pt x="200792" y="39111"/>
                      <a:pt x="200792" y="40409"/>
                    </a:cubicBezTo>
                    <a:cubicBezTo>
                      <a:pt x="200792" y="46904"/>
                      <a:pt x="203060" y="50801"/>
                      <a:pt x="205328" y="50801"/>
                    </a:cubicBezTo>
                    <a:cubicBezTo>
                      <a:pt x="208730" y="50801"/>
                      <a:pt x="208730" y="44306"/>
                      <a:pt x="208730" y="40409"/>
                    </a:cubicBezTo>
                    <a:cubicBezTo>
                      <a:pt x="208730" y="40409"/>
                      <a:pt x="208730" y="40409"/>
                      <a:pt x="208730" y="39111"/>
                    </a:cubicBezTo>
                    <a:cubicBezTo>
                      <a:pt x="206462" y="37812"/>
                      <a:pt x="204194" y="36513"/>
                      <a:pt x="201926" y="36513"/>
                    </a:cubicBezTo>
                    <a:close/>
                    <a:moveTo>
                      <a:pt x="123005" y="34925"/>
                    </a:moveTo>
                    <a:cubicBezTo>
                      <a:pt x="120737" y="34925"/>
                      <a:pt x="118469" y="36248"/>
                      <a:pt x="116201" y="37571"/>
                    </a:cubicBezTo>
                    <a:cubicBezTo>
                      <a:pt x="116201" y="38894"/>
                      <a:pt x="115067" y="38894"/>
                      <a:pt x="115067" y="38894"/>
                    </a:cubicBezTo>
                    <a:cubicBezTo>
                      <a:pt x="115067" y="38894"/>
                      <a:pt x="115067" y="40216"/>
                      <a:pt x="115067" y="40216"/>
                    </a:cubicBezTo>
                    <a:cubicBezTo>
                      <a:pt x="115067" y="46831"/>
                      <a:pt x="116201" y="50800"/>
                      <a:pt x="119603" y="50800"/>
                    </a:cubicBezTo>
                    <a:cubicBezTo>
                      <a:pt x="123005" y="50800"/>
                      <a:pt x="123005" y="44185"/>
                      <a:pt x="123005" y="40216"/>
                    </a:cubicBezTo>
                    <a:cubicBezTo>
                      <a:pt x="123005" y="38894"/>
                      <a:pt x="123005" y="36248"/>
                      <a:pt x="123005" y="34925"/>
                    </a:cubicBezTo>
                    <a:close/>
                    <a:moveTo>
                      <a:pt x="162011" y="31750"/>
                    </a:moveTo>
                    <a:cubicBezTo>
                      <a:pt x="159290" y="31750"/>
                      <a:pt x="157929" y="35560"/>
                      <a:pt x="157929" y="40640"/>
                    </a:cubicBezTo>
                    <a:cubicBezTo>
                      <a:pt x="157929" y="46990"/>
                      <a:pt x="159290" y="50800"/>
                      <a:pt x="162011" y="50800"/>
                    </a:cubicBezTo>
                    <a:cubicBezTo>
                      <a:pt x="166093" y="50800"/>
                      <a:pt x="167454" y="44450"/>
                      <a:pt x="167454" y="40640"/>
                    </a:cubicBezTo>
                    <a:cubicBezTo>
                      <a:pt x="167454" y="36830"/>
                      <a:pt x="166093" y="31750"/>
                      <a:pt x="162011" y="31750"/>
                    </a:cubicBezTo>
                    <a:close/>
                    <a:moveTo>
                      <a:pt x="144703" y="28575"/>
                    </a:moveTo>
                    <a:cubicBezTo>
                      <a:pt x="144703" y="28575"/>
                      <a:pt x="144703" y="28575"/>
                      <a:pt x="144703" y="55075"/>
                    </a:cubicBezTo>
                    <a:cubicBezTo>
                      <a:pt x="144703" y="55075"/>
                      <a:pt x="143389" y="55075"/>
                      <a:pt x="143389" y="55075"/>
                    </a:cubicBezTo>
                    <a:cubicBezTo>
                      <a:pt x="143389" y="55075"/>
                      <a:pt x="143389" y="55075"/>
                      <a:pt x="139447" y="55075"/>
                    </a:cubicBezTo>
                    <a:cubicBezTo>
                      <a:pt x="139447" y="55075"/>
                      <a:pt x="139447" y="55075"/>
                      <a:pt x="139447" y="32550"/>
                    </a:cubicBezTo>
                    <a:cubicBezTo>
                      <a:pt x="139447" y="32550"/>
                      <a:pt x="139447" y="32550"/>
                      <a:pt x="135504" y="33875"/>
                    </a:cubicBezTo>
                    <a:cubicBezTo>
                      <a:pt x="135504" y="33875"/>
                      <a:pt x="135504" y="33875"/>
                      <a:pt x="134190" y="33875"/>
                    </a:cubicBezTo>
                    <a:cubicBezTo>
                      <a:pt x="134190" y="33875"/>
                      <a:pt x="134190" y="33875"/>
                      <a:pt x="132876" y="31225"/>
                    </a:cubicBezTo>
                    <a:cubicBezTo>
                      <a:pt x="131562" y="31225"/>
                      <a:pt x="130248" y="32550"/>
                      <a:pt x="127619" y="32550"/>
                    </a:cubicBezTo>
                    <a:cubicBezTo>
                      <a:pt x="128934" y="35200"/>
                      <a:pt x="128934" y="37850"/>
                      <a:pt x="128934" y="40500"/>
                    </a:cubicBezTo>
                    <a:cubicBezTo>
                      <a:pt x="128934" y="51100"/>
                      <a:pt x="124991" y="56400"/>
                      <a:pt x="118420" y="56400"/>
                    </a:cubicBezTo>
                    <a:cubicBezTo>
                      <a:pt x="113164" y="56400"/>
                      <a:pt x="109221" y="51100"/>
                      <a:pt x="109221" y="41825"/>
                    </a:cubicBezTo>
                    <a:cubicBezTo>
                      <a:pt x="106593" y="43150"/>
                      <a:pt x="103964" y="44475"/>
                      <a:pt x="101336" y="47125"/>
                    </a:cubicBezTo>
                    <a:cubicBezTo>
                      <a:pt x="101336" y="47125"/>
                      <a:pt x="101336" y="47125"/>
                      <a:pt x="101336" y="55075"/>
                    </a:cubicBezTo>
                    <a:cubicBezTo>
                      <a:pt x="101336" y="55075"/>
                      <a:pt x="101336" y="55075"/>
                      <a:pt x="100022" y="55075"/>
                    </a:cubicBezTo>
                    <a:cubicBezTo>
                      <a:pt x="100022" y="55075"/>
                      <a:pt x="100022" y="55075"/>
                      <a:pt x="97394" y="55075"/>
                    </a:cubicBezTo>
                    <a:cubicBezTo>
                      <a:pt x="96080" y="55075"/>
                      <a:pt x="96080" y="55075"/>
                      <a:pt x="96080" y="55075"/>
                    </a:cubicBezTo>
                    <a:cubicBezTo>
                      <a:pt x="96080" y="55075"/>
                      <a:pt x="96080" y="55075"/>
                      <a:pt x="96080" y="49775"/>
                    </a:cubicBezTo>
                    <a:cubicBezTo>
                      <a:pt x="85566" y="57725"/>
                      <a:pt x="77681" y="65675"/>
                      <a:pt x="72425" y="77600"/>
                    </a:cubicBezTo>
                    <a:cubicBezTo>
                      <a:pt x="73739" y="76275"/>
                      <a:pt x="75053" y="76275"/>
                      <a:pt x="76367" y="76275"/>
                    </a:cubicBezTo>
                    <a:cubicBezTo>
                      <a:pt x="82938" y="76275"/>
                      <a:pt x="86880" y="81575"/>
                      <a:pt x="86880" y="90850"/>
                    </a:cubicBezTo>
                    <a:cubicBezTo>
                      <a:pt x="86880" y="101450"/>
                      <a:pt x="82938" y="106750"/>
                      <a:pt x="76367" y="106750"/>
                    </a:cubicBezTo>
                    <a:cubicBezTo>
                      <a:pt x="71111" y="106750"/>
                      <a:pt x="68482" y="102775"/>
                      <a:pt x="67168" y="97475"/>
                    </a:cubicBezTo>
                    <a:cubicBezTo>
                      <a:pt x="65854" y="106750"/>
                      <a:pt x="69796" y="120000"/>
                      <a:pt x="75053" y="127950"/>
                    </a:cubicBezTo>
                    <a:cubicBezTo>
                      <a:pt x="75053" y="127950"/>
                      <a:pt x="76367" y="127950"/>
                      <a:pt x="76367" y="127950"/>
                    </a:cubicBezTo>
                    <a:cubicBezTo>
                      <a:pt x="76367" y="127950"/>
                      <a:pt x="76367" y="127950"/>
                      <a:pt x="78995" y="127950"/>
                    </a:cubicBezTo>
                    <a:cubicBezTo>
                      <a:pt x="78995" y="127950"/>
                      <a:pt x="80310" y="127950"/>
                      <a:pt x="80310" y="127950"/>
                    </a:cubicBezTo>
                    <a:cubicBezTo>
                      <a:pt x="80310" y="127950"/>
                      <a:pt x="80310" y="127950"/>
                      <a:pt x="80310" y="133250"/>
                    </a:cubicBezTo>
                    <a:cubicBezTo>
                      <a:pt x="82938" y="134575"/>
                      <a:pt x="85566" y="135900"/>
                      <a:pt x="88195" y="135900"/>
                    </a:cubicBezTo>
                    <a:cubicBezTo>
                      <a:pt x="89509" y="130600"/>
                      <a:pt x="93451" y="126625"/>
                      <a:pt x="97394" y="126625"/>
                    </a:cubicBezTo>
                    <a:cubicBezTo>
                      <a:pt x="102650" y="126625"/>
                      <a:pt x="106593" y="130600"/>
                      <a:pt x="107907" y="135900"/>
                    </a:cubicBezTo>
                    <a:cubicBezTo>
                      <a:pt x="110535" y="137225"/>
                      <a:pt x="113164" y="138550"/>
                      <a:pt x="114478" y="145175"/>
                    </a:cubicBezTo>
                    <a:cubicBezTo>
                      <a:pt x="115792" y="147825"/>
                      <a:pt x="115792" y="150475"/>
                      <a:pt x="117106" y="151800"/>
                    </a:cubicBezTo>
                    <a:cubicBezTo>
                      <a:pt x="117106" y="151800"/>
                      <a:pt x="117106" y="151800"/>
                      <a:pt x="117106" y="133250"/>
                    </a:cubicBezTo>
                    <a:cubicBezTo>
                      <a:pt x="117106" y="133250"/>
                      <a:pt x="117106" y="133250"/>
                      <a:pt x="114478" y="134575"/>
                    </a:cubicBezTo>
                    <a:cubicBezTo>
                      <a:pt x="113164" y="135900"/>
                      <a:pt x="113164" y="135900"/>
                      <a:pt x="113164" y="135900"/>
                    </a:cubicBezTo>
                    <a:cubicBezTo>
                      <a:pt x="113164" y="134575"/>
                      <a:pt x="113164" y="134575"/>
                      <a:pt x="113164" y="134575"/>
                    </a:cubicBezTo>
                    <a:cubicBezTo>
                      <a:pt x="113164" y="134575"/>
                      <a:pt x="113164" y="134575"/>
                      <a:pt x="111849" y="131925"/>
                    </a:cubicBezTo>
                    <a:cubicBezTo>
                      <a:pt x="111849" y="131925"/>
                      <a:pt x="111849" y="130600"/>
                      <a:pt x="111849" y="130600"/>
                    </a:cubicBezTo>
                    <a:cubicBezTo>
                      <a:pt x="111849" y="130600"/>
                      <a:pt x="111849" y="130600"/>
                      <a:pt x="118420" y="127950"/>
                    </a:cubicBezTo>
                    <a:cubicBezTo>
                      <a:pt x="118420" y="127950"/>
                      <a:pt x="118420" y="127950"/>
                      <a:pt x="122363" y="127950"/>
                    </a:cubicBezTo>
                    <a:cubicBezTo>
                      <a:pt x="122363" y="127950"/>
                      <a:pt x="122363" y="127950"/>
                      <a:pt x="122363" y="155775"/>
                    </a:cubicBezTo>
                    <a:cubicBezTo>
                      <a:pt x="122363" y="155775"/>
                      <a:pt x="122363" y="157100"/>
                      <a:pt x="122363" y="157100"/>
                    </a:cubicBezTo>
                    <a:cubicBezTo>
                      <a:pt x="122363" y="157100"/>
                      <a:pt x="122363" y="157100"/>
                      <a:pt x="121049" y="157100"/>
                    </a:cubicBezTo>
                    <a:cubicBezTo>
                      <a:pt x="123677" y="159750"/>
                      <a:pt x="128934" y="161075"/>
                      <a:pt x="135504" y="162400"/>
                    </a:cubicBezTo>
                    <a:cubicBezTo>
                      <a:pt x="144703" y="165050"/>
                      <a:pt x="159159" y="151800"/>
                      <a:pt x="161787" y="159750"/>
                    </a:cubicBezTo>
                    <a:cubicBezTo>
                      <a:pt x="164416" y="175650"/>
                      <a:pt x="173615" y="186250"/>
                      <a:pt x="181500" y="191550"/>
                    </a:cubicBezTo>
                    <a:cubicBezTo>
                      <a:pt x="181500" y="191550"/>
                      <a:pt x="181500" y="191550"/>
                      <a:pt x="181500" y="183600"/>
                    </a:cubicBezTo>
                    <a:cubicBezTo>
                      <a:pt x="181500" y="183600"/>
                      <a:pt x="181500" y="183600"/>
                      <a:pt x="178872" y="186250"/>
                    </a:cubicBezTo>
                    <a:cubicBezTo>
                      <a:pt x="177557" y="186250"/>
                      <a:pt x="177557" y="186250"/>
                      <a:pt x="177557" y="186250"/>
                    </a:cubicBezTo>
                    <a:cubicBezTo>
                      <a:pt x="177557" y="186250"/>
                      <a:pt x="177557" y="184925"/>
                      <a:pt x="176243" y="184925"/>
                    </a:cubicBezTo>
                    <a:cubicBezTo>
                      <a:pt x="176243" y="184925"/>
                      <a:pt x="176243" y="184925"/>
                      <a:pt x="176243" y="182275"/>
                    </a:cubicBezTo>
                    <a:cubicBezTo>
                      <a:pt x="176243" y="182275"/>
                      <a:pt x="176243" y="180950"/>
                      <a:pt x="176243" y="180950"/>
                    </a:cubicBezTo>
                    <a:cubicBezTo>
                      <a:pt x="176243" y="180950"/>
                      <a:pt x="176243" y="180950"/>
                      <a:pt x="182814" y="178300"/>
                    </a:cubicBezTo>
                    <a:cubicBezTo>
                      <a:pt x="182814" y="178300"/>
                      <a:pt x="182814" y="178300"/>
                      <a:pt x="186756" y="178300"/>
                    </a:cubicBezTo>
                    <a:cubicBezTo>
                      <a:pt x="186756" y="178300"/>
                      <a:pt x="186756" y="178300"/>
                      <a:pt x="186756" y="194200"/>
                    </a:cubicBezTo>
                    <a:cubicBezTo>
                      <a:pt x="194641" y="196850"/>
                      <a:pt x="201213" y="194200"/>
                      <a:pt x="199898" y="186250"/>
                    </a:cubicBezTo>
                    <a:cubicBezTo>
                      <a:pt x="199898" y="186250"/>
                      <a:pt x="198584" y="186250"/>
                      <a:pt x="198584" y="186250"/>
                    </a:cubicBezTo>
                    <a:cubicBezTo>
                      <a:pt x="198584" y="186250"/>
                      <a:pt x="198584" y="184925"/>
                      <a:pt x="198584" y="184925"/>
                    </a:cubicBezTo>
                    <a:cubicBezTo>
                      <a:pt x="198584" y="184925"/>
                      <a:pt x="198584" y="184925"/>
                      <a:pt x="197270" y="182275"/>
                    </a:cubicBezTo>
                    <a:cubicBezTo>
                      <a:pt x="197270" y="182275"/>
                      <a:pt x="197270" y="180950"/>
                      <a:pt x="198584" y="180950"/>
                    </a:cubicBezTo>
                    <a:cubicBezTo>
                      <a:pt x="198584" y="180950"/>
                      <a:pt x="198584" y="180950"/>
                      <a:pt x="199898" y="180950"/>
                    </a:cubicBezTo>
                    <a:cubicBezTo>
                      <a:pt x="198584" y="167700"/>
                      <a:pt x="199898" y="166375"/>
                      <a:pt x="199898" y="166375"/>
                    </a:cubicBezTo>
                    <a:cubicBezTo>
                      <a:pt x="199898" y="166375"/>
                      <a:pt x="226182" y="169025"/>
                      <a:pt x="234066" y="161075"/>
                    </a:cubicBezTo>
                    <a:cubicBezTo>
                      <a:pt x="238009" y="157100"/>
                      <a:pt x="240637" y="151800"/>
                      <a:pt x="241951" y="146500"/>
                    </a:cubicBezTo>
                    <a:cubicBezTo>
                      <a:pt x="243266" y="145175"/>
                      <a:pt x="244580" y="143850"/>
                      <a:pt x="245894" y="143850"/>
                    </a:cubicBezTo>
                    <a:cubicBezTo>
                      <a:pt x="245894" y="143850"/>
                      <a:pt x="245894" y="143850"/>
                      <a:pt x="245894" y="133250"/>
                    </a:cubicBezTo>
                    <a:cubicBezTo>
                      <a:pt x="245894" y="133250"/>
                      <a:pt x="245894" y="133250"/>
                      <a:pt x="241951" y="134575"/>
                    </a:cubicBezTo>
                    <a:cubicBezTo>
                      <a:pt x="241951" y="135900"/>
                      <a:pt x="241951" y="135900"/>
                      <a:pt x="241951" y="135900"/>
                    </a:cubicBezTo>
                    <a:cubicBezTo>
                      <a:pt x="241951" y="134575"/>
                      <a:pt x="240637" y="134575"/>
                      <a:pt x="240637" y="134575"/>
                    </a:cubicBezTo>
                    <a:cubicBezTo>
                      <a:pt x="240637" y="134575"/>
                      <a:pt x="240637" y="134575"/>
                      <a:pt x="240637" y="131925"/>
                    </a:cubicBezTo>
                    <a:cubicBezTo>
                      <a:pt x="240637" y="131925"/>
                      <a:pt x="240637" y="130600"/>
                      <a:pt x="240637" y="130600"/>
                    </a:cubicBezTo>
                    <a:cubicBezTo>
                      <a:pt x="240637" y="130600"/>
                      <a:pt x="240637" y="130600"/>
                      <a:pt x="247208" y="127950"/>
                    </a:cubicBezTo>
                    <a:cubicBezTo>
                      <a:pt x="247208" y="127950"/>
                      <a:pt x="247208" y="127950"/>
                      <a:pt x="249836" y="127950"/>
                    </a:cubicBezTo>
                    <a:cubicBezTo>
                      <a:pt x="251151" y="127950"/>
                      <a:pt x="251151" y="127950"/>
                      <a:pt x="251151" y="127950"/>
                    </a:cubicBezTo>
                    <a:cubicBezTo>
                      <a:pt x="251151" y="127950"/>
                      <a:pt x="251151" y="127950"/>
                      <a:pt x="251151" y="143850"/>
                    </a:cubicBezTo>
                    <a:cubicBezTo>
                      <a:pt x="251151" y="143850"/>
                      <a:pt x="252465" y="143850"/>
                      <a:pt x="252465" y="143850"/>
                    </a:cubicBezTo>
                    <a:cubicBezTo>
                      <a:pt x="264292" y="137225"/>
                      <a:pt x="262978" y="113375"/>
                      <a:pt x="257721" y="94825"/>
                    </a:cubicBezTo>
                    <a:cubicBezTo>
                      <a:pt x="256407" y="102775"/>
                      <a:pt x="253779" y="106750"/>
                      <a:pt x="247208" y="106750"/>
                    </a:cubicBezTo>
                    <a:cubicBezTo>
                      <a:pt x="241951" y="106750"/>
                      <a:pt x="238009" y="101450"/>
                      <a:pt x="238009" y="92175"/>
                    </a:cubicBezTo>
                    <a:cubicBezTo>
                      <a:pt x="238009" y="81575"/>
                      <a:pt x="241951" y="76275"/>
                      <a:pt x="248522" y="76275"/>
                    </a:cubicBezTo>
                    <a:cubicBezTo>
                      <a:pt x="248522" y="76275"/>
                      <a:pt x="249836" y="76275"/>
                      <a:pt x="249836" y="76275"/>
                    </a:cubicBezTo>
                    <a:cubicBezTo>
                      <a:pt x="244580" y="67000"/>
                      <a:pt x="238009" y="59050"/>
                      <a:pt x="230124" y="52425"/>
                    </a:cubicBezTo>
                    <a:cubicBezTo>
                      <a:pt x="230124" y="52425"/>
                      <a:pt x="230124" y="52425"/>
                      <a:pt x="230124" y="55075"/>
                    </a:cubicBezTo>
                    <a:cubicBezTo>
                      <a:pt x="230124" y="55075"/>
                      <a:pt x="230124" y="55075"/>
                      <a:pt x="228810" y="55075"/>
                    </a:cubicBezTo>
                    <a:cubicBezTo>
                      <a:pt x="228810" y="55075"/>
                      <a:pt x="228810" y="55075"/>
                      <a:pt x="224867" y="55075"/>
                    </a:cubicBezTo>
                    <a:cubicBezTo>
                      <a:pt x="224867" y="55075"/>
                      <a:pt x="224867" y="55075"/>
                      <a:pt x="224867" y="48450"/>
                    </a:cubicBezTo>
                    <a:cubicBezTo>
                      <a:pt x="220925" y="47125"/>
                      <a:pt x="218297" y="44475"/>
                      <a:pt x="215668" y="43150"/>
                    </a:cubicBezTo>
                    <a:cubicBezTo>
                      <a:pt x="214354" y="51100"/>
                      <a:pt x="210412" y="56400"/>
                      <a:pt x="205155" y="56400"/>
                    </a:cubicBezTo>
                    <a:cubicBezTo>
                      <a:pt x="198584" y="56400"/>
                      <a:pt x="194641" y="49775"/>
                      <a:pt x="194641" y="40500"/>
                    </a:cubicBezTo>
                    <a:cubicBezTo>
                      <a:pt x="194641" y="37850"/>
                      <a:pt x="194641" y="36525"/>
                      <a:pt x="195956" y="33875"/>
                    </a:cubicBezTo>
                    <a:cubicBezTo>
                      <a:pt x="193327" y="32550"/>
                      <a:pt x="189385" y="32550"/>
                      <a:pt x="186756" y="31225"/>
                    </a:cubicBezTo>
                    <a:cubicBezTo>
                      <a:pt x="186756" y="31225"/>
                      <a:pt x="186756" y="31225"/>
                      <a:pt x="186756" y="55075"/>
                    </a:cubicBezTo>
                    <a:cubicBezTo>
                      <a:pt x="186756" y="55075"/>
                      <a:pt x="186756" y="55075"/>
                      <a:pt x="182814" y="55075"/>
                    </a:cubicBezTo>
                    <a:cubicBezTo>
                      <a:pt x="181500" y="55075"/>
                      <a:pt x="181500" y="55075"/>
                      <a:pt x="181500" y="55075"/>
                    </a:cubicBezTo>
                    <a:cubicBezTo>
                      <a:pt x="181500" y="55075"/>
                      <a:pt x="181500" y="55075"/>
                      <a:pt x="181500" y="32550"/>
                    </a:cubicBezTo>
                    <a:cubicBezTo>
                      <a:pt x="181500" y="32550"/>
                      <a:pt x="181500" y="32550"/>
                      <a:pt x="178872" y="33875"/>
                    </a:cubicBezTo>
                    <a:cubicBezTo>
                      <a:pt x="177557" y="33875"/>
                      <a:pt x="177557" y="33875"/>
                      <a:pt x="177557" y="33875"/>
                    </a:cubicBezTo>
                    <a:cubicBezTo>
                      <a:pt x="177557" y="33875"/>
                      <a:pt x="177557" y="33875"/>
                      <a:pt x="176243" y="33875"/>
                    </a:cubicBezTo>
                    <a:cubicBezTo>
                      <a:pt x="176243" y="33875"/>
                      <a:pt x="176243" y="33875"/>
                      <a:pt x="176243" y="31225"/>
                    </a:cubicBezTo>
                    <a:cubicBezTo>
                      <a:pt x="176243" y="29900"/>
                      <a:pt x="176243" y="29900"/>
                      <a:pt x="176243" y="29900"/>
                    </a:cubicBezTo>
                    <a:cubicBezTo>
                      <a:pt x="176243" y="29900"/>
                      <a:pt x="176243" y="29900"/>
                      <a:pt x="177557" y="29900"/>
                    </a:cubicBezTo>
                    <a:cubicBezTo>
                      <a:pt x="173615" y="28575"/>
                      <a:pt x="170987" y="28575"/>
                      <a:pt x="168358" y="28575"/>
                    </a:cubicBezTo>
                    <a:cubicBezTo>
                      <a:pt x="170987" y="31225"/>
                      <a:pt x="172301" y="35200"/>
                      <a:pt x="172301" y="40500"/>
                    </a:cubicBezTo>
                    <a:cubicBezTo>
                      <a:pt x="172301" y="51100"/>
                      <a:pt x="168358" y="56400"/>
                      <a:pt x="161787" y="56400"/>
                    </a:cubicBezTo>
                    <a:cubicBezTo>
                      <a:pt x="155217" y="56400"/>
                      <a:pt x="152588" y="49775"/>
                      <a:pt x="151274" y="40500"/>
                    </a:cubicBezTo>
                    <a:cubicBezTo>
                      <a:pt x="151274" y="35200"/>
                      <a:pt x="153903" y="29900"/>
                      <a:pt x="156531" y="28575"/>
                    </a:cubicBezTo>
                    <a:cubicBezTo>
                      <a:pt x="152588" y="28575"/>
                      <a:pt x="148646" y="28575"/>
                      <a:pt x="144703" y="28575"/>
                    </a:cubicBezTo>
                    <a:close/>
                    <a:moveTo>
                      <a:pt x="164533" y="0"/>
                    </a:moveTo>
                    <a:cubicBezTo>
                      <a:pt x="205215" y="0"/>
                      <a:pt x="240648" y="17090"/>
                      <a:pt x="266895" y="48642"/>
                    </a:cubicBezTo>
                    <a:cubicBezTo>
                      <a:pt x="285268" y="72305"/>
                      <a:pt x="294454" y="99914"/>
                      <a:pt x="291829" y="130150"/>
                    </a:cubicBezTo>
                    <a:cubicBezTo>
                      <a:pt x="289205" y="155129"/>
                      <a:pt x="278706" y="181422"/>
                      <a:pt x="269520" y="206400"/>
                    </a:cubicBezTo>
                    <a:cubicBezTo>
                      <a:pt x="253772" y="247154"/>
                      <a:pt x="239336" y="286594"/>
                      <a:pt x="257709" y="324718"/>
                    </a:cubicBezTo>
                    <a:cubicBezTo>
                      <a:pt x="257709" y="327348"/>
                      <a:pt x="257709" y="329977"/>
                      <a:pt x="256396" y="332606"/>
                    </a:cubicBezTo>
                    <a:cubicBezTo>
                      <a:pt x="255084" y="335236"/>
                      <a:pt x="252459" y="336550"/>
                      <a:pt x="249835" y="336550"/>
                    </a:cubicBezTo>
                    <a:cubicBezTo>
                      <a:pt x="249835" y="336550"/>
                      <a:pt x="249835" y="336550"/>
                      <a:pt x="105478" y="336550"/>
                    </a:cubicBezTo>
                    <a:cubicBezTo>
                      <a:pt x="101541" y="336550"/>
                      <a:pt x="98916" y="333921"/>
                      <a:pt x="97604" y="331292"/>
                    </a:cubicBezTo>
                    <a:cubicBezTo>
                      <a:pt x="96292" y="328662"/>
                      <a:pt x="96292" y="327348"/>
                      <a:pt x="96292" y="315516"/>
                    </a:cubicBezTo>
                    <a:cubicBezTo>
                      <a:pt x="96292" y="314201"/>
                      <a:pt x="96292" y="312887"/>
                      <a:pt x="96292" y="312887"/>
                    </a:cubicBezTo>
                    <a:cubicBezTo>
                      <a:pt x="94979" y="294481"/>
                      <a:pt x="87105" y="294481"/>
                      <a:pt x="71357" y="294481"/>
                    </a:cubicBezTo>
                    <a:cubicBezTo>
                      <a:pt x="58234" y="294481"/>
                      <a:pt x="42486" y="294481"/>
                      <a:pt x="31987" y="278706"/>
                    </a:cubicBezTo>
                    <a:cubicBezTo>
                      <a:pt x="24113" y="266874"/>
                      <a:pt x="24113" y="251098"/>
                      <a:pt x="25426" y="236637"/>
                    </a:cubicBezTo>
                    <a:cubicBezTo>
                      <a:pt x="25426" y="224805"/>
                      <a:pt x="25426" y="212973"/>
                      <a:pt x="21489" y="209029"/>
                    </a:cubicBezTo>
                    <a:cubicBezTo>
                      <a:pt x="21489" y="207715"/>
                      <a:pt x="17552" y="206400"/>
                      <a:pt x="16239" y="205085"/>
                    </a:cubicBezTo>
                    <a:cubicBezTo>
                      <a:pt x="10990" y="202456"/>
                      <a:pt x="3116" y="199827"/>
                      <a:pt x="491" y="191939"/>
                    </a:cubicBezTo>
                    <a:cubicBezTo>
                      <a:pt x="-821" y="187995"/>
                      <a:pt x="491" y="182736"/>
                      <a:pt x="4428" y="177478"/>
                    </a:cubicBezTo>
                    <a:cubicBezTo>
                      <a:pt x="17552" y="156443"/>
                      <a:pt x="20176" y="144612"/>
                      <a:pt x="24113" y="126206"/>
                    </a:cubicBezTo>
                    <a:cubicBezTo>
                      <a:pt x="25426" y="118319"/>
                      <a:pt x="26738" y="109116"/>
                      <a:pt x="29363" y="97284"/>
                    </a:cubicBezTo>
                    <a:cubicBezTo>
                      <a:pt x="38549" y="68361"/>
                      <a:pt x="55609" y="43383"/>
                      <a:pt x="81856" y="26293"/>
                    </a:cubicBezTo>
                    <a:cubicBezTo>
                      <a:pt x="105478" y="9202"/>
                      <a:pt x="135662" y="0"/>
                      <a:pt x="1645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sp>
          <p:nvSpPr>
            <p:cNvPr id="17" name="文本框 16"/>
            <p:cNvSpPr txBox="1"/>
            <p:nvPr/>
          </p:nvSpPr>
          <p:spPr>
            <a:xfrm>
              <a:off x="9040086" y="4213551"/>
              <a:ext cx="2168798" cy="533479"/>
            </a:xfrm>
            <a:prstGeom prst="rect">
              <a:avLst/>
            </a:prstGeom>
            <a:noFill/>
          </p:spPr>
          <p:txBody>
            <a:bodyPr wrap="square" rtlCol="0">
              <a:spAutoFit/>
              <a:scene3d>
                <a:camera prst="orthographicFront"/>
                <a:lightRig rig="threePt" dir="t"/>
              </a:scene3d>
              <a:sp3d contourW="12700"/>
            </a:bodyPr>
            <a:lstStyle/>
            <a:p>
              <a:r>
                <a:rPr lang="en-US" altLang="zh-CN" sz="1000" dirty="0">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The user can demonstrate on a projector or computer</a:t>
              </a:r>
              <a:endParaRPr lang="en-US" altLang="zh-CN" sz="1000" dirty="0">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20" name="组合 47"/>
          <p:cNvGrpSpPr/>
          <p:nvPr/>
        </p:nvGrpSpPr>
        <p:grpSpPr>
          <a:xfrm>
            <a:off x="6494183" y="3583484"/>
            <a:ext cx="2082608" cy="400110"/>
            <a:chOff x="8432074" y="5189115"/>
            <a:chExt cx="2776810" cy="533479"/>
          </a:xfrm>
        </p:grpSpPr>
        <p:grpSp>
          <p:nvGrpSpPr>
            <p:cNvPr id="21" name="组合 41"/>
            <p:cNvGrpSpPr/>
            <p:nvPr/>
          </p:nvGrpSpPr>
          <p:grpSpPr>
            <a:xfrm>
              <a:off x="8432074" y="5202464"/>
              <a:ext cx="435428" cy="435428"/>
              <a:chOff x="8533674" y="5262836"/>
              <a:chExt cx="435428" cy="435428"/>
            </a:xfrm>
          </p:grpSpPr>
          <p:sp>
            <p:nvSpPr>
              <p:cNvPr id="23" name="矩形: 圆角 42"/>
              <p:cNvSpPr/>
              <p:nvPr/>
            </p:nvSpPr>
            <p:spPr>
              <a:xfrm>
                <a:off x="8533674" y="5262836"/>
                <a:ext cx="435428" cy="435428"/>
              </a:xfrm>
              <a:prstGeom prst="round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4" name="椭圆 16"/>
              <p:cNvSpPr/>
              <p:nvPr/>
            </p:nvSpPr>
            <p:spPr>
              <a:xfrm>
                <a:off x="8633687" y="5370367"/>
                <a:ext cx="235402" cy="220365"/>
              </a:xfrm>
              <a:custGeom>
                <a:avLst/>
                <a:gdLst>
                  <a:gd name="connsiteX0" fmla="*/ 241311 w 331352"/>
                  <a:gd name="connsiteY0" fmla="*/ 265737 h 310187"/>
                  <a:gd name="connsiteX1" fmla="*/ 227023 w 331352"/>
                  <a:gd name="connsiteY1" fmla="*/ 280025 h 310187"/>
                  <a:gd name="connsiteX2" fmla="*/ 241311 w 331352"/>
                  <a:gd name="connsiteY2" fmla="*/ 294313 h 310187"/>
                  <a:gd name="connsiteX3" fmla="*/ 255599 w 331352"/>
                  <a:gd name="connsiteY3" fmla="*/ 280025 h 310187"/>
                  <a:gd name="connsiteX4" fmla="*/ 241311 w 331352"/>
                  <a:gd name="connsiteY4" fmla="*/ 265737 h 310187"/>
                  <a:gd name="connsiteX5" fmla="*/ 125424 w 331352"/>
                  <a:gd name="connsiteY5" fmla="*/ 265737 h 310187"/>
                  <a:gd name="connsiteX6" fmla="*/ 111136 w 331352"/>
                  <a:gd name="connsiteY6" fmla="*/ 280025 h 310187"/>
                  <a:gd name="connsiteX7" fmla="*/ 125424 w 331352"/>
                  <a:gd name="connsiteY7" fmla="*/ 294313 h 310187"/>
                  <a:gd name="connsiteX8" fmla="*/ 139712 w 331352"/>
                  <a:gd name="connsiteY8" fmla="*/ 280025 h 310187"/>
                  <a:gd name="connsiteX9" fmla="*/ 125424 w 331352"/>
                  <a:gd name="connsiteY9" fmla="*/ 265737 h 310187"/>
                  <a:gd name="connsiteX10" fmla="*/ 242898 w 331352"/>
                  <a:gd name="connsiteY10" fmla="*/ 168899 h 310187"/>
                  <a:gd name="connsiteX11" fmla="*/ 242898 w 331352"/>
                  <a:gd name="connsiteY11" fmla="*/ 192712 h 310187"/>
                  <a:gd name="connsiteX12" fmla="*/ 268298 w 331352"/>
                  <a:gd name="connsiteY12" fmla="*/ 192712 h 310187"/>
                  <a:gd name="connsiteX13" fmla="*/ 276236 w 331352"/>
                  <a:gd name="connsiteY13" fmla="*/ 168899 h 310187"/>
                  <a:gd name="connsiteX14" fmla="*/ 173048 w 331352"/>
                  <a:gd name="connsiteY14" fmla="*/ 168899 h 310187"/>
                  <a:gd name="connsiteX15" fmla="*/ 173048 w 331352"/>
                  <a:gd name="connsiteY15" fmla="*/ 192712 h 310187"/>
                  <a:gd name="connsiteX16" fmla="*/ 222261 w 331352"/>
                  <a:gd name="connsiteY16" fmla="*/ 192712 h 310187"/>
                  <a:gd name="connsiteX17" fmla="*/ 222261 w 331352"/>
                  <a:gd name="connsiteY17" fmla="*/ 168899 h 310187"/>
                  <a:gd name="connsiteX18" fmla="*/ 120661 w 331352"/>
                  <a:gd name="connsiteY18" fmla="*/ 168899 h 310187"/>
                  <a:gd name="connsiteX19" fmla="*/ 128598 w 331352"/>
                  <a:gd name="connsiteY19" fmla="*/ 192712 h 310187"/>
                  <a:gd name="connsiteX20" fmla="*/ 152411 w 331352"/>
                  <a:gd name="connsiteY20" fmla="*/ 192712 h 310187"/>
                  <a:gd name="connsiteX21" fmla="*/ 152411 w 331352"/>
                  <a:gd name="connsiteY21" fmla="*/ 168899 h 310187"/>
                  <a:gd name="connsiteX22" fmla="*/ 242898 w 331352"/>
                  <a:gd name="connsiteY22" fmla="*/ 119687 h 310187"/>
                  <a:gd name="connsiteX23" fmla="*/ 242898 w 331352"/>
                  <a:gd name="connsiteY23" fmla="*/ 148262 h 310187"/>
                  <a:gd name="connsiteX24" fmla="*/ 282586 w 331352"/>
                  <a:gd name="connsiteY24" fmla="*/ 148262 h 310187"/>
                  <a:gd name="connsiteX25" fmla="*/ 290523 w 331352"/>
                  <a:gd name="connsiteY25" fmla="*/ 119687 h 310187"/>
                  <a:gd name="connsiteX26" fmla="*/ 173048 w 331352"/>
                  <a:gd name="connsiteY26" fmla="*/ 119687 h 310187"/>
                  <a:gd name="connsiteX27" fmla="*/ 173048 w 331352"/>
                  <a:gd name="connsiteY27" fmla="*/ 148262 h 310187"/>
                  <a:gd name="connsiteX28" fmla="*/ 222261 w 331352"/>
                  <a:gd name="connsiteY28" fmla="*/ 148262 h 310187"/>
                  <a:gd name="connsiteX29" fmla="*/ 222261 w 331352"/>
                  <a:gd name="connsiteY29" fmla="*/ 119687 h 310187"/>
                  <a:gd name="connsiteX30" fmla="*/ 103198 w 331352"/>
                  <a:gd name="connsiteY30" fmla="*/ 119687 h 310187"/>
                  <a:gd name="connsiteX31" fmla="*/ 112723 w 331352"/>
                  <a:gd name="connsiteY31" fmla="*/ 148262 h 310187"/>
                  <a:gd name="connsiteX32" fmla="*/ 152411 w 331352"/>
                  <a:gd name="connsiteY32" fmla="*/ 148262 h 310187"/>
                  <a:gd name="connsiteX33" fmla="*/ 152411 w 331352"/>
                  <a:gd name="connsiteY33" fmla="*/ 119687 h 310187"/>
                  <a:gd name="connsiteX34" fmla="*/ 242898 w 331352"/>
                  <a:gd name="connsiteY34" fmla="*/ 75237 h 310187"/>
                  <a:gd name="connsiteX35" fmla="*/ 242898 w 331352"/>
                  <a:gd name="connsiteY35" fmla="*/ 99050 h 310187"/>
                  <a:gd name="connsiteX36" fmla="*/ 296873 w 331352"/>
                  <a:gd name="connsiteY36" fmla="*/ 99050 h 310187"/>
                  <a:gd name="connsiteX37" fmla="*/ 304811 w 331352"/>
                  <a:gd name="connsiteY37" fmla="*/ 75237 h 310187"/>
                  <a:gd name="connsiteX38" fmla="*/ 173048 w 331352"/>
                  <a:gd name="connsiteY38" fmla="*/ 75237 h 310187"/>
                  <a:gd name="connsiteX39" fmla="*/ 173048 w 331352"/>
                  <a:gd name="connsiteY39" fmla="*/ 99050 h 310187"/>
                  <a:gd name="connsiteX40" fmla="*/ 222261 w 331352"/>
                  <a:gd name="connsiteY40" fmla="*/ 99050 h 310187"/>
                  <a:gd name="connsiteX41" fmla="*/ 222261 w 331352"/>
                  <a:gd name="connsiteY41" fmla="*/ 75237 h 310187"/>
                  <a:gd name="connsiteX42" fmla="*/ 87323 w 331352"/>
                  <a:gd name="connsiteY42" fmla="*/ 75237 h 310187"/>
                  <a:gd name="connsiteX43" fmla="*/ 95261 w 331352"/>
                  <a:gd name="connsiteY43" fmla="*/ 99050 h 310187"/>
                  <a:gd name="connsiteX44" fmla="*/ 152411 w 331352"/>
                  <a:gd name="connsiteY44" fmla="*/ 99050 h 310187"/>
                  <a:gd name="connsiteX45" fmla="*/ 152411 w 331352"/>
                  <a:gd name="connsiteY45" fmla="*/ 75237 h 310187"/>
                  <a:gd name="connsiteX46" fmla="*/ 13989 w 331352"/>
                  <a:gd name="connsiteY46" fmla="*/ 328 h 310187"/>
                  <a:gd name="connsiteX47" fmla="*/ 64579 w 331352"/>
                  <a:gd name="connsiteY47" fmla="*/ 19694 h 310187"/>
                  <a:gd name="connsiteX48" fmla="*/ 69768 w 331352"/>
                  <a:gd name="connsiteY48" fmla="*/ 26149 h 310187"/>
                  <a:gd name="connsiteX49" fmla="*/ 80145 w 331352"/>
                  <a:gd name="connsiteY49" fmla="*/ 54553 h 310187"/>
                  <a:gd name="connsiteX50" fmla="*/ 81442 w 331352"/>
                  <a:gd name="connsiteY50" fmla="*/ 54553 h 310187"/>
                  <a:gd name="connsiteX51" fmla="*/ 321421 w 331352"/>
                  <a:gd name="connsiteY51" fmla="*/ 54553 h 310187"/>
                  <a:gd name="connsiteX52" fmla="*/ 329204 w 331352"/>
                  <a:gd name="connsiteY52" fmla="*/ 58426 h 310187"/>
                  <a:gd name="connsiteX53" fmla="*/ 330501 w 331352"/>
                  <a:gd name="connsiteY53" fmla="*/ 68755 h 310187"/>
                  <a:gd name="connsiteX54" fmla="*/ 286397 w 331352"/>
                  <a:gd name="connsiteY54" fmla="*/ 205610 h 310187"/>
                  <a:gd name="connsiteX55" fmla="*/ 276019 w 331352"/>
                  <a:gd name="connsiteY55" fmla="*/ 213356 h 310187"/>
                  <a:gd name="connsiteX56" fmla="*/ 120358 w 331352"/>
                  <a:gd name="connsiteY56" fmla="*/ 213356 h 310187"/>
                  <a:gd name="connsiteX57" fmla="*/ 116466 w 331352"/>
                  <a:gd name="connsiteY57" fmla="*/ 212065 h 310187"/>
                  <a:gd name="connsiteX58" fmla="*/ 106089 w 331352"/>
                  <a:gd name="connsiteY58" fmla="*/ 240469 h 310187"/>
                  <a:gd name="connsiteX59" fmla="*/ 276019 w 331352"/>
                  <a:gd name="connsiteY59" fmla="*/ 240469 h 310187"/>
                  <a:gd name="connsiteX60" fmla="*/ 285100 w 331352"/>
                  <a:gd name="connsiteY60" fmla="*/ 248215 h 310187"/>
                  <a:gd name="connsiteX61" fmla="*/ 276019 w 331352"/>
                  <a:gd name="connsiteY61" fmla="*/ 257253 h 310187"/>
                  <a:gd name="connsiteX62" fmla="*/ 266939 w 331352"/>
                  <a:gd name="connsiteY62" fmla="*/ 257253 h 310187"/>
                  <a:gd name="connsiteX63" fmla="*/ 274722 w 331352"/>
                  <a:gd name="connsiteY63" fmla="*/ 279201 h 310187"/>
                  <a:gd name="connsiteX64" fmla="*/ 242293 w 331352"/>
                  <a:gd name="connsiteY64" fmla="*/ 310187 h 310187"/>
                  <a:gd name="connsiteX65" fmla="*/ 211160 w 331352"/>
                  <a:gd name="connsiteY65" fmla="*/ 279201 h 310187"/>
                  <a:gd name="connsiteX66" fmla="*/ 218943 w 331352"/>
                  <a:gd name="connsiteY66" fmla="*/ 257253 h 310187"/>
                  <a:gd name="connsiteX67" fmla="*/ 148896 w 331352"/>
                  <a:gd name="connsiteY67" fmla="*/ 257253 h 310187"/>
                  <a:gd name="connsiteX68" fmla="*/ 157976 w 331352"/>
                  <a:gd name="connsiteY68" fmla="*/ 279201 h 310187"/>
                  <a:gd name="connsiteX69" fmla="*/ 125547 w 331352"/>
                  <a:gd name="connsiteY69" fmla="*/ 310187 h 310187"/>
                  <a:gd name="connsiteX70" fmla="*/ 93117 w 331352"/>
                  <a:gd name="connsiteY70" fmla="*/ 279201 h 310187"/>
                  <a:gd name="connsiteX71" fmla="*/ 102197 w 331352"/>
                  <a:gd name="connsiteY71" fmla="*/ 257253 h 310187"/>
                  <a:gd name="connsiteX72" fmla="*/ 93117 w 331352"/>
                  <a:gd name="connsiteY72" fmla="*/ 257253 h 310187"/>
                  <a:gd name="connsiteX73" fmla="*/ 86631 w 331352"/>
                  <a:gd name="connsiteY73" fmla="*/ 253380 h 310187"/>
                  <a:gd name="connsiteX74" fmla="*/ 85334 w 331352"/>
                  <a:gd name="connsiteY74" fmla="*/ 245633 h 310187"/>
                  <a:gd name="connsiteX75" fmla="*/ 100900 w 331352"/>
                  <a:gd name="connsiteY75" fmla="*/ 201737 h 310187"/>
                  <a:gd name="connsiteX76" fmla="*/ 107386 w 331352"/>
                  <a:gd name="connsiteY76" fmla="*/ 196572 h 310187"/>
                  <a:gd name="connsiteX77" fmla="*/ 51607 w 331352"/>
                  <a:gd name="connsiteY77" fmla="*/ 37769 h 310187"/>
                  <a:gd name="connsiteX78" fmla="*/ 6206 w 331352"/>
                  <a:gd name="connsiteY78" fmla="*/ 19694 h 310187"/>
                  <a:gd name="connsiteX79" fmla="*/ 1017 w 331352"/>
                  <a:gd name="connsiteY79" fmla="*/ 6783 h 310187"/>
                  <a:gd name="connsiteX80" fmla="*/ 13989 w 331352"/>
                  <a:gd name="connsiteY80" fmla="*/ 328 h 31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31352" h="310187">
                    <a:moveTo>
                      <a:pt x="241311" y="265737"/>
                    </a:moveTo>
                    <a:cubicBezTo>
                      <a:pt x="233420" y="265737"/>
                      <a:pt x="227023" y="272134"/>
                      <a:pt x="227023" y="280025"/>
                    </a:cubicBezTo>
                    <a:cubicBezTo>
                      <a:pt x="227023" y="287916"/>
                      <a:pt x="233420" y="294313"/>
                      <a:pt x="241311" y="294313"/>
                    </a:cubicBezTo>
                    <a:cubicBezTo>
                      <a:pt x="249202" y="294313"/>
                      <a:pt x="255599" y="287916"/>
                      <a:pt x="255599" y="280025"/>
                    </a:cubicBezTo>
                    <a:cubicBezTo>
                      <a:pt x="255599" y="272134"/>
                      <a:pt x="249202" y="265737"/>
                      <a:pt x="241311" y="265737"/>
                    </a:cubicBezTo>
                    <a:close/>
                    <a:moveTo>
                      <a:pt x="125424" y="265737"/>
                    </a:moveTo>
                    <a:cubicBezTo>
                      <a:pt x="117533" y="265737"/>
                      <a:pt x="111136" y="272134"/>
                      <a:pt x="111136" y="280025"/>
                    </a:cubicBezTo>
                    <a:cubicBezTo>
                      <a:pt x="111136" y="287916"/>
                      <a:pt x="117533" y="294313"/>
                      <a:pt x="125424" y="294313"/>
                    </a:cubicBezTo>
                    <a:cubicBezTo>
                      <a:pt x="133315" y="294313"/>
                      <a:pt x="139712" y="287916"/>
                      <a:pt x="139712" y="280025"/>
                    </a:cubicBezTo>
                    <a:cubicBezTo>
                      <a:pt x="139712" y="272134"/>
                      <a:pt x="133315" y="265737"/>
                      <a:pt x="125424" y="265737"/>
                    </a:cubicBezTo>
                    <a:close/>
                    <a:moveTo>
                      <a:pt x="242898" y="168899"/>
                    </a:moveTo>
                    <a:lnTo>
                      <a:pt x="242898" y="192712"/>
                    </a:lnTo>
                    <a:lnTo>
                      <a:pt x="268298" y="192712"/>
                    </a:lnTo>
                    <a:lnTo>
                      <a:pt x="276236" y="168899"/>
                    </a:lnTo>
                    <a:close/>
                    <a:moveTo>
                      <a:pt x="173048" y="168899"/>
                    </a:moveTo>
                    <a:lnTo>
                      <a:pt x="173048" y="192712"/>
                    </a:lnTo>
                    <a:lnTo>
                      <a:pt x="222261" y="192712"/>
                    </a:lnTo>
                    <a:lnTo>
                      <a:pt x="222261" y="168899"/>
                    </a:lnTo>
                    <a:close/>
                    <a:moveTo>
                      <a:pt x="120661" y="168899"/>
                    </a:moveTo>
                    <a:lnTo>
                      <a:pt x="128598" y="192712"/>
                    </a:lnTo>
                    <a:lnTo>
                      <a:pt x="152411" y="192712"/>
                    </a:lnTo>
                    <a:lnTo>
                      <a:pt x="152411" y="168899"/>
                    </a:lnTo>
                    <a:close/>
                    <a:moveTo>
                      <a:pt x="242898" y="119687"/>
                    </a:moveTo>
                    <a:lnTo>
                      <a:pt x="242898" y="148262"/>
                    </a:lnTo>
                    <a:lnTo>
                      <a:pt x="282586" y="148262"/>
                    </a:lnTo>
                    <a:lnTo>
                      <a:pt x="290523" y="119687"/>
                    </a:lnTo>
                    <a:close/>
                    <a:moveTo>
                      <a:pt x="173048" y="119687"/>
                    </a:moveTo>
                    <a:lnTo>
                      <a:pt x="173048" y="148262"/>
                    </a:lnTo>
                    <a:lnTo>
                      <a:pt x="222261" y="148262"/>
                    </a:lnTo>
                    <a:lnTo>
                      <a:pt x="222261" y="119687"/>
                    </a:lnTo>
                    <a:close/>
                    <a:moveTo>
                      <a:pt x="103198" y="119687"/>
                    </a:moveTo>
                    <a:lnTo>
                      <a:pt x="112723" y="148262"/>
                    </a:lnTo>
                    <a:lnTo>
                      <a:pt x="152411" y="148262"/>
                    </a:lnTo>
                    <a:lnTo>
                      <a:pt x="152411" y="119687"/>
                    </a:lnTo>
                    <a:close/>
                    <a:moveTo>
                      <a:pt x="242898" y="75237"/>
                    </a:moveTo>
                    <a:lnTo>
                      <a:pt x="242898" y="99050"/>
                    </a:lnTo>
                    <a:lnTo>
                      <a:pt x="296873" y="99050"/>
                    </a:lnTo>
                    <a:lnTo>
                      <a:pt x="304811" y="75237"/>
                    </a:lnTo>
                    <a:close/>
                    <a:moveTo>
                      <a:pt x="173048" y="75237"/>
                    </a:moveTo>
                    <a:lnTo>
                      <a:pt x="173048" y="99050"/>
                    </a:lnTo>
                    <a:lnTo>
                      <a:pt x="222261" y="99050"/>
                    </a:lnTo>
                    <a:lnTo>
                      <a:pt x="222261" y="75237"/>
                    </a:lnTo>
                    <a:close/>
                    <a:moveTo>
                      <a:pt x="87323" y="75237"/>
                    </a:moveTo>
                    <a:lnTo>
                      <a:pt x="95261" y="99050"/>
                    </a:lnTo>
                    <a:lnTo>
                      <a:pt x="152411" y="99050"/>
                    </a:lnTo>
                    <a:lnTo>
                      <a:pt x="152411" y="75237"/>
                    </a:lnTo>
                    <a:close/>
                    <a:moveTo>
                      <a:pt x="13989" y="328"/>
                    </a:moveTo>
                    <a:cubicBezTo>
                      <a:pt x="13989" y="328"/>
                      <a:pt x="13989" y="328"/>
                      <a:pt x="64579" y="19694"/>
                    </a:cubicBezTo>
                    <a:cubicBezTo>
                      <a:pt x="67173" y="20985"/>
                      <a:pt x="68471" y="23567"/>
                      <a:pt x="69768" y="26149"/>
                    </a:cubicBezTo>
                    <a:cubicBezTo>
                      <a:pt x="69768" y="26149"/>
                      <a:pt x="69768" y="26149"/>
                      <a:pt x="80145" y="54553"/>
                    </a:cubicBezTo>
                    <a:cubicBezTo>
                      <a:pt x="80145" y="54553"/>
                      <a:pt x="81442" y="54553"/>
                      <a:pt x="81442" y="54553"/>
                    </a:cubicBezTo>
                    <a:cubicBezTo>
                      <a:pt x="81442" y="54553"/>
                      <a:pt x="81442" y="54553"/>
                      <a:pt x="321421" y="54553"/>
                    </a:cubicBezTo>
                    <a:cubicBezTo>
                      <a:pt x="324015" y="54553"/>
                      <a:pt x="327907" y="55844"/>
                      <a:pt x="329204" y="58426"/>
                    </a:cubicBezTo>
                    <a:cubicBezTo>
                      <a:pt x="331798" y="62300"/>
                      <a:pt x="331798" y="64882"/>
                      <a:pt x="330501" y="68755"/>
                    </a:cubicBezTo>
                    <a:cubicBezTo>
                      <a:pt x="330501" y="68755"/>
                      <a:pt x="330501" y="68755"/>
                      <a:pt x="286397" y="205610"/>
                    </a:cubicBezTo>
                    <a:cubicBezTo>
                      <a:pt x="285100" y="210774"/>
                      <a:pt x="281208" y="213356"/>
                      <a:pt x="276019" y="213356"/>
                    </a:cubicBezTo>
                    <a:cubicBezTo>
                      <a:pt x="276019" y="213356"/>
                      <a:pt x="276019" y="213356"/>
                      <a:pt x="120358" y="213356"/>
                    </a:cubicBezTo>
                    <a:cubicBezTo>
                      <a:pt x="119061" y="213356"/>
                      <a:pt x="117763" y="213356"/>
                      <a:pt x="116466" y="212065"/>
                    </a:cubicBezTo>
                    <a:cubicBezTo>
                      <a:pt x="116466" y="212065"/>
                      <a:pt x="116466" y="212065"/>
                      <a:pt x="106089" y="240469"/>
                    </a:cubicBezTo>
                    <a:cubicBezTo>
                      <a:pt x="106089" y="240469"/>
                      <a:pt x="106089" y="240469"/>
                      <a:pt x="276019" y="240469"/>
                    </a:cubicBezTo>
                    <a:cubicBezTo>
                      <a:pt x="281208" y="240469"/>
                      <a:pt x="285100" y="244342"/>
                      <a:pt x="285100" y="248215"/>
                    </a:cubicBezTo>
                    <a:cubicBezTo>
                      <a:pt x="285100" y="253380"/>
                      <a:pt x="281208" y="257253"/>
                      <a:pt x="276019" y="257253"/>
                    </a:cubicBezTo>
                    <a:cubicBezTo>
                      <a:pt x="276019" y="257253"/>
                      <a:pt x="276019" y="257253"/>
                      <a:pt x="266939" y="257253"/>
                    </a:cubicBezTo>
                    <a:cubicBezTo>
                      <a:pt x="272128" y="263708"/>
                      <a:pt x="274722" y="270164"/>
                      <a:pt x="274722" y="279201"/>
                    </a:cubicBezTo>
                    <a:cubicBezTo>
                      <a:pt x="274722" y="295985"/>
                      <a:pt x="260453" y="310187"/>
                      <a:pt x="242293" y="310187"/>
                    </a:cubicBezTo>
                    <a:cubicBezTo>
                      <a:pt x="225429" y="310187"/>
                      <a:pt x="211160" y="295985"/>
                      <a:pt x="211160" y="279201"/>
                    </a:cubicBezTo>
                    <a:cubicBezTo>
                      <a:pt x="211160" y="270164"/>
                      <a:pt x="213755" y="263708"/>
                      <a:pt x="218943" y="257253"/>
                    </a:cubicBezTo>
                    <a:cubicBezTo>
                      <a:pt x="218943" y="257253"/>
                      <a:pt x="218943" y="257253"/>
                      <a:pt x="148896" y="257253"/>
                    </a:cubicBezTo>
                    <a:cubicBezTo>
                      <a:pt x="154084" y="263708"/>
                      <a:pt x="157976" y="270164"/>
                      <a:pt x="157976" y="279201"/>
                    </a:cubicBezTo>
                    <a:cubicBezTo>
                      <a:pt x="157976" y="295985"/>
                      <a:pt x="143707" y="310187"/>
                      <a:pt x="125547" y="310187"/>
                    </a:cubicBezTo>
                    <a:cubicBezTo>
                      <a:pt x="108683" y="310187"/>
                      <a:pt x="93117" y="295985"/>
                      <a:pt x="93117" y="279201"/>
                    </a:cubicBezTo>
                    <a:cubicBezTo>
                      <a:pt x="93117" y="270164"/>
                      <a:pt x="97009" y="263708"/>
                      <a:pt x="102197" y="257253"/>
                    </a:cubicBezTo>
                    <a:cubicBezTo>
                      <a:pt x="102197" y="257253"/>
                      <a:pt x="102197" y="257253"/>
                      <a:pt x="93117" y="257253"/>
                    </a:cubicBezTo>
                    <a:cubicBezTo>
                      <a:pt x="90523" y="257253"/>
                      <a:pt x="87928" y="255962"/>
                      <a:pt x="86631" y="253380"/>
                    </a:cubicBezTo>
                    <a:cubicBezTo>
                      <a:pt x="85334" y="252089"/>
                      <a:pt x="84037" y="248215"/>
                      <a:pt x="85334" y="245633"/>
                    </a:cubicBezTo>
                    <a:cubicBezTo>
                      <a:pt x="85334" y="245633"/>
                      <a:pt x="85334" y="245633"/>
                      <a:pt x="100900" y="201737"/>
                    </a:cubicBezTo>
                    <a:cubicBezTo>
                      <a:pt x="102197" y="199154"/>
                      <a:pt x="104792" y="196572"/>
                      <a:pt x="107386" y="196572"/>
                    </a:cubicBezTo>
                    <a:cubicBezTo>
                      <a:pt x="107386" y="196572"/>
                      <a:pt x="107386" y="196572"/>
                      <a:pt x="51607" y="37769"/>
                    </a:cubicBezTo>
                    <a:cubicBezTo>
                      <a:pt x="51607" y="37769"/>
                      <a:pt x="51607" y="37769"/>
                      <a:pt x="6206" y="19694"/>
                    </a:cubicBezTo>
                    <a:cubicBezTo>
                      <a:pt x="1017" y="18403"/>
                      <a:pt x="-1577" y="11948"/>
                      <a:pt x="1017" y="6783"/>
                    </a:cubicBezTo>
                    <a:cubicBezTo>
                      <a:pt x="2315" y="1619"/>
                      <a:pt x="8800" y="-963"/>
                      <a:pt x="13989" y="32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sp>
          <p:nvSpPr>
            <p:cNvPr id="22" name="文本框 21"/>
            <p:cNvSpPr txBox="1"/>
            <p:nvPr/>
          </p:nvSpPr>
          <p:spPr>
            <a:xfrm>
              <a:off x="9040086" y="5189115"/>
              <a:ext cx="2168798" cy="533479"/>
            </a:xfrm>
            <a:prstGeom prst="rect">
              <a:avLst/>
            </a:prstGeom>
            <a:noFill/>
          </p:spPr>
          <p:txBody>
            <a:bodyPr wrap="square" rtlCol="0">
              <a:spAutoFit/>
              <a:scene3d>
                <a:camera prst="orthographicFront"/>
                <a:lightRig rig="threePt" dir="t"/>
              </a:scene3d>
              <a:sp3d contourW="12700"/>
            </a:bodyPr>
            <a:lstStyle/>
            <a:p>
              <a:r>
                <a:rPr lang="en-US" altLang="zh-CN" sz="1000" dirty="0">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The user can demonstrate on a projector or computer</a:t>
              </a:r>
              <a:endParaRPr lang="en-US" altLang="zh-CN" sz="1000" dirty="0">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pic>
        <p:nvPicPr>
          <p:cNvPr id="26" name="图片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916100" y="1653696"/>
            <a:ext cx="3293327" cy="2167891"/>
          </a:xfrm>
          <a:prstGeom prst="rect">
            <a:avLst/>
          </a:prstGeom>
        </p:spPr>
      </p:pic>
      <p:sp>
        <p:nvSpPr>
          <p:cNvPr id="30" name="矩形 29"/>
          <p:cNvSpPr/>
          <p:nvPr/>
        </p:nvSpPr>
        <p:spPr>
          <a:xfrm>
            <a:off x="0" y="-1"/>
            <a:ext cx="9144000" cy="12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1" name="矩形 30"/>
          <p:cNvSpPr/>
          <p:nvPr/>
        </p:nvSpPr>
        <p:spPr>
          <a:xfrm>
            <a:off x="349112" y="-1"/>
            <a:ext cx="2376677" cy="12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2" name="矩形 31"/>
          <p:cNvSpPr/>
          <p:nvPr/>
        </p:nvSpPr>
        <p:spPr>
          <a:xfrm>
            <a:off x="0" y="5020000"/>
            <a:ext cx="9144000" cy="12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3" name="矩形 32"/>
          <p:cNvSpPr/>
          <p:nvPr/>
        </p:nvSpPr>
        <p:spPr>
          <a:xfrm>
            <a:off x="6377500" y="5020000"/>
            <a:ext cx="2376677" cy="12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4" name="文本框 33"/>
          <p:cNvSpPr txBox="1"/>
          <p:nvPr/>
        </p:nvSpPr>
        <p:spPr>
          <a:xfrm>
            <a:off x="201336" y="385894"/>
            <a:ext cx="2615583" cy="369332"/>
          </a:xfrm>
          <a:prstGeom prst="rect">
            <a:avLst/>
          </a:prstGeom>
          <a:noFill/>
        </p:spPr>
        <p:txBody>
          <a:bodyPr wrap="square" rtlCol="0">
            <a:spAutoFit/>
          </a:bodyPr>
          <a:lstStyle/>
          <a:p>
            <a:r>
              <a:rPr lang="zh-CN" altLang="en-US" sz="1800" dirty="0" smtClean="0"/>
              <a:t>请输入标题文字</a:t>
            </a:r>
            <a:endParaRPr lang="zh-CN" altLang="en-US" sz="1800" dirty="0"/>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9"/>
          <p:cNvGrpSpPr/>
          <p:nvPr/>
        </p:nvGrpSpPr>
        <p:grpSpPr>
          <a:xfrm>
            <a:off x="896316" y="2445111"/>
            <a:ext cx="7329792" cy="1681766"/>
            <a:chOff x="879991" y="3489012"/>
            <a:chExt cx="10432019" cy="2393548"/>
          </a:xfrm>
        </p:grpSpPr>
        <p:sp>
          <p:nvSpPr>
            <p:cNvPr id="3" name="Rectangle: Rounded Corners 14"/>
            <p:cNvSpPr/>
            <p:nvPr/>
          </p:nvSpPr>
          <p:spPr>
            <a:xfrm>
              <a:off x="879992" y="3778501"/>
              <a:ext cx="10432018" cy="20846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 name="Rectangle: Rounded Corners 15"/>
            <p:cNvSpPr/>
            <p:nvPr/>
          </p:nvSpPr>
          <p:spPr>
            <a:xfrm>
              <a:off x="879991" y="3778501"/>
              <a:ext cx="8980335" cy="208462"/>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 name="TextBox 16"/>
            <p:cNvSpPr txBox="1"/>
            <p:nvPr/>
          </p:nvSpPr>
          <p:spPr bwMode="auto">
            <a:xfrm>
              <a:off x="1054583" y="3489012"/>
              <a:ext cx="3554079" cy="289489"/>
            </a:xfrm>
            <a:prstGeom prst="rect">
              <a:avLst/>
            </a:prstGeom>
            <a:noFill/>
            <a:scene3d>
              <a:camera prst="orthographicFront">
                <a:rot lat="0" lon="0" rev="0"/>
              </a:camera>
              <a:lightRig rig="threePt" dir="t"/>
            </a:scene3d>
            <a:sp3d prstMaterial="matte">
              <a:bevelT w="1270" h="1270"/>
            </a:sp3d>
          </p:spPr>
          <p:txBody>
            <a:bodyPr wrap="none" lIns="0" tIns="0" rIns="0" bIns="0" anchor="ctr" anchorCtr="0">
              <a:normAutofit/>
              <a:sp3d contourW="12700"/>
            </a:bodyPr>
            <a:lstStyle/>
            <a:p>
              <a:pPr>
                <a:buClr>
                  <a:prstClr val="white"/>
                </a:buClr>
                <a:defRPr/>
              </a:pPr>
              <a:r>
                <a:rPr lang="zh-CN" altLang="en-US" sz="1100" dirty="0">
                  <a:solidFill>
                    <a:schemeClr val="tx1">
                      <a:lumMod val="75000"/>
                      <a:lumOff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标题文本预设</a:t>
              </a:r>
              <a:endParaRPr lang="zh-CN" altLang="en-US" sz="1100" dirty="0">
                <a:solidFill>
                  <a:schemeClr val="tx1">
                    <a:lumMod val="75000"/>
                    <a:lumOff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6" name="TextBox 17"/>
            <p:cNvSpPr txBox="1"/>
            <p:nvPr/>
          </p:nvSpPr>
          <p:spPr bwMode="auto">
            <a:xfrm>
              <a:off x="9954375" y="3781684"/>
              <a:ext cx="227626" cy="208782"/>
            </a:xfrm>
            <a:prstGeom prst="rect">
              <a:avLst/>
            </a:prstGeom>
            <a:noFill/>
            <a:scene3d>
              <a:camera prst="orthographicFront">
                <a:rot lat="0" lon="0" rev="0"/>
              </a:camera>
              <a:lightRig rig="threePt" dir="t"/>
            </a:scene3d>
            <a:sp3d prstMaterial="matte">
              <a:bevelT w="1270" h="1270"/>
            </a:sp3d>
          </p:spPr>
          <p:txBody>
            <a:bodyPr wrap="none" lIns="0" tIns="0" rIns="0" bIns="0" anchor="ctr" anchorCtr="0">
              <a:normAutofit fontScale="92500" lnSpcReduction="20000"/>
            </a:bodyPr>
            <a:lstStyle/>
            <a:p>
              <a:pPr>
                <a:buClr>
                  <a:prstClr val="white"/>
                </a:buClr>
                <a:defRPr/>
              </a:pPr>
              <a:r>
                <a:rPr lang="en-US" altLang="ko-KR" sz="12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80</a:t>
              </a:r>
              <a:endParaRPr lang="en-US" altLang="ko-KR" sz="12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7" name="Rectangle: Rounded Corners 19"/>
            <p:cNvSpPr/>
            <p:nvPr/>
          </p:nvSpPr>
          <p:spPr>
            <a:xfrm>
              <a:off x="879992" y="4410070"/>
              <a:ext cx="10432016" cy="208461"/>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8" name="Rectangle: Rounded Corners 20"/>
            <p:cNvSpPr/>
            <p:nvPr/>
          </p:nvSpPr>
          <p:spPr>
            <a:xfrm>
              <a:off x="879992" y="4410070"/>
              <a:ext cx="5567076" cy="208461"/>
            </a:xfrm>
            <a:prstGeom prst="roundRect">
              <a:avLst>
                <a:gd name="adj" fmla="val 50000"/>
              </a:avLst>
            </a:prstGeom>
            <a:solidFill>
              <a:schemeClr val="accent4">
                <a:lumMod val="60000"/>
                <a:lumOff val="40000"/>
              </a:schemeClr>
            </a:solidFill>
            <a:ln>
              <a:noFill/>
            </a:ln>
          </p:spPr>
          <p:txBody>
            <a:bodyPr anchor="ctr"/>
            <a:lstStyle/>
            <a:p>
              <a:pPr algn="ctr"/>
              <a:endParaRPr>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9" name="TextBox 22"/>
            <p:cNvSpPr txBox="1"/>
            <p:nvPr/>
          </p:nvSpPr>
          <p:spPr bwMode="auto">
            <a:xfrm>
              <a:off x="6563326" y="4412085"/>
              <a:ext cx="227626" cy="208782"/>
            </a:xfrm>
            <a:prstGeom prst="rect">
              <a:avLst/>
            </a:prstGeom>
            <a:noFill/>
            <a:scene3d>
              <a:camera prst="orthographicFront">
                <a:rot lat="0" lon="0" rev="0"/>
              </a:camera>
              <a:lightRig rig="threePt" dir="t"/>
            </a:scene3d>
            <a:sp3d prstMaterial="matte">
              <a:bevelT w="1270" h="1270"/>
            </a:sp3d>
          </p:spPr>
          <p:txBody>
            <a:bodyPr wrap="none" lIns="0" tIns="0" rIns="0" bIns="0" anchor="ctr" anchorCtr="0">
              <a:normAutofit fontScale="92500" lnSpcReduction="20000"/>
            </a:bodyPr>
            <a:lstStyle/>
            <a:p>
              <a:pPr>
                <a:buClr>
                  <a:prstClr val="white"/>
                </a:buClr>
                <a:defRPr/>
              </a:pPr>
              <a:r>
                <a:rPr lang="en-US" altLang="ko-KR" sz="12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55</a:t>
              </a:r>
              <a:endParaRPr lang="en-US" altLang="ko-KR" sz="12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0" name="Rectangle: Rounded Corners 24"/>
            <p:cNvSpPr/>
            <p:nvPr/>
          </p:nvSpPr>
          <p:spPr>
            <a:xfrm>
              <a:off x="879992" y="5041932"/>
              <a:ext cx="10432016" cy="20846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1" name="Rectangle: Rounded Corners 25"/>
            <p:cNvSpPr/>
            <p:nvPr/>
          </p:nvSpPr>
          <p:spPr>
            <a:xfrm>
              <a:off x="879992" y="5041932"/>
              <a:ext cx="6200858" cy="208462"/>
            </a:xfrm>
            <a:prstGeom prst="roundRect">
              <a:avLst>
                <a:gd name="adj" fmla="val 50000"/>
              </a:avLst>
            </a:prstGeom>
            <a:solidFill>
              <a:schemeClr val="accent1"/>
            </a:solidFill>
            <a:ln>
              <a:noFill/>
            </a:ln>
          </p:spPr>
          <p:txBody>
            <a:bodyPr anchor="ctr"/>
            <a:lstStyle/>
            <a:p>
              <a:pPr algn="ctr"/>
              <a:endParaRPr>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2" name="TextBox 27"/>
            <p:cNvSpPr txBox="1"/>
            <p:nvPr/>
          </p:nvSpPr>
          <p:spPr bwMode="auto">
            <a:xfrm>
              <a:off x="7155786" y="5042781"/>
              <a:ext cx="227626" cy="208782"/>
            </a:xfrm>
            <a:prstGeom prst="rect">
              <a:avLst/>
            </a:prstGeom>
            <a:noFill/>
            <a:scene3d>
              <a:camera prst="orthographicFront">
                <a:rot lat="0" lon="0" rev="0"/>
              </a:camera>
              <a:lightRig rig="threePt" dir="t"/>
            </a:scene3d>
            <a:sp3d prstMaterial="matte">
              <a:bevelT w="1270" h="1270"/>
            </a:sp3d>
          </p:spPr>
          <p:txBody>
            <a:bodyPr wrap="none" lIns="0" tIns="0" rIns="0" bIns="0" anchor="ctr" anchorCtr="0">
              <a:normAutofit fontScale="92500" lnSpcReduction="20000"/>
            </a:bodyPr>
            <a:lstStyle/>
            <a:p>
              <a:pPr>
                <a:buClr>
                  <a:prstClr val="white"/>
                </a:buClr>
                <a:defRPr/>
              </a:pPr>
              <a:r>
                <a:rPr lang="en-US" altLang="ko-KR" sz="12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60</a:t>
              </a:r>
              <a:endParaRPr lang="en-US" altLang="ko-KR" sz="12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3" name="Rectangle: Rounded Corners 29"/>
            <p:cNvSpPr/>
            <p:nvPr/>
          </p:nvSpPr>
          <p:spPr>
            <a:xfrm>
              <a:off x="879992" y="5674097"/>
              <a:ext cx="10432016" cy="20846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4" name="Rectangle: Rounded Corners 30"/>
            <p:cNvSpPr/>
            <p:nvPr/>
          </p:nvSpPr>
          <p:spPr>
            <a:xfrm>
              <a:off x="879992" y="5674097"/>
              <a:ext cx="3737933" cy="20846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5" name="TextBox 32"/>
            <p:cNvSpPr txBox="1"/>
            <p:nvPr/>
          </p:nvSpPr>
          <p:spPr bwMode="auto">
            <a:xfrm>
              <a:off x="4723587" y="5673778"/>
              <a:ext cx="227626" cy="208782"/>
            </a:xfrm>
            <a:prstGeom prst="rect">
              <a:avLst/>
            </a:prstGeom>
            <a:noFill/>
            <a:scene3d>
              <a:camera prst="orthographicFront">
                <a:rot lat="0" lon="0" rev="0"/>
              </a:camera>
              <a:lightRig rig="threePt" dir="t"/>
            </a:scene3d>
            <a:sp3d prstMaterial="matte">
              <a:bevelT w="1270" h="1270"/>
            </a:sp3d>
          </p:spPr>
          <p:txBody>
            <a:bodyPr wrap="none" lIns="0" tIns="0" rIns="0" bIns="0" anchor="ctr" anchorCtr="0">
              <a:normAutofit fontScale="92500" lnSpcReduction="20000"/>
            </a:bodyPr>
            <a:lstStyle/>
            <a:p>
              <a:pPr>
                <a:buClr>
                  <a:prstClr val="white"/>
                </a:buClr>
                <a:defRPr/>
              </a:pPr>
              <a:r>
                <a:rPr lang="en-US" altLang="ko-KR" sz="12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37</a:t>
              </a:r>
              <a:endParaRPr lang="en-US" altLang="ko-KR" sz="120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6" name="TextBox 58"/>
            <p:cNvSpPr txBox="1"/>
            <p:nvPr/>
          </p:nvSpPr>
          <p:spPr bwMode="auto">
            <a:xfrm>
              <a:off x="1054583" y="4120581"/>
              <a:ext cx="3554079" cy="289489"/>
            </a:xfrm>
            <a:prstGeom prst="rect">
              <a:avLst/>
            </a:prstGeom>
            <a:noFill/>
            <a:scene3d>
              <a:camera prst="orthographicFront">
                <a:rot lat="0" lon="0" rev="0"/>
              </a:camera>
              <a:lightRig rig="threePt" dir="t"/>
            </a:scene3d>
            <a:sp3d prstMaterial="matte">
              <a:bevelT w="1270" h="1270"/>
            </a:sp3d>
          </p:spPr>
          <p:txBody>
            <a:bodyPr wrap="none" lIns="0" tIns="0" rIns="0" bIns="0" anchor="ctr" anchorCtr="0">
              <a:normAutofit/>
              <a:sp3d contourW="12700"/>
            </a:bodyPr>
            <a:lstStyle/>
            <a:p>
              <a:pPr>
                <a:buClr>
                  <a:prstClr val="white"/>
                </a:buClr>
                <a:defRPr/>
              </a:pPr>
              <a:r>
                <a:rPr lang="zh-CN" altLang="en-US" sz="1100">
                  <a:solidFill>
                    <a:schemeClr val="tx1">
                      <a:lumMod val="75000"/>
                      <a:lumOff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标题文本预设</a:t>
              </a:r>
              <a:endParaRPr lang="zh-CN" altLang="en-US" sz="1100">
                <a:solidFill>
                  <a:schemeClr val="tx1">
                    <a:lumMod val="75000"/>
                    <a:lumOff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7" name="TextBox 59"/>
            <p:cNvSpPr txBox="1"/>
            <p:nvPr/>
          </p:nvSpPr>
          <p:spPr bwMode="auto">
            <a:xfrm>
              <a:off x="1054583" y="4752443"/>
              <a:ext cx="3554079" cy="289489"/>
            </a:xfrm>
            <a:prstGeom prst="rect">
              <a:avLst/>
            </a:prstGeom>
            <a:noFill/>
            <a:scene3d>
              <a:camera prst="orthographicFront">
                <a:rot lat="0" lon="0" rev="0"/>
              </a:camera>
              <a:lightRig rig="threePt" dir="t"/>
            </a:scene3d>
            <a:sp3d prstMaterial="matte">
              <a:bevelT w="1270" h="1270"/>
            </a:sp3d>
          </p:spPr>
          <p:txBody>
            <a:bodyPr wrap="none" lIns="0" tIns="0" rIns="0" bIns="0" anchor="ctr" anchorCtr="0">
              <a:normAutofit/>
              <a:sp3d contourW="12700"/>
            </a:bodyPr>
            <a:lstStyle/>
            <a:p>
              <a:pPr>
                <a:buClr>
                  <a:prstClr val="white"/>
                </a:buClr>
                <a:defRPr/>
              </a:pPr>
              <a:r>
                <a:rPr lang="zh-CN" altLang="en-US" sz="1100">
                  <a:solidFill>
                    <a:schemeClr val="tx1">
                      <a:lumMod val="75000"/>
                      <a:lumOff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标题文本预设</a:t>
              </a:r>
              <a:endParaRPr lang="zh-CN" altLang="en-US" sz="1100">
                <a:solidFill>
                  <a:schemeClr val="tx1">
                    <a:lumMod val="75000"/>
                    <a:lumOff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8" name="TextBox 60"/>
            <p:cNvSpPr txBox="1"/>
            <p:nvPr/>
          </p:nvSpPr>
          <p:spPr bwMode="auto">
            <a:xfrm>
              <a:off x="1063846" y="5384608"/>
              <a:ext cx="3554079" cy="289489"/>
            </a:xfrm>
            <a:prstGeom prst="rect">
              <a:avLst/>
            </a:prstGeom>
            <a:noFill/>
            <a:scene3d>
              <a:camera prst="orthographicFront">
                <a:rot lat="0" lon="0" rev="0"/>
              </a:camera>
              <a:lightRig rig="threePt" dir="t"/>
            </a:scene3d>
            <a:sp3d prstMaterial="matte">
              <a:bevelT w="1270" h="1270"/>
            </a:sp3d>
          </p:spPr>
          <p:txBody>
            <a:bodyPr wrap="none" lIns="0" tIns="0" rIns="0" bIns="0" anchor="ctr" anchorCtr="0">
              <a:normAutofit/>
              <a:sp3d contourW="12700"/>
            </a:bodyPr>
            <a:lstStyle/>
            <a:p>
              <a:pPr>
                <a:buClr>
                  <a:prstClr val="white"/>
                </a:buClr>
                <a:defRPr/>
              </a:pPr>
              <a:r>
                <a:rPr lang="zh-CN" altLang="en-US" sz="1100">
                  <a:solidFill>
                    <a:schemeClr val="tx1">
                      <a:lumMod val="75000"/>
                      <a:lumOff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标题文本预设</a:t>
              </a:r>
              <a:endParaRPr lang="zh-CN" altLang="en-US" sz="1100">
                <a:solidFill>
                  <a:schemeClr val="tx1">
                    <a:lumMod val="75000"/>
                    <a:lumOff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19" name="组合 40"/>
          <p:cNvGrpSpPr/>
          <p:nvPr/>
        </p:nvGrpSpPr>
        <p:grpSpPr>
          <a:xfrm>
            <a:off x="917873" y="1259691"/>
            <a:ext cx="7322825" cy="734856"/>
            <a:chOff x="1335646" y="4582505"/>
            <a:chExt cx="9763766" cy="979807"/>
          </a:xfrm>
        </p:grpSpPr>
        <p:sp>
          <p:nvSpPr>
            <p:cNvPr id="20" name="TextBox 11"/>
            <p:cNvSpPr txBox="1"/>
            <p:nvPr/>
          </p:nvSpPr>
          <p:spPr>
            <a:xfrm>
              <a:off x="1335646" y="5020626"/>
              <a:ext cx="9763766" cy="541686"/>
            </a:xfrm>
            <a:prstGeom prst="rect">
              <a:avLst/>
            </a:prstGeom>
            <a:noFill/>
          </p:spPr>
          <p:txBody>
            <a:bodyPr wrap="square" lIns="0" tIns="0" rIns="0" bIns="0" rtlCol="0">
              <a:spAutoFit/>
              <a:scene3d>
                <a:camera prst="orthographicFront"/>
                <a:lightRig rig="threePt" dir="t"/>
              </a:scene3d>
              <a:sp3d contourW="12700"/>
            </a:bodyPr>
            <a:lstStyle/>
            <a:p>
              <a:pPr>
                <a:lnSpc>
                  <a:spcPct val="120000"/>
                </a:lnSpc>
              </a:pPr>
              <a:r>
                <a:rPr lang="zh-CN" altLang="en-US" sz="11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endParaRPr lang="en-US" sz="11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1" name="TextBox 11"/>
            <p:cNvSpPr txBox="1"/>
            <p:nvPr/>
          </p:nvSpPr>
          <p:spPr>
            <a:xfrm>
              <a:off x="1335646" y="4582505"/>
              <a:ext cx="2449034" cy="369332"/>
            </a:xfrm>
            <a:prstGeom prst="rect">
              <a:avLst/>
            </a:prstGeom>
            <a:noFill/>
          </p:spPr>
          <p:txBody>
            <a:bodyPr wrap="square" lIns="0" tIns="0" rIns="0" bIns="0" rtlCol="0">
              <a:spAutoFit/>
              <a:scene3d>
                <a:camera prst="orthographicFront"/>
                <a:lightRig rig="threePt" dir="t"/>
              </a:scene3d>
              <a:sp3d contourW="12700"/>
            </a:bodyPr>
            <a:lstStyle/>
            <a:p>
              <a:r>
                <a:rPr lang="zh-CN" altLang="en-US" sz="18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标题文字添加</a:t>
              </a:r>
              <a:endParaRPr lang="en-US" sz="18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sp>
        <p:nvSpPr>
          <p:cNvPr id="25" name="矩形 24"/>
          <p:cNvSpPr/>
          <p:nvPr/>
        </p:nvSpPr>
        <p:spPr>
          <a:xfrm>
            <a:off x="0" y="-1"/>
            <a:ext cx="9144000" cy="12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6" name="矩形 25"/>
          <p:cNvSpPr/>
          <p:nvPr/>
        </p:nvSpPr>
        <p:spPr>
          <a:xfrm>
            <a:off x="349112" y="-1"/>
            <a:ext cx="2376677" cy="12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7" name="矩形 26"/>
          <p:cNvSpPr/>
          <p:nvPr/>
        </p:nvSpPr>
        <p:spPr>
          <a:xfrm>
            <a:off x="0" y="5020000"/>
            <a:ext cx="9144000" cy="12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8" name="矩形 27"/>
          <p:cNvSpPr/>
          <p:nvPr/>
        </p:nvSpPr>
        <p:spPr>
          <a:xfrm>
            <a:off x="6377500" y="5020000"/>
            <a:ext cx="2376677" cy="12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9" name="文本框 28"/>
          <p:cNvSpPr txBox="1"/>
          <p:nvPr/>
        </p:nvSpPr>
        <p:spPr>
          <a:xfrm>
            <a:off x="201336" y="385894"/>
            <a:ext cx="2615583" cy="369332"/>
          </a:xfrm>
          <a:prstGeom prst="rect">
            <a:avLst/>
          </a:prstGeom>
          <a:noFill/>
        </p:spPr>
        <p:txBody>
          <a:bodyPr wrap="square" rtlCol="0">
            <a:spAutoFit/>
          </a:bodyPr>
          <a:lstStyle/>
          <a:p>
            <a:r>
              <a:rPr lang="zh-CN" altLang="en-US" sz="1800" dirty="0" smtClean="0"/>
              <a:t>请输入标题文字</a:t>
            </a:r>
            <a:endParaRPr lang="zh-CN" altLang="en-US" sz="1800" dirty="0"/>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MH" val="20160830110855"/>
  <p:tag name="MH_LIBRARY" val="CONTENTS"/>
  <p:tag name="MH_TYPE" val="OTHERS"/>
  <p:tag name="ID" val="545820"/>
</p:tagLst>
</file>

<file path=ppt/tags/tag10.xml><?xml version="1.0" encoding="utf-8"?>
<p:tagLst xmlns:p="http://schemas.openxmlformats.org/presentationml/2006/main">
  <p:tag name="PA" val="v3.0.0"/>
</p:tagLst>
</file>

<file path=ppt/tags/tag11.xml><?xml version="1.0" encoding="utf-8"?>
<p:tagLst xmlns:p="http://schemas.openxmlformats.org/presentationml/2006/main">
  <p:tag name="PA" val="v3.0.0"/>
</p:tagLst>
</file>

<file path=ppt/tags/tag12.xml><?xml version="1.0" encoding="utf-8"?>
<p:tagLst xmlns:p="http://schemas.openxmlformats.org/presentationml/2006/main">
  <p:tag name="PA" val="v3.0.0"/>
</p:tagLst>
</file>

<file path=ppt/tags/tag13.xml><?xml version="1.0" encoding="utf-8"?>
<p:tagLst xmlns:p="http://schemas.openxmlformats.org/presentationml/2006/main">
  <p:tag name="PA" val="v3.0.0"/>
</p:tagLst>
</file>

<file path=ppt/tags/tag14.xml><?xml version="1.0" encoding="utf-8"?>
<p:tagLst xmlns:p="http://schemas.openxmlformats.org/presentationml/2006/main">
  <p:tag name="PA" val="v3.0.0"/>
</p:tagLst>
</file>

<file path=ppt/tags/tag15.xml><?xml version="1.0" encoding="utf-8"?>
<p:tagLst xmlns:p="http://schemas.openxmlformats.org/presentationml/2006/main">
  <p:tag name="PA" val="v3.0.0"/>
</p:tagLst>
</file>

<file path=ppt/tags/tag16.xml><?xml version="1.0" encoding="utf-8"?>
<p:tagLst xmlns:p="http://schemas.openxmlformats.org/presentationml/2006/main">
  <p:tag name="commondata" val="eyJoZGlkIjoiYTQ3YTc2YjBlNWRhYjQ0NTA0MDBkN2E0YWM4YTZjZGMifQ=="/>
</p:tagLst>
</file>

<file path=ppt/tags/tag2.xml><?xml version="1.0" encoding="utf-8"?>
<p:tagLst xmlns:p="http://schemas.openxmlformats.org/presentationml/2006/main">
  <p:tag name="MH" val="20160830110146"/>
  <p:tag name="MH_LIBRARY" val="CONTENTS"/>
  <p:tag name="MH_TYPE" val="OTHERS"/>
  <p:tag name="ID" val="553512"/>
</p:tagLst>
</file>

<file path=ppt/tags/tag3.xml><?xml version="1.0" encoding="utf-8"?>
<p:tagLst xmlns:p="http://schemas.openxmlformats.org/presentationml/2006/main">
  <p:tag name="MH" val="20160830110146"/>
  <p:tag name="MH_LIBRARY" val="CONTENTS"/>
  <p:tag name="MH_TYPE" val="OTHERS"/>
  <p:tag name="ID" val="553512"/>
</p:tagLst>
</file>

<file path=ppt/tags/tag4.xml><?xml version="1.0" encoding="utf-8"?>
<p:tagLst xmlns:p="http://schemas.openxmlformats.org/presentationml/2006/main">
  <p:tag name="MH" val="20160830110855"/>
  <p:tag name="MH_LIBRARY" val="CONTENTS"/>
  <p:tag name="MH_AUTOCOLOR" val="TRUE"/>
  <p:tag name="MH_TYPE" val="CONTENTS"/>
  <p:tag name="ID" val="545820"/>
</p:tagLst>
</file>

<file path=ppt/tags/tag5.xml><?xml version="1.0" encoding="utf-8"?>
<p:tagLst xmlns:p="http://schemas.openxmlformats.org/presentationml/2006/main">
  <p:tag name="PA" val="v3.0.0"/>
</p:tagLst>
</file>

<file path=ppt/tags/tag6.xml><?xml version="1.0" encoding="utf-8"?>
<p:tagLst xmlns:p="http://schemas.openxmlformats.org/presentationml/2006/main">
  <p:tag name="PA" val="v3.0.0"/>
</p:tagLst>
</file>

<file path=ppt/tags/tag7.xml><?xml version="1.0" encoding="utf-8"?>
<p:tagLst xmlns:p="http://schemas.openxmlformats.org/presentationml/2006/main">
  <p:tag name="PA" val="v3.0.0"/>
</p:tagLst>
</file>

<file path=ppt/tags/tag8.xml><?xml version="1.0" encoding="utf-8"?>
<p:tagLst xmlns:p="http://schemas.openxmlformats.org/presentationml/2006/main">
  <p:tag name="PA" val="v3.0.0"/>
</p:tagLst>
</file>

<file path=ppt/tags/tag9.xml><?xml version="1.0" encoding="utf-8"?>
<p:tagLst xmlns:p="http://schemas.openxmlformats.org/presentationml/2006/main">
  <p:tag name="PA" val="v3.0.0"/>
</p:tagLst>
</file>

<file path=ppt/theme/theme1.xml><?xml version="1.0" encoding="utf-8"?>
<a:theme xmlns:a="http://schemas.openxmlformats.org/drawingml/2006/main" name="Office Theme">
  <a:themeElements>
    <a:clrScheme name="自定义 14">
      <a:dk1>
        <a:srgbClr val="000000"/>
      </a:dk1>
      <a:lt1>
        <a:srgbClr val="FFFFFF"/>
      </a:lt1>
      <a:dk2>
        <a:srgbClr val="778495"/>
      </a:dk2>
      <a:lt2>
        <a:srgbClr val="F0F0F0"/>
      </a:lt2>
      <a:accent1>
        <a:srgbClr val="FF303F"/>
      </a:accent1>
      <a:accent2>
        <a:srgbClr val="E866E8"/>
      </a:accent2>
      <a:accent3>
        <a:srgbClr val="BC7DFF"/>
      </a:accent3>
      <a:accent4>
        <a:srgbClr val="2F34EB"/>
      </a:accent4>
      <a:accent5>
        <a:srgbClr val="45A6FF"/>
      </a:accent5>
      <a:accent6>
        <a:srgbClr val="C9C9C9"/>
      </a:accent6>
      <a:hlink>
        <a:srgbClr val="FF303F"/>
      </a:hlink>
      <a:folHlink>
        <a:srgbClr val="BFBFBF"/>
      </a:folHlink>
    </a:clrScheme>
    <a:fontScheme name="自定义 3">
      <a:majorFont>
        <a:latin typeface="Arial"/>
        <a:ea typeface="阿里巴巴普惠体 B"/>
        <a:cs typeface=""/>
      </a:majorFont>
      <a:minorFont>
        <a:latin typeface="Arial"/>
        <a:ea typeface="思源黑体 CN Normal"/>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14">
    <a:dk1>
      <a:srgbClr val="000000"/>
    </a:dk1>
    <a:lt1>
      <a:srgbClr val="FFFFFF"/>
    </a:lt1>
    <a:dk2>
      <a:srgbClr val="778495"/>
    </a:dk2>
    <a:lt2>
      <a:srgbClr val="F0F0F0"/>
    </a:lt2>
    <a:accent1>
      <a:srgbClr val="FF303F"/>
    </a:accent1>
    <a:accent2>
      <a:srgbClr val="E866E8"/>
    </a:accent2>
    <a:accent3>
      <a:srgbClr val="BC7DFF"/>
    </a:accent3>
    <a:accent4>
      <a:srgbClr val="2F34EB"/>
    </a:accent4>
    <a:accent5>
      <a:srgbClr val="45A6FF"/>
    </a:accent5>
    <a:accent6>
      <a:srgbClr val="C9C9C9"/>
    </a:accent6>
    <a:hlink>
      <a:srgbClr val="FF303F"/>
    </a:hlink>
    <a:folHlink>
      <a:srgbClr val="BFBFBF"/>
    </a:folHlink>
  </a:clrScheme>
</a:themeOverride>
</file>

<file path=ppt/theme/themeOverride10.xml><?xml version="1.0" encoding="utf-8"?>
<a:themeOverride xmlns:a="http://schemas.openxmlformats.org/drawingml/2006/main">
  <a:clrScheme name="自定义 14">
    <a:dk1>
      <a:srgbClr val="000000"/>
    </a:dk1>
    <a:lt1>
      <a:srgbClr val="FFFFFF"/>
    </a:lt1>
    <a:dk2>
      <a:srgbClr val="778495"/>
    </a:dk2>
    <a:lt2>
      <a:srgbClr val="F0F0F0"/>
    </a:lt2>
    <a:accent1>
      <a:srgbClr val="FF303F"/>
    </a:accent1>
    <a:accent2>
      <a:srgbClr val="E866E8"/>
    </a:accent2>
    <a:accent3>
      <a:srgbClr val="BC7DFF"/>
    </a:accent3>
    <a:accent4>
      <a:srgbClr val="2F34EB"/>
    </a:accent4>
    <a:accent5>
      <a:srgbClr val="45A6FF"/>
    </a:accent5>
    <a:accent6>
      <a:srgbClr val="C9C9C9"/>
    </a:accent6>
    <a:hlink>
      <a:srgbClr val="FF303F"/>
    </a:hlink>
    <a:folHlink>
      <a:srgbClr val="BFBFBF"/>
    </a:folHlink>
  </a:clrScheme>
</a:themeOverride>
</file>

<file path=ppt/theme/themeOverride11.xml><?xml version="1.0" encoding="utf-8"?>
<a:themeOverride xmlns:a="http://schemas.openxmlformats.org/drawingml/2006/main">
  <a:clrScheme name="自定义 14">
    <a:dk1>
      <a:srgbClr val="000000"/>
    </a:dk1>
    <a:lt1>
      <a:srgbClr val="FFFFFF"/>
    </a:lt1>
    <a:dk2>
      <a:srgbClr val="778495"/>
    </a:dk2>
    <a:lt2>
      <a:srgbClr val="F0F0F0"/>
    </a:lt2>
    <a:accent1>
      <a:srgbClr val="FF303F"/>
    </a:accent1>
    <a:accent2>
      <a:srgbClr val="E866E8"/>
    </a:accent2>
    <a:accent3>
      <a:srgbClr val="BC7DFF"/>
    </a:accent3>
    <a:accent4>
      <a:srgbClr val="2F34EB"/>
    </a:accent4>
    <a:accent5>
      <a:srgbClr val="45A6FF"/>
    </a:accent5>
    <a:accent6>
      <a:srgbClr val="C9C9C9"/>
    </a:accent6>
    <a:hlink>
      <a:srgbClr val="FF303F"/>
    </a:hlink>
    <a:folHlink>
      <a:srgbClr val="BFBFBF"/>
    </a:folHlink>
  </a:clrScheme>
</a:themeOverride>
</file>

<file path=ppt/theme/themeOverride12.xml><?xml version="1.0" encoding="utf-8"?>
<a:themeOverride xmlns:a="http://schemas.openxmlformats.org/drawingml/2006/main">
  <a:clrScheme name="自定义 14">
    <a:dk1>
      <a:srgbClr val="000000"/>
    </a:dk1>
    <a:lt1>
      <a:srgbClr val="FFFFFF"/>
    </a:lt1>
    <a:dk2>
      <a:srgbClr val="778495"/>
    </a:dk2>
    <a:lt2>
      <a:srgbClr val="F0F0F0"/>
    </a:lt2>
    <a:accent1>
      <a:srgbClr val="FF303F"/>
    </a:accent1>
    <a:accent2>
      <a:srgbClr val="E866E8"/>
    </a:accent2>
    <a:accent3>
      <a:srgbClr val="BC7DFF"/>
    </a:accent3>
    <a:accent4>
      <a:srgbClr val="2F34EB"/>
    </a:accent4>
    <a:accent5>
      <a:srgbClr val="45A6FF"/>
    </a:accent5>
    <a:accent6>
      <a:srgbClr val="C9C9C9"/>
    </a:accent6>
    <a:hlink>
      <a:srgbClr val="FF303F"/>
    </a:hlink>
    <a:folHlink>
      <a:srgbClr val="BFBFBF"/>
    </a:folHlink>
  </a:clrScheme>
</a:themeOverride>
</file>

<file path=ppt/theme/themeOverride2.xml><?xml version="1.0" encoding="utf-8"?>
<a:themeOverride xmlns:a="http://schemas.openxmlformats.org/drawingml/2006/main">
  <a:clrScheme name="自定义 14">
    <a:dk1>
      <a:srgbClr val="000000"/>
    </a:dk1>
    <a:lt1>
      <a:srgbClr val="FFFFFF"/>
    </a:lt1>
    <a:dk2>
      <a:srgbClr val="778495"/>
    </a:dk2>
    <a:lt2>
      <a:srgbClr val="F0F0F0"/>
    </a:lt2>
    <a:accent1>
      <a:srgbClr val="FF303F"/>
    </a:accent1>
    <a:accent2>
      <a:srgbClr val="E866E8"/>
    </a:accent2>
    <a:accent3>
      <a:srgbClr val="BC7DFF"/>
    </a:accent3>
    <a:accent4>
      <a:srgbClr val="2F34EB"/>
    </a:accent4>
    <a:accent5>
      <a:srgbClr val="45A6FF"/>
    </a:accent5>
    <a:accent6>
      <a:srgbClr val="C9C9C9"/>
    </a:accent6>
    <a:hlink>
      <a:srgbClr val="FF303F"/>
    </a:hlink>
    <a:folHlink>
      <a:srgbClr val="BFBFBF"/>
    </a:folHlink>
  </a:clrScheme>
</a:themeOverride>
</file>

<file path=ppt/theme/themeOverride3.xml><?xml version="1.0" encoding="utf-8"?>
<a:themeOverride xmlns:a="http://schemas.openxmlformats.org/drawingml/2006/main">
  <a:clrScheme name="自定义 14">
    <a:dk1>
      <a:srgbClr val="000000"/>
    </a:dk1>
    <a:lt1>
      <a:srgbClr val="FFFFFF"/>
    </a:lt1>
    <a:dk2>
      <a:srgbClr val="778495"/>
    </a:dk2>
    <a:lt2>
      <a:srgbClr val="F0F0F0"/>
    </a:lt2>
    <a:accent1>
      <a:srgbClr val="FF303F"/>
    </a:accent1>
    <a:accent2>
      <a:srgbClr val="E866E8"/>
    </a:accent2>
    <a:accent3>
      <a:srgbClr val="BC7DFF"/>
    </a:accent3>
    <a:accent4>
      <a:srgbClr val="2F34EB"/>
    </a:accent4>
    <a:accent5>
      <a:srgbClr val="45A6FF"/>
    </a:accent5>
    <a:accent6>
      <a:srgbClr val="C9C9C9"/>
    </a:accent6>
    <a:hlink>
      <a:srgbClr val="FF303F"/>
    </a:hlink>
    <a:folHlink>
      <a:srgbClr val="BFBFBF"/>
    </a:folHlink>
  </a:clrScheme>
</a:themeOverride>
</file>

<file path=ppt/theme/themeOverride4.xml><?xml version="1.0" encoding="utf-8"?>
<a:themeOverride xmlns:a="http://schemas.openxmlformats.org/drawingml/2006/main">
  <a:clrScheme name="自定义 14">
    <a:dk1>
      <a:srgbClr val="000000"/>
    </a:dk1>
    <a:lt1>
      <a:srgbClr val="FFFFFF"/>
    </a:lt1>
    <a:dk2>
      <a:srgbClr val="778495"/>
    </a:dk2>
    <a:lt2>
      <a:srgbClr val="F0F0F0"/>
    </a:lt2>
    <a:accent1>
      <a:srgbClr val="FF303F"/>
    </a:accent1>
    <a:accent2>
      <a:srgbClr val="E866E8"/>
    </a:accent2>
    <a:accent3>
      <a:srgbClr val="BC7DFF"/>
    </a:accent3>
    <a:accent4>
      <a:srgbClr val="2F34EB"/>
    </a:accent4>
    <a:accent5>
      <a:srgbClr val="45A6FF"/>
    </a:accent5>
    <a:accent6>
      <a:srgbClr val="C9C9C9"/>
    </a:accent6>
    <a:hlink>
      <a:srgbClr val="FF303F"/>
    </a:hlink>
    <a:folHlink>
      <a:srgbClr val="BFBFBF"/>
    </a:folHlink>
  </a:clrScheme>
</a:themeOverride>
</file>

<file path=ppt/theme/themeOverride5.xml><?xml version="1.0" encoding="utf-8"?>
<a:themeOverride xmlns:a="http://schemas.openxmlformats.org/drawingml/2006/main">
  <a:clrScheme name="自定义 14">
    <a:dk1>
      <a:srgbClr val="000000"/>
    </a:dk1>
    <a:lt1>
      <a:srgbClr val="FFFFFF"/>
    </a:lt1>
    <a:dk2>
      <a:srgbClr val="778495"/>
    </a:dk2>
    <a:lt2>
      <a:srgbClr val="F0F0F0"/>
    </a:lt2>
    <a:accent1>
      <a:srgbClr val="FF303F"/>
    </a:accent1>
    <a:accent2>
      <a:srgbClr val="E866E8"/>
    </a:accent2>
    <a:accent3>
      <a:srgbClr val="BC7DFF"/>
    </a:accent3>
    <a:accent4>
      <a:srgbClr val="2F34EB"/>
    </a:accent4>
    <a:accent5>
      <a:srgbClr val="45A6FF"/>
    </a:accent5>
    <a:accent6>
      <a:srgbClr val="C9C9C9"/>
    </a:accent6>
    <a:hlink>
      <a:srgbClr val="FF303F"/>
    </a:hlink>
    <a:folHlink>
      <a:srgbClr val="BFBFBF"/>
    </a:folHlink>
  </a:clrScheme>
</a:themeOverride>
</file>

<file path=ppt/theme/themeOverride6.xml><?xml version="1.0" encoding="utf-8"?>
<a:themeOverride xmlns:a="http://schemas.openxmlformats.org/drawingml/2006/main">
  <a:clrScheme name="自定义 14">
    <a:dk1>
      <a:srgbClr val="000000"/>
    </a:dk1>
    <a:lt1>
      <a:srgbClr val="FFFFFF"/>
    </a:lt1>
    <a:dk2>
      <a:srgbClr val="778495"/>
    </a:dk2>
    <a:lt2>
      <a:srgbClr val="F0F0F0"/>
    </a:lt2>
    <a:accent1>
      <a:srgbClr val="FF303F"/>
    </a:accent1>
    <a:accent2>
      <a:srgbClr val="E866E8"/>
    </a:accent2>
    <a:accent3>
      <a:srgbClr val="BC7DFF"/>
    </a:accent3>
    <a:accent4>
      <a:srgbClr val="2F34EB"/>
    </a:accent4>
    <a:accent5>
      <a:srgbClr val="45A6FF"/>
    </a:accent5>
    <a:accent6>
      <a:srgbClr val="C9C9C9"/>
    </a:accent6>
    <a:hlink>
      <a:srgbClr val="FF303F"/>
    </a:hlink>
    <a:folHlink>
      <a:srgbClr val="BFBFBF"/>
    </a:folHlink>
  </a:clrScheme>
</a:themeOverride>
</file>

<file path=ppt/theme/themeOverride7.xml><?xml version="1.0" encoding="utf-8"?>
<a:themeOverride xmlns:a="http://schemas.openxmlformats.org/drawingml/2006/main">
  <a:clrScheme name="自定义 14">
    <a:dk1>
      <a:srgbClr val="000000"/>
    </a:dk1>
    <a:lt1>
      <a:srgbClr val="FFFFFF"/>
    </a:lt1>
    <a:dk2>
      <a:srgbClr val="778495"/>
    </a:dk2>
    <a:lt2>
      <a:srgbClr val="F0F0F0"/>
    </a:lt2>
    <a:accent1>
      <a:srgbClr val="FF303F"/>
    </a:accent1>
    <a:accent2>
      <a:srgbClr val="E866E8"/>
    </a:accent2>
    <a:accent3>
      <a:srgbClr val="BC7DFF"/>
    </a:accent3>
    <a:accent4>
      <a:srgbClr val="2F34EB"/>
    </a:accent4>
    <a:accent5>
      <a:srgbClr val="45A6FF"/>
    </a:accent5>
    <a:accent6>
      <a:srgbClr val="C9C9C9"/>
    </a:accent6>
    <a:hlink>
      <a:srgbClr val="FF303F"/>
    </a:hlink>
    <a:folHlink>
      <a:srgbClr val="BFBFBF"/>
    </a:folHlink>
  </a:clrScheme>
</a:themeOverride>
</file>

<file path=ppt/theme/themeOverride8.xml><?xml version="1.0" encoding="utf-8"?>
<a:themeOverride xmlns:a="http://schemas.openxmlformats.org/drawingml/2006/main">
  <a:clrScheme name="自定义 14">
    <a:dk1>
      <a:srgbClr val="000000"/>
    </a:dk1>
    <a:lt1>
      <a:srgbClr val="FFFFFF"/>
    </a:lt1>
    <a:dk2>
      <a:srgbClr val="778495"/>
    </a:dk2>
    <a:lt2>
      <a:srgbClr val="F0F0F0"/>
    </a:lt2>
    <a:accent1>
      <a:srgbClr val="FF303F"/>
    </a:accent1>
    <a:accent2>
      <a:srgbClr val="E866E8"/>
    </a:accent2>
    <a:accent3>
      <a:srgbClr val="BC7DFF"/>
    </a:accent3>
    <a:accent4>
      <a:srgbClr val="2F34EB"/>
    </a:accent4>
    <a:accent5>
      <a:srgbClr val="45A6FF"/>
    </a:accent5>
    <a:accent6>
      <a:srgbClr val="C9C9C9"/>
    </a:accent6>
    <a:hlink>
      <a:srgbClr val="FF303F"/>
    </a:hlink>
    <a:folHlink>
      <a:srgbClr val="BFBFBF"/>
    </a:folHlink>
  </a:clrScheme>
</a:themeOverride>
</file>

<file path=ppt/theme/themeOverride9.xml><?xml version="1.0" encoding="utf-8"?>
<a:themeOverride xmlns:a="http://schemas.openxmlformats.org/drawingml/2006/main">
  <a:clrScheme name="自定义 14">
    <a:dk1>
      <a:srgbClr val="000000"/>
    </a:dk1>
    <a:lt1>
      <a:srgbClr val="FFFFFF"/>
    </a:lt1>
    <a:dk2>
      <a:srgbClr val="778495"/>
    </a:dk2>
    <a:lt2>
      <a:srgbClr val="F0F0F0"/>
    </a:lt2>
    <a:accent1>
      <a:srgbClr val="FF303F"/>
    </a:accent1>
    <a:accent2>
      <a:srgbClr val="E866E8"/>
    </a:accent2>
    <a:accent3>
      <a:srgbClr val="BC7DFF"/>
    </a:accent3>
    <a:accent4>
      <a:srgbClr val="2F34EB"/>
    </a:accent4>
    <a:accent5>
      <a:srgbClr val="45A6FF"/>
    </a:accent5>
    <a:accent6>
      <a:srgbClr val="C9C9C9"/>
    </a:accent6>
    <a:hlink>
      <a:srgbClr val="FF303F"/>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4213</Words>
  <Application>WPS 演示</Application>
  <PresentationFormat>全屏显示(16:9)</PresentationFormat>
  <Paragraphs>375</Paragraphs>
  <Slides>21</Slides>
  <Notes>2</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21</vt:i4>
      </vt:variant>
    </vt:vector>
  </HeadingPairs>
  <TitlesOfParts>
    <vt:vector size="41" baseType="lpstr">
      <vt:lpstr>Arial</vt:lpstr>
      <vt:lpstr>宋体</vt:lpstr>
      <vt:lpstr>Wingdings</vt:lpstr>
      <vt:lpstr>等线</vt:lpstr>
      <vt:lpstr>Calibri</vt:lpstr>
      <vt:lpstr>阿里巴巴普惠体 B</vt:lpstr>
      <vt:lpstr>EngraversGothic BT</vt:lpstr>
      <vt:lpstr>NumberOnly</vt:lpstr>
      <vt:lpstr>微软雅黑</vt:lpstr>
      <vt:lpstr>Arial Unicode MS</vt:lpstr>
      <vt:lpstr>Helvetica Light</vt:lpstr>
      <vt:lpstr>Helvetica Neue Light</vt:lpstr>
      <vt:lpstr>Lato Light</vt:lpstr>
      <vt:lpstr>MS PGothic</vt:lpstr>
      <vt:lpstr>MEllan HK Xbold</vt:lpstr>
      <vt:lpstr>思源黑体 CN Normal</vt:lpstr>
      <vt:lpstr>黑体</vt:lpstr>
      <vt:lpstr>Segoe Print</vt:lpstr>
      <vt:lpstr>MingLiU-ExtB</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120</cp:revision>
  <dcterms:created xsi:type="dcterms:W3CDTF">2017-08-18T03:02:00Z</dcterms:created>
  <dcterms:modified xsi:type="dcterms:W3CDTF">2024-05-14T17:39:20Z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4B89A054F59146419680F5EC6F09B36B_13</vt:lpwstr>
  </property>
</Properties>
</file>