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301" r:id="rId3"/>
    <p:sldId id="257" r:id="rId4"/>
    <p:sldId id="258" r:id="rId5"/>
    <p:sldId id="264" r:id="rId6"/>
    <p:sldId id="265" r:id="rId7"/>
    <p:sldId id="266" r:id="rId8"/>
    <p:sldId id="267" r:id="rId9"/>
    <p:sldId id="261" r:id="rId10"/>
    <p:sldId id="268" r:id="rId11"/>
    <p:sldId id="286" r:id="rId12"/>
    <p:sldId id="284" r:id="rId13"/>
    <p:sldId id="272" r:id="rId14"/>
    <p:sldId id="262" r:id="rId15"/>
    <p:sldId id="275" r:id="rId16"/>
    <p:sldId id="277" r:id="rId17"/>
    <p:sldId id="276" r:id="rId19"/>
    <p:sldId id="282" r:id="rId20"/>
    <p:sldId id="263" r:id="rId21"/>
    <p:sldId id="274" r:id="rId22"/>
    <p:sldId id="271" r:id="rId23"/>
    <p:sldId id="285" r:id="rId24"/>
    <p:sldId id="283" r:id="rId25"/>
    <p:sldId id="295" r:id="rId26"/>
    <p:sldId id="324" r:id="rId27"/>
  </p:sldIdLst>
  <p:sldSz cx="12192000" cy="6858000"/>
  <p:notesSz cx="6858000" cy="9144000"/>
  <p:embeddedFontLst>
    <p:embeddedFont>
      <p:font typeface="微软雅黑 Light" panose="020B0502040204020203" pitchFamily="34" charset="-122"/>
      <p:regular r:id="rId31"/>
    </p:embeddedFont>
    <p:embeddedFont>
      <p:font typeface="方正兰亭超细黑简体" panose="02000000000000000000" pitchFamily="2" charset="-122"/>
      <p:regular r:id="rId32"/>
    </p:embeddedFont>
    <p:embeddedFont>
      <p:font typeface="Calibri" panose="020F0502020204030204" pitchFamily="34" charset="0"/>
      <p:regular r:id="rId33"/>
      <p:bold r:id="rId34"/>
      <p:italic r:id="rId35"/>
      <p:boldItalic r:id="rId36"/>
    </p:embeddedFont>
    <p:embeddedFont>
      <p:font typeface="微软雅黑" panose="020B0503020204020204" charset="-122"/>
      <p:regular r:id="rId37"/>
    </p:embeddedFont>
    <p:embeddedFont>
      <p:font typeface="等线 Light" panose="02010600030101010101" charset="-122"/>
      <p:regular r:id="rId38"/>
    </p:embeddedFont>
    <p:embeddedFont>
      <p:font typeface="等线" panose="02010600030101010101" charset="-122"/>
      <p:regular r:id="rId39"/>
    </p:embeddedFont>
  </p:embeddedFontLst>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0" userDrawn="1">
          <p15:clr>
            <a:srgbClr val="A4A3A4"/>
          </p15:clr>
        </p15:guide>
        <p15:guide id="2" pos="0" userDrawn="1">
          <p15:clr>
            <a:srgbClr val="A4A3A4"/>
          </p15:clr>
        </p15:guide>
        <p15:guide id="3" pos="7680" userDrawn="1">
          <p15:clr>
            <a:srgbClr val="A4A3A4"/>
          </p15:clr>
        </p15:guide>
        <p15:guide id="4" orient="horz"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EF887"/>
    <a:srgbClr val="C4DC04"/>
    <a:srgbClr val="2AF560"/>
    <a:srgbClr val="CEA103"/>
    <a:srgbClr val="25C597"/>
    <a:srgbClr val="28D6A4"/>
    <a:srgbClr val="22B48A"/>
    <a:srgbClr val="1EA27C"/>
    <a:srgbClr val="1985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6" autoAdjust="0"/>
    <p:restoredTop sz="94660"/>
  </p:normalViewPr>
  <p:slideViewPr>
    <p:cSldViewPr showGuides="1">
      <p:cViewPr varScale="1">
        <p:scale>
          <a:sx n="102" d="100"/>
          <a:sy n="102" d="100"/>
        </p:scale>
        <p:origin x="858" y="-1326"/>
      </p:cViewPr>
      <p:guideLst>
        <p:guide orient="horz"/>
        <p:guide/>
        <p:guide pos="7680"/>
        <p:guide orient="horz" pos="43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2.xml"/><Relationship Id="rId4" Type="http://schemas.openxmlformats.org/officeDocument/2006/relationships/slide" Target="slides/slide2.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5" Type="http://schemas.microsoft.com/office/2011/relationships/chartColorStyle" Target="colors5.xml"/><Relationship Id="rId4" Type="http://schemas.microsoft.com/office/2011/relationships/chartStyle" Target="style5.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6"/>
            </a:solidFill>
            <a:ln>
              <a:noFill/>
            </a:ln>
            <a:effectLst/>
            <a:sp3d/>
          </c:spPr>
          <c:invertIfNegative val="0"/>
          <c:dPt>
            <c:idx val="0"/>
            <c:invertIfNegative val="0"/>
            <c:bubble3D val="0"/>
            <c:spPr>
              <a:noFill/>
              <a:ln w="25400">
                <a:solidFill>
                  <a:srgbClr val="C4DC04"/>
                </a:solidFill>
              </a:ln>
              <a:effectLst/>
            </c:spPr>
          </c:dPt>
          <c:dPt>
            <c:idx val="1"/>
            <c:invertIfNegative val="0"/>
            <c:bubble3D val="0"/>
            <c:spPr>
              <a:solidFill>
                <a:srgbClr val="2AF560"/>
              </a:solidFill>
              <a:ln>
                <a:noFill/>
              </a:ln>
              <a:effectLst/>
              <a:sp3d/>
            </c:spPr>
          </c:dPt>
          <c:dPt>
            <c:idx val="2"/>
            <c:invertIfNegative val="0"/>
            <c:bubble3D val="0"/>
            <c:spPr>
              <a:noFill/>
              <a:ln w="25400">
                <a:solidFill>
                  <a:srgbClr val="335B9B"/>
                </a:solidFill>
              </a:ln>
              <a:effectLst/>
            </c:spPr>
          </c:dPt>
          <c:dPt>
            <c:idx val="3"/>
            <c:invertIfNegative val="0"/>
            <c:bubble3D val="0"/>
            <c:spPr>
              <a:noFill/>
              <a:ln w="25400">
                <a:solidFill>
                  <a:srgbClr val="CEA103"/>
                </a:solidFill>
              </a:ln>
              <a:effectLst/>
            </c:spPr>
          </c:dPt>
          <c:dLbls>
            <c:delete val="1"/>
          </c:dLbls>
          <c:cat>
            <c:strRef>
              <c:f>Sheet1!$A$2:$A$5</c:f>
              <c:strCache>
                <c:ptCount val="4"/>
                <c:pt idx="0">
                  <c:v>Part 01</c:v>
                </c:pt>
                <c:pt idx="1">
                  <c:v>Part 02</c:v>
                </c:pt>
                <c:pt idx="2">
                  <c:v>Part 03</c:v>
                </c:pt>
                <c:pt idx="3">
                  <c:v>Part 04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150"/>
        <c:axId val="1025051519"/>
        <c:axId val="1025052351"/>
      </c:barChart>
      <c:catAx>
        <c:axId val="1025051519"/>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025052351"/>
        <c:crosses val="autoZero"/>
        <c:auto val="1"/>
        <c:lblAlgn val="ctr"/>
        <c:lblOffset val="100"/>
        <c:noMultiLvlLbl val="0"/>
      </c:catAx>
      <c:valAx>
        <c:axId val="1025052351"/>
        <c:scaling>
          <c:orientation val="minMax"/>
        </c:scaling>
        <c:delete val="0"/>
        <c:axPos val="l"/>
        <c:majorGridlines>
          <c:spPr>
            <a:ln w="2540" cap="flat" cmpd="sng" algn="ctr">
              <a:solidFill>
                <a:schemeClr val="bg2">
                  <a:lumMod val="2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025051519"/>
        <c:crosses val="autoZero"/>
        <c:crossBetween val="between"/>
      </c:valAx>
      <c:spPr>
        <a:solidFill>
          <a:schemeClr val="bg1">
            <a:alpha val="0"/>
          </a:schemeClr>
        </a:solidFill>
        <a:ln w="25400">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25062673298194"/>
          <c:y val="0.0329470839008634"/>
          <c:w val="0.967531894283859"/>
          <c:h val="0.837734539482422"/>
        </c:manualLayout>
      </c:layout>
      <c:lineChart>
        <c:grouping val="standard"/>
        <c:varyColors val="0"/>
        <c:ser>
          <c:idx val="0"/>
          <c:order val="0"/>
          <c:tx>
            <c:strRef>
              <c:f>Sheet1!$B$1</c:f>
              <c:strCache>
                <c:ptCount val="1"/>
                <c:pt idx="0">
                  <c:v>ONE</c:v>
                </c:pt>
              </c:strCache>
            </c:strRef>
          </c:tx>
          <c:spPr>
            <a:ln w="22225" cap="rnd">
              <a:solidFill>
                <a:srgbClr val="CEA103"/>
              </a:solidFill>
              <a:round/>
            </a:ln>
            <a:effectLst/>
          </c:spPr>
          <c:marker>
            <c:symbol val="none"/>
          </c:marker>
          <c:dLbls>
            <c:delete val="1"/>
          </c:dLbls>
          <c:cat>
            <c:strRef>
              <c:f>Sheet1!$A$2:$A$5</c:f>
              <c:strCache>
                <c:ptCount val="4"/>
                <c:pt idx="0">
                  <c:v>Part 01</c:v>
                </c:pt>
                <c:pt idx="1">
                  <c:v>Part 02</c:v>
                </c:pt>
                <c:pt idx="2">
                  <c:v>Part 03</c:v>
                </c:pt>
                <c:pt idx="3">
                  <c:v>Part 04</c:v>
                </c:pt>
              </c:strCache>
            </c:strRef>
          </c:cat>
          <c:val>
            <c:numRef>
              <c:f>Sheet1!$B$2:$B$5</c:f>
              <c:numCache>
                <c:formatCode>General</c:formatCode>
                <c:ptCount val="4"/>
                <c:pt idx="0">
                  <c:v>4.3</c:v>
                </c:pt>
                <c:pt idx="1">
                  <c:v>2.5</c:v>
                </c:pt>
                <c:pt idx="2">
                  <c:v>3.5</c:v>
                </c:pt>
                <c:pt idx="3">
                  <c:v>4.5</c:v>
                </c:pt>
              </c:numCache>
            </c:numRef>
          </c:val>
          <c:smooth val="1"/>
        </c:ser>
        <c:ser>
          <c:idx val="1"/>
          <c:order val="1"/>
          <c:tx>
            <c:strRef>
              <c:f>Sheet1!$C$1</c:f>
              <c:strCache>
                <c:ptCount val="1"/>
                <c:pt idx="0">
                  <c:v>TWO</c:v>
                </c:pt>
              </c:strCache>
            </c:strRef>
          </c:tx>
          <c:spPr>
            <a:ln w="22225" cap="rnd">
              <a:solidFill>
                <a:srgbClr val="C4DC04"/>
              </a:solidFill>
              <a:round/>
            </a:ln>
            <a:effectLst/>
          </c:spPr>
          <c:marker>
            <c:symbol val="none"/>
          </c:marker>
          <c:dLbls>
            <c:delete val="1"/>
          </c:dLbls>
          <c:cat>
            <c:strRef>
              <c:f>Sheet1!$A$2:$A$5</c:f>
              <c:strCache>
                <c:ptCount val="4"/>
                <c:pt idx="0">
                  <c:v>Part 01</c:v>
                </c:pt>
                <c:pt idx="1">
                  <c:v>Part 02</c:v>
                </c:pt>
                <c:pt idx="2">
                  <c:v>Part 03</c:v>
                </c:pt>
                <c:pt idx="3">
                  <c:v>Part 04</c:v>
                </c:pt>
              </c:strCache>
            </c:strRef>
          </c:cat>
          <c:val>
            <c:numRef>
              <c:f>Sheet1!$C$2:$C$5</c:f>
              <c:numCache>
                <c:formatCode>General</c:formatCode>
                <c:ptCount val="4"/>
                <c:pt idx="0">
                  <c:v>2.4</c:v>
                </c:pt>
                <c:pt idx="1">
                  <c:v>4.4</c:v>
                </c:pt>
                <c:pt idx="2">
                  <c:v>1.8</c:v>
                </c:pt>
                <c:pt idx="3">
                  <c:v>2.8</c:v>
                </c:pt>
              </c:numCache>
            </c:numRef>
          </c:val>
          <c:smooth val="1"/>
        </c:ser>
        <c:ser>
          <c:idx val="2"/>
          <c:order val="2"/>
          <c:tx>
            <c:strRef>
              <c:f>Sheet1!$D$1</c:f>
              <c:strCache>
                <c:ptCount val="1"/>
                <c:pt idx="0">
                  <c:v>THREE</c:v>
                </c:pt>
              </c:strCache>
            </c:strRef>
          </c:tx>
          <c:spPr>
            <a:ln w="22225" cap="rnd">
              <a:solidFill>
                <a:srgbClr val="335B9B"/>
              </a:solidFill>
              <a:round/>
            </a:ln>
            <a:effectLst/>
          </c:spPr>
          <c:marker>
            <c:symbol val="none"/>
          </c:marker>
          <c:dLbls>
            <c:delete val="1"/>
          </c:dLbls>
          <c:cat>
            <c:strRef>
              <c:f>Sheet1!$A$2:$A$5</c:f>
              <c:strCache>
                <c:ptCount val="4"/>
                <c:pt idx="0">
                  <c:v>Part 01</c:v>
                </c:pt>
                <c:pt idx="1">
                  <c:v>Part 02</c:v>
                </c:pt>
                <c:pt idx="2">
                  <c:v>Part 03</c:v>
                </c:pt>
                <c:pt idx="3">
                  <c:v>Part 04</c:v>
                </c:pt>
              </c:strCache>
            </c:strRef>
          </c:cat>
          <c:val>
            <c:numRef>
              <c:f>Sheet1!$D$2:$D$5</c:f>
              <c:numCache>
                <c:formatCode>General</c:formatCode>
                <c:ptCount val="4"/>
                <c:pt idx="0">
                  <c:v>2</c:v>
                </c:pt>
                <c:pt idx="1">
                  <c:v>2</c:v>
                </c:pt>
                <c:pt idx="2">
                  <c:v>3</c:v>
                </c:pt>
                <c:pt idx="3">
                  <c:v>5</c:v>
                </c:pt>
              </c:numCache>
            </c:numRef>
          </c:val>
          <c:smooth val="1"/>
        </c:ser>
        <c:dLbls>
          <c:showLegendKey val="0"/>
          <c:showVal val="0"/>
          <c:showCatName val="0"/>
          <c:showSerName val="0"/>
          <c:showPercent val="0"/>
          <c:showBubbleSize val="0"/>
        </c:dLbls>
        <c:marker val="0"/>
        <c:smooth val="1"/>
        <c:axId val="1174812831"/>
        <c:axId val="1174807007"/>
      </c:lineChart>
      <c:catAx>
        <c:axId val="1174812831"/>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174807007"/>
        <c:crosses val="autoZero"/>
        <c:auto val="1"/>
        <c:lblAlgn val="ctr"/>
        <c:lblOffset val="100"/>
        <c:noMultiLvlLbl val="0"/>
      </c:catAx>
      <c:valAx>
        <c:axId val="1174807007"/>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174812831"/>
        <c:crosses val="autoZero"/>
        <c:crossBetween val="between"/>
      </c:valAx>
      <c:spPr>
        <a:noFill/>
        <a:ln>
          <a:noFill/>
        </a:ln>
        <a:effectLst/>
      </c:spPr>
    </c:plotArea>
    <c:legend>
      <c:legendPos val="b"/>
      <c:layout>
        <c:manualLayout>
          <c:xMode val="edge"/>
          <c:yMode val="edge"/>
          <c:x val="0.406346881908931"/>
          <c:y val="0.742685351108265"/>
          <c:w val="0.187306236182139"/>
          <c:h val="0.0568420227926261"/>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53856814790801"/>
          <c:y val="0.050988489448878"/>
          <c:w val="0.966151500746024"/>
          <c:h val="0.934014896007334"/>
        </c:manualLayout>
      </c:layout>
      <c:ofPieChart>
        <c:ofPieType val="pie"/>
        <c:varyColors val="1"/>
        <c:ser>
          <c:idx val="0"/>
          <c:order val="0"/>
          <c:tx>
            <c:strRef>
              <c:f>Sheet1!$B$1</c:f>
              <c:strCache>
                <c:ptCount val="1"/>
                <c:pt idx="0">
                  <c:v>销售额</c:v>
                </c:pt>
              </c:strCache>
            </c:strRef>
          </c:tx>
          <c:spPr>
            <a:noFill/>
          </c:spPr>
          <c:explosion val="0"/>
          <c:dPt>
            <c:idx val="0"/>
            <c:bubble3D val="0"/>
            <c:spPr>
              <a:noFill/>
              <a:ln w="19050">
                <a:solidFill>
                  <a:srgbClr val="2AF560"/>
                </a:solidFill>
              </a:ln>
              <a:effectLst/>
            </c:spPr>
          </c:dPt>
          <c:dPt>
            <c:idx val="1"/>
            <c:bubble3D val="0"/>
            <c:spPr>
              <a:noFill/>
              <a:ln w="19050">
                <a:solidFill>
                  <a:srgbClr val="C4DC04"/>
                </a:solidFill>
              </a:ln>
              <a:effectLst/>
            </c:spPr>
          </c:dPt>
          <c:dPt>
            <c:idx val="2"/>
            <c:bubble3D val="0"/>
            <c:spPr>
              <a:noFill/>
              <a:ln w="19050">
                <a:solidFill>
                  <a:srgbClr val="335B9B"/>
                </a:solidFill>
              </a:ln>
              <a:effectLst/>
            </c:spPr>
          </c:dPt>
          <c:dPt>
            <c:idx val="3"/>
            <c:bubble3D val="0"/>
            <c:spPr>
              <a:noFill/>
              <a:ln w="19050">
                <a:solidFill>
                  <a:srgbClr val="2AF560"/>
                </a:solidFill>
              </a:ln>
              <a:effectLst/>
            </c:spPr>
          </c:dPt>
          <c:dPt>
            <c:idx val="4"/>
            <c:bubble3D val="0"/>
            <c:spPr>
              <a:noFill/>
              <a:ln w="19050">
                <a:solidFill>
                  <a:srgbClr val="CEA103"/>
                </a:solidFill>
              </a:ln>
              <a:effectLst/>
            </c:spPr>
          </c:dPt>
          <c:dLbls>
            <c:delete val="1"/>
          </c:dLbls>
          <c:cat>
            <c:strRef>
              <c:f>Sheet1!$A$2:$A$5</c:f>
              <c:strCache>
                <c:ptCount val="4"/>
                <c:pt idx="0">
                  <c:v>ONE</c:v>
                </c:pt>
                <c:pt idx="1">
                  <c:v>TWO</c:v>
                </c:pt>
                <c:pt idx="2">
                  <c:v>THREE</c:v>
                </c:pt>
                <c:pt idx="3">
                  <c:v>FOUR</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gapWidth val="100"/>
        <c:secondPieSize val="75"/>
        <c:serLines>
          <c:spPr>
            <a:ln w="9525" cap="flat" cmpd="sng" algn="ctr">
              <a:solidFill>
                <a:srgbClr val="17775D"/>
              </a:solidFill>
              <a:round/>
            </a:ln>
            <a:effectLst/>
          </c:spPr>
        </c:serLines>
      </c:ofPieChart>
      <c:spPr>
        <a:noFill/>
        <a:ln>
          <a:noFill/>
        </a:ln>
        <a:effectLst/>
      </c:spPr>
    </c:plotArea>
    <c:legend>
      <c:legendPos val="b"/>
      <c:layout>
        <c:manualLayout>
          <c:xMode val="edge"/>
          <c:yMode val="edge"/>
          <c:x val="0.272386651140455"/>
          <c:y val="0.936603051893718"/>
          <c:w val="0.455226697719091"/>
          <c:h val="0.0633969481062818"/>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71142951207"/>
          <c:y val="0.0680230207041722"/>
          <c:w val="0.555251663796964"/>
          <c:h val="0.83287734699507"/>
        </c:manualLayout>
      </c:layout>
      <c:radarChart>
        <c:radarStyle val="marker"/>
        <c:varyColors val="0"/>
        <c:ser>
          <c:idx val="0"/>
          <c:order val="0"/>
          <c:tx>
            <c:strRef>
              <c:f>Sheet1!$B$1</c:f>
              <c:strCache>
                <c:ptCount val="1"/>
                <c:pt idx="0">
                  <c:v>ONE</c:v>
                </c:pt>
              </c:strCache>
            </c:strRef>
          </c:tx>
          <c:spPr>
            <a:ln w="28575" cap="rnd">
              <a:solidFill>
                <a:srgbClr val="C4DC04"/>
              </a:solidFill>
              <a:round/>
            </a:ln>
            <a:effectLst/>
          </c:spPr>
          <c:marker>
            <c:symbol val="none"/>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TWO</c:v>
                </c:pt>
              </c:strCache>
            </c:strRef>
          </c:tx>
          <c:spPr>
            <a:ln w="28575" cap="rnd">
              <a:solidFill>
                <a:srgbClr val="2AF560"/>
              </a:solidFill>
              <a:round/>
            </a:ln>
            <a:effectLst/>
          </c:spPr>
          <c:marker>
            <c:symbol val="none"/>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1838774879"/>
        <c:axId val="1838776543"/>
      </c:radarChart>
      <c:catAx>
        <c:axId val="1838774879"/>
        <c:scaling>
          <c:orientation val="minMax"/>
        </c:scaling>
        <c:delete val="1"/>
        <c:axPos val="b"/>
        <c:numFmt formatCode="m/d/yyyy"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838776543"/>
        <c:crosses val="autoZero"/>
        <c:auto val="1"/>
        <c:lblAlgn val="ctr"/>
        <c:lblOffset val="100"/>
        <c:noMultiLvlLbl val="0"/>
      </c:catAx>
      <c:valAx>
        <c:axId val="1838776543"/>
        <c:scaling>
          <c:orientation val="minMax"/>
        </c:scaling>
        <c:delete val="1"/>
        <c:axPos val="l"/>
        <c:majorGridlines>
          <c:spPr>
            <a:ln w="9525" cap="flat" cmpd="sng" algn="ctr">
              <a:solidFill>
                <a:schemeClr val="tx1">
                  <a:lumMod val="50000"/>
                  <a:lumOff val="50000"/>
                  <a:alpha val="40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8387748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44009982154517"/>
          <c:y val="0.0244371268455146"/>
          <c:w val="0.834539000984252"/>
          <c:h val="0.887617378960545"/>
        </c:manualLayout>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2"/>
              <a:stretch>
                <a:fillRect/>
              </a:stretch>
            </a:blipFill>
            <a:ln>
              <a:noFill/>
            </a:ln>
            <a:effectLst/>
          </c:spPr>
          <c:invertIfNegative val="0"/>
          <c:dPt>
            <c:idx val="0"/>
            <c:invertIfNegative val="0"/>
            <c:bubble3D val="0"/>
            <c:spPr>
              <a:blipFill>
                <a:blip xmlns:r="http://schemas.openxmlformats.org/officeDocument/2006/relationships" r:embed="rId2"/>
                <a:stretch>
                  <a:fillRect/>
                </a:stretch>
              </a:blipFill>
              <a:ln>
                <a:noFill/>
              </a:ln>
              <a:effectLst/>
            </c:spPr>
          </c:dPt>
          <c:dPt>
            <c:idx val="1"/>
            <c:invertIfNegative val="0"/>
            <c:bubble3D val="0"/>
            <c:spPr>
              <a:blipFill>
                <a:blip xmlns:r="http://schemas.openxmlformats.org/officeDocument/2006/relationships" r:embed="rId3"/>
                <a:stretch>
                  <a:fillRect/>
                </a:stretch>
              </a:blipFill>
              <a:ln>
                <a:noFill/>
              </a:ln>
              <a:effectLst/>
            </c:spPr>
          </c:dPt>
          <c:dPt>
            <c:idx val="2"/>
            <c:invertIfNegative val="0"/>
            <c:bubble3D val="0"/>
            <c:spPr>
              <a:blipFill>
                <a:blip xmlns:r="http://schemas.openxmlformats.org/officeDocument/2006/relationships" r:embed="rId2"/>
                <a:stretch>
                  <a:fillRect/>
                </a:stretch>
              </a:blipFill>
              <a:ln>
                <a:noFill/>
              </a:ln>
              <a:effectLst/>
            </c:spPr>
          </c:dPt>
          <c:dPt>
            <c:idx val="3"/>
            <c:invertIfNegative val="0"/>
            <c:bubble3D val="0"/>
            <c:spPr>
              <a:blipFill>
                <a:blip xmlns:r="http://schemas.openxmlformats.org/officeDocument/2006/relationships" r:embed="rId2"/>
                <a:stretch>
                  <a:fillRect/>
                </a:stretch>
              </a:blipFill>
              <a:ln>
                <a:noFill/>
              </a:ln>
              <a:effectLst/>
            </c:spPr>
          </c:dPt>
          <c:dLbls>
            <c:delete val="1"/>
          </c:dLbls>
          <c:cat>
            <c:strRef>
              <c:f>Sheet1!$A$2:$A$5</c:f>
              <c:strCache>
                <c:ptCount val="4"/>
                <c:pt idx="0">
                  <c:v>ONE</c:v>
                </c:pt>
                <c:pt idx="1">
                  <c:v>TWO</c:v>
                </c:pt>
                <c:pt idx="2">
                  <c:v>THREE</c:v>
                </c:pt>
                <c:pt idx="3">
                  <c:v>FOUR</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219"/>
        <c:overlap val="-27"/>
        <c:axId val="1653262159"/>
        <c:axId val="1653252591"/>
      </c:barChart>
      <c:lineChart>
        <c:grouping val="standard"/>
        <c:varyColors val="0"/>
        <c:ser>
          <c:idx val="1"/>
          <c:order val="1"/>
          <c:tx>
            <c:strRef>
              <c:f>Sheet1!$C$1</c:f>
              <c:strCache>
                <c:ptCount val="1"/>
                <c:pt idx="0">
                  <c:v>系列 2</c:v>
                </c:pt>
              </c:strCache>
            </c:strRef>
          </c:tx>
          <c:spPr>
            <a:ln w="28575" cap="rnd">
              <a:solidFill>
                <a:srgbClr val="335B9B"/>
              </a:solidFill>
              <a:round/>
              <a:headEnd w="lg" len="lg"/>
              <a:tailEnd w="lg" len="lg"/>
            </a:ln>
            <a:effectLst/>
          </c:spPr>
          <c:marker>
            <c:symbol val="circle"/>
            <c:size val="10"/>
            <c:spPr>
              <a:solidFill>
                <a:srgbClr val="2AF560"/>
              </a:solidFill>
              <a:ln w="9525">
                <a:noFill/>
              </a:ln>
              <a:effectLst/>
            </c:spPr>
          </c:marker>
          <c:dPt>
            <c:idx val="0"/>
            <c:marker>
              <c:symbol val="circle"/>
              <c:size val="10"/>
              <c:spPr>
                <a:solidFill>
                  <a:srgbClr val="2AF560"/>
                </a:solidFill>
                <a:ln w="9525">
                  <a:noFill/>
                </a:ln>
                <a:effectLst/>
              </c:spPr>
            </c:marker>
            <c:bubble3D val="0"/>
            <c:spPr>
              <a:ln w="28575" cap="rnd">
                <a:solidFill>
                  <a:srgbClr val="335B9B"/>
                </a:solidFill>
                <a:round/>
              </a:ln>
              <a:effectLst/>
            </c:spPr>
          </c:dPt>
          <c:dPt>
            <c:idx val="1"/>
            <c:marker>
              <c:symbol val="circle"/>
              <c:size val="10"/>
              <c:spPr>
                <a:solidFill>
                  <a:srgbClr val="2AF560"/>
                </a:solidFill>
                <a:ln w="9525">
                  <a:noFill/>
                </a:ln>
                <a:effectLst/>
              </c:spPr>
            </c:marker>
            <c:bubble3D val="0"/>
            <c:spPr>
              <a:ln w="28575" cap="rnd">
                <a:solidFill>
                  <a:srgbClr val="335B9B"/>
                </a:solidFill>
                <a:round/>
                <a:headEnd w="lg" len="lg"/>
                <a:tailEnd w="lg" len="lg"/>
              </a:ln>
              <a:effectLst/>
            </c:spPr>
          </c:dPt>
          <c:dPt>
            <c:idx val="2"/>
            <c:marker>
              <c:symbol val="circle"/>
              <c:size val="10"/>
              <c:spPr>
                <a:solidFill>
                  <a:srgbClr val="2AF560"/>
                </a:solidFill>
                <a:ln w="9525">
                  <a:noFill/>
                </a:ln>
                <a:effectLst/>
              </c:spPr>
            </c:marker>
            <c:bubble3D val="0"/>
            <c:spPr>
              <a:ln w="28575" cap="rnd">
                <a:solidFill>
                  <a:srgbClr val="335B9B"/>
                </a:solidFill>
                <a:round/>
                <a:headEnd w="lg" len="lg"/>
                <a:tailEnd w="lg" len="lg"/>
              </a:ln>
              <a:effectLst/>
            </c:spPr>
          </c:dPt>
          <c:dPt>
            <c:idx val="3"/>
            <c:marker>
              <c:symbol val="circle"/>
              <c:size val="10"/>
              <c:spPr>
                <a:solidFill>
                  <a:srgbClr val="2AF560"/>
                </a:solidFill>
                <a:ln w="9525">
                  <a:noFill/>
                </a:ln>
                <a:effectLst/>
              </c:spPr>
            </c:marker>
            <c:bubble3D val="0"/>
            <c:spPr>
              <a:ln w="28575" cap="rnd">
                <a:solidFill>
                  <a:srgbClr val="335B9B"/>
                </a:solidFill>
                <a:round/>
                <a:headEnd w="lg" len="lg"/>
                <a:tailEnd w="lg" len="lg"/>
              </a:ln>
              <a:effectLst/>
            </c:spPr>
          </c:dPt>
          <c:dLbls>
            <c:delete val="1"/>
          </c:dLbls>
          <c:cat>
            <c:strRef>
              <c:f>Sheet1!$A$2:$A$5</c:f>
              <c:strCache>
                <c:ptCount val="4"/>
                <c:pt idx="0">
                  <c:v>ONE</c:v>
                </c:pt>
                <c:pt idx="1">
                  <c:v>TWO</c:v>
                </c:pt>
                <c:pt idx="2">
                  <c:v>THREE</c:v>
                </c:pt>
                <c:pt idx="3">
                  <c:v>FOUR</c:v>
                </c:pt>
              </c:strCache>
            </c:strRef>
          </c:cat>
          <c:val>
            <c:numRef>
              <c:f>Sheet1!$C$2:$C$5</c:f>
              <c:numCache>
                <c:formatCode>General</c:formatCode>
                <c:ptCount val="4"/>
                <c:pt idx="0">
                  <c:v>2.4</c:v>
                </c:pt>
                <c:pt idx="1">
                  <c:v>4.4</c:v>
                </c:pt>
                <c:pt idx="2">
                  <c:v>1.8</c:v>
                </c:pt>
                <c:pt idx="3">
                  <c:v>2.8</c:v>
                </c:pt>
              </c:numCache>
            </c:numRef>
          </c:val>
          <c:smooth val="0"/>
        </c:ser>
        <c:dLbls>
          <c:showLegendKey val="0"/>
          <c:showVal val="0"/>
          <c:showCatName val="0"/>
          <c:showSerName val="0"/>
          <c:showPercent val="0"/>
          <c:showBubbleSize val="0"/>
        </c:dLbls>
        <c:marker val="1"/>
        <c:smooth val="0"/>
        <c:axId val="1653262159"/>
        <c:axId val="1653252591"/>
      </c:lineChart>
      <c:catAx>
        <c:axId val="16532621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653252591"/>
        <c:crosses val="autoZero"/>
        <c:auto val="1"/>
        <c:lblAlgn val="ctr"/>
        <c:lblOffset val="100"/>
        <c:noMultiLvlLbl val="0"/>
      </c:catAx>
      <c:valAx>
        <c:axId val="1653252591"/>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65326215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72112-A51C-46A3-B997-D02941C1C32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5B618-169C-41EA-919E-AEF11C8157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D5B618-169C-41EA-919E-AEF11C81578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D5B618-169C-41EA-919E-AEF11C81578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E8022924-273D-4CA2-99D0-2F29B6A9E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C13030-DC97-4802-865F-B8F35564763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8022924-273D-4CA2-99D0-2F29B6A9E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C13030-DC97-4802-865F-B8F35564763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8022924-273D-4CA2-99D0-2F29B6A9E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C13030-DC97-4802-865F-B8F35564763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8022924-273D-4CA2-99D0-2F29B6A9E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C13030-DC97-4802-865F-B8F35564763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E8022924-273D-4CA2-99D0-2F29B6A9E8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C13030-DC97-4802-865F-B8F35564763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8022924-273D-4CA2-99D0-2F29B6A9E8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C13030-DC97-4802-865F-B8F35564763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8022924-273D-4CA2-99D0-2F29B6A9E8F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C13030-DC97-4802-865F-B8F35564763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8022924-273D-4CA2-99D0-2F29B6A9E8F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C13030-DC97-4802-865F-B8F35564763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022924-273D-4CA2-99D0-2F29B6A9E8F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C13030-DC97-4802-865F-B8F35564763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8022924-273D-4CA2-99D0-2F29B6A9E8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C13030-DC97-4802-865F-B8F35564763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8022924-273D-4CA2-99D0-2F29B6A9E8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C13030-DC97-4802-865F-B8F35564763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21324"/>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22924-273D-4CA2-99D0-2F29B6A9E8F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13030-DC97-4802-865F-B8F35564763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4.xml"/><Relationship Id="rId3" Type="http://schemas.openxmlformats.org/officeDocument/2006/relationships/image" Target="../media/image8.jpeg"/><Relationship Id="rId2" Type="http://schemas.microsoft.com/office/2007/relationships/hdphoto" Target="../media/image7.wdp"/><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5.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hemeOverride" Target="../theme/themeOverride6.xml"/><Relationship Id="rId1"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7.xml"/><Relationship Id="rId1" Type="http://schemas.openxmlformats.org/officeDocument/2006/relationships/chart" Target="../charts/chart3.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hemeOverride" Target="../theme/themeOverride8.xml"/><Relationship Id="rId2" Type="http://schemas.openxmlformats.org/officeDocument/2006/relationships/chart" Target="../charts/chart5.xml"/><Relationship Id="rId1"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a:stCxn id="95" idx="6"/>
            <a:endCxn id="300" idx="2"/>
          </p:cNvCxnSpPr>
          <p:nvPr/>
        </p:nvCxnSpPr>
        <p:spPr>
          <a:xfrm>
            <a:off x="8947624" y="753975"/>
            <a:ext cx="2316200" cy="36661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95" idx="5"/>
          </p:cNvCxnSpPr>
          <p:nvPr/>
        </p:nvCxnSpPr>
        <p:spPr>
          <a:xfrm>
            <a:off x="8928959" y="799035"/>
            <a:ext cx="1189978" cy="180453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95" idx="4"/>
            <a:endCxn id="127" idx="1"/>
          </p:cNvCxnSpPr>
          <p:nvPr/>
        </p:nvCxnSpPr>
        <p:spPr>
          <a:xfrm>
            <a:off x="8883899" y="817700"/>
            <a:ext cx="606892" cy="136571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27" idx="4"/>
          </p:cNvCxnSpPr>
          <p:nvPr/>
        </p:nvCxnSpPr>
        <p:spPr>
          <a:xfrm>
            <a:off x="9535851" y="2292197"/>
            <a:ext cx="683283" cy="82953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27" idx="5"/>
          </p:cNvCxnSpPr>
          <p:nvPr/>
        </p:nvCxnSpPr>
        <p:spPr>
          <a:xfrm>
            <a:off x="9580911" y="2273532"/>
            <a:ext cx="538026" cy="33766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118937" y="2611192"/>
            <a:ext cx="1463040" cy="83820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0219134" y="3121732"/>
            <a:ext cx="1362843" cy="33528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0118937" y="2603572"/>
            <a:ext cx="100197" cy="51054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endCxn id="300" idx="3"/>
          </p:cNvCxnSpPr>
          <p:nvPr/>
        </p:nvCxnSpPr>
        <p:spPr>
          <a:xfrm flipV="1">
            <a:off x="10068839" y="1162356"/>
            <a:ext cx="1212286" cy="144121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endCxn id="317" idx="3"/>
          </p:cNvCxnSpPr>
          <p:nvPr/>
        </p:nvCxnSpPr>
        <p:spPr>
          <a:xfrm flipV="1">
            <a:off x="11581977" y="2536256"/>
            <a:ext cx="669882" cy="92837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1581977" y="3457015"/>
            <a:ext cx="903495" cy="7254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endCxn id="317" idx="2"/>
          </p:cNvCxnSpPr>
          <p:nvPr/>
        </p:nvCxnSpPr>
        <p:spPr>
          <a:xfrm flipV="1">
            <a:off x="10118937" y="2491196"/>
            <a:ext cx="2114257" cy="11237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300" idx="5"/>
            <a:endCxn id="317" idx="1"/>
          </p:cNvCxnSpPr>
          <p:nvPr/>
        </p:nvCxnSpPr>
        <p:spPr>
          <a:xfrm>
            <a:off x="11364663" y="1162356"/>
            <a:ext cx="887196" cy="128378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95" idx="7"/>
            <a:endCxn id="290" idx="3"/>
          </p:cNvCxnSpPr>
          <p:nvPr/>
        </p:nvCxnSpPr>
        <p:spPr>
          <a:xfrm flipV="1">
            <a:off x="8928959" y="-300447"/>
            <a:ext cx="1388147" cy="100936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290" idx="4"/>
            <a:endCxn id="300" idx="1"/>
          </p:cNvCxnSpPr>
          <p:nvPr/>
        </p:nvCxnSpPr>
        <p:spPr>
          <a:xfrm>
            <a:off x="10358875" y="-283146"/>
            <a:ext cx="922250" cy="136196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330" idx="2"/>
            <a:endCxn id="300" idx="7"/>
          </p:cNvCxnSpPr>
          <p:nvPr/>
        </p:nvCxnSpPr>
        <p:spPr>
          <a:xfrm flipH="1">
            <a:off x="11364663" y="917328"/>
            <a:ext cx="1035268" cy="16149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103" idx="3"/>
            <a:endCxn id="95" idx="0"/>
          </p:cNvCxnSpPr>
          <p:nvPr/>
        </p:nvCxnSpPr>
        <p:spPr>
          <a:xfrm flipH="1">
            <a:off x="8883899" y="-20710"/>
            <a:ext cx="568414" cy="71096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17" idx="5"/>
            <a:endCxn id="95" idx="0"/>
          </p:cNvCxnSpPr>
          <p:nvPr/>
        </p:nvCxnSpPr>
        <p:spPr>
          <a:xfrm flipH="1">
            <a:off x="8883899" y="-295787"/>
            <a:ext cx="191132" cy="98603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264" idx="5"/>
            <a:endCxn id="103" idx="0"/>
          </p:cNvCxnSpPr>
          <p:nvPr/>
        </p:nvCxnSpPr>
        <p:spPr>
          <a:xfrm flipH="1">
            <a:off x="9494082" y="-1293701"/>
            <a:ext cx="86818" cy="117215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264" idx="4"/>
            <a:endCxn id="117" idx="0"/>
          </p:cNvCxnSpPr>
          <p:nvPr/>
        </p:nvCxnSpPr>
        <p:spPr>
          <a:xfrm flipH="1">
            <a:off x="9115711" y="-1310552"/>
            <a:ext cx="423237" cy="9134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284" idx="4"/>
            <a:endCxn id="290" idx="7"/>
          </p:cNvCxnSpPr>
          <p:nvPr/>
        </p:nvCxnSpPr>
        <p:spPr>
          <a:xfrm flipH="1">
            <a:off x="10400644" y="-1237878"/>
            <a:ext cx="548537" cy="85389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349" idx="4"/>
            <a:endCxn id="300" idx="0"/>
          </p:cNvCxnSpPr>
          <p:nvPr/>
        </p:nvCxnSpPr>
        <p:spPr>
          <a:xfrm flipH="1">
            <a:off x="11322894" y="-1027809"/>
            <a:ext cx="441883" cy="208932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290" idx="2"/>
            <a:endCxn id="103" idx="7"/>
          </p:cNvCxnSpPr>
          <p:nvPr/>
        </p:nvCxnSpPr>
        <p:spPr>
          <a:xfrm flipH="1">
            <a:off x="9535851" y="-342216"/>
            <a:ext cx="763954" cy="23796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8820174" y="690250"/>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椭圆 102"/>
          <p:cNvSpPr/>
          <p:nvPr/>
        </p:nvSpPr>
        <p:spPr>
          <a:xfrm>
            <a:off x="9435012" y="-121549"/>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7" name="椭圆 116"/>
          <p:cNvSpPr/>
          <p:nvPr/>
        </p:nvSpPr>
        <p:spPr>
          <a:xfrm rot="2662962">
            <a:off x="9015325" y="-413924"/>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7" name="椭圆 126"/>
          <p:cNvSpPr/>
          <p:nvPr/>
        </p:nvSpPr>
        <p:spPr>
          <a:xfrm>
            <a:off x="9472126" y="2164747"/>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133" name="直接连接符 132"/>
          <p:cNvCxnSpPr>
            <a:stCxn id="270" idx="4"/>
            <a:endCxn id="264" idx="0"/>
          </p:cNvCxnSpPr>
          <p:nvPr/>
        </p:nvCxnSpPr>
        <p:spPr>
          <a:xfrm flipH="1">
            <a:off x="9621580" y="-2183458"/>
            <a:ext cx="1008101" cy="78847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a:stCxn id="270" idx="5"/>
            <a:endCxn id="284" idx="2"/>
          </p:cNvCxnSpPr>
          <p:nvPr/>
        </p:nvCxnSpPr>
        <p:spPr>
          <a:xfrm>
            <a:off x="10671633" y="-2166607"/>
            <a:ext cx="276648" cy="84519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a:stCxn id="270" idx="7"/>
            <a:endCxn id="275" idx="3"/>
          </p:cNvCxnSpPr>
          <p:nvPr/>
        </p:nvCxnSpPr>
        <p:spPr>
          <a:xfrm flipV="1">
            <a:off x="10730064" y="-2576973"/>
            <a:ext cx="1419110" cy="35066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275" idx="6"/>
          </p:cNvCxnSpPr>
          <p:nvPr/>
        </p:nvCxnSpPr>
        <p:spPr>
          <a:xfrm>
            <a:off x="12250457" y="-2536293"/>
            <a:ext cx="1389205" cy="27063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endCxn id="361" idx="1"/>
          </p:cNvCxnSpPr>
          <p:nvPr/>
        </p:nvCxnSpPr>
        <p:spPr>
          <a:xfrm>
            <a:off x="13669857" y="-2229484"/>
            <a:ext cx="697591" cy="81026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a:stCxn id="361" idx="5"/>
            <a:endCxn id="362" idx="0"/>
          </p:cNvCxnSpPr>
          <p:nvPr/>
        </p:nvCxnSpPr>
        <p:spPr>
          <a:xfrm>
            <a:off x="14450986" y="-1335682"/>
            <a:ext cx="506245" cy="91015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a:stCxn id="362" idx="5"/>
            <a:endCxn id="365" idx="0"/>
          </p:cNvCxnSpPr>
          <p:nvPr/>
        </p:nvCxnSpPr>
        <p:spPr>
          <a:xfrm>
            <a:off x="14999000" y="-324687"/>
            <a:ext cx="71798" cy="104030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365" idx="3"/>
          </p:cNvCxnSpPr>
          <p:nvPr/>
        </p:nvCxnSpPr>
        <p:spPr>
          <a:xfrm flipH="1">
            <a:off x="14728259" y="816458"/>
            <a:ext cx="300770" cy="115047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endCxn id="319" idx="6"/>
          </p:cNvCxnSpPr>
          <p:nvPr/>
        </p:nvCxnSpPr>
        <p:spPr>
          <a:xfrm flipH="1">
            <a:off x="14070012" y="1966934"/>
            <a:ext cx="658247" cy="86497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319" idx="3"/>
          </p:cNvCxnSpPr>
          <p:nvPr/>
        </p:nvCxnSpPr>
        <p:spPr>
          <a:xfrm flipH="1">
            <a:off x="12439784" y="2876964"/>
            <a:ext cx="1521443" cy="63268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336" idx="4"/>
            <a:endCxn id="317" idx="0"/>
          </p:cNvCxnSpPr>
          <p:nvPr/>
        </p:nvCxnSpPr>
        <p:spPr>
          <a:xfrm flipH="1">
            <a:off x="12296919" y="224805"/>
            <a:ext cx="260553" cy="220266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330" idx="6"/>
            <a:endCxn id="319" idx="1"/>
          </p:cNvCxnSpPr>
          <p:nvPr/>
        </p:nvCxnSpPr>
        <p:spPr>
          <a:xfrm>
            <a:off x="12527381" y="917328"/>
            <a:ext cx="1433846" cy="186951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stCxn id="319" idx="2"/>
            <a:endCxn id="317" idx="6"/>
          </p:cNvCxnSpPr>
          <p:nvPr/>
        </p:nvCxnSpPr>
        <p:spPr>
          <a:xfrm flipH="1" flipV="1">
            <a:off x="12360644" y="2491196"/>
            <a:ext cx="1581918" cy="34070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endCxn id="349" idx="7"/>
          </p:cNvCxnSpPr>
          <p:nvPr/>
        </p:nvCxnSpPr>
        <p:spPr>
          <a:xfrm flipH="1">
            <a:off x="11806546" y="-2260408"/>
            <a:ext cx="1840066" cy="113176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a:stCxn id="351" idx="4"/>
            <a:endCxn id="336" idx="7"/>
          </p:cNvCxnSpPr>
          <p:nvPr/>
        </p:nvCxnSpPr>
        <p:spPr>
          <a:xfrm flipH="1">
            <a:off x="12602532" y="-1012268"/>
            <a:ext cx="1346484" cy="112828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a:stCxn id="362" idx="2"/>
            <a:endCxn id="336" idx="6"/>
          </p:cNvCxnSpPr>
          <p:nvPr/>
        </p:nvCxnSpPr>
        <p:spPr>
          <a:xfrm flipH="1">
            <a:off x="12621197" y="-366456"/>
            <a:ext cx="2276964" cy="52753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stCxn id="275" idx="4"/>
          </p:cNvCxnSpPr>
          <p:nvPr/>
        </p:nvCxnSpPr>
        <p:spPr>
          <a:xfrm flipH="1">
            <a:off x="11527191" y="-2535393"/>
            <a:ext cx="639734" cy="82062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flipH="1">
            <a:off x="11527190" y="-2230951"/>
            <a:ext cx="2112472" cy="5161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a:endCxn id="284" idx="0"/>
          </p:cNvCxnSpPr>
          <p:nvPr/>
        </p:nvCxnSpPr>
        <p:spPr>
          <a:xfrm flipH="1">
            <a:off x="11031813" y="-1699489"/>
            <a:ext cx="472131" cy="37717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a:stCxn id="349" idx="3"/>
            <a:endCxn id="290" idx="6"/>
          </p:cNvCxnSpPr>
          <p:nvPr/>
        </p:nvCxnSpPr>
        <p:spPr>
          <a:xfrm flipH="1">
            <a:off x="10417945" y="-1045110"/>
            <a:ext cx="1305063" cy="70289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336" idx="1"/>
            <a:endCxn id="349" idx="4"/>
          </p:cNvCxnSpPr>
          <p:nvPr/>
        </p:nvCxnSpPr>
        <p:spPr>
          <a:xfrm flipH="1" flipV="1">
            <a:off x="11764777" y="-1027809"/>
            <a:ext cx="747635" cy="114382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362" idx="3"/>
            <a:endCxn id="363" idx="7"/>
          </p:cNvCxnSpPr>
          <p:nvPr/>
        </p:nvCxnSpPr>
        <p:spPr>
          <a:xfrm flipH="1">
            <a:off x="13665333" y="-324687"/>
            <a:ext cx="1250129" cy="111667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319" idx="0"/>
            <a:endCxn id="363" idx="4"/>
          </p:cNvCxnSpPr>
          <p:nvPr/>
        </p:nvCxnSpPr>
        <p:spPr>
          <a:xfrm flipH="1" flipV="1">
            <a:off x="13623564" y="892829"/>
            <a:ext cx="382723" cy="187535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336" idx="3"/>
            <a:endCxn id="300" idx="7"/>
          </p:cNvCxnSpPr>
          <p:nvPr/>
        </p:nvCxnSpPr>
        <p:spPr>
          <a:xfrm flipH="1">
            <a:off x="11364663" y="206140"/>
            <a:ext cx="1147749" cy="87267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a:stCxn id="363" idx="1"/>
            <a:endCxn id="336" idx="5"/>
          </p:cNvCxnSpPr>
          <p:nvPr/>
        </p:nvCxnSpPr>
        <p:spPr>
          <a:xfrm flipH="1" flipV="1">
            <a:off x="12602532" y="206140"/>
            <a:ext cx="979263" cy="58585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a:stCxn id="351" idx="2"/>
            <a:endCxn id="349" idx="6"/>
          </p:cNvCxnSpPr>
          <p:nvPr/>
        </p:nvCxnSpPr>
        <p:spPr>
          <a:xfrm flipH="1" flipV="1">
            <a:off x="11823847" y="-1086879"/>
            <a:ext cx="2066099" cy="1554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a:stCxn id="351" idx="1"/>
          </p:cNvCxnSpPr>
          <p:nvPr/>
        </p:nvCxnSpPr>
        <p:spPr>
          <a:xfrm flipH="1" flipV="1">
            <a:off x="13639664" y="-2263870"/>
            <a:ext cx="267583" cy="115076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a:stCxn id="351" idx="6"/>
            <a:endCxn id="362" idx="2"/>
          </p:cNvCxnSpPr>
          <p:nvPr/>
        </p:nvCxnSpPr>
        <p:spPr>
          <a:xfrm>
            <a:off x="14008086" y="-1071338"/>
            <a:ext cx="890075" cy="7048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flipV="1">
            <a:off x="14743074" y="-323733"/>
            <a:ext cx="214157" cy="229066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a:stCxn id="365" idx="2"/>
            <a:endCxn id="363" idx="6"/>
          </p:cNvCxnSpPr>
          <p:nvPr/>
        </p:nvCxnSpPr>
        <p:spPr>
          <a:xfrm flipH="1">
            <a:off x="13682634" y="774689"/>
            <a:ext cx="1329094" cy="5907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264" name="椭圆 263"/>
          <p:cNvSpPr/>
          <p:nvPr/>
        </p:nvSpPr>
        <p:spPr>
          <a:xfrm rot="2662962">
            <a:off x="9521194" y="-1411838"/>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0" name="椭圆 269"/>
          <p:cNvSpPr/>
          <p:nvPr/>
        </p:nvSpPr>
        <p:spPr>
          <a:xfrm rot="2662962">
            <a:off x="10611927" y="-2284744"/>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5" name="椭圆 274"/>
          <p:cNvSpPr/>
          <p:nvPr/>
        </p:nvSpPr>
        <p:spPr>
          <a:xfrm rot="2662962">
            <a:off x="12149171" y="-2636679"/>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0" name="椭圆 279"/>
          <p:cNvSpPr/>
          <p:nvPr/>
        </p:nvSpPr>
        <p:spPr>
          <a:xfrm rot="2662962">
            <a:off x="13580593" y="-2323527"/>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1" name="椭圆 280"/>
          <p:cNvSpPr/>
          <p:nvPr/>
        </p:nvSpPr>
        <p:spPr>
          <a:xfrm rot="2662962">
            <a:off x="11488635" y="-1816131"/>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4" name="椭圆 283"/>
          <p:cNvSpPr/>
          <p:nvPr/>
        </p:nvSpPr>
        <p:spPr>
          <a:xfrm rot="2662962">
            <a:off x="10931427" y="-1339164"/>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0" name="椭圆 289"/>
          <p:cNvSpPr/>
          <p:nvPr/>
        </p:nvSpPr>
        <p:spPr>
          <a:xfrm>
            <a:off x="10299805" y="-401286"/>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0" name="椭圆 299"/>
          <p:cNvSpPr/>
          <p:nvPr/>
        </p:nvSpPr>
        <p:spPr>
          <a:xfrm>
            <a:off x="11263824" y="1061517"/>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3" name="椭圆 312"/>
          <p:cNvSpPr/>
          <p:nvPr/>
        </p:nvSpPr>
        <p:spPr>
          <a:xfrm>
            <a:off x="10050496" y="2530037"/>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5" name="椭圆 314"/>
          <p:cNvSpPr/>
          <p:nvPr/>
        </p:nvSpPr>
        <p:spPr>
          <a:xfrm>
            <a:off x="10172355" y="3050387"/>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6" name="椭圆 315"/>
          <p:cNvSpPr/>
          <p:nvPr/>
        </p:nvSpPr>
        <p:spPr>
          <a:xfrm>
            <a:off x="11503944" y="3369646"/>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7" name="椭圆 316"/>
          <p:cNvSpPr/>
          <p:nvPr/>
        </p:nvSpPr>
        <p:spPr>
          <a:xfrm>
            <a:off x="12233194" y="2427471"/>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8" name="椭圆 317"/>
          <p:cNvSpPr/>
          <p:nvPr/>
        </p:nvSpPr>
        <p:spPr>
          <a:xfrm>
            <a:off x="12366873" y="3455881"/>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9" name="椭圆 318"/>
          <p:cNvSpPr/>
          <p:nvPr/>
        </p:nvSpPr>
        <p:spPr>
          <a:xfrm>
            <a:off x="13942562" y="2768179"/>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0" name="椭圆 329"/>
          <p:cNvSpPr/>
          <p:nvPr/>
        </p:nvSpPr>
        <p:spPr>
          <a:xfrm>
            <a:off x="12399931" y="853603"/>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6" name="椭圆 335"/>
          <p:cNvSpPr/>
          <p:nvPr/>
        </p:nvSpPr>
        <p:spPr>
          <a:xfrm>
            <a:off x="12493747" y="97355"/>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9" name="椭圆 348"/>
          <p:cNvSpPr/>
          <p:nvPr/>
        </p:nvSpPr>
        <p:spPr>
          <a:xfrm>
            <a:off x="11705707" y="-1145949"/>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1" name="椭圆 350"/>
          <p:cNvSpPr/>
          <p:nvPr/>
        </p:nvSpPr>
        <p:spPr>
          <a:xfrm>
            <a:off x="13889946" y="-1130408"/>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1" name="椭圆 360"/>
          <p:cNvSpPr/>
          <p:nvPr/>
        </p:nvSpPr>
        <p:spPr>
          <a:xfrm>
            <a:off x="14350147" y="-1436521"/>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2" name="椭圆 361"/>
          <p:cNvSpPr/>
          <p:nvPr/>
        </p:nvSpPr>
        <p:spPr>
          <a:xfrm>
            <a:off x="14898161" y="-425526"/>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3" name="椭圆 362"/>
          <p:cNvSpPr/>
          <p:nvPr/>
        </p:nvSpPr>
        <p:spPr>
          <a:xfrm>
            <a:off x="13564494" y="774689"/>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4" name="椭圆 363"/>
          <p:cNvSpPr/>
          <p:nvPr/>
        </p:nvSpPr>
        <p:spPr>
          <a:xfrm>
            <a:off x="14686613" y="1880657"/>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5" name="椭圆 364"/>
          <p:cNvSpPr/>
          <p:nvPr/>
        </p:nvSpPr>
        <p:spPr>
          <a:xfrm>
            <a:off x="15011728" y="715619"/>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2" name="椭圆 561"/>
          <p:cNvSpPr/>
          <p:nvPr/>
        </p:nvSpPr>
        <p:spPr>
          <a:xfrm>
            <a:off x="9910956" y="147132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3" name="椭圆 562"/>
          <p:cNvSpPr/>
          <p:nvPr/>
        </p:nvSpPr>
        <p:spPr>
          <a:xfrm>
            <a:off x="8604434" y="440611"/>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4" name="椭圆 563"/>
          <p:cNvSpPr/>
          <p:nvPr/>
        </p:nvSpPr>
        <p:spPr>
          <a:xfrm>
            <a:off x="9072056" y="174603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5" name="椭圆 564"/>
          <p:cNvSpPr/>
          <p:nvPr/>
        </p:nvSpPr>
        <p:spPr>
          <a:xfrm>
            <a:off x="9757037" y="2876964"/>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6" name="椭圆 565"/>
          <p:cNvSpPr/>
          <p:nvPr/>
        </p:nvSpPr>
        <p:spPr>
          <a:xfrm>
            <a:off x="11466963" y="296854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7" name="椭圆 566"/>
          <p:cNvSpPr/>
          <p:nvPr/>
        </p:nvSpPr>
        <p:spPr>
          <a:xfrm>
            <a:off x="11858464" y="3774976"/>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8" name="椭圆 567"/>
          <p:cNvSpPr/>
          <p:nvPr/>
        </p:nvSpPr>
        <p:spPr>
          <a:xfrm>
            <a:off x="11756507" y="29176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9" name="椭圆 568"/>
          <p:cNvSpPr/>
          <p:nvPr/>
        </p:nvSpPr>
        <p:spPr>
          <a:xfrm>
            <a:off x="9985733" y="320994"/>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0" name="椭圆 569"/>
          <p:cNvSpPr/>
          <p:nvPr/>
        </p:nvSpPr>
        <p:spPr>
          <a:xfrm>
            <a:off x="3439925" y="61325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1" name="椭圆 570"/>
          <p:cNvSpPr/>
          <p:nvPr/>
        </p:nvSpPr>
        <p:spPr>
          <a:xfrm>
            <a:off x="1137106" y="733536"/>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2" name="椭圆 551"/>
          <p:cNvSpPr/>
          <p:nvPr/>
        </p:nvSpPr>
        <p:spPr>
          <a:xfrm>
            <a:off x="671874" y="4079037"/>
            <a:ext cx="50836" cy="50836"/>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4" name="椭圆 553"/>
          <p:cNvSpPr/>
          <p:nvPr/>
        </p:nvSpPr>
        <p:spPr>
          <a:xfrm>
            <a:off x="233808" y="4473814"/>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5" name="椭圆 554"/>
          <p:cNvSpPr/>
          <p:nvPr/>
        </p:nvSpPr>
        <p:spPr>
          <a:xfrm>
            <a:off x="1243397" y="5207870"/>
            <a:ext cx="50836" cy="50836"/>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471" name="直接连接符 470"/>
          <p:cNvCxnSpPr>
            <a:stCxn id="494" idx="6"/>
            <a:endCxn id="535" idx="2"/>
          </p:cNvCxnSpPr>
          <p:nvPr/>
        </p:nvCxnSpPr>
        <p:spPr>
          <a:xfrm>
            <a:off x="-2533553" y="7056300"/>
            <a:ext cx="2014357" cy="31883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2" name="直接连接符 471"/>
          <p:cNvCxnSpPr>
            <a:stCxn id="494" idx="5"/>
          </p:cNvCxnSpPr>
          <p:nvPr/>
        </p:nvCxnSpPr>
        <p:spPr>
          <a:xfrm>
            <a:off x="-2549786" y="7095488"/>
            <a:ext cx="1034902" cy="156937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3" name="直接连接符 472"/>
          <p:cNvCxnSpPr>
            <a:stCxn id="494" idx="4"/>
            <a:endCxn id="497" idx="1"/>
          </p:cNvCxnSpPr>
          <p:nvPr/>
        </p:nvCxnSpPr>
        <p:spPr>
          <a:xfrm>
            <a:off x="-2588974" y="7111721"/>
            <a:ext cx="527803" cy="118773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4" name="直接连接符 473"/>
          <p:cNvCxnSpPr>
            <a:stCxn id="497" idx="4"/>
          </p:cNvCxnSpPr>
          <p:nvPr/>
        </p:nvCxnSpPr>
        <p:spPr>
          <a:xfrm>
            <a:off x="-2021983" y="8394063"/>
            <a:ext cx="594239" cy="72143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5" name="直接连接符 474"/>
          <p:cNvCxnSpPr>
            <a:stCxn id="497" idx="5"/>
          </p:cNvCxnSpPr>
          <p:nvPr/>
        </p:nvCxnSpPr>
        <p:spPr>
          <a:xfrm>
            <a:off x="-1982795" y="8377831"/>
            <a:ext cx="467911" cy="29365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6" name="直接连接符 475"/>
          <p:cNvCxnSpPr/>
          <p:nvPr/>
        </p:nvCxnSpPr>
        <p:spPr>
          <a:xfrm>
            <a:off x="-1514883" y="8671488"/>
            <a:ext cx="1272379" cy="72896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7" name="直接连接符 476"/>
          <p:cNvCxnSpPr/>
          <p:nvPr/>
        </p:nvCxnSpPr>
        <p:spPr>
          <a:xfrm>
            <a:off x="-1427744" y="9115495"/>
            <a:ext cx="1185240" cy="29158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8" name="直接连接符 477"/>
          <p:cNvCxnSpPr/>
          <p:nvPr/>
        </p:nvCxnSpPr>
        <p:spPr>
          <a:xfrm>
            <a:off x="-1514883" y="8664861"/>
            <a:ext cx="87140" cy="44400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9" name="直接连接符 478"/>
          <p:cNvCxnSpPr>
            <a:endCxn id="535" idx="3"/>
          </p:cNvCxnSpPr>
          <p:nvPr/>
        </p:nvCxnSpPr>
        <p:spPr>
          <a:xfrm flipV="1">
            <a:off x="-1558453" y="7411462"/>
            <a:ext cx="1054303" cy="125339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0" name="直接连接符 479"/>
          <p:cNvCxnSpPr>
            <a:endCxn id="539" idx="3"/>
          </p:cNvCxnSpPr>
          <p:nvPr/>
        </p:nvCxnSpPr>
        <p:spPr>
          <a:xfrm flipV="1">
            <a:off x="-242504" y="8606317"/>
            <a:ext cx="582584" cy="80739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1" name="直接连接符 480"/>
          <p:cNvCxnSpPr/>
          <p:nvPr/>
        </p:nvCxnSpPr>
        <p:spPr>
          <a:xfrm>
            <a:off x="-242504" y="9407084"/>
            <a:ext cx="785753" cy="6309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2" name="直接连接符 481"/>
          <p:cNvCxnSpPr>
            <a:endCxn id="539" idx="2"/>
          </p:cNvCxnSpPr>
          <p:nvPr/>
        </p:nvCxnSpPr>
        <p:spPr>
          <a:xfrm flipV="1">
            <a:off x="-1514883" y="8567129"/>
            <a:ext cx="1838731" cy="9773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3" name="直接连接符 482"/>
          <p:cNvCxnSpPr>
            <a:stCxn id="535" idx="5"/>
            <a:endCxn id="539" idx="1"/>
          </p:cNvCxnSpPr>
          <p:nvPr/>
        </p:nvCxnSpPr>
        <p:spPr>
          <a:xfrm>
            <a:off x="-431498" y="7411462"/>
            <a:ext cx="771578" cy="111648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4" name="直接连接符 483"/>
          <p:cNvCxnSpPr>
            <a:stCxn id="494" idx="7"/>
            <a:endCxn id="534" idx="3"/>
          </p:cNvCxnSpPr>
          <p:nvPr/>
        </p:nvCxnSpPr>
        <p:spPr>
          <a:xfrm flipV="1">
            <a:off x="-2549786" y="6139289"/>
            <a:ext cx="1207246" cy="87782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a:stCxn id="534" idx="4"/>
            <a:endCxn id="535" idx="1"/>
          </p:cNvCxnSpPr>
          <p:nvPr/>
        </p:nvCxnSpPr>
        <p:spPr>
          <a:xfrm>
            <a:off x="-1306214" y="6154335"/>
            <a:ext cx="802064" cy="118447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a:stCxn id="542" idx="2"/>
            <a:endCxn id="535" idx="7"/>
          </p:cNvCxnSpPr>
          <p:nvPr/>
        </p:nvCxnSpPr>
        <p:spPr>
          <a:xfrm flipH="1">
            <a:off x="-431498" y="7198365"/>
            <a:ext cx="900354" cy="14044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a:stCxn id="495" idx="3"/>
            <a:endCxn id="494" idx="0"/>
          </p:cNvCxnSpPr>
          <p:nvPr/>
        </p:nvCxnSpPr>
        <p:spPr>
          <a:xfrm flipH="1">
            <a:off x="-2588974" y="6382571"/>
            <a:ext cx="494339" cy="61830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a:stCxn id="496" idx="5"/>
            <a:endCxn id="494" idx="0"/>
          </p:cNvCxnSpPr>
          <p:nvPr/>
        </p:nvCxnSpPr>
        <p:spPr>
          <a:xfrm flipH="1">
            <a:off x="-2588974" y="6143341"/>
            <a:ext cx="166224" cy="85753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9" name="直接连接符 488"/>
          <p:cNvCxnSpPr>
            <a:stCxn id="528" idx="5"/>
            <a:endCxn id="495" idx="0"/>
          </p:cNvCxnSpPr>
          <p:nvPr/>
        </p:nvCxnSpPr>
        <p:spPr>
          <a:xfrm flipH="1">
            <a:off x="-2058308" y="5275474"/>
            <a:ext cx="75504" cy="101939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90" name="直接连接符 489"/>
          <p:cNvCxnSpPr>
            <a:stCxn id="528" idx="4"/>
            <a:endCxn id="496" idx="0"/>
          </p:cNvCxnSpPr>
          <p:nvPr/>
        </p:nvCxnSpPr>
        <p:spPr>
          <a:xfrm flipH="1">
            <a:off x="-2387371" y="5260819"/>
            <a:ext cx="368082" cy="79443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91" name="直接连接符 490"/>
          <p:cNvCxnSpPr>
            <a:stCxn id="533" idx="4"/>
            <a:endCxn id="534" idx="7"/>
          </p:cNvCxnSpPr>
          <p:nvPr/>
        </p:nvCxnSpPr>
        <p:spPr>
          <a:xfrm flipH="1">
            <a:off x="-1269888" y="5324022"/>
            <a:ext cx="477053" cy="74261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92" name="直接连接符 491"/>
          <p:cNvCxnSpPr>
            <a:stCxn id="544" idx="4"/>
            <a:endCxn id="535" idx="0"/>
          </p:cNvCxnSpPr>
          <p:nvPr/>
        </p:nvCxnSpPr>
        <p:spPr>
          <a:xfrm flipH="1">
            <a:off x="-467824" y="5506715"/>
            <a:ext cx="384298" cy="181704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93" name="直接连接符 492"/>
          <p:cNvCxnSpPr>
            <a:stCxn id="534" idx="2"/>
            <a:endCxn id="495" idx="7"/>
          </p:cNvCxnSpPr>
          <p:nvPr/>
        </p:nvCxnSpPr>
        <p:spPr>
          <a:xfrm flipH="1">
            <a:off x="-2021983" y="6102963"/>
            <a:ext cx="664397" cy="20695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494" name="椭圆 493"/>
          <p:cNvSpPr/>
          <p:nvPr/>
        </p:nvSpPr>
        <p:spPr>
          <a:xfrm>
            <a:off x="-2644394" y="7000880"/>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5" name="椭圆 494"/>
          <p:cNvSpPr/>
          <p:nvPr/>
        </p:nvSpPr>
        <p:spPr>
          <a:xfrm>
            <a:off x="-2109681" y="6294873"/>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6" name="椭圆 495"/>
          <p:cNvSpPr/>
          <p:nvPr/>
        </p:nvSpPr>
        <p:spPr>
          <a:xfrm rot="2662962">
            <a:off x="-2474675" y="6040600"/>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7" name="椭圆 496"/>
          <p:cNvSpPr/>
          <p:nvPr/>
        </p:nvSpPr>
        <p:spPr>
          <a:xfrm>
            <a:off x="-2077403" y="8283223"/>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498" name="直接连接符 497"/>
          <p:cNvCxnSpPr>
            <a:stCxn id="529" idx="4"/>
            <a:endCxn id="528" idx="0"/>
          </p:cNvCxnSpPr>
          <p:nvPr/>
        </p:nvCxnSpPr>
        <p:spPr>
          <a:xfrm flipH="1">
            <a:off x="-1947426" y="4501669"/>
            <a:ext cx="876727" cy="68572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99" name="直接连接符 498"/>
          <p:cNvCxnSpPr>
            <a:stCxn id="529" idx="5"/>
            <a:endCxn id="533" idx="2"/>
          </p:cNvCxnSpPr>
          <p:nvPr/>
        </p:nvCxnSpPr>
        <p:spPr>
          <a:xfrm>
            <a:off x="-1034214" y="4516324"/>
            <a:ext cx="240596" cy="73505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0" name="直接连接符 499"/>
          <p:cNvCxnSpPr>
            <a:stCxn id="529" idx="7"/>
            <a:endCxn id="530" idx="3"/>
          </p:cNvCxnSpPr>
          <p:nvPr/>
        </p:nvCxnSpPr>
        <p:spPr>
          <a:xfrm flipV="1">
            <a:off x="-983397" y="4159436"/>
            <a:ext cx="1234174" cy="30496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1" name="直接连接符 500"/>
          <p:cNvCxnSpPr>
            <a:stCxn id="530" idx="6"/>
          </p:cNvCxnSpPr>
          <p:nvPr/>
        </p:nvCxnSpPr>
        <p:spPr>
          <a:xfrm>
            <a:off x="338861" y="4194814"/>
            <a:ext cx="1208166" cy="23536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a:endCxn id="546" idx="1"/>
          </p:cNvCxnSpPr>
          <p:nvPr/>
        </p:nvCxnSpPr>
        <p:spPr>
          <a:xfrm>
            <a:off x="1573287" y="4461641"/>
            <a:ext cx="606682" cy="70467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a:stCxn id="546" idx="5"/>
            <a:endCxn id="547" idx="0"/>
          </p:cNvCxnSpPr>
          <p:nvPr/>
        </p:nvCxnSpPr>
        <p:spPr>
          <a:xfrm>
            <a:off x="2252621" y="5238964"/>
            <a:ext cx="440272" cy="79154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a:stCxn id="547" idx="5"/>
            <a:endCxn id="550" idx="0"/>
          </p:cNvCxnSpPr>
          <p:nvPr/>
        </p:nvCxnSpPr>
        <p:spPr>
          <a:xfrm>
            <a:off x="2729219" y="6118208"/>
            <a:ext cx="62441" cy="90473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5" name="直接连接符 504"/>
          <p:cNvCxnSpPr>
            <a:stCxn id="550" idx="3"/>
          </p:cNvCxnSpPr>
          <p:nvPr/>
        </p:nvCxnSpPr>
        <p:spPr>
          <a:xfrm flipH="1">
            <a:off x="2493760" y="7110640"/>
            <a:ext cx="261574" cy="100054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6" name="直接连接符 505"/>
          <p:cNvCxnSpPr>
            <a:endCxn id="541" idx="6"/>
          </p:cNvCxnSpPr>
          <p:nvPr/>
        </p:nvCxnSpPr>
        <p:spPr>
          <a:xfrm flipH="1">
            <a:off x="1921295" y="8111188"/>
            <a:ext cx="572465" cy="75224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a:stCxn id="541" idx="3"/>
          </p:cNvCxnSpPr>
          <p:nvPr/>
        </p:nvCxnSpPr>
        <p:spPr>
          <a:xfrm flipH="1">
            <a:off x="503515" y="8902625"/>
            <a:ext cx="1323171" cy="55023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8" name="直接连接符 507"/>
          <p:cNvCxnSpPr>
            <a:stCxn id="543" idx="4"/>
            <a:endCxn id="539" idx="0"/>
          </p:cNvCxnSpPr>
          <p:nvPr/>
        </p:nvCxnSpPr>
        <p:spPr>
          <a:xfrm flipH="1">
            <a:off x="379268" y="6596091"/>
            <a:ext cx="226598" cy="191561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9" name="直接连接符 508"/>
          <p:cNvCxnSpPr>
            <a:stCxn id="542" idx="6"/>
            <a:endCxn id="541" idx="1"/>
          </p:cNvCxnSpPr>
          <p:nvPr/>
        </p:nvCxnSpPr>
        <p:spPr>
          <a:xfrm>
            <a:off x="579697" y="7198365"/>
            <a:ext cx="1246990" cy="162588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0" name="直接连接符 509"/>
          <p:cNvCxnSpPr>
            <a:stCxn id="541" idx="2"/>
            <a:endCxn id="539" idx="6"/>
          </p:cNvCxnSpPr>
          <p:nvPr/>
        </p:nvCxnSpPr>
        <p:spPr>
          <a:xfrm flipH="1" flipV="1">
            <a:off x="434688" y="8567129"/>
            <a:ext cx="1375765" cy="29630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a:endCxn id="544" idx="7"/>
          </p:cNvCxnSpPr>
          <p:nvPr/>
        </p:nvCxnSpPr>
        <p:spPr>
          <a:xfrm flipH="1">
            <a:off x="-47201" y="4434747"/>
            <a:ext cx="1600272" cy="98427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2" name="直接连接符 511"/>
          <p:cNvCxnSpPr>
            <a:stCxn id="545" idx="4"/>
            <a:endCxn id="543" idx="7"/>
          </p:cNvCxnSpPr>
          <p:nvPr/>
        </p:nvCxnSpPr>
        <p:spPr>
          <a:xfrm flipH="1">
            <a:off x="645054" y="5520231"/>
            <a:ext cx="1171013" cy="98125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3" name="直接连接符 512"/>
          <p:cNvCxnSpPr>
            <a:stCxn id="547" idx="2"/>
            <a:endCxn id="543" idx="6"/>
          </p:cNvCxnSpPr>
          <p:nvPr/>
        </p:nvCxnSpPr>
        <p:spPr>
          <a:xfrm flipH="1">
            <a:off x="661287" y="6081882"/>
            <a:ext cx="1980234" cy="45878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4" name="直接连接符 513"/>
          <p:cNvCxnSpPr>
            <a:stCxn id="530" idx="4"/>
          </p:cNvCxnSpPr>
          <p:nvPr/>
        </p:nvCxnSpPr>
        <p:spPr>
          <a:xfrm flipH="1">
            <a:off x="-290150" y="4195597"/>
            <a:ext cx="556365" cy="7136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5" name="直接连接符 514"/>
          <p:cNvCxnSpPr/>
          <p:nvPr/>
        </p:nvCxnSpPr>
        <p:spPr>
          <a:xfrm flipH="1">
            <a:off x="-290151" y="4460365"/>
            <a:ext cx="1837179" cy="44891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6" name="直接连接符 515"/>
          <p:cNvCxnSpPr>
            <a:endCxn id="533" idx="0"/>
          </p:cNvCxnSpPr>
          <p:nvPr/>
        </p:nvCxnSpPr>
        <p:spPr>
          <a:xfrm flipH="1">
            <a:off x="-720972" y="4922567"/>
            <a:ext cx="410604" cy="32802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7" name="直接连接符 516"/>
          <p:cNvCxnSpPr>
            <a:stCxn id="544" idx="3"/>
            <a:endCxn id="534" idx="6"/>
          </p:cNvCxnSpPr>
          <p:nvPr/>
        </p:nvCxnSpPr>
        <p:spPr>
          <a:xfrm flipH="1">
            <a:off x="-1254842" y="5491669"/>
            <a:ext cx="1134990" cy="61129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8" name="直接连接符 517"/>
          <p:cNvCxnSpPr>
            <a:stCxn id="543" idx="1"/>
            <a:endCxn id="544" idx="4"/>
          </p:cNvCxnSpPr>
          <p:nvPr/>
        </p:nvCxnSpPr>
        <p:spPr>
          <a:xfrm flipH="1" flipV="1">
            <a:off x="-83526" y="5506715"/>
            <a:ext cx="650205" cy="99476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9" name="直接连接符 518"/>
          <p:cNvCxnSpPr>
            <a:stCxn id="547" idx="3"/>
            <a:endCxn id="548" idx="7"/>
          </p:cNvCxnSpPr>
          <p:nvPr/>
        </p:nvCxnSpPr>
        <p:spPr>
          <a:xfrm flipH="1">
            <a:off x="1569353" y="6118208"/>
            <a:ext cx="1087214" cy="97115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0" name="直接连接符 519"/>
          <p:cNvCxnSpPr>
            <a:stCxn id="541" idx="0"/>
            <a:endCxn id="548" idx="4"/>
          </p:cNvCxnSpPr>
          <p:nvPr/>
        </p:nvCxnSpPr>
        <p:spPr>
          <a:xfrm flipH="1" flipV="1">
            <a:off x="1533027" y="7177059"/>
            <a:ext cx="332847" cy="163095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1" name="直接连接符 520"/>
          <p:cNvCxnSpPr>
            <a:stCxn id="543" idx="3"/>
            <a:endCxn id="535" idx="7"/>
          </p:cNvCxnSpPr>
          <p:nvPr/>
        </p:nvCxnSpPr>
        <p:spPr>
          <a:xfrm flipH="1">
            <a:off x="-431498" y="6579858"/>
            <a:ext cx="998176" cy="75895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2" name="直接连接符 521"/>
          <p:cNvCxnSpPr>
            <a:stCxn id="548" idx="1"/>
            <a:endCxn id="543" idx="5"/>
          </p:cNvCxnSpPr>
          <p:nvPr/>
        </p:nvCxnSpPr>
        <p:spPr>
          <a:xfrm flipH="1" flipV="1">
            <a:off x="645054" y="6579858"/>
            <a:ext cx="851647" cy="50950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3" name="直接连接符 522"/>
          <p:cNvCxnSpPr>
            <a:stCxn id="545" idx="2"/>
            <a:endCxn id="544" idx="6"/>
          </p:cNvCxnSpPr>
          <p:nvPr/>
        </p:nvCxnSpPr>
        <p:spPr>
          <a:xfrm flipH="1" flipV="1">
            <a:off x="-32154" y="5455343"/>
            <a:ext cx="1796849" cy="1351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4" name="直接连接符 523"/>
          <p:cNvCxnSpPr>
            <a:stCxn id="545" idx="1"/>
          </p:cNvCxnSpPr>
          <p:nvPr/>
        </p:nvCxnSpPr>
        <p:spPr>
          <a:xfrm flipH="1" flipV="1">
            <a:off x="1547029" y="4431736"/>
            <a:ext cx="232712" cy="100079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5" name="直接连接符 524"/>
          <p:cNvCxnSpPr>
            <a:stCxn id="545" idx="6"/>
            <a:endCxn id="547" idx="2"/>
          </p:cNvCxnSpPr>
          <p:nvPr/>
        </p:nvCxnSpPr>
        <p:spPr>
          <a:xfrm>
            <a:off x="1867439" y="5468859"/>
            <a:ext cx="774082" cy="61302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6" name="直接连接符 525"/>
          <p:cNvCxnSpPr/>
          <p:nvPr/>
        </p:nvCxnSpPr>
        <p:spPr>
          <a:xfrm flipV="1">
            <a:off x="2506645" y="6119037"/>
            <a:ext cx="186248" cy="199215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7" name="直接连接符 526"/>
          <p:cNvCxnSpPr>
            <a:stCxn id="550" idx="2"/>
            <a:endCxn id="548" idx="6"/>
          </p:cNvCxnSpPr>
          <p:nvPr/>
        </p:nvCxnSpPr>
        <p:spPr>
          <a:xfrm flipH="1">
            <a:off x="1584399" y="7074315"/>
            <a:ext cx="1155889" cy="5137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528" name="椭圆 527"/>
          <p:cNvSpPr/>
          <p:nvPr/>
        </p:nvSpPr>
        <p:spPr>
          <a:xfrm rot="2662962">
            <a:off x="-2034730" y="5172732"/>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9" name="椭圆 528"/>
          <p:cNvSpPr/>
          <p:nvPr/>
        </p:nvSpPr>
        <p:spPr>
          <a:xfrm rot="2662962">
            <a:off x="-1086139" y="4413582"/>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0" name="椭圆 529"/>
          <p:cNvSpPr/>
          <p:nvPr/>
        </p:nvSpPr>
        <p:spPr>
          <a:xfrm rot="2662962">
            <a:off x="250774" y="4107511"/>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1" name="椭圆 530"/>
          <p:cNvSpPr/>
          <p:nvPr/>
        </p:nvSpPr>
        <p:spPr>
          <a:xfrm rot="2662962">
            <a:off x="1495656" y="4379853"/>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2" name="椭圆 531"/>
          <p:cNvSpPr/>
          <p:nvPr/>
        </p:nvSpPr>
        <p:spPr>
          <a:xfrm rot="2662962">
            <a:off x="-323682" y="4821126"/>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3" name="椭圆 532"/>
          <p:cNvSpPr/>
          <p:nvPr/>
        </p:nvSpPr>
        <p:spPr>
          <a:xfrm rot="2662962">
            <a:off x="-808276" y="5235936"/>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4" name="椭圆 533"/>
          <p:cNvSpPr/>
          <p:nvPr/>
        </p:nvSpPr>
        <p:spPr>
          <a:xfrm>
            <a:off x="-1357586" y="6051591"/>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5" name="椭圆 534"/>
          <p:cNvSpPr/>
          <p:nvPr/>
        </p:nvSpPr>
        <p:spPr>
          <a:xfrm>
            <a:off x="-519196" y="7323764"/>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6" name="椭圆 535"/>
          <p:cNvSpPr/>
          <p:nvPr/>
        </p:nvSpPr>
        <p:spPr>
          <a:xfrm>
            <a:off x="-1574405" y="8600909"/>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7" name="椭圆 536"/>
          <p:cNvSpPr/>
          <p:nvPr/>
        </p:nvSpPr>
        <p:spPr>
          <a:xfrm>
            <a:off x="-1468427" y="9053447"/>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8" name="椭圆 537"/>
          <p:cNvSpPr/>
          <p:nvPr/>
        </p:nvSpPr>
        <p:spPr>
          <a:xfrm>
            <a:off x="-310368" y="9331101"/>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9" name="椭圆 538"/>
          <p:cNvSpPr/>
          <p:nvPr/>
        </p:nvSpPr>
        <p:spPr>
          <a:xfrm>
            <a:off x="323847" y="8511709"/>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0" name="椭圆 539"/>
          <p:cNvSpPr/>
          <p:nvPr/>
        </p:nvSpPr>
        <p:spPr>
          <a:xfrm>
            <a:off x="440106" y="9406098"/>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1" name="椭圆 540"/>
          <p:cNvSpPr/>
          <p:nvPr/>
        </p:nvSpPr>
        <p:spPr>
          <a:xfrm>
            <a:off x="1810454" y="8808016"/>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2" name="椭圆 541"/>
          <p:cNvSpPr/>
          <p:nvPr/>
        </p:nvSpPr>
        <p:spPr>
          <a:xfrm>
            <a:off x="468856" y="7142945"/>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3" name="椭圆 542"/>
          <p:cNvSpPr/>
          <p:nvPr/>
        </p:nvSpPr>
        <p:spPr>
          <a:xfrm>
            <a:off x="550446" y="6485250"/>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4" name="椭圆 543"/>
          <p:cNvSpPr/>
          <p:nvPr/>
        </p:nvSpPr>
        <p:spPr>
          <a:xfrm>
            <a:off x="-134898" y="5403971"/>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5" name="椭圆 544"/>
          <p:cNvSpPr/>
          <p:nvPr/>
        </p:nvSpPr>
        <p:spPr>
          <a:xfrm>
            <a:off x="1764695" y="5417487"/>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6" name="椭圆 545"/>
          <p:cNvSpPr/>
          <p:nvPr/>
        </p:nvSpPr>
        <p:spPr>
          <a:xfrm>
            <a:off x="2164923" y="5151266"/>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7" name="椭圆 546"/>
          <p:cNvSpPr/>
          <p:nvPr/>
        </p:nvSpPr>
        <p:spPr>
          <a:xfrm>
            <a:off x="2641521" y="6030510"/>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8" name="椭圆 547"/>
          <p:cNvSpPr/>
          <p:nvPr/>
        </p:nvSpPr>
        <p:spPr>
          <a:xfrm>
            <a:off x="1481655" y="7074315"/>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9" name="椭圆 548"/>
          <p:cNvSpPr/>
          <p:nvPr/>
        </p:nvSpPr>
        <p:spPr>
          <a:xfrm>
            <a:off x="2457541" y="8036155"/>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0" name="椭圆 549"/>
          <p:cNvSpPr/>
          <p:nvPr/>
        </p:nvSpPr>
        <p:spPr>
          <a:xfrm>
            <a:off x="2740288" y="7022943"/>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7" name="椭圆 556"/>
          <p:cNvSpPr/>
          <p:nvPr/>
        </p:nvSpPr>
        <p:spPr>
          <a:xfrm>
            <a:off x="1952156" y="6397617"/>
            <a:ext cx="50836" cy="50836"/>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8" name="椭圆 557"/>
          <p:cNvSpPr/>
          <p:nvPr/>
        </p:nvSpPr>
        <p:spPr>
          <a:xfrm>
            <a:off x="2864312" y="6578374"/>
            <a:ext cx="50836" cy="508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9" name="椭圆 558"/>
          <p:cNvSpPr/>
          <p:nvPr/>
        </p:nvSpPr>
        <p:spPr>
          <a:xfrm>
            <a:off x="106798" y="6430725"/>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0" name="椭圆 559"/>
          <p:cNvSpPr/>
          <p:nvPr/>
        </p:nvSpPr>
        <p:spPr>
          <a:xfrm>
            <a:off x="720750" y="5918951"/>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2" name="椭圆 571"/>
          <p:cNvSpPr/>
          <p:nvPr/>
        </p:nvSpPr>
        <p:spPr>
          <a:xfrm>
            <a:off x="1423545" y="3135597"/>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3" name="椭圆 572"/>
          <p:cNvSpPr/>
          <p:nvPr/>
        </p:nvSpPr>
        <p:spPr>
          <a:xfrm>
            <a:off x="11424592" y="7605464"/>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4" name="椭圆 573"/>
          <p:cNvSpPr/>
          <p:nvPr/>
        </p:nvSpPr>
        <p:spPr>
          <a:xfrm>
            <a:off x="11262471" y="4978503"/>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5" name="椭圆 574"/>
          <p:cNvSpPr/>
          <p:nvPr/>
        </p:nvSpPr>
        <p:spPr>
          <a:xfrm>
            <a:off x="8194806" y="5519271"/>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7" name="文本框 576"/>
          <p:cNvSpPr txBox="1"/>
          <p:nvPr/>
        </p:nvSpPr>
        <p:spPr>
          <a:xfrm>
            <a:off x="-11356106" y="-13482631"/>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578" name="文本框 577"/>
          <p:cNvSpPr txBox="1"/>
          <p:nvPr/>
        </p:nvSpPr>
        <p:spPr>
          <a:xfrm>
            <a:off x="2879602" y="1833309"/>
            <a:ext cx="6432796" cy="221599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800" b="0" i="0" u="none" strike="noStrike" kern="0" cap="none" spc="380" normalizeH="0" baseline="0" noProof="0" dirty="0" smtClean="0">
                <a:ln>
                  <a:noFill/>
                </a:ln>
                <a:solidFill>
                  <a:srgbClr val="25C597"/>
                </a:solidFill>
                <a:effectLst/>
                <a:uLnTx/>
                <a:uFillTx/>
                <a:latin typeface="Aroly" pitchFamily="2" charset="0"/>
                <a:ea typeface="方正兰亭超细黑简体" panose="02000000000000000000" pitchFamily="2" charset="-122"/>
              </a:rPr>
              <a:t>20XX</a:t>
            </a:r>
            <a:endParaRPr kumimoji="0" lang="en-US" altLang="zh-CN" sz="3200" b="0" i="0" u="none" strike="noStrike" kern="0" cap="none" spc="0" normalizeH="0" baseline="0" noProof="0" dirty="0">
              <a:ln>
                <a:noFill/>
              </a:ln>
              <a:solidFill>
                <a:srgbClr val="25C597"/>
              </a:solidFill>
              <a:effectLst/>
              <a:uLnTx/>
              <a:uFillTx/>
              <a:latin typeface="Aroly" pitchFamily="2" charset="0"/>
            </a:endParaRPr>
          </a:p>
        </p:txBody>
      </p:sp>
      <p:cxnSp>
        <p:nvCxnSpPr>
          <p:cNvPr id="3" name="直接连接符 2"/>
          <p:cNvCxnSpPr/>
          <p:nvPr/>
        </p:nvCxnSpPr>
        <p:spPr>
          <a:xfrm>
            <a:off x="3792538" y="3735931"/>
            <a:ext cx="4557616" cy="0"/>
          </a:xfrm>
          <a:prstGeom prst="line">
            <a:avLst/>
          </a:prstGeom>
          <a:ln w="19050">
            <a:solidFill>
              <a:srgbClr val="2AF5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3906940" y="3844764"/>
            <a:ext cx="4378123" cy="461665"/>
          </a:xfrm>
          <a:prstGeom prst="rect">
            <a:avLst/>
          </a:prstGeom>
        </p:spPr>
        <p:txBody>
          <a:bodyPr wrap="none">
            <a:spAutoFit/>
          </a:bodyPr>
          <a:lstStyle/>
          <a:p>
            <a:pPr lvl="0" algn="ctr">
              <a:defRPr/>
            </a:pPr>
            <a:r>
              <a:rPr lang="zh-CN" altLang="en-US" sz="2400" kern="0" spc="350" dirty="0">
                <a:solidFill>
                  <a:prstClr val="white"/>
                </a:solidFill>
                <a:latin typeface="微软雅黑 Light" panose="020B0502040204020203" pitchFamily="34" charset="-122"/>
                <a:ea typeface="微软雅黑 Light" panose="020B0502040204020203" pitchFamily="34" charset="-122"/>
              </a:rPr>
              <a:t>绿黑粒子科技汇报</a:t>
            </a:r>
            <a:r>
              <a:rPr lang="en-US" altLang="zh-CN" sz="2400" kern="0" spc="350" dirty="0">
                <a:solidFill>
                  <a:prstClr val="white"/>
                </a:solidFill>
                <a:latin typeface="微软雅黑 Light" panose="020B0502040204020203" pitchFamily="34" charset="-122"/>
                <a:ea typeface="微软雅黑 Light" panose="020B0502040204020203" pitchFamily="34" charset="-122"/>
              </a:rPr>
              <a:t>PPT</a:t>
            </a:r>
            <a:r>
              <a:rPr lang="zh-CN" altLang="en-US" sz="2400" kern="0" spc="350" dirty="0">
                <a:solidFill>
                  <a:prstClr val="white"/>
                </a:solidFill>
                <a:latin typeface="微软雅黑 Light" panose="020B0502040204020203" pitchFamily="34" charset="-122"/>
                <a:ea typeface="微软雅黑 Light" panose="020B0502040204020203" pitchFamily="34" charset="-122"/>
              </a:rPr>
              <a:t>模板</a:t>
            </a:r>
            <a:endParaRPr kumimoji="0" lang="zh-CN" altLang="en-US" sz="2400" b="0" i="0" u="none" strike="noStrike" kern="0" cap="none" spc="35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endParaRPr>
          </a:p>
        </p:txBody>
      </p:sp>
      <p:grpSp>
        <p:nvGrpSpPr>
          <p:cNvPr id="51" name="组合 50"/>
          <p:cNvGrpSpPr/>
          <p:nvPr/>
        </p:nvGrpSpPr>
        <p:grpSpPr>
          <a:xfrm>
            <a:off x="5895980" y="4970207"/>
            <a:ext cx="400049" cy="707629"/>
            <a:chOff x="5895980" y="4848273"/>
            <a:chExt cx="400049" cy="707629"/>
          </a:xfrm>
        </p:grpSpPr>
        <p:cxnSp>
          <p:nvCxnSpPr>
            <p:cNvPr id="12" name="直接连接符 11"/>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5783365" y="5109563"/>
            <a:ext cx="627608" cy="367118"/>
            <a:chOff x="5783365" y="5109563"/>
            <a:chExt cx="627608" cy="367118"/>
          </a:xfrm>
        </p:grpSpPr>
        <p:sp>
          <p:nvSpPr>
            <p:cNvPr id="255" name="椭圆 254"/>
            <p:cNvSpPr/>
            <p:nvPr/>
          </p:nvSpPr>
          <p:spPr>
            <a:xfrm>
              <a:off x="5783365" y="5269463"/>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6" name="椭圆 255"/>
            <p:cNvSpPr/>
            <p:nvPr/>
          </p:nvSpPr>
          <p:spPr>
            <a:xfrm>
              <a:off x="6352519" y="5268163"/>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7" name="椭圆 256"/>
            <p:cNvSpPr/>
            <p:nvPr/>
          </p:nvSpPr>
          <p:spPr>
            <a:xfrm>
              <a:off x="5850260" y="5109563"/>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8" name="椭圆 257"/>
            <p:cNvSpPr/>
            <p:nvPr/>
          </p:nvSpPr>
          <p:spPr>
            <a:xfrm>
              <a:off x="6298984" y="5430961"/>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204" name="文本框 203" hidden="1"/>
          <p:cNvSpPr txBox="1"/>
          <p:nvPr/>
        </p:nvSpPr>
        <p:spPr>
          <a:xfrm>
            <a:off x="2739687" y="6072468"/>
            <a:ext cx="671262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bg1"/>
                </a:solidFill>
                <a:effectLst/>
                <a:uLnTx/>
                <a:uFillTx/>
                <a:latin typeface="微软雅黑 Light" panose="020B0502040204020203" pitchFamily="34" charset="-122"/>
                <a:ea typeface="微软雅黑 Light" panose="020B0502040204020203" pitchFamily="34" charset="-122"/>
              </a:rPr>
              <a:t>When you are old and grey and full of sleep And nodding by the fire take down this book</a:t>
            </a:r>
            <a:endParaRPr kumimoji="0" lang="zh-CN" altLang="en-US" sz="1400" b="0" i="0" u="none" strike="noStrike" kern="0" cap="none" spc="0" normalizeH="0" baseline="0" noProof="0" dirty="0">
              <a:ln>
                <a:noFill/>
              </a:ln>
              <a:solidFill>
                <a:schemeClr val="bg1"/>
              </a:solidFill>
              <a:effectLst/>
              <a:uLnTx/>
              <a:uFillTx/>
              <a:latin typeface="微软雅黑 Light" panose="020B0502040204020203" pitchFamily="34" charset="-122"/>
              <a:ea typeface="微软雅黑 Light" panose="020B0502040204020203" pitchFamily="34" charset="-122"/>
            </a:endParaRPr>
          </a:p>
        </p:txBody>
      </p:sp>
      <p:sp>
        <p:nvSpPr>
          <p:cNvPr id="551" name="蒙板" hidden="1"/>
          <p:cNvSpPr/>
          <p:nvPr/>
        </p:nvSpPr>
        <p:spPr>
          <a:xfrm>
            <a:off x="14642" y="-9140"/>
            <a:ext cx="12199355" cy="6876280"/>
          </a:xfrm>
          <a:prstGeom prst="rect">
            <a:avLst/>
          </a:prstGeom>
          <a:gradFill flip="none" rotWithShape="1">
            <a:gsLst>
              <a:gs pos="72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 name="矩形 1"/>
          <p:cNvSpPr/>
          <p:nvPr/>
        </p:nvSpPr>
        <p:spPr>
          <a:xfrm flipV="1">
            <a:off x="-4123801" y="6862475"/>
            <a:ext cx="625466" cy="625466"/>
          </a:xfrm>
          <a:prstGeom prst="rect">
            <a:avLst/>
          </a:prstGeom>
          <a:solidFill>
            <a:schemeClr val="accent2"/>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20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endParaRPr>
          </a:p>
        </p:txBody>
      </p:sp>
      <p:pic>
        <p:nvPicPr>
          <p:cNvPr id="4" name="Audio Machine - The New Earth">
            <a:hlinkClick r:id="" action="ppaction://media"/>
          </p:cNvPr>
          <p:cNvPicPr>
            <a:picLocks noChangeAspect="1"/>
          </p:cNvPicPr>
          <p:nvPr>
            <a:audioFile r:link="rId1"/>
            <p:extLst>
              <p:ext uri="{DAA4B4D4-6D71-4841-9C94-3DE7FCFB9230}">
                <p14:media xmlns:p14="http://schemas.microsoft.com/office/powerpoint/2010/main" r:embed="rId2">
                  <p14:fade out="5000.000000"/>
                </p14:media>
              </p:ext>
            </p:extLst>
          </p:nvPr>
        </p:nvPicPr>
        <p:blipFill>
          <a:blip r:embed="rId3"/>
          <a:stretch>
            <a:fillRect/>
          </a:stretch>
        </p:blipFill>
        <p:spPr>
          <a:xfrm>
            <a:off x="13152784" y="6108700"/>
            <a:ext cx="609600" cy="60960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571"/>
                                        </p:tgtEl>
                                        <p:attrNameLst>
                                          <p:attrName>style.visibility</p:attrName>
                                        </p:attrNameLst>
                                      </p:cBhvr>
                                      <p:to>
                                        <p:strVal val="visible"/>
                                      </p:to>
                                    </p:set>
                                    <p:animEffect transition="in" filter="fade">
                                      <p:cBhvr>
                                        <p:cTn id="9" dur="500"/>
                                        <p:tgtEl>
                                          <p:spTgt spid="571"/>
                                        </p:tgtEl>
                                      </p:cBhvr>
                                    </p:animEffect>
                                  </p:childTnLst>
                                </p:cTn>
                              </p:par>
                              <p:par>
                                <p:cTn id="10" presetID="10" presetClass="entr" presetSubtype="0" fill="hold" grpId="0" nodeType="withEffect">
                                  <p:stCondLst>
                                    <p:cond delay="3500"/>
                                  </p:stCondLst>
                                  <p:childTnLst>
                                    <p:set>
                                      <p:cBhvr>
                                        <p:cTn id="11" dur="1" fill="hold">
                                          <p:stCondLst>
                                            <p:cond delay="0"/>
                                          </p:stCondLst>
                                        </p:cTn>
                                        <p:tgtEl>
                                          <p:spTgt spid="570"/>
                                        </p:tgtEl>
                                        <p:attrNameLst>
                                          <p:attrName>style.visibility</p:attrName>
                                        </p:attrNameLst>
                                      </p:cBhvr>
                                      <p:to>
                                        <p:strVal val="visible"/>
                                      </p:to>
                                    </p:set>
                                    <p:animEffect transition="in" filter="fade">
                                      <p:cBhvr>
                                        <p:cTn id="12" dur="500"/>
                                        <p:tgtEl>
                                          <p:spTgt spid="570"/>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563"/>
                                        </p:tgtEl>
                                        <p:attrNameLst>
                                          <p:attrName>style.visibility</p:attrName>
                                        </p:attrNameLst>
                                      </p:cBhvr>
                                      <p:to>
                                        <p:strVal val="visible"/>
                                      </p:to>
                                    </p:set>
                                    <p:animEffect transition="in" filter="fade">
                                      <p:cBhvr>
                                        <p:cTn id="15" dur="500"/>
                                        <p:tgtEl>
                                          <p:spTgt spid="563"/>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569"/>
                                        </p:tgtEl>
                                        <p:attrNameLst>
                                          <p:attrName>style.visibility</p:attrName>
                                        </p:attrNameLst>
                                      </p:cBhvr>
                                      <p:to>
                                        <p:strVal val="visible"/>
                                      </p:to>
                                    </p:set>
                                    <p:animEffect transition="in" filter="fade">
                                      <p:cBhvr>
                                        <p:cTn id="18" dur="500"/>
                                        <p:tgtEl>
                                          <p:spTgt spid="569"/>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562"/>
                                        </p:tgtEl>
                                        <p:attrNameLst>
                                          <p:attrName>style.visibility</p:attrName>
                                        </p:attrNameLst>
                                      </p:cBhvr>
                                      <p:to>
                                        <p:strVal val="visible"/>
                                      </p:to>
                                    </p:set>
                                    <p:animEffect transition="in" filter="fade">
                                      <p:cBhvr>
                                        <p:cTn id="21" dur="500"/>
                                        <p:tgtEl>
                                          <p:spTgt spid="562"/>
                                        </p:tgtEl>
                                      </p:cBhvr>
                                    </p:animEffect>
                                  </p:childTnLst>
                                </p:cTn>
                              </p:par>
                              <p:par>
                                <p:cTn id="22" presetID="10" presetClass="entr" presetSubtype="0" fill="hold" grpId="0" nodeType="withEffect">
                                  <p:stCondLst>
                                    <p:cond delay="2800"/>
                                  </p:stCondLst>
                                  <p:childTnLst>
                                    <p:set>
                                      <p:cBhvr>
                                        <p:cTn id="23" dur="1" fill="hold">
                                          <p:stCondLst>
                                            <p:cond delay="0"/>
                                          </p:stCondLst>
                                        </p:cTn>
                                        <p:tgtEl>
                                          <p:spTgt spid="564"/>
                                        </p:tgtEl>
                                        <p:attrNameLst>
                                          <p:attrName>style.visibility</p:attrName>
                                        </p:attrNameLst>
                                      </p:cBhvr>
                                      <p:to>
                                        <p:strVal val="visible"/>
                                      </p:to>
                                    </p:set>
                                    <p:animEffect transition="in" filter="fade">
                                      <p:cBhvr>
                                        <p:cTn id="24" dur="500"/>
                                        <p:tgtEl>
                                          <p:spTgt spid="564"/>
                                        </p:tgtEl>
                                      </p:cBhvr>
                                    </p:animEffect>
                                  </p:childTnLst>
                                </p:cTn>
                              </p:par>
                              <p:par>
                                <p:cTn id="25" presetID="10" presetClass="entr" presetSubtype="0" fill="hold" grpId="0" nodeType="withEffect">
                                  <p:stCondLst>
                                    <p:cond delay="3900"/>
                                  </p:stCondLst>
                                  <p:childTnLst>
                                    <p:set>
                                      <p:cBhvr>
                                        <p:cTn id="26" dur="1" fill="hold">
                                          <p:stCondLst>
                                            <p:cond delay="0"/>
                                          </p:stCondLst>
                                        </p:cTn>
                                        <p:tgtEl>
                                          <p:spTgt spid="568"/>
                                        </p:tgtEl>
                                        <p:attrNameLst>
                                          <p:attrName>style.visibility</p:attrName>
                                        </p:attrNameLst>
                                      </p:cBhvr>
                                      <p:to>
                                        <p:strVal val="visible"/>
                                      </p:to>
                                    </p:set>
                                    <p:animEffect transition="in" filter="fade">
                                      <p:cBhvr>
                                        <p:cTn id="27" dur="500"/>
                                        <p:tgtEl>
                                          <p:spTgt spid="568"/>
                                        </p:tgtEl>
                                      </p:cBhvr>
                                    </p:animEffect>
                                  </p:childTnLst>
                                </p:cTn>
                              </p:par>
                              <p:par>
                                <p:cTn id="28" presetID="10" presetClass="entr" presetSubtype="0" fill="hold" grpId="0" nodeType="withEffect">
                                  <p:stCondLst>
                                    <p:cond delay="2500"/>
                                  </p:stCondLst>
                                  <p:childTnLst>
                                    <p:set>
                                      <p:cBhvr>
                                        <p:cTn id="29" dur="1" fill="hold">
                                          <p:stCondLst>
                                            <p:cond delay="0"/>
                                          </p:stCondLst>
                                        </p:cTn>
                                        <p:tgtEl>
                                          <p:spTgt spid="566"/>
                                        </p:tgtEl>
                                        <p:attrNameLst>
                                          <p:attrName>style.visibility</p:attrName>
                                        </p:attrNameLst>
                                      </p:cBhvr>
                                      <p:to>
                                        <p:strVal val="visible"/>
                                      </p:to>
                                    </p:set>
                                    <p:animEffect transition="in" filter="fade">
                                      <p:cBhvr>
                                        <p:cTn id="30" dur="700"/>
                                        <p:tgtEl>
                                          <p:spTgt spid="566"/>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565"/>
                                        </p:tgtEl>
                                        <p:attrNameLst>
                                          <p:attrName>style.visibility</p:attrName>
                                        </p:attrNameLst>
                                      </p:cBhvr>
                                      <p:to>
                                        <p:strVal val="visible"/>
                                      </p:to>
                                    </p:set>
                                    <p:animEffect transition="in" filter="fade">
                                      <p:cBhvr>
                                        <p:cTn id="33" dur="500"/>
                                        <p:tgtEl>
                                          <p:spTgt spid="565"/>
                                        </p:tgtEl>
                                      </p:cBhvr>
                                    </p:animEffect>
                                  </p:childTnLst>
                                </p:cTn>
                              </p:par>
                              <p:par>
                                <p:cTn id="34" presetID="10" presetClass="entr" presetSubtype="0" fill="hold" grpId="0" nodeType="withEffect">
                                  <p:stCondLst>
                                    <p:cond delay="2600"/>
                                  </p:stCondLst>
                                  <p:childTnLst>
                                    <p:set>
                                      <p:cBhvr>
                                        <p:cTn id="35" dur="1" fill="hold">
                                          <p:stCondLst>
                                            <p:cond delay="0"/>
                                          </p:stCondLst>
                                        </p:cTn>
                                        <p:tgtEl>
                                          <p:spTgt spid="567"/>
                                        </p:tgtEl>
                                        <p:attrNameLst>
                                          <p:attrName>style.visibility</p:attrName>
                                        </p:attrNameLst>
                                      </p:cBhvr>
                                      <p:to>
                                        <p:strVal val="visible"/>
                                      </p:to>
                                    </p:set>
                                    <p:animEffect transition="in" filter="fade">
                                      <p:cBhvr>
                                        <p:cTn id="36" dur="500"/>
                                        <p:tgtEl>
                                          <p:spTgt spid="567"/>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574"/>
                                        </p:tgtEl>
                                        <p:attrNameLst>
                                          <p:attrName>style.visibility</p:attrName>
                                        </p:attrNameLst>
                                      </p:cBhvr>
                                      <p:to>
                                        <p:strVal val="visible"/>
                                      </p:to>
                                    </p:set>
                                    <p:animEffect transition="in" filter="fade">
                                      <p:cBhvr>
                                        <p:cTn id="39" dur="500"/>
                                        <p:tgtEl>
                                          <p:spTgt spid="574"/>
                                        </p:tgtEl>
                                      </p:cBhvr>
                                    </p:animEffect>
                                  </p:childTnLst>
                                </p:cTn>
                              </p:par>
                              <p:par>
                                <p:cTn id="40" presetID="10" presetClass="entr" presetSubtype="0" fill="hold" grpId="0" nodeType="withEffect">
                                  <p:stCondLst>
                                    <p:cond delay="7500"/>
                                  </p:stCondLst>
                                  <p:childTnLst>
                                    <p:set>
                                      <p:cBhvr>
                                        <p:cTn id="41" dur="1" fill="hold">
                                          <p:stCondLst>
                                            <p:cond delay="0"/>
                                          </p:stCondLst>
                                        </p:cTn>
                                        <p:tgtEl>
                                          <p:spTgt spid="573"/>
                                        </p:tgtEl>
                                        <p:attrNameLst>
                                          <p:attrName>style.visibility</p:attrName>
                                        </p:attrNameLst>
                                      </p:cBhvr>
                                      <p:to>
                                        <p:strVal val="visible"/>
                                      </p:to>
                                    </p:set>
                                    <p:animEffect transition="in" filter="fade">
                                      <p:cBhvr>
                                        <p:cTn id="42" dur="500"/>
                                        <p:tgtEl>
                                          <p:spTgt spid="573"/>
                                        </p:tgtEl>
                                      </p:cBhvr>
                                    </p:animEffect>
                                  </p:childTnLst>
                                </p:cTn>
                              </p:par>
                              <p:par>
                                <p:cTn id="43" presetID="10" presetClass="entr" presetSubtype="0" fill="hold" grpId="0" nodeType="withEffect">
                                  <p:stCondLst>
                                    <p:cond delay="800"/>
                                  </p:stCondLst>
                                  <p:childTnLst>
                                    <p:set>
                                      <p:cBhvr>
                                        <p:cTn id="44" dur="1" fill="hold">
                                          <p:stCondLst>
                                            <p:cond delay="0"/>
                                          </p:stCondLst>
                                        </p:cTn>
                                        <p:tgtEl>
                                          <p:spTgt spid="575"/>
                                        </p:tgtEl>
                                        <p:attrNameLst>
                                          <p:attrName>style.visibility</p:attrName>
                                        </p:attrNameLst>
                                      </p:cBhvr>
                                      <p:to>
                                        <p:strVal val="visible"/>
                                      </p:to>
                                    </p:set>
                                    <p:animEffect transition="in" filter="fade">
                                      <p:cBhvr>
                                        <p:cTn id="45" dur="500"/>
                                        <p:tgtEl>
                                          <p:spTgt spid="575"/>
                                        </p:tgtEl>
                                      </p:cBhvr>
                                    </p:animEffect>
                                  </p:childTnLst>
                                </p:cTn>
                              </p:par>
                              <p:par>
                                <p:cTn id="46" presetID="10" presetClass="entr" presetSubtype="0" fill="hold" grpId="0" nodeType="withEffect">
                                  <p:stCondLst>
                                    <p:cond delay="700"/>
                                  </p:stCondLst>
                                  <p:childTnLst>
                                    <p:set>
                                      <p:cBhvr>
                                        <p:cTn id="47" dur="1" fill="hold">
                                          <p:stCondLst>
                                            <p:cond delay="0"/>
                                          </p:stCondLst>
                                        </p:cTn>
                                        <p:tgtEl>
                                          <p:spTgt spid="572"/>
                                        </p:tgtEl>
                                        <p:attrNameLst>
                                          <p:attrName>style.visibility</p:attrName>
                                        </p:attrNameLst>
                                      </p:cBhvr>
                                      <p:to>
                                        <p:strVal val="visible"/>
                                      </p:to>
                                    </p:set>
                                    <p:animEffect transition="in" filter="fade">
                                      <p:cBhvr>
                                        <p:cTn id="48" dur="500"/>
                                        <p:tgtEl>
                                          <p:spTgt spid="572"/>
                                        </p:tgtEl>
                                      </p:cBhvr>
                                    </p:animEffect>
                                  </p:childTnLst>
                                </p:cTn>
                              </p:par>
                              <p:par>
                                <p:cTn id="49" presetID="10" presetClass="entr" presetSubtype="0" fill="hold" grpId="0" nodeType="withEffect">
                                  <p:stCondLst>
                                    <p:cond delay="4200"/>
                                  </p:stCondLst>
                                  <p:childTnLst>
                                    <p:set>
                                      <p:cBhvr>
                                        <p:cTn id="50" dur="1" fill="hold">
                                          <p:stCondLst>
                                            <p:cond delay="0"/>
                                          </p:stCondLst>
                                        </p:cTn>
                                        <p:tgtEl>
                                          <p:spTgt spid="552"/>
                                        </p:tgtEl>
                                        <p:attrNameLst>
                                          <p:attrName>style.visibility</p:attrName>
                                        </p:attrNameLst>
                                      </p:cBhvr>
                                      <p:to>
                                        <p:strVal val="visible"/>
                                      </p:to>
                                    </p:set>
                                    <p:animEffect transition="in" filter="fade">
                                      <p:cBhvr>
                                        <p:cTn id="51" dur="500"/>
                                        <p:tgtEl>
                                          <p:spTgt spid="552"/>
                                        </p:tgtEl>
                                      </p:cBhvr>
                                    </p:animEffect>
                                  </p:childTnLst>
                                </p:cTn>
                              </p:par>
                              <p:par>
                                <p:cTn id="52" presetID="10" presetClass="entr" presetSubtype="0" fill="hold" grpId="0" nodeType="withEffect">
                                  <p:stCondLst>
                                    <p:cond delay="3700"/>
                                  </p:stCondLst>
                                  <p:childTnLst>
                                    <p:set>
                                      <p:cBhvr>
                                        <p:cTn id="53" dur="1" fill="hold">
                                          <p:stCondLst>
                                            <p:cond delay="0"/>
                                          </p:stCondLst>
                                        </p:cTn>
                                        <p:tgtEl>
                                          <p:spTgt spid="554"/>
                                        </p:tgtEl>
                                        <p:attrNameLst>
                                          <p:attrName>style.visibility</p:attrName>
                                        </p:attrNameLst>
                                      </p:cBhvr>
                                      <p:to>
                                        <p:strVal val="visible"/>
                                      </p:to>
                                    </p:set>
                                    <p:animEffect transition="in" filter="fade">
                                      <p:cBhvr>
                                        <p:cTn id="54" dur="500"/>
                                        <p:tgtEl>
                                          <p:spTgt spid="554"/>
                                        </p:tgtEl>
                                      </p:cBhvr>
                                    </p:animEffect>
                                  </p:childTnLst>
                                </p:cTn>
                              </p:par>
                              <p:par>
                                <p:cTn id="55" presetID="10" presetClass="entr" presetSubtype="0" fill="hold" grpId="0" nodeType="withEffect">
                                  <p:stCondLst>
                                    <p:cond delay="2000"/>
                                  </p:stCondLst>
                                  <p:childTnLst>
                                    <p:set>
                                      <p:cBhvr>
                                        <p:cTn id="56" dur="1" fill="hold">
                                          <p:stCondLst>
                                            <p:cond delay="0"/>
                                          </p:stCondLst>
                                        </p:cTn>
                                        <p:tgtEl>
                                          <p:spTgt spid="555"/>
                                        </p:tgtEl>
                                        <p:attrNameLst>
                                          <p:attrName>style.visibility</p:attrName>
                                        </p:attrNameLst>
                                      </p:cBhvr>
                                      <p:to>
                                        <p:strVal val="visible"/>
                                      </p:to>
                                    </p:set>
                                    <p:animEffect transition="in" filter="fade">
                                      <p:cBhvr>
                                        <p:cTn id="57" dur="500"/>
                                        <p:tgtEl>
                                          <p:spTgt spid="555"/>
                                        </p:tgtEl>
                                      </p:cBhvr>
                                    </p:animEffect>
                                  </p:childTnLst>
                                </p:cTn>
                              </p:par>
                              <p:par>
                                <p:cTn id="58" presetID="10" presetClass="entr" presetSubtype="0" fill="hold" grpId="0" nodeType="withEffect">
                                  <p:stCondLst>
                                    <p:cond delay="900"/>
                                  </p:stCondLst>
                                  <p:childTnLst>
                                    <p:set>
                                      <p:cBhvr>
                                        <p:cTn id="59" dur="1" fill="hold">
                                          <p:stCondLst>
                                            <p:cond delay="0"/>
                                          </p:stCondLst>
                                        </p:cTn>
                                        <p:tgtEl>
                                          <p:spTgt spid="560"/>
                                        </p:tgtEl>
                                        <p:attrNameLst>
                                          <p:attrName>style.visibility</p:attrName>
                                        </p:attrNameLst>
                                      </p:cBhvr>
                                      <p:to>
                                        <p:strVal val="visible"/>
                                      </p:to>
                                    </p:set>
                                    <p:animEffect transition="in" filter="fade">
                                      <p:cBhvr>
                                        <p:cTn id="60" dur="500"/>
                                        <p:tgtEl>
                                          <p:spTgt spid="560"/>
                                        </p:tgtEl>
                                      </p:cBhvr>
                                    </p:animEffect>
                                  </p:childTnLst>
                                </p:cTn>
                              </p:par>
                              <p:par>
                                <p:cTn id="61" presetID="10" presetClass="entr" presetSubtype="0" fill="hold" grpId="0" nodeType="withEffect">
                                  <p:stCondLst>
                                    <p:cond delay="3600"/>
                                  </p:stCondLst>
                                  <p:childTnLst>
                                    <p:set>
                                      <p:cBhvr>
                                        <p:cTn id="62" dur="1" fill="hold">
                                          <p:stCondLst>
                                            <p:cond delay="0"/>
                                          </p:stCondLst>
                                        </p:cTn>
                                        <p:tgtEl>
                                          <p:spTgt spid="559"/>
                                        </p:tgtEl>
                                        <p:attrNameLst>
                                          <p:attrName>style.visibility</p:attrName>
                                        </p:attrNameLst>
                                      </p:cBhvr>
                                      <p:to>
                                        <p:strVal val="visible"/>
                                      </p:to>
                                    </p:set>
                                    <p:animEffect transition="in" filter="fade">
                                      <p:cBhvr>
                                        <p:cTn id="63" dur="500"/>
                                        <p:tgtEl>
                                          <p:spTgt spid="559"/>
                                        </p:tgtEl>
                                      </p:cBhvr>
                                    </p:animEffect>
                                  </p:childTnLst>
                                </p:cTn>
                              </p:par>
                              <p:par>
                                <p:cTn id="64" presetID="10" presetClass="entr" presetSubtype="0" fill="hold" grpId="0" nodeType="withEffect">
                                  <p:stCondLst>
                                    <p:cond delay="1400"/>
                                  </p:stCondLst>
                                  <p:childTnLst>
                                    <p:set>
                                      <p:cBhvr>
                                        <p:cTn id="65" dur="1" fill="hold">
                                          <p:stCondLst>
                                            <p:cond delay="0"/>
                                          </p:stCondLst>
                                        </p:cTn>
                                        <p:tgtEl>
                                          <p:spTgt spid="557"/>
                                        </p:tgtEl>
                                        <p:attrNameLst>
                                          <p:attrName>style.visibility</p:attrName>
                                        </p:attrNameLst>
                                      </p:cBhvr>
                                      <p:to>
                                        <p:strVal val="visible"/>
                                      </p:to>
                                    </p:set>
                                    <p:animEffect transition="in" filter="fade">
                                      <p:cBhvr>
                                        <p:cTn id="66" dur="500"/>
                                        <p:tgtEl>
                                          <p:spTgt spid="557"/>
                                        </p:tgtEl>
                                      </p:cBhvr>
                                    </p:animEffect>
                                  </p:childTnLst>
                                </p:cTn>
                              </p:par>
                              <p:par>
                                <p:cTn id="67" presetID="10" presetClass="entr" presetSubtype="0" fill="hold" grpId="0" nodeType="withEffect">
                                  <p:stCondLst>
                                    <p:cond delay="3000"/>
                                  </p:stCondLst>
                                  <p:childTnLst>
                                    <p:set>
                                      <p:cBhvr>
                                        <p:cTn id="68" dur="1" fill="hold">
                                          <p:stCondLst>
                                            <p:cond delay="0"/>
                                          </p:stCondLst>
                                        </p:cTn>
                                        <p:tgtEl>
                                          <p:spTgt spid="558"/>
                                        </p:tgtEl>
                                        <p:attrNameLst>
                                          <p:attrName>style.visibility</p:attrName>
                                        </p:attrNameLst>
                                      </p:cBhvr>
                                      <p:to>
                                        <p:strVal val="visible"/>
                                      </p:to>
                                    </p:set>
                                    <p:animEffect transition="in" filter="fade">
                                      <p:cBhvr>
                                        <p:cTn id="69" dur="500"/>
                                        <p:tgtEl>
                                          <p:spTgt spid="558"/>
                                        </p:tgtEl>
                                      </p:cBhvr>
                                    </p:animEffect>
                                  </p:childTnLst>
                                </p:cTn>
                              </p:par>
                              <p:par>
                                <p:cTn id="70" presetID="22" presetClass="entr" presetSubtype="4" fill="hold" nodeType="withEffect">
                                  <p:stCondLst>
                                    <p:cond delay="1000"/>
                                  </p:stCondLst>
                                  <p:childTnLst>
                                    <p:set>
                                      <p:cBhvr>
                                        <p:cTn id="71" dur="1" fill="hold">
                                          <p:stCondLst>
                                            <p:cond delay="0"/>
                                          </p:stCondLst>
                                        </p:cTn>
                                        <p:tgtEl>
                                          <p:spTgt spid="518"/>
                                        </p:tgtEl>
                                        <p:attrNameLst>
                                          <p:attrName>style.visibility</p:attrName>
                                        </p:attrNameLst>
                                      </p:cBhvr>
                                      <p:to>
                                        <p:strVal val="visible"/>
                                      </p:to>
                                    </p:set>
                                    <p:animEffect transition="in" filter="wipe(down)">
                                      <p:cBhvr>
                                        <p:cTn id="72" dur="1000"/>
                                        <p:tgtEl>
                                          <p:spTgt spid="518"/>
                                        </p:tgtEl>
                                      </p:cBhvr>
                                    </p:animEffect>
                                  </p:childTnLst>
                                </p:cTn>
                              </p:par>
                              <p:par>
                                <p:cTn id="73" presetID="22" presetClass="entr" presetSubtype="4" fill="hold" nodeType="withEffect">
                                  <p:stCondLst>
                                    <p:cond delay="2900"/>
                                  </p:stCondLst>
                                  <p:childTnLst>
                                    <p:set>
                                      <p:cBhvr>
                                        <p:cTn id="74" dur="1" fill="hold">
                                          <p:stCondLst>
                                            <p:cond delay="0"/>
                                          </p:stCondLst>
                                        </p:cTn>
                                        <p:tgtEl>
                                          <p:spTgt spid="521"/>
                                        </p:tgtEl>
                                        <p:attrNameLst>
                                          <p:attrName>style.visibility</p:attrName>
                                        </p:attrNameLst>
                                      </p:cBhvr>
                                      <p:to>
                                        <p:strVal val="visible"/>
                                      </p:to>
                                    </p:set>
                                    <p:animEffect transition="in" filter="wipe(down)">
                                      <p:cBhvr>
                                        <p:cTn id="75" dur="1000"/>
                                        <p:tgtEl>
                                          <p:spTgt spid="521"/>
                                        </p:tgtEl>
                                      </p:cBhvr>
                                    </p:animEffect>
                                  </p:childTnLst>
                                </p:cTn>
                              </p:par>
                              <p:par>
                                <p:cTn id="76" presetID="22" presetClass="entr" presetSubtype="4" fill="hold" nodeType="withEffect">
                                  <p:stCondLst>
                                    <p:cond delay="1600"/>
                                  </p:stCondLst>
                                  <p:childTnLst>
                                    <p:set>
                                      <p:cBhvr>
                                        <p:cTn id="77" dur="1" fill="hold">
                                          <p:stCondLst>
                                            <p:cond delay="0"/>
                                          </p:stCondLst>
                                        </p:cTn>
                                        <p:tgtEl>
                                          <p:spTgt spid="508"/>
                                        </p:tgtEl>
                                        <p:attrNameLst>
                                          <p:attrName>style.visibility</p:attrName>
                                        </p:attrNameLst>
                                      </p:cBhvr>
                                      <p:to>
                                        <p:strVal val="visible"/>
                                      </p:to>
                                    </p:set>
                                    <p:animEffect transition="in" filter="wipe(down)">
                                      <p:cBhvr>
                                        <p:cTn id="78" dur="1000"/>
                                        <p:tgtEl>
                                          <p:spTgt spid="508"/>
                                        </p:tgtEl>
                                      </p:cBhvr>
                                    </p:animEffect>
                                  </p:childTnLst>
                                </p:cTn>
                              </p:par>
                              <p:par>
                                <p:cTn id="79" presetID="22" presetClass="entr" presetSubtype="4" fill="hold" nodeType="withEffect">
                                  <p:stCondLst>
                                    <p:cond delay="2500"/>
                                  </p:stCondLst>
                                  <p:childTnLst>
                                    <p:set>
                                      <p:cBhvr>
                                        <p:cTn id="80" dur="1" fill="hold">
                                          <p:stCondLst>
                                            <p:cond delay="0"/>
                                          </p:stCondLst>
                                        </p:cTn>
                                        <p:tgtEl>
                                          <p:spTgt spid="522"/>
                                        </p:tgtEl>
                                        <p:attrNameLst>
                                          <p:attrName>style.visibility</p:attrName>
                                        </p:attrNameLst>
                                      </p:cBhvr>
                                      <p:to>
                                        <p:strVal val="visible"/>
                                      </p:to>
                                    </p:set>
                                    <p:animEffect transition="in" filter="wipe(down)">
                                      <p:cBhvr>
                                        <p:cTn id="81" dur="1000"/>
                                        <p:tgtEl>
                                          <p:spTgt spid="522"/>
                                        </p:tgtEl>
                                      </p:cBhvr>
                                    </p:animEffect>
                                  </p:childTnLst>
                                </p:cTn>
                              </p:par>
                              <p:par>
                                <p:cTn id="82" presetID="22" presetClass="entr" presetSubtype="4" fill="hold" nodeType="withEffect">
                                  <p:stCondLst>
                                    <p:cond delay="1500"/>
                                  </p:stCondLst>
                                  <p:childTnLst>
                                    <p:set>
                                      <p:cBhvr>
                                        <p:cTn id="83" dur="1" fill="hold">
                                          <p:stCondLst>
                                            <p:cond delay="0"/>
                                          </p:stCondLst>
                                        </p:cTn>
                                        <p:tgtEl>
                                          <p:spTgt spid="513"/>
                                        </p:tgtEl>
                                        <p:attrNameLst>
                                          <p:attrName>style.visibility</p:attrName>
                                        </p:attrNameLst>
                                      </p:cBhvr>
                                      <p:to>
                                        <p:strVal val="visible"/>
                                      </p:to>
                                    </p:set>
                                    <p:animEffect transition="in" filter="wipe(down)">
                                      <p:cBhvr>
                                        <p:cTn id="84" dur="1000"/>
                                        <p:tgtEl>
                                          <p:spTgt spid="513"/>
                                        </p:tgtEl>
                                      </p:cBhvr>
                                    </p:animEffect>
                                  </p:childTnLst>
                                </p:cTn>
                              </p:par>
                              <p:par>
                                <p:cTn id="85" presetID="22" presetClass="entr" presetSubtype="4" fill="hold" nodeType="withEffect">
                                  <p:stCondLst>
                                    <p:cond delay="2000"/>
                                  </p:stCondLst>
                                  <p:childTnLst>
                                    <p:set>
                                      <p:cBhvr>
                                        <p:cTn id="86" dur="1" fill="hold">
                                          <p:stCondLst>
                                            <p:cond delay="0"/>
                                          </p:stCondLst>
                                        </p:cTn>
                                        <p:tgtEl>
                                          <p:spTgt spid="512"/>
                                        </p:tgtEl>
                                        <p:attrNameLst>
                                          <p:attrName>style.visibility</p:attrName>
                                        </p:attrNameLst>
                                      </p:cBhvr>
                                      <p:to>
                                        <p:strVal val="visible"/>
                                      </p:to>
                                    </p:set>
                                    <p:animEffect transition="in" filter="wipe(down)">
                                      <p:cBhvr>
                                        <p:cTn id="87" dur="1000"/>
                                        <p:tgtEl>
                                          <p:spTgt spid="512"/>
                                        </p:tgtEl>
                                      </p:cBhvr>
                                    </p:animEffect>
                                  </p:childTnLst>
                                </p:cTn>
                              </p:par>
                              <p:par>
                                <p:cTn id="88" presetID="22" presetClass="entr" presetSubtype="4" fill="hold" nodeType="withEffect">
                                  <p:stCondLst>
                                    <p:cond delay="3000"/>
                                  </p:stCondLst>
                                  <p:childTnLst>
                                    <p:set>
                                      <p:cBhvr>
                                        <p:cTn id="89" dur="1" fill="hold">
                                          <p:stCondLst>
                                            <p:cond delay="0"/>
                                          </p:stCondLst>
                                        </p:cTn>
                                        <p:tgtEl>
                                          <p:spTgt spid="525"/>
                                        </p:tgtEl>
                                        <p:attrNameLst>
                                          <p:attrName>style.visibility</p:attrName>
                                        </p:attrNameLst>
                                      </p:cBhvr>
                                      <p:to>
                                        <p:strVal val="visible"/>
                                      </p:to>
                                    </p:set>
                                    <p:animEffect transition="in" filter="wipe(down)">
                                      <p:cBhvr>
                                        <p:cTn id="90" dur="1000"/>
                                        <p:tgtEl>
                                          <p:spTgt spid="525"/>
                                        </p:tgtEl>
                                      </p:cBhvr>
                                    </p:animEffect>
                                  </p:childTnLst>
                                </p:cTn>
                              </p:par>
                              <p:par>
                                <p:cTn id="91" presetID="22" presetClass="entr" presetSubtype="4" fill="hold" nodeType="withEffect">
                                  <p:stCondLst>
                                    <p:cond delay="1700"/>
                                  </p:stCondLst>
                                  <p:childTnLst>
                                    <p:set>
                                      <p:cBhvr>
                                        <p:cTn id="92" dur="1" fill="hold">
                                          <p:stCondLst>
                                            <p:cond delay="0"/>
                                          </p:stCondLst>
                                        </p:cTn>
                                        <p:tgtEl>
                                          <p:spTgt spid="519"/>
                                        </p:tgtEl>
                                        <p:attrNameLst>
                                          <p:attrName>style.visibility</p:attrName>
                                        </p:attrNameLst>
                                      </p:cBhvr>
                                      <p:to>
                                        <p:strVal val="visible"/>
                                      </p:to>
                                    </p:set>
                                    <p:animEffect transition="in" filter="wipe(down)">
                                      <p:cBhvr>
                                        <p:cTn id="93" dur="1000"/>
                                        <p:tgtEl>
                                          <p:spTgt spid="519"/>
                                        </p:tgtEl>
                                      </p:cBhvr>
                                    </p:animEffect>
                                  </p:childTnLst>
                                </p:cTn>
                              </p:par>
                              <p:par>
                                <p:cTn id="94" presetID="22" presetClass="entr" presetSubtype="4" fill="hold" nodeType="withEffect">
                                  <p:stCondLst>
                                    <p:cond delay="2500"/>
                                  </p:stCondLst>
                                  <p:childTnLst>
                                    <p:set>
                                      <p:cBhvr>
                                        <p:cTn id="95" dur="1" fill="hold">
                                          <p:stCondLst>
                                            <p:cond delay="0"/>
                                          </p:stCondLst>
                                        </p:cTn>
                                        <p:tgtEl>
                                          <p:spTgt spid="526"/>
                                        </p:tgtEl>
                                        <p:attrNameLst>
                                          <p:attrName>style.visibility</p:attrName>
                                        </p:attrNameLst>
                                      </p:cBhvr>
                                      <p:to>
                                        <p:strVal val="visible"/>
                                      </p:to>
                                    </p:set>
                                    <p:animEffect transition="in" filter="wipe(down)">
                                      <p:cBhvr>
                                        <p:cTn id="96" dur="1000"/>
                                        <p:tgtEl>
                                          <p:spTgt spid="526"/>
                                        </p:tgtEl>
                                      </p:cBhvr>
                                    </p:animEffect>
                                  </p:childTnLst>
                                </p:cTn>
                              </p:par>
                              <p:par>
                                <p:cTn id="97" presetID="22" presetClass="entr" presetSubtype="4" fill="hold" nodeType="withEffect">
                                  <p:stCondLst>
                                    <p:cond delay="3000"/>
                                  </p:stCondLst>
                                  <p:childTnLst>
                                    <p:set>
                                      <p:cBhvr>
                                        <p:cTn id="98" dur="1" fill="hold">
                                          <p:stCondLst>
                                            <p:cond delay="0"/>
                                          </p:stCondLst>
                                        </p:cTn>
                                        <p:tgtEl>
                                          <p:spTgt spid="504"/>
                                        </p:tgtEl>
                                        <p:attrNameLst>
                                          <p:attrName>style.visibility</p:attrName>
                                        </p:attrNameLst>
                                      </p:cBhvr>
                                      <p:to>
                                        <p:strVal val="visible"/>
                                      </p:to>
                                    </p:set>
                                    <p:animEffect transition="in" filter="wipe(down)">
                                      <p:cBhvr>
                                        <p:cTn id="99" dur="1000"/>
                                        <p:tgtEl>
                                          <p:spTgt spid="504"/>
                                        </p:tgtEl>
                                      </p:cBhvr>
                                    </p:animEffect>
                                  </p:childTnLst>
                                </p:cTn>
                              </p:par>
                              <p:par>
                                <p:cTn id="100" presetID="22" presetClass="entr" presetSubtype="4" fill="hold" nodeType="withEffect">
                                  <p:stCondLst>
                                    <p:cond delay="1600"/>
                                  </p:stCondLst>
                                  <p:childTnLst>
                                    <p:set>
                                      <p:cBhvr>
                                        <p:cTn id="101" dur="1" fill="hold">
                                          <p:stCondLst>
                                            <p:cond delay="0"/>
                                          </p:stCondLst>
                                        </p:cTn>
                                        <p:tgtEl>
                                          <p:spTgt spid="503"/>
                                        </p:tgtEl>
                                        <p:attrNameLst>
                                          <p:attrName>style.visibility</p:attrName>
                                        </p:attrNameLst>
                                      </p:cBhvr>
                                      <p:to>
                                        <p:strVal val="visible"/>
                                      </p:to>
                                    </p:set>
                                    <p:animEffect transition="in" filter="wipe(down)">
                                      <p:cBhvr>
                                        <p:cTn id="102" dur="1000"/>
                                        <p:tgtEl>
                                          <p:spTgt spid="503"/>
                                        </p:tgtEl>
                                      </p:cBhvr>
                                    </p:animEffect>
                                  </p:childTnLst>
                                </p:cTn>
                              </p:par>
                              <p:par>
                                <p:cTn id="103" presetID="22" presetClass="entr" presetSubtype="4" fill="hold" nodeType="withEffect">
                                  <p:stCondLst>
                                    <p:cond delay="2700"/>
                                  </p:stCondLst>
                                  <p:childTnLst>
                                    <p:set>
                                      <p:cBhvr>
                                        <p:cTn id="104" dur="1" fill="hold">
                                          <p:stCondLst>
                                            <p:cond delay="0"/>
                                          </p:stCondLst>
                                        </p:cTn>
                                        <p:tgtEl>
                                          <p:spTgt spid="502"/>
                                        </p:tgtEl>
                                        <p:attrNameLst>
                                          <p:attrName>style.visibility</p:attrName>
                                        </p:attrNameLst>
                                      </p:cBhvr>
                                      <p:to>
                                        <p:strVal val="visible"/>
                                      </p:to>
                                    </p:set>
                                    <p:animEffect transition="in" filter="wipe(down)">
                                      <p:cBhvr>
                                        <p:cTn id="105" dur="1000"/>
                                        <p:tgtEl>
                                          <p:spTgt spid="502"/>
                                        </p:tgtEl>
                                      </p:cBhvr>
                                    </p:animEffect>
                                  </p:childTnLst>
                                </p:cTn>
                              </p:par>
                              <p:par>
                                <p:cTn id="106" presetID="22" presetClass="entr" presetSubtype="4" fill="hold" nodeType="withEffect">
                                  <p:stCondLst>
                                    <p:cond delay="1300"/>
                                  </p:stCondLst>
                                  <p:childTnLst>
                                    <p:set>
                                      <p:cBhvr>
                                        <p:cTn id="107" dur="1" fill="hold">
                                          <p:stCondLst>
                                            <p:cond delay="0"/>
                                          </p:stCondLst>
                                        </p:cTn>
                                        <p:tgtEl>
                                          <p:spTgt spid="524"/>
                                        </p:tgtEl>
                                        <p:attrNameLst>
                                          <p:attrName>style.visibility</p:attrName>
                                        </p:attrNameLst>
                                      </p:cBhvr>
                                      <p:to>
                                        <p:strVal val="visible"/>
                                      </p:to>
                                    </p:set>
                                    <p:animEffect transition="in" filter="wipe(down)">
                                      <p:cBhvr>
                                        <p:cTn id="108" dur="1000"/>
                                        <p:tgtEl>
                                          <p:spTgt spid="524"/>
                                        </p:tgtEl>
                                      </p:cBhvr>
                                    </p:animEffect>
                                  </p:childTnLst>
                                </p:cTn>
                              </p:par>
                              <p:par>
                                <p:cTn id="109" presetID="22" presetClass="entr" presetSubtype="4" fill="hold" nodeType="withEffect">
                                  <p:stCondLst>
                                    <p:cond delay="2300"/>
                                  </p:stCondLst>
                                  <p:childTnLst>
                                    <p:set>
                                      <p:cBhvr>
                                        <p:cTn id="110" dur="1" fill="hold">
                                          <p:stCondLst>
                                            <p:cond delay="0"/>
                                          </p:stCondLst>
                                        </p:cTn>
                                        <p:tgtEl>
                                          <p:spTgt spid="511"/>
                                        </p:tgtEl>
                                        <p:attrNameLst>
                                          <p:attrName>style.visibility</p:attrName>
                                        </p:attrNameLst>
                                      </p:cBhvr>
                                      <p:to>
                                        <p:strVal val="visible"/>
                                      </p:to>
                                    </p:set>
                                    <p:animEffect transition="in" filter="wipe(down)">
                                      <p:cBhvr>
                                        <p:cTn id="111" dur="1000"/>
                                        <p:tgtEl>
                                          <p:spTgt spid="511"/>
                                        </p:tgtEl>
                                      </p:cBhvr>
                                    </p:animEffect>
                                  </p:childTnLst>
                                </p:cTn>
                              </p:par>
                              <p:par>
                                <p:cTn id="112" presetID="22" presetClass="entr" presetSubtype="4" fill="hold" nodeType="withEffect">
                                  <p:stCondLst>
                                    <p:cond delay="2700"/>
                                  </p:stCondLst>
                                  <p:childTnLst>
                                    <p:set>
                                      <p:cBhvr>
                                        <p:cTn id="113" dur="1" fill="hold">
                                          <p:stCondLst>
                                            <p:cond delay="0"/>
                                          </p:stCondLst>
                                        </p:cTn>
                                        <p:tgtEl>
                                          <p:spTgt spid="515"/>
                                        </p:tgtEl>
                                        <p:attrNameLst>
                                          <p:attrName>style.visibility</p:attrName>
                                        </p:attrNameLst>
                                      </p:cBhvr>
                                      <p:to>
                                        <p:strVal val="visible"/>
                                      </p:to>
                                    </p:set>
                                    <p:animEffect transition="in" filter="wipe(down)">
                                      <p:cBhvr>
                                        <p:cTn id="114" dur="1000"/>
                                        <p:tgtEl>
                                          <p:spTgt spid="515"/>
                                        </p:tgtEl>
                                      </p:cBhvr>
                                    </p:animEffect>
                                  </p:childTnLst>
                                </p:cTn>
                              </p:par>
                              <p:par>
                                <p:cTn id="115" presetID="22" presetClass="entr" presetSubtype="4" fill="hold" nodeType="withEffect">
                                  <p:stCondLst>
                                    <p:cond delay="1400"/>
                                  </p:stCondLst>
                                  <p:childTnLst>
                                    <p:set>
                                      <p:cBhvr>
                                        <p:cTn id="116" dur="1" fill="hold">
                                          <p:stCondLst>
                                            <p:cond delay="0"/>
                                          </p:stCondLst>
                                        </p:cTn>
                                        <p:tgtEl>
                                          <p:spTgt spid="501"/>
                                        </p:tgtEl>
                                        <p:attrNameLst>
                                          <p:attrName>style.visibility</p:attrName>
                                        </p:attrNameLst>
                                      </p:cBhvr>
                                      <p:to>
                                        <p:strVal val="visible"/>
                                      </p:to>
                                    </p:set>
                                    <p:animEffect transition="in" filter="wipe(down)">
                                      <p:cBhvr>
                                        <p:cTn id="117" dur="1300"/>
                                        <p:tgtEl>
                                          <p:spTgt spid="501"/>
                                        </p:tgtEl>
                                      </p:cBhvr>
                                    </p:animEffect>
                                  </p:childTnLst>
                                </p:cTn>
                              </p:par>
                              <p:par>
                                <p:cTn id="118" presetID="22" presetClass="entr" presetSubtype="4" fill="hold" nodeType="withEffect">
                                  <p:stCondLst>
                                    <p:cond delay="2500"/>
                                  </p:stCondLst>
                                  <p:childTnLst>
                                    <p:set>
                                      <p:cBhvr>
                                        <p:cTn id="119" dur="1" fill="hold">
                                          <p:stCondLst>
                                            <p:cond delay="0"/>
                                          </p:stCondLst>
                                        </p:cTn>
                                        <p:tgtEl>
                                          <p:spTgt spid="500"/>
                                        </p:tgtEl>
                                        <p:attrNameLst>
                                          <p:attrName>style.visibility</p:attrName>
                                        </p:attrNameLst>
                                      </p:cBhvr>
                                      <p:to>
                                        <p:strVal val="visible"/>
                                      </p:to>
                                    </p:set>
                                    <p:animEffect transition="in" filter="wipe(down)">
                                      <p:cBhvr>
                                        <p:cTn id="120" dur="1000"/>
                                        <p:tgtEl>
                                          <p:spTgt spid="500"/>
                                        </p:tgtEl>
                                      </p:cBhvr>
                                    </p:animEffect>
                                  </p:childTnLst>
                                </p:cTn>
                              </p:par>
                              <p:par>
                                <p:cTn id="121" presetID="22" presetClass="entr" presetSubtype="4" fill="hold" nodeType="withEffect">
                                  <p:stCondLst>
                                    <p:cond delay="1900"/>
                                  </p:stCondLst>
                                  <p:childTnLst>
                                    <p:set>
                                      <p:cBhvr>
                                        <p:cTn id="122" dur="1" fill="hold">
                                          <p:stCondLst>
                                            <p:cond delay="0"/>
                                          </p:stCondLst>
                                        </p:cTn>
                                        <p:tgtEl>
                                          <p:spTgt spid="523"/>
                                        </p:tgtEl>
                                        <p:attrNameLst>
                                          <p:attrName>style.visibility</p:attrName>
                                        </p:attrNameLst>
                                      </p:cBhvr>
                                      <p:to>
                                        <p:strVal val="visible"/>
                                      </p:to>
                                    </p:set>
                                    <p:animEffect transition="in" filter="wipe(down)">
                                      <p:cBhvr>
                                        <p:cTn id="123" dur="900"/>
                                        <p:tgtEl>
                                          <p:spTgt spid="523"/>
                                        </p:tgtEl>
                                      </p:cBhvr>
                                    </p:animEffect>
                                  </p:childTnLst>
                                </p:cTn>
                              </p:par>
                              <p:par>
                                <p:cTn id="124" presetID="22" presetClass="entr" presetSubtype="4" fill="hold" nodeType="withEffect">
                                  <p:stCondLst>
                                    <p:cond delay="2000"/>
                                  </p:stCondLst>
                                  <p:childTnLst>
                                    <p:set>
                                      <p:cBhvr>
                                        <p:cTn id="125" dur="1" fill="hold">
                                          <p:stCondLst>
                                            <p:cond delay="0"/>
                                          </p:stCondLst>
                                        </p:cTn>
                                        <p:tgtEl>
                                          <p:spTgt spid="514"/>
                                        </p:tgtEl>
                                        <p:attrNameLst>
                                          <p:attrName>style.visibility</p:attrName>
                                        </p:attrNameLst>
                                      </p:cBhvr>
                                      <p:to>
                                        <p:strVal val="visible"/>
                                      </p:to>
                                    </p:set>
                                    <p:animEffect transition="in" filter="wipe(down)">
                                      <p:cBhvr>
                                        <p:cTn id="126" dur="1200"/>
                                        <p:tgtEl>
                                          <p:spTgt spid="514"/>
                                        </p:tgtEl>
                                      </p:cBhvr>
                                    </p:animEffect>
                                  </p:childTnLst>
                                </p:cTn>
                              </p:par>
                              <p:par>
                                <p:cTn id="127" presetID="10" presetClass="entr" presetSubtype="0" fill="hold" grpId="0" nodeType="withEffect">
                                  <p:stCondLst>
                                    <p:cond delay="1600"/>
                                  </p:stCondLst>
                                  <p:childTnLst>
                                    <p:set>
                                      <p:cBhvr>
                                        <p:cTn id="128" dur="1" fill="hold">
                                          <p:stCondLst>
                                            <p:cond delay="0"/>
                                          </p:stCondLst>
                                        </p:cTn>
                                        <p:tgtEl>
                                          <p:spTgt spid="531"/>
                                        </p:tgtEl>
                                        <p:attrNameLst>
                                          <p:attrName>style.visibility</p:attrName>
                                        </p:attrNameLst>
                                      </p:cBhvr>
                                      <p:to>
                                        <p:strVal val="visible"/>
                                      </p:to>
                                    </p:set>
                                    <p:animEffect transition="in" filter="fade">
                                      <p:cBhvr>
                                        <p:cTn id="129" dur="500"/>
                                        <p:tgtEl>
                                          <p:spTgt spid="531"/>
                                        </p:tgtEl>
                                      </p:cBhvr>
                                    </p:animEffect>
                                  </p:childTnLst>
                                </p:cTn>
                              </p:par>
                              <p:par>
                                <p:cTn id="130" presetID="10" presetClass="entr" presetSubtype="0" fill="hold" grpId="0" nodeType="withEffect">
                                  <p:stCondLst>
                                    <p:cond delay="1500"/>
                                  </p:stCondLst>
                                  <p:childTnLst>
                                    <p:set>
                                      <p:cBhvr>
                                        <p:cTn id="131" dur="1" fill="hold">
                                          <p:stCondLst>
                                            <p:cond delay="0"/>
                                          </p:stCondLst>
                                        </p:cTn>
                                        <p:tgtEl>
                                          <p:spTgt spid="530"/>
                                        </p:tgtEl>
                                        <p:attrNameLst>
                                          <p:attrName>style.visibility</p:attrName>
                                        </p:attrNameLst>
                                      </p:cBhvr>
                                      <p:to>
                                        <p:strVal val="visible"/>
                                      </p:to>
                                    </p:set>
                                    <p:animEffect transition="in" filter="fade">
                                      <p:cBhvr>
                                        <p:cTn id="132" dur="500"/>
                                        <p:tgtEl>
                                          <p:spTgt spid="530"/>
                                        </p:tgtEl>
                                      </p:cBhvr>
                                    </p:animEffect>
                                  </p:childTnLst>
                                </p:cTn>
                              </p:par>
                              <p:par>
                                <p:cTn id="133" presetID="10" presetClass="entr" presetSubtype="0" fill="hold" grpId="0" nodeType="withEffect">
                                  <p:stCondLst>
                                    <p:cond delay="1400"/>
                                  </p:stCondLst>
                                  <p:childTnLst>
                                    <p:set>
                                      <p:cBhvr>
                                        <p:cTn id="134" dur="1" fill="hold">
                                          <p:stCondLst>
                                            <p:cond delay="0"/>
                                          </p:stCondLst>
                                        </p:cTn>
                                        <p:tgtEl>
                                          <p:spTgt spid="546"/>
                                        </p:tgtEl>
                                        <p:attrNameLst>
                                          <p:attrName>style.visibility</p:attrName>
                                        </p:attrNameLst>
                                      </p:cBhvr>
                                      <p:to>
                                        <p:strVal val="visible"/>
                                      </p:to>
                                    </p:set>
                                    <p:animEffect transition="in" filter="fade">
                                      <p:cBhvr>
                                        <p:cTn id="135" dur="500"/>
                                        <p:tgtEl>
                                          <p:spTgt spid="546"/>
                                        </p:tgtEl>
                                      </p:cBhvr>
                                    </p:animEffect>
                                  </p:childTnLst>
                                </p:cTn>
                              </p:par>
                              <p:par>
                                <p:cTn id="136" presetID="10" presetClass="entr" presetSubtype="0" fill="hold" grpId="0" nodeType="withEffect">
                                  <p:stCondLst>
                                    <p:cond delay="1500"/>
                                  </p:stCondLst>
                                  <p:childTnLst>
                                    <p:set>
                                      <p:cBhvr>
                                        <p:cTn id="137" dur="1" fill="hold">
                                          <p:stCondLst>
                                            <p:cond delay="0"/>
                                          </p:stCondLst>
                                        </p:cTn>
                                        <p:tgtEl>
                                          <p:spTgt spid="545"/>
                                        </p:tgtEl>
                                        <p:attrNameLst>
                                          <p:attrName>style.visibility</p:attrName>
                                        </p:attrNameLst>
                                      </p:cBhvr>
                                      <p:to>
                                        <p:strVal val="visible"/>
                                      </p:to>
                                    </p:set>
                                    <p:animEffect transition="in" filter="fade">
                                      <p:cBhvr>
                                        <p:cTn id="138" dur="500"/>
                                        <p:tgtEl>
                                          <p:spTgt spid="545"/>
                                        </p:tgtEl>
                                      </p:cBhvr>
                                    </p:animEffect>
                                  </p:childTnLst>
                                </p:cTn>
                              </p:par>
                              <p:par>
                                <p:cTn id="139" presetID="10" presetClass="entr" presetSubtype="0" fill="hold" grpId="0" nodeType="withEffect">
                                  <p:stCondLst>
                                    <p:cond delay="1000"/>
                                  </p:stCondLst>
                                  <p:childTnLst>
                                    <p:set>
                                      <p:cBhvr>
                                        <p:cTn id="140" dur="1" fill="hold">
                                          <p:stCondLst>
                                            <p:cond delay="0"/>
                                          </p:stCondLst>
                                        </p:cTn>
                                        <p:tgtEl>
                                          <p:spTgt spid="543"/>
                                        </p:tgtEl>
                                        <p:attrNameLst>
                                          <p:attrName>style.visibility</p:attrName>
                                        </p:attrNameLst>
                                      </p:cBhvr>
                                      <p:to>
                                        <p:strVal val="visible"/>
                                      </p:to>
                                    </p:set>
                                    <p:animEffect transition="in" filter="fade">
                                      <p:cBhvr>
                                        <p:cTn id="141" dur="900"/>
                                        <p:tgtEl>
                                          <p:spTgt spid="543"/>
                                        </p:tgtEl>
                                      </p:cBhvr>
                                    </p:animEffect>
                                  </p:childTnLst>
                                </p:cTn>
                              </p:par>
                              <p:par>
                                <p:cTn id="142" presetID="10" presetClass="entr" presetSubtype="0" fill="hold" grpId="0" nodeType="withEffect">
                                  <p:stCondLst>
                                    <p:cond delay="1400"/>
                                  </p:stCondLst>
                                  <p:childTnLst>
                                    <p:set>
                                      <p:cBhvr>
                                        <p:cTn id="143" dur="1" fill="hold">
                                          <p:stCondLst>
                                            <p:cond delay="0"/>
                                          </p:stCondLst>
                                        </p:cTn>
                                        <p:tgtEl>
                                          <p:spTgt spid="547"/>
                                        </p:tgtEl>
                                        <p:attrNameLst>
                                          <p:attrName>style.visibility</p:attrName>
                                        </p:attrNameLst>
                                      </p:cBhvr>
                                      <p:to>
                                        <p:strVal val="visible"/>
                                      </p:to>
                                    </p:set>
                                    <p:animEffect transition="in" filter="fade">
                                      <p:cBhvr>
                                        <p:cTn id="144" dur="500"/>
                                        <p:tgtEl>
                                          <p:spTgt spid="547"/>
                                        </p:tgtEl>
                                      </p:cBhvr>
                                    </p:animEffect>
                                  </p:childTnLst>
                                </p:cTn>
                              </p:par>
                              <p:par>
                                <p:cTn id="145" presetID="22" presetClass="entr" presetSubtype="4" fill="hold" nodeType="withEffect">
                                  <p:stCondLst>
                                    <p:cond delay="1400"/>
                                  </p:stCondLst>
                                  <p:childTnLst>
                                    <p:set>
                                      <p:cBhvr>
                                        <p:cTn id="146" dur="1" fill="hold">
                                          <p:stCondLst>
                                            <p:cond delay="0"/>
                                          </p:stCondLst>
                                        </p:cTn>
                                        <p:tgtEl>
                                          <p:spTgt spid="37"/>
                                        </p:tgtEl>
                                        <p:attrNameLst>
                                          <p:attrName>style.visibility</p:attrName>
                                        </p:attrNameLst>
                                      </p:cBhvr>
                                      <p:to>
                                        <p:strVal val="visible"/>
                                      </p:to>
                                    </p:set>
                                    <p:animEffect transition="in" filter="wipe(down)">
                                      <p:cBhvr>
                                        <p:cTn id="147" dur="1100"/>
                                        <p:tgtEl>
                                          <p:spTgt spid="37"/>
                                        </p:tgtEl>
                                      </p:cBhvr>
                                    </p:animEffect>
                                  </p:childTnLst>
                                </p:cTn>
                              </p:par>
                              <p:par>
                                <p:cTn id="148" presetID="22" presetClass="entr" presetSubtype="4" fill="hold" nodeType="withEffect">
                                  <p:stCondLst>
                                    <p:cond delay="3000"/>
                                  </p:stCondLst>
                                  <p:childTnLst>
                                    <p:set>
                                      <p:cBhvr>
                                        <p:cTn id="149" dur="1" fill="hold">
                                          <p:stCondLst>
                                            <p:cond delay="0"/>
                                          </p:stCondLst>
                                        </p:cTn>
                                        <p:tgtEl>
                                          <p:spTgt spid="43"/>
                                        </p:tgtEl>
                                        <p:attrNameLst>
                                          <p:attrName>style.visibility</p:attrName>
                                        </p:attrNameLst>
                                      </p:cBhvr>
                                      <p:to>
                                        <p:strVal val="visible"/>
                                      </p:to>
                                    </p:set>
                                    <p:animEffect transition="in" filter="wipe(down)">
                                      <p:cBhvr>
                                        <p:cTn id="150" dur="1100"/>
                                        <p:tgtEl>
                                          <p:spTgt spid="43"/>
                                        </p:tgtEl>
                                      </p:cBhvr>
                                    </p:animEffect>
                                  </p:childTnLst>
                                </p:cTn>
                              </p:par>
                              <p:par>
                                <p:cTn id="151" presetID="22" presetClass="entr" presetSubtype="4" fill="hold" nodeType="withEffect">
                                  <p:stCondLst>
                                    <p:cond delay="1500"/>
                                  </p:stCondLst>
                                  <p:childTnLst>
                                    <p:set>
                                      <p:cBhvr>
                                        <p:cTn id="152" dur="1" fill="hold">
                                          <p:stCondLst>
                                            <p:cond delay="0"/>
                                          </p:stCondLst>
                                        </p:cTn>
                                        <p:tgtEl>
                                          <p:spTgt spid="28"/>
                                        </p:tgtEl>
                                        <p:attrNameLst>
                                          <p:attrName>style.visibility</p:attrName>
                                        </p:attrNameLst>
                                      </p:cBhvr>
                                      <p:to>
                                        <p:strVal val="visible"/>
                                      </p:to>
                                    </p:set>
                                    <p:animEffect transition="in" filter="wipe(down)">
                                      <p:cBhvr>
                                        <p:cTn id="153" dur="1100"/>
                                        <p:tgtEl>
                                          <p:spTgt spid="28"/>
                                        </p:tgtEl>
                                      </p:cBhvr>
                                    </p:animEffect>
                                  </p:childTnLst>
                                </p:cTn>
                              </p:par>
                              <p:par>
                                <p:cTn id="154" presetID="22" presetClass="entr" presetSubtype="4" fill="hold" nodeType="withEffect">
                                  <p:stCondLst>
                                    <p:cond delay="2000"/>
                                  </p:stCondLst>
                                  <p:childTnLst>
                                    <p:set>
                                      <p:cBhvr>
                                        <p:cTn id="155" dur="1" fill="hold">
                                          <p:stCondLst>
                                            <p:cond delay="0"/>
                                          </p:stCondLst>
                                        </p:cTn>
                                        <p:tgtEl>
                                          <p:spTgt spid="31"/>
                                        </p:tgtEl>
                                        <p:attrNameLst>
                                          <p:attrName>style.visibility</p:attrName>
                                        </p:attrNameLst>
                                      </p:cBhvr>
                                      <p:to>
                                        <p:strVal val="visible"/>
                                      </p:to>
                                    </p:set>
                                    <p:animEffect transition="in" filter="wipe(down)">
                                      <p:cBhvr>
                                        <p:cTn id="156" dur="1100"/>
                                        <p:tgtEl>
                                          <p:spTgt spid="31"/>
                                        </p:tgtEl>
                                      </p:cBhvr>
                                    </p:animEffect>
                                  </p:childTnLst>
                                </p:cTn>
                              </p:par>
                              <p:par>
                                <p:cTn id="157" presetID="22" presetClass="entr" presetSubtype="4" fill="hold" nodeType="withEffect">
                                  <p:stCondLst>
                                    <p:cond delay="1300"/>
                                  </p:stCondLst>
                                  <p:childTnLst>
                                    <p:set>
                                      <p:cBhvr>
                                        <p:cTn id="158" dur="1" fill="hold">
                                          <p:stCondLst>
                                            <p:cond delay="0"/>
                                          </p:stCondLst>
                                        </p:cTn>
                                        <p:tgtEl>
                                          <p:spTgt spid="34"/>
                                        </p:tgtEl>
                                        <p:attrNameLst>
                                          <p:attrName>style.visibility</p:attrName>
                                        </p:attrNameLst>
                                      </p:cBhvr>
                                      <p:to>
                                        <p:strVal val="visible"/>
                                      </p:to>
                                    </p:set>
                                    <p:animEffect transition="in" filter="wipe(down)">
                                      <p:cBhvr>
                                        <p:cTn id="159" dur="1100"/>
                                        <p:tgtEl>
                                          <p:spTgt spid="34"/>
                                        </p:tgtEl>
                                      </p:cBhvr>
                                    </p:animEffect>
                                  </p:childTnLst>
                                </p:cTn>
                              </p:par>
                              <p:par>
                                <p:cTn id="160" presetID="22" presetClass="entr" presetSubtype="4" fill="hold" nodeType="withEffect">
                                  <p:stCondLst>
                                    <p:cond delay="2200"/>
                                  </p:stCondLst>
                                  <p:childTnLst>
                                    <p:set>
                                      <p:cBhvr>
                                        <p:cTn id="161" dur="1" fill="hold">
                                          <p:stCondLst>
                                            <p:cond delay="0"/>
                                          </p:stCondLst>
                                        </p:cTn>
                                        <p:tgtEl>
                                          <p:spTgt spid="60"/>
                                        </p:tgtEl>
                                        <p:attrNameLst>
                                          <p:attrName>style.visibility</p:attrName>
                                        </p:attrNameLst>
                                      </p:cBhvr>
                                      <p:to>
                                        <p:strVal val="visible"/>
                                      </p:to>
                                    </p:set>
                                    <p:animEffect transition="in" filter="wipe(down)">
                                      <p:cBhvr>
                                        <p:cTn id="162" dur="1100"/>
                                        <p:tgtEl>
                                          <p:spTgt spid="60"/>
                                        </p:tgtEl>
                                      </p:cBhvr>
                                    </p:animEffect>
                                  </p:childTnLst>
                                </p:cTn>
                              </p:par>
                              <p:par>
                                <p:cTn id="163" presetID="22" presetClass="entr" presetSubtype="4" fill="hold" nodeType="withEffect">
                                  <p:stCondLst>
                                    <p:cond delay="1300"/>
                                  </p:stCondLst>
                                  <p:childTnLst>
                                    <p:set>
                                      <p:cBhvr>
                                        <p:cTn id="164" dur="1" fill="hold">
                                          <p:stCondLst>
                                            <p:cond delay="0"/>
                                          </p:stCondLst>
                                        </p:cTn>
                                        <p:tgtEl>
                                          <p:spTgt spid="55"/>
                                        </p:tgtEl>
                                        <p:attrNameLst>
                                          <p:attrName>style.visibility</p:attrName>
                                        </p:attrNameLst>
                                      </p:cBhvr>
                                      <p:to>
                                        <p:strVal val="visible"/>
                                      </p:to>
                                    </p:set>
                                    <p:animEffect transition="in" filter="wipe(down)">
                                      <p:cBhvr>
                                        <p:cTn id="165" dur="1100"/>
                                        <p:tgtEl>
                                          <p:spTgt spid="55"/>
                                        </p:tgtEl>
                                      </p:cBhvr>
                                    </p:animEffect>
                                  </p:childTnLst>
                                </p:cTn>
                              </p:par>
                              <p:par>
                                <p:cTn id="166" presetID="22" presetClass="entr" presetSubtype="4" fill="hold" nodeType="withEffect">
                                  <p:stCondLst>
                                    <p:cond delay="1300"/>
                                  </p:stCondLst>
                                  <p:childTnLst>
                                    <p:set>
                                      <p:cBhvr>
                                        <p:cTn id="167" dur="1" fill="hold">
                                          <p:stCondLst>
                                            <p:cond delay="0"/>
                                          </p:stCondLst>
                                        </p:cTn>
                                        <p:tgtEl>
                                          <p:spTgt spid="52"/>
                                        </p:tgtEl>
                                        <p:attrNameLst>
                                          <p:attrName>style.visibility</p:attrName>
                                        </p:attrNameLst>
                                      </p:cBhvr>
                                      <p:to>
                                        <p:strVal val="visible"/>
                                      </p:to>
                                    </p:set>
                                    <p:animEffect transition="in" filter="wipe(down)">
                                      <p:cBhvr>
                                        <p:cTn id="168" dur="1100"/>
                                        <p:tgtEl>
                                          <p:spTgt spid="52"/>
                                        </p:tgtEl>
                                      </p:cBhvr>
                                    </p:animEffect>
                                  </p:childTnLst>
                                </p:cTn>
                              </p:par>
                              <p:par>
                                <p:cTn id="169" presetID="22" presetClass="entr" presetSubtype="4" fill="hold" nodeType="withEffect">
                                  <p:stCondLst>
                                    <p:cond delay="1900"/>
                                  </p:stCondLst>
                                  <p:childTnLst>
                                    <p:set>
                                      <p:cBhvr>
                                        <p:cTn id="170" dur="1" fill="hold">
                                          <p:stCondLst>
                                            <p:cond delay="0"/>
                                          </p:stCondLst>
                                        </p:cTn>
                                        <p:tgtEl>
                                          <p:spTgt spid="20"/>
                                        </p:tgtEl>
                                        <p:attrNameLst>
                                          <p:attrName>style.visibility</p:attrName>
                                        </p:attrNameLst>
                                      </p:cBhvr>
                                      <p:to>
                                        <p:strVal val="visible"/>
                                      </p:to>
                                    </p:set>
                                    <p:animEffect transition="in" filter="wipe(down)">
                                      <p:cBhvr>
                                        <p:cTn id="171" dur="1100"/>
                                        <p:tgtEl>
                                          <p:spTgt spid="20"/>
                                        </p:tgtEl>
                                      </p:cBhvr>
                                    </p:animEffect>
                                  </p:childTnLst>
                                </p:cTn>
                              </p:par>
                              <p:par>
                                <p:cTn id="172" presetID="22" presetClass="entr" presetSubtype="4" fill="hold" nodeType="withEffect">
                                  <p:stCondLst>
                                    <p:cond delay="1700"/>
                                  </p:stCondLst>
                                  <p:childTnLst>
                                    <p:set>
                                      <p:cBhvr>
                                        <p:cTn id="173" dur="1" fill="hold">
                                          <p:stCondLst>
                                            <p:cond delay="0"/>
                                          </p:stCondLst>
                                        </p:cTn>
                                        <p:tgtEl>
                                          <p:spTgt spid="25"/>
                                        </p:tgtEl>
                                        <p:attrNameLst>
                                          <p:attrName>style.visibility</p:attrName>
                                        </p:attrNameLst>
                                      </p:cBhvr>
                                      <p:to>
                                        <p:strVal val="visible"/>
                                      </p:to>
                                    </p:set>
                                    <p:animEffect transition="in" filter="wipe(down)">
                                      <p:cBhvr>
                                        <p:cTn id="174" dur="1100"/>
                                        <p:tgtEl>
                                          <p:spTgt spid="25"/>
                                        </p:tgtEl>
                                      </p:cBhvr>
                                    </p:animEffect>
                                  </p:childTnLst>
                                </p:cTn>
                              </p:par>
                              <p:par>
                                <p:cTn id="175" presetID="22" presetClass="entr" presetSubtype="4" fill="hold" nodeType="withEffect">
                                  <p:stCondLst>
                                    <p:cond delay="1600"/>
                                  </p:stCondLst>
                                  <p:childTnLst>
                                    <p:set>
                                      <p:cBhvr>
                                        <p:cTn id="176" dur="1" fill="hold">
                                          <p:stCondLst>
                                            <p:cond delay="0"/>
                                          </p:stCondLst>
                                        </p:cTn>
                                        <p:tgtEl>
                                          <p:spTgt spid="67"/>
                                        </p:tgtEl>
                                        <p:attrNameLst>
                                          <p:attrName>style.visibility</p:attrName>
                                        </p:attrNameLst>
                                      </p:cBhvr>
                                      <p:to>
                                        <p:strVal val="visible"/>
                                      </p:to>
                                    </p:set>
                                    <p:animEffect transition="in" filter="wipe(down)">
                                      <p:cBhvr>
                                        <p:cTn id="177" dur="1100"/>
                                        <p:tgtEl>
                                          <p:spTgt spid="67"/>
                                        </p:tgtEl>
                                      </p:cBhvr>
                                    </p:animEffect>
                                  </p:childTnLst>
                                </p:cTn>
                              </p:par>
                              <p:par>
                                <p:cTn id="178" presetID="22" presetClass="entr" presetSubtype="4" fill="hold" nodeType="withEffect">
                                  <p:stCondLst>
                                    <p:cond delay="1900"/>
                                  </p:stCondLst>
                                  <p:childTnLst>
                                    <p:set>
                                      <p:cBhvr>
                                        <p:cTn id="179" dur="1" fill="hold">
                                          <p:stCondLst>
                                            <p:cond delay="0"/>
                                          </p:stCondLst>
                                        </p:cTn>
                                        <p:tgtEl>
                                          <p:spTgt spid="76"/>
                                        </p:tgtEl>
                                        <p:attrNameLst>
                                          <p:attrName>style.visibility</p:attrName>
                                        </p:attrNameLst>
                                      </p:cBhvr>
                                      <p:to>
                                        <p:strVal val="visible"/>
                                      </p:to>
                                    </p:set>
                                    <p:animEffect transition="in" filter="wipe(down)">
                                      <p:cBhvr>
                                        <p:cTn id="180" dur="1100"/>
                                        <p:tgtEl>
                                          <p:spTgt spid="76"/>
                                        </p:tgtEl>
                                      </p:cBhvr>
                                    </p:animEffect>
                                  </p:childTnLst>
                                </p:cTn>
                              </p:par>
                              <p:par>
                                <p:cTn id="181" presetID="22" presetClass="entr" presetSubtype="4" fill="hold" nodeType="withEffect">
                                  <p:stCondLst>
                                    <p:cond delay="1400"/>
                                  </p:stCondLst>
                                  <p:childTnLst>
                                    <p:set>
                                      <p:cBhvr>
                                        <p:cTn id="182" dur="1" fill="hold">
                                          <p:stCondLst>
                                            <p:cond delay="0"/>
                                          </p:stCondLst>
                                        </p:cTn>
                                        <p:tgtEl>
                                          <p:spTgt spid="78"/>
                                        </p:tgtEl>
                                        <p:attrNameLst>
                                          <p:attrName>style.visibility</p:attrName>
                                        </p:attrNameLst>
                                      </p:cBhvr>
                                      <p:to>
                                        <p:strVal val="visible"/>
                                      </p:to>
                                    </p:set>
                                    <p:animEffect transition="in" filter="wipe(down)">
                                      <p:cBhvr>
                                        <p:cTn id="183" dur="1100"/>
                                        <p:tgtEl>
                                          <p:spTgt spid="78"/>
                                        </p:tgtEl>
                                      </p:cBhvr>
                                    </p:animEffect>
                                  </p:childTnLst>
                                </p:cTn>
                              </p:par>
                              <p:par>
                                <p:cTn id="184" presetID="22" presetClass="entr" presetSubtype="4" fill="hold" nodeType="withEffect">
                                  <p:stCondLst>
                                    <p:cond delay="1700"/>
                                  </p:stCondLst>
                                  <p:childTnLst>
                                    <p:set>
                                      <p:cBhvr>
                                        <p:cTn id="185" dur="1" fill="hold">
                                          <p:stCondLst>
                                            <p:cond delay="0"/>
                                          </p:stCondLst>
                                        </p:cTn>
                                        <p:tgtEl>
                                          <p:spTgt spid="19"/>
                                        </p:tgtEl>
                                        <p:attrNameLst>
                                          <p:attrName>style.visibility</p:attrName>
                                        </p:attrNameLst>
                                      </p:cBhvr>
                                      <p:to>
                                        <p:strVal val="visible"/>
                                      </p:to>
                                    </p:set>
                                    <p:animEffect transition="in" filter="wipe(down)">
                                      <p:cBhvr>
                                        <p:cTn id="186" dur="1100"/>
                                        <p:tgtEl>
                                          <p:spTgt spid="19"/>
                                        </p:tgtEl>
                                      </p:cBhvr>
                                    </p:animEffect>
                                  </p:childTnLst>
                                </p:cTn>
                              </p:par>
                              <p:par>
                                <p:cTn id="187" presetID="22" presetClass="entr" presetSubtype="4" fill="hold" nodeType="withEffect">
                                  <p:stCondLst>
                                    <p:cond delay="1500"/>
                                  </p:stCondLst>
                                  <p:childTnLst>
                                    <p:set>
                                      <p:cBhvr>
                                        <p:cTn id="188" dur="1" fill="hold">
                                          <p:stCondLst>
                                            <p:cond delay="0"/>
                                          </p:stCondLst>
                                        </p:cTn>
                                        <p:tgtEl>
                                          <p:spTgt spid="49"/>
                                        </p:tgtEl>
                                        <p:attrNameLst>
                                          <p:attrName>style.visibility</p:attrName>
                                        </p:attrNameLst>
                                      </p:cBhvr>
                                      <p:to>
                                        <p:strVal val="visible"/>
                                      </p:to>
                                    </p:set>
                                    <p:animEffect transition="in" filter="wipe(down)">
                                      <p:cBhvr>
                                        <p:cTn id="189" dur="1100"/>
                                        <p:tgtEl>
                                          <p:spTgt spid="49"/>
                                        </p:tgtEl>
                                      </p:cBhvr>
                                    </p:animEffect>
                                  </p:childTnLst>
                                </p:cTn>
                              </p:par>
                              <p:par>
                                <p:cTn id="190" presetID="22" presetClass="entr" presetSubtype="4" fill="hold" nodeType="withEffect">
                                  <p:stCondLst>
                                    <p:cond delay="2300"/>
                                  </p:stCondLst>
                                  <p:childTnLst>
                                    <p:set>
                                      <p:cBhvr>
                                        <p:cTn id="191" dur="1" fill="hold">
                                          <p:stCondLst>
                                            <p:cond delay="0"/>
                                          </p:stCondLst>
                                        </p:cTn>
                                        <p:tgtEl>
                                          <p:spTgt spid="63"/>
                                        </p:tgtEl>
                                        <p:attrNameLst>
                                          <p:attrName>style.visibility</p:attrName>
                                        </p:attrNameLst>
                                      </p:cBhvr>
                                      <p:to>
                                        <p:strVal val="visible"/>
                                      </p:to>
                                    </p:set>
                                    <p:animEffect transition="in" filter="wipe(down)">
                                      <p:cBhvr>
                                        <p:cTn id="192" dur="1100"/>
                                        <p:tgtEl>
                                          <p:spTgt spid="63"/>
                                        </p:tgtEl>
                                      </p:cBhvr>
                                    </p:animEffect>
                                  </p:childTnLst>
                                </p:cTn>
                              </p:par>
                              <p:par>
                                <p:cTn id="193" presetID="22" presetClass="entr" presetSubtype="4" fill="hold" nodeType="withEffect">
                                  <p:stCondLst>
                                    <p:cond delay="1500"/>
                                  </p:stCondLst>
                                  <p:childTnLst>
                                    <p:set>
                                      <p:cBhvr>
                                        <p:cTn id="194" dur="1" fill="hold">
                                          <p:stCondLst>
                                            <p:cond delay="0"/>
                                          </p:stCondLst>
                                        </p:cTn>
                                        <p:tgtEl>
                                          <p:spTgt spid="72"/>
                                        </p:tgtEl>
                                        <p:attrNameLst>
                                          <p:attrName>style.visibility</p:attrName>
                                        </p:attrNameLst>
                                      </p:cBhvr>
                                      <p:to>
                                        <p:strVal val="visible"/>
                                      </p:to>
                                    </p:set>
                                    <p:animEffect transition="in" filter="wipe(down)">
                                      <p:cBhvr>
                                        <p:cTn id="195" dur="1100"/>
                                        <p:tgtEl>
                                          <p:spTgt spid="72"/>
                                        </p:tgtEl>
                                      </p:cBhvr>
                                    </p:animEffect>
                                  </p:childTnLst>
                                </p:cTn>
                              </p:par>
                              <p:par>
                                <p:cTn id="196" presetID="22" presetClass="entr" presetSubtype="4" fill="hold" nodeType="withEffect">
                                  <p:stCondLst>
                                    <p:cond delay="1700"/>
                                  </p:stCondLst>
                                  <p:childTnLst>
                                    <p:set>
                                      <p:cBhvr>
                                        <p:cTn id="197" dur="1" fill="hold">
                                          <p:stCondLst>
                                            <p:cond delay="0"/>
                                          </p:stCondLst>
                                        </p:cTn>
                                        <p:tgtEl>
                                          <p:spTgt spid="221"/>
                                        </p:tgtEl>
                                        <p:attrNameLst>
                                          <p:attrName>style.visibility</p:attrName>
                                        </p:attrNameLst>
                                      </p:cBhvr>
                                      <p:to>
                                        <p:strVal val="visible"/>
                                      </p:to>
                                    </p:set>
                                    <p:animEffect transition="in" filter="wipe(down)">
                                      <p:cBhvr>
                                        <p:cTn id="198" dur="1100"/>
                                        <p:tgtEl>
                                          <p:spTgt spid="221"/>
                                        </p:tgtEl>
                                      </p:cBhvr>
                                    </p:animEffect>
                                  </p:childTnLst>
                                </p:cTn>
                              </p:par>
                              <p:par>
                                <p:cTn id="199" presetID="22" presetClass="entr" presetSubtype="4" fill="hold" nodeType="withEffect">
                                  <p:stCondLst>
                                    <p:cond delay="2000"/>
                                  </p:stCondLst>
                                  <p:childTnLst>
                                    <p:set>
                                      <p:cBhvr>
                                        <p:cTn id="200" dur="1" fill="hold">
                                          <p:stCondLst>
                                            <p:cond delay="0"/>
                                          </p:stCondLst>
                                        </p:cTn>
                                        <p:tgtEl>
                                          <p:spTgt spid="87"/>
                                        </p:tgtEl>
                                        <p:attrNameLst>
                                          <p:attrName>style.visibility</p:attrName>
                                        </p:attrNameLst>
                                      </p:cBhvr>
                                      <p:to>
                                        <p:strVal val="visible"/>
                                      </p:to>
                                    </p:set>
                                    <p:animEffect transition="in" filter="wipe(down)">
                                      <p:cBhvr>
                                        <p:cTn id="201" dur="1100"/>
                                        <p:tgtEl>
                                          <p:spTgt spid="87"/>
                                        </p:tgtEl>
                                      </p:cBhvr>
                                    </p:animEffect>
                                  </p:childTnLst>
                                </p:cTn>
                              </p:par>
                              <p:par>
                                <p:cTn id="202" presetID="22" presetClass="entr" presetSubtype="4" fill="hold" nodeType="withEffect">
                                  <p:stCondLst>
                                    <p:cond delay="1100"/>
                                  </p:stCondLst>
                                  <p:childTnLst>
                                    <p:set>
                                      <p:cBhvr>
                                        <p:cTn id="203" dur="1" fill="hold">
                                          <p:stCondLst>
                                            <p:cond delay="0"/>
                                          </p:stCondLst>
                                        </p:cTn>
                                        <p:tgtEl>
                                          <p:spTgt spid="69"/>
                                        </p:tgtEl>
                                        <p:attrNameLst>
                                          <p:attrName>style.visibility</p:attrName>
                                        </p:attrNameLst>
                                      </p:cBhvr>
                                      <p:to>
                                        <p:strVal val="visible"/>
                                      </p:to>
                                    </p:set>
                                    <p:animEffect transition="in" filter="wipe(down)">
                                      <p:cBhvr>
                                        <p:cTn id="204" dur="1100"/>
                                        <p:tgtEl>
                                          <p:spTgt spid="69"/>
                                        </p:tgtEl>
                                      </p:cBhvr>
                                    </p:animEffect>
                                  </p:childTnLst>
                                </p:cTn>
                              </p:par>
                              <p:par>
                                <p:cTn id="205" presetID="10" presetClass="entr" presetSubtype="0" fill="hold" grpId="0" nodeType="withEffect">
                                  <p:stCondLst>
                                    <p:cond delay="1000"/>
                                  </p:stCondLst>
                                  <p:childTnLst>
                                    <p:set>
                                      <p:cBhvr>
                                        <p:cTn id="206" dur="1" fill="hold">
                                          <p:stCondLst>
                                            <p:cond delay="0"/>
                                          </p:stCondLst>
                                        </p:cTn>
                                        <p:tgtEl>
                                          <p:spTgt spid="95"/>
                                        </p:tgtEl>
                                        <p:attrNameLst>
                                          <p:attrName>style.visibility</p:attrName>
                                        </p:attrNameLst>
                                      </p:cBhvr>
                                      <p:to>
                                        <p:strVal val="visible"/>
                                      </p:to>
                                    </p:set>
                                    <p:animEffect transition="in" filter="fade">
                                      <p:cBhvr>
                                        <p:cTn id="207" dur="500"/>
                                        <p:tgtEl>
                                          <p:spTgt spid="95"/>
                                        </p:tgtEl>
                                      </p:cBhvr>
                                    </p:animEffect>
                                  </p:childTnLst>
                                </p:cTn>
                              </p:par>
                              <p:par>
                                <p:cTn id="208" presetID="10" presetClass="entr" presetSubtype="0" fill="hold" grpId="0" nodeType="withEffect">
                                  <p:stCondLst>
                                    <p:cond delay="1000"/>
                                  </p:stCondLst>
                                  <p:childTnLst>
                                    <p:set>
                                      <p:cBhvr>
                                        <p:cTn id="209" dur="1" fill="hold">
                                          <p:stCondLst>
                                            <p:cond delay="0"/>
                                          </p:stCondLst>
                                        </p:cTn>
                                        <p:tgtEl>
                                          <p:spTgt spid="127"/>
                                        </p:tgtEl>
                                        <p:attrNameLst>
                                          <p:attrName>style.visibility</p:attrName>
                                        </p:attrNameLst>
                                      </p:cBhvr>
                                      <p:to>
                                        <p:strVal val="visible"/>
                                      </p:to>
                                    </p:set>
                                    <p:animEffect transition="in" filter="fade">
                                      <p:cBhvr>
                                        <p:cTn id="210" dur="500"/>
                                        <p:tgtEl>
                                          <p:spTgt spid="127"/>
                                        </p:tgtEl>
                                      </p:cBhvr>
                                    </p:animEffect>
                                  </p:childTnLst>
                                </p:cTn>
                              </p:par>
                              <p:par>
                                <p:cTn id="211" presetID="10" presetClass="entr" presetSubtype="0" fill="hold" grpId="0" nodeType="withEffect">
                                  <p:stCondLst>
                                    <p:cond delay="1000"/>
                                  </p:stCondLst>
                                  <p:childTnLst>
                                    <p:set>
                                      <p:cBhvr>
                                        <p:cTn id="212" dur="1" fill="hold">
                                          <p:stCondLst>
                                            <p:cond delay="0"/>
                                          </p:stCondLst>
                                        </p:cTn>
                                        <p:tgtEl>
                                          <p:spTgt spid="103"/>
                                        </p:tgtEl>
                                        <p:attrNameLst>
                                          <p:attrName>style.visibility</p:attrName>
                                        </p:attrNameLst>
                                      </p:cBhvr>
                                      <p:to>
                                        <p:strVal val="visible"/>
                                      </p:to>
                                    </p:set>
                                    <p:animEffect transition="in" filter="fade">
                                      <p:cBhvr>
                                        <p:cTn id="213" dur="500"/>
                                        <p:tgtEl>
                                          <p:spTgt spid="103"/>
                                        </p:tgtEl>
                                      </p:cBhvr>
                                    </p:animEffect>
                                  </p:childTnLst>
                                </p:cTn>
                              </p:par>
                              <p:par>
                                <p:cTn id="214" presetID="10" presetClass="entr" presetSubtype="0" fill="hold" grpId="0" nodeType="withEffect">
                                  <p:stCondLst>
                                    <p:cond delay="1000"/>
                                  </p:stCondLst>
                                  <p:childTnLst>
                                    <p:set>
                                      <p:cBhvr>
                                        <p:cTn id="215" dur="1" fill="hold">
                                          <p:stCondLst>
                                            <p:cond delay="0"/>
                                          </p:stCondLst>
                                        </p:cTn>
                                        <p:tgtEl>
                                          <p:spTgt spid="300"/>
                                        </p:tgtEl>
                                        <p:attrNameLst>
                                          <p:attrName>style.visibility</p:attrName>
                                        </p:attrNameLst>
                                      </p:cBhvr>
                                      <p:to>
                                        <p:strVal val="visible"/>
                                      </p:to>
                                    </p:set>
                                    <p:animEffect transition="in" filter="fade">
                                      <p:cBhvr>
                                        <p:cTn id="216" dur="500"/>
                                        <p:tgtEl>
                                          <p:spTgt spid="300"/>
                                        </p:tgtEl>
                                      </p:cBhvr>
                                    </p:animEffect>
                                  </p:childTnLst>
                                </p:cTn>
                              </p:par>
                              <p:par>
                                <p:cTn id="217" presetID="10" presetClass="entr" presetSubtype="0" fill="hold" grpId="0" nodeType="withEffect">
                                  <p:stCondLst>
                                    <p:cond delay="1000"/>
                                  </p:stCondLst>
                                  <p:childTnLst>
                                    <p:set>
                                      <p:cBhvr>
                                        <p:cTn id="218" dur="1" fill="hold">
                                          <p:stCondLst>
                                            <p:cond delay="0"/>
                                          </p:stCondLst>
                                        </p:cTn>
                                        <p:tgtEl>
                                          <p:spTgt spid="316"/>
                                        </p:tgtEl>
                                        <p:attrNameLst>
                                          <p:attrName>style.visibility</p:attrName>
                                        </p:attrNameLst>
                                      </p:cBhvr>
                                      <p:to>
                                        <p:strVal val="visible"/>
                                      </p:to>
                                    </p:set>
                                    <p:animEffect transition="in" filter="fade">
                                      <p:cBhvr>
                                        <p:cTn id="219" dur="500"/>
                                        <p:tgtEl>
                                          <p:spTgt spid="316"/>
                                        </p:tgtEl>
                                      </p:cBhvr>
                                    </p:animEffect>
                                  </p:childTnLst>
                                </p:cTn>
                              </p:par>
                              <p:par>
                                <p:cTn id="220" presetID="10" presetClass="entr" presetSubtype="0" fill="hold" grpId="0" nodeType="withEffect">
                                  <p:stCondLst>
                                    <p:cond delay="1000"/>
                                  </p:stCondLst>
                                  <p:childTnLst>
                                    <p:set>
                                      <p:cBhvr>
                                        <p:cTn id="221" dur="1" fill="hold">
                                          <p:stCondLst>
                                            <p:cond delay="0"/>
                                          </p:stCondLst>
                                        </p:cTn>
                                        <p:tgtEl>
                                          <p:spTgt spid="315"/>
                                        </p:tgtEl>
                                        <p:attrNameLst>
                                          <p:attrName>style.visibility</p:attrName>
                                        </p:attrNameLst>
                                      </p:cBhvr>
                                      <p:to>
                                        <p:strVal val="visible"/>
                                      </p:to>
                                    </p:set>
                                    <p:animEffect transition="in" filter="fade">
                                      <p:cBhvr>
                                        <p:cTn id="222" dur="500"/>
                                        <p:tgtEl>
                                          <p:spTgt spid="315"/>
                                        </p:tgtEl>
                                      </p:cBhvr>
                                    </p:animEffect>
                                  </p:childTnLst>
                                </p:cTn>
                              </p:par>
                              <p:par>
                                <p:cTn id="223" presetID="10" presetClass="entr" presetSubtype="0" fill="hold" grpId="0" nodeType="withEffect">
                                  <p:stCondLst>
                                    <p:cond delay="1000"/>
                                  </p:stCondLst>
                                  <p:childTnLst>
                                    <p:set>
                                      <p:cBhvr>
                                        <p:cTn id="224" dur="1" fill="hold">
                                          <p:stCondLst>
                                            <p:cond delay="0"/>
                                          </p:stCondLst>
                                        </p:cTn>
                                        <p:tgtEl>
                                          <p:spTgt spid="313"/>
                                        </p:tgtEl>
                                        <p:attrNameLst>
                                          <p:attrName>style.visibility</p:attrName>
                                        </p:attrNameLst>
                                      </p:cBhvr>
                                      <p:to>
                                        <p:strVal val="visible"/>
                                      </p:to>
                                    </p:set>
                                    <p:animEffect transition="in" filter="fade">
                                      <p:cBhvr>
                                        <p:cTn id="225" dur="500"/>
                                        <p:tgtEl>
                                          <p:spTgt spid="313"/>
                                        </p:tgtEl>
                                      </p:cBhvr>
                                    </p:animEffect>
                                  </p:childTnLst>
                                </p:cTn>
                              </p:par>
                              <p:par>
                                <p:cTn id="226" presetID="22" presetClass="entr" presetSubtype="1" fill="hold" grpId="0" nodeType="withEffect">
                                  <p:stCondLst>
                                    <p:cond delay="3300"/>
                                  </p:stCondLst>
                                  <p:childTnLst>
                                    <p:set>
                                      <p:cBhvr>
                                        <p:cTn id="227" dur="1" fill="hold">
                                          <p:stCondLst>
                                            <p:cond delay="0"/>
                                          </p:stCondLst>
                                        </p:cTn>
                                        <p:tgtEl>
                                          <p:spTgt spid="578"/>
                                        </p:tgtEl>
                                        <p:attrNameLst>
                                          <p:attrName>style.visibility</p:attrName>
                                        </p:attrNameLst>
                                      </p:cBhvr>
                                      <p:to>
                                        <p:strVal val="visible"/>
                                      </p:to>
                                    </p:set>
                                    <p:animEffect transition="in" filter="wipe(up)">
                                      <p:cBhvr>
                                        <p:cTn id="228" dur="1800"/>
                                        <p:tgtEl>
                                          <p:spTgt spid="578"/>
                                        </p:tgtEl>
                                      </p:cBhvr>
                                    </p:animEffect>
                                  </p:childTnLst>
                                </p:cTn>
                              </p:par>
                              <p:par>
                                <p:cTn id="229" presetID="42" presetClass="entr" presetSubtype="0" fill="hold" grpId="1" nodeType="withEffect">
                                  <p:stCondLst>
                                    <p:cond delay="3300"/>
                                  </p:stCondLst>
                                  <p:childTnLst>
                                    <p:set>
                                      <p:cBhvr>
                                        <p:cTn id="230" dur="1" fill="hold">
                                          <p:stCondLst>
                                            <p:cond delay="0"/>
                                          </p:stCondLst>
                                        </p:cTn>
                                        <p:tgtEl>
                                          <p:spTgt spid="578"/>
                                        </p:tgtEl>
                                        <p:attrNameLst>
                                          <p:attrName>style.visibility</p:attrName>
                                        </p:attrNameLst>
                                      </p:cBhvr>
                                      <p:to>
                                        <p:strVal val="visible"/>
                                      </p:to>
                                    </p:set>
                                    <p:animEffect transition="in" filter="fade">
                                      <p:cBhvr>
                                        <p:cTn id="231" dur="1100"/>
                                        <p:tgtEl>
                                          <p:spTgt spid="578"/>
                                        </p:tgtEl>
                                      </p:cBhvr>
                                    </p:animEffect>
                                    <p:anim calcmode="lin" valueType="num">
                                      <p:cBhvr>
                                        <p:cTn id="232" dur="1100" fill="hold"/>
                                        <p:tgtEl>
                                          <p:spTgt spid="578"/>
                                        </p:tgtEl>
                                        <p:attrNameLst>
                                          <p:attrName>ppt_x</p:attrName>
                                        </p:attrNameLst>
                                      </p:cBhvr>
                                      <p:tavLst>
                                        <p:tav tm="0">
                                          <p:val>
                                            <p:strVal val="#ppt_x"/>
                                          </p:val>
                                        </p:tav>
                                        <p:tav tm="100000">
                                          <p:val>
                                            <p:strVal val="#ppt_x"/>
                                          </p:val>
                                        </p:tav>
                                      </p:tavLst>
                                    </p:anim>
                                    <p:anim calcmode="lin" valueType="num">
                                      <p:cBhvr>
                                        <p:cTn id="233" dur="1100" fill="hold"/>
                                        <p:tgtEl>
                                          <p:spTgt spid="578"/>
                                        </p:tgtEl>
                                        <p:attrNameLst>
                                          <p:attrName>ppt_y</p:attrName>
                                        </p:attrNameLst>
                                      </p:cBhvr>
                                      <p:tavLst>
                                        <p:tav tm="0">
                                          <p:val>
                                            <p:strVal val="#ppt_y+.1"/>
                                          </p:val>
                                        </p:tav>
                                        <p:tav tm="100000">
                                          <p:val>
                                            <p:strVal val="#ppt_y"/>
                                          </p:val>
                                        </p:tav>
                                      </p:tavLst>
                                    </p:anim>
                                  </p:childTnLst>
                                </p:cTn>
                              </p:par>
                              <p:par>
                                <p:cTn id="234" presetID="16" presetClass="entr" presetSubtype="37" fill="hold" nodeType="withEffect">
                                  <p:stCondLst>
                                    <p:cond delay="2800"/>
                                  </p:stCondLst>
                                  <p:childTnLst>
                                    <p:set>
                                      <p:cBhvr>
                                        <p:cTn id="235" dur="1" fill="hold">
                                          <p:stCondLst>
                                            <p:cond delay="0"/>
                                          </p:stCondLst>
                                        </p:cTn>
                                        <p:tgtEl>
                                          <p:spTgt spid="3"/>
                                        </p:tgtEl>
                                        <p:attrNameLst>
                                          <p:attrName>style.visibility</p:attrName>
                                        </p:attrNameLst>
                                      </p:cBhvr>
                                      <p:to>
                                        <p:strVal val="visible"/>
                                      </p:to>
                                    </p:set>
                                    <p:animEffect transition="in" filter="barn(outVertical)">
                                      <p:cBhvr>
                                        <p:cTn id="236" dur="500"/>
                                        <p:tgtEl>
                                          <p:spTgt spid="3"/>
                                        </p:tgtEl>
                                      </p:cBhvr>
                                    </p:animEffect>
                                  </p:childTnLst>
                                </p:cTn>
                              </p:par>
                              <p:par>
                                <p:cTn id="237" presetID="22" presetClass="entr" presetSubtype="4" fill="hold" grpId="0" nodeType="withEffect">
                                  <p:stCondLst>
                                    <p:cond delay="4300"/>
                                  </p:stCondLst>
                                  <p:childTnLst>
                                    <p:set>
                                      <p:cBhvr>
                                        <p:cTn id="238" dur="1" fill="hold">
                                          <p:stCondLst>
                                            <p:cond delay="0"/>
                                          </p:stCondLst>
                                        </p:cTn>
                                        <p:tgtEl>
                                          <p:spTgt spid="40"/>
                                        </p:tgtEl>
                                        <p:attrNameLst>
                                          <p:attrName>style.visibility</p:attrName>
                                        </p:attrNameLst>
                                      </p:cBhvr>
                                      <p:to>
                                        <p:strVal val="visible"/>
                                      </p:to>
                                    </p:set>
                                    <p:animEffect transition="in" filter="wipe(down)">
                                      <p:cBhvr>
                                        <p:cTn id="239" dur="1100"/>
                                        <p:tgtEl>
                                          <p:spTgt spid="40"/>
                                        </p:tgtEl>
                                      </p:cBhvr>
                                    </p:animEffect>
                                  </p:childTnLst>
                                </p:cTn>
                              </p:par>
                              <p:par>
                                <p:cTn id="240" presetID="47" presetClass="entr" presetSubtype="0" fill="hold" grpId="1" nodeType="withEffect">
                                  <p:stCondLst>
                                    <p:cond delay="4300"/>
                                  </p:stCondLst>
                                  <p:childTnLst>
                                    <p:set>
                                      <p:cBhvr>
                                        <p:cTn id="241" dur="1" fill="hold">
                                          <p:stCondLst>
                                            <p:cond delay="0"/>
                                          </p:stCondLst>
                                        </p:cTn>
                                        <p:tgtEl>
                                          <p:spTgt spid="40"/>
                                        </p:tgtEl>
                                        <p:attrNameLst>
                                          <p:attrName>style.visibility</p:attrName>
                                        </p:attrNameLst>
                                      </p:cBhvr>
                                      <p:to>
                                        <p:strVal val="visible"/>
                                      </p:to>
                                    </p:set>
                                    <p:animEffect transition="in" filter="fade">
                                      <p:cBhvr>
                                        <p:cTn id="242" dur="1000"/>
                                        <p:tgtEl>
                                          <p:spTgt spid="40"/>
                                        </p:tgtEl>
                                      </p:cBhvr>
                                    </p:animEffect>
                                    <p:anim calcmode="lin" valueType="num">
                                      <p:cBhvr>
                                        <p:cTn id="243" dur="1000" fill="hold"/>
                                        <p:tgtEl>
                                          <p:spTgt spid="40"/>
                                        </p:tgtEl>
                                        <p:attrNameLst>
                                          <p:attrName>ppt_x</p:attrName>
                                        </p:attrNameLst>
                                      </p:cBhvr>
                                      <p:tavLst>
                                        <p:tav tm="0">
                                          <p:val>
                                            <p:strVal val="#ppt_x"/>
                                          </p:val>
                                        </p:tav>
                                        <p:tav tm="100000">
                                          <p:val>
                                            <p:strVal val="#ppt_x"/>
                                          </p:val>
                                        </p:tav>
                                      </p:tavLst>
                                    </p:anim>
                                    <p:anim calcmode="lin" valueType="num">
                                      <p:cBhvr>
                                        <p:cTn id="244" dur="1000" fill="hold"/>
                                        <p:tgtEl>
                                          <p:spTgt spid="40"/>
                                        </p:tgtEl>
                                        <p:attrNameLst>
                                          <p:attrName>ppt_y</p:attrName>
                                        </p:attrNameLst>
                                      </p:cBhvr>
                                      <p:tavLst>
                                        <p:tav tm="0">
                                          <p:val>
                                            <p:strVal val="#ppt_y-.1"/>
                                          </p:val>
                                        </p:tav>
                                        <p:tav tm="100000">
                                          <p:val>
                                            <p:strVal val="#ppt_y"/>
                                          </p:val>
                                        </p:tav>
                                      </p:tavLst>
                                    </p:anim>
                                  </p:childTnLst>
                                </p:cTn>
                              </p:par>
                              <p:par>
                                <p:cTn id="245" presetID="31" presetClass="entr" presetSubtype="0" fill="hold" nodeType="withEffect">
                                  <p:stCondLst>
                                    <p:cond delay="5300"/>
                                  </p:stCondLst>
                                  <p:childTnLst>
                                    <p:set>
                                      <p:cBhvr>
                                        <p:cTn id="246" dur="1" fill="hold">
                                          <p:stCondLst>
                                            <p:cond delay="0"/>
                                          </p:stCondLst>
                                        </p:cTn>
                                        <p:tgtEl>
                                          <p:spTgt spid="51"/>
                                        </p:tgtEl>
                                        <p:attrNameLst>
                                          <p:attrName>style.visibility</p:attrName>
                                        </p:attrNameLst>
                                      </p:cBhvr>
                                      <p:to>
                                        <p:strVal val="visible"/>
                                      </p:to>
                                    </p:set>
                                    <p:anim calcmode="lin" valueType="num">
                                      <p:cBhvr>
                                        <p:cTn id="247" dur="500" fill="hold"/>
                                        <p:tgtEl>
                                          <p:spTgt spid="51"/>
                                        </p:tgtEl>
                                        <p:attrNameLst>
                                          <p:attrName>ppt_w</p:attrName>
                                        </p:attrNameLst>
                                      </p:cBhvr>
                                      <p:tavLst>
                                        <p:tav tm="0">
                                          <p:val>
                                            <p:fltVal val="0"/>
                                          </p:val>
                                        </p:tav>
                                        <p:tav tm="100000">
                                          <p:val>
                                            <p:strVal val="#ppt_w"/>
                                          </p:val>
                                        </p:tav>
                                      </p:tavLst>
                                    </p:anim>
                                    <p:anim calcmode="lin" valueType="num">
                                      <p:cBhvr>
                                        <p:cTn id="248" dur="500" fill="hold"/>
                                        <p:tgtEl>
                                          <p:spTgt spid="51"/>
                                        </p:tgtEl>
                                        <p:attrNameLst>
                                          <p:attrName>ppt_h</p:attrName>
                                        </p:attrNameLst>
                                      </p:cBhvr>
                                      <p:tavLst>
                                        <p:tav tm="0">
                                          <p:val>
                                            <p:fltVal val="0"/>
                                          </p:val>
                                        </p:tav>
                                        <p:tav tm="100000">
                                          <p:val>
                                            <p:strVal val="#ppt_h"/>
                                          </p:val>
                                        </p:tav>
                                      </p:tavLst>
                                    </p:anim>
                                    <p:anim calcmode="lin" valueType="num">
                                      <p:cBhvr>
                                        <p:cTn id="249" dur="500" fill="hold"/>
                                        <p:tgtEl>
                                          <p:spTgt spid="51"/>
                                        </p:tgtEl>
                                        <p:attrNameLst>
                                          <p:attrName>style.rotation</p:attrName>
                                        </p:attrNameLst>
                                      </p:cBhvr>
                                      <p:tavLst>
                                        <p:tav tm="0">
                                          <p:val>
                                            <p:fltVal val="90"/>
                                          </p:val>
                                        </p:tav>
                                        <p:tav tm="100000">
                                          <p:val>
                                            <p:fltVal val="0"/>
                                          </p:val>
                                        </p:tav>
                                      </p:tavLst>
                                    </p:anim>
                                    <p:animEffect transition="in" filter="fade">
                                      <p:cBhvr>
                                        <p:cTn id="250" dur="500"/>
                                        <p:tgtEl>
                                          <p:spTgt spid="51"/>
                                        </p:tgtEl>
                                      </p:cBhvr>
                                    </p:animEffect>
                                  </p:childTnLst>
                                </p:cTn>
                              </p:par>
                              <p:par>
                                <p:cTn id="251" presetID="45" presetClass="entr" presetSubtype="0" fill="hold" nodeType="withEffect">
                                  <p:stCondLst>
                                    <p:cond delay="5300"/>
                                  </p:stCondLst>
                                  <p:childTnLst>
                                    <p:set>
                                      <p:cBhvr>
                                        <p:cTn id="252" dur="1" fill="hold">
                                          <p:stCondLst>
                                            <p:cond delay="0"/>
                                          </p:stCondLst>
                                        </p:cTn>
                                        <p:tgtEl>
                                          <p:spTgt spid="51"/>
                                        </p:tgtEl>
                                        <p:attrNameLst>
                                          <p:attrName>style.visibility</p:attrName>
                                        </p:attrNameLst>
                                      </p:cBhvr>
                                      <p:to>
                                        <p:strVal val="visible"/>
                                      </p:to>
                                    </p:set>
                                    <p:animEffect transition="in" filter="fade">
                                      <p:cBhvr>
                                        <p:cTn id="253" dur="400"/>
                                        <p:tgtEl>
                                          <p:spTgt spid="51"/>
                                        </p:tgtEl>
                                      </p:cBhvr>
                                    </p:animEffect>
                                    <p:anim calcmode="lin" valueType="num">
                                      <p:cBhvr>
                                        <p:cTn id="254" dur="400" fill="hold"/>
                                        <p:tgtEl>
                                          <p:spTgt spid="51"/>
                                        </p:tgtEl>
                                        <p:attrNameLst>
                                          <p:attrName>ppt_w</p:attrName>
                                        </p:attrNameLst>
                                      </p:cBhvr>
                                      <p:tavLst>
                                        <p:tav tm="0" fmla="#ppt_w*sin(2.5*pi*$)">
                                          <p:val>
                                            <p:fltVal val="0"/>
                                          </p:val>
                                        </p:tav>
                                        <p:tav tm="100000">
                                          <p:val>
                                            <p:fltVal val="1"/>
                                          </p:val>
                                        </p:tav>
                                      </p:tavLst>
                                    </p:anim>
                                    <p:anim calcmode="lin" valueType="num">
                                      <p:cBhvr>
                                        <p:cTn id="255" dur="400" fill="hold"/>
                                        <p:tgtEl>
                                          <p:spTgt spid="51"/>
                                        </p:tgtEl>
                                        <p:attrNameLst>
                                          <p:attrName>ppt_h</p:attrName>
                                        </p:attrNameLst>
                                      </p:cBhvr>
                                      <p:tavLst>
                                        <p:tav tm="0">
                                          <p:val>
                                            <p:strVal val="#ppt_h"/>
                                          </p:val>
                                        </p:tav>
                                        <p:tav tm="100000">
                                          <p:val>
                                            <p:strVal val="#ppt_h"/>
                                          </p:val>
                                        </p:tav>
                                      </p:tavLst>
                                    </p:anim>
                                  </p:childTnLst>
                                </p:cTn>
                              </p:par>
                              <p:par>
                                <p:cTn id="256" presetID="31" presetClass="entr" presetSubtype="0" fill="hold" nodeType="withEffect">
                                  <p:stCondLst>
                                    <p:cond delay="5200"/>
                                  </p:stCondLst>
                                  <p:childTnLst>
                                    <p:set>
                                      <p:cBhvr>
                                        <p:cTn id="257" dur="1" fill="hold">
                                          <p:stCondLst>
                                            <p:cond delay="0"/>
                                          </p:stCondLst>
                                        </p:cTn>
                                        <p:tgtEl>
                                          <p:spTgt spid="5"/>
                                        </p:tgtEl>
                                        <p:attrNameLst>
                                          <p:attrName>style.visibility</p:attrName>
                                        </p:attrNameLst>
                                      </p:cBhvr>
                                      <p:to>
                                        <p:strVal val="visible"/>
                                      </p:to>
                                    </p:set>
                                    <p:anim calcmode="lin" valueType="num">
                                      <p:cBhvr>
                                        <p:cTn id="258" dur="1000" fill="hold"/>
                                        <p:tgtEl>
                                          <p:spTgt spid="5"/>
                                        </p:tgtEl>
                                        <p:attrNameLst>
                                          <p:attrName>ppt_w</p:attrName>
                                        </p:attrNameLst>
                                      </p:cBhvr>
                                      <p:tavLst>
                                        <p:tav tm="0">
                                          <p:val>
                                            <p:fltVal val="0"/>
                                          </p:val>
                                        </p:tav>
                                        <p:tav tm="100000">
                                          <p:val>
                                            <p:strVal val="#ppt_w"/>
                                          </p:val>
                                        </p:tav>
                                      </p:tavLst>
                                    </p:anim>
                                    <p:anim calcmode="lin" valueType="num">
                                      <p:cBhvr>
                                        <p:cTn id="259" dur="1000" fill="hold"/>
                                        <p:tgtEl>
                                          <p:spTgt spid="5"/>
                                        </p:tgtEl>
                                        <p:attrNameLst>
                                          <p:attrName>ppt_h</p:attrName>
                                        </p:attrNameLst>
                                      </p:cBhvr>
                                      <p:tavLst>
                                        <p:tav tm="0">
                                          <p:val>
                                            <p:fltVal val="0"/>
                                          </p:val>
                                        </p:tav>
                                        <p:tav tm="100000">
                                          <p:val>
                                            <p:strVal val="#ppt_h"/>
                                          </p:val>
                                        </p:tav>
                                      </p:tavLst>
                                    </p:anim>
                                    <p:anim calcmode="lin" valueType="num">
                                      <p:cBhvr>
                                        <p:cTn id="260" dur="1000" fill="hold"/>
                                        <p:tgtEl>
                                          <p:spTgt spid="5"/>
                                        </p:tgtEl>
                                        <p:attrNameLst>
                                          <p:attrName>style.rotation</p:attrName>
                                        </p:attrNameLst>
                                      </p:cBhvr>
                                      <p:tavLst>
                                        <p:tav tm="0">
                                          <p:val>
                                            <p:fltVal val="90"/>
                                          </p:val>
                                        </p:tav>
                                        <p:tav tm="100000">
                                          <p:val>
                                            <p:fltVal val="0"/>
                                          </p:val>
                                        </p:tav>
                                      </p:tavLst>
                                    </p:anim>
                                    <p:animEffect transition="in" filter="fade">
                                      <p:cBhvr>
                                        <p:cTn id="261" dur="1000"/>
                                        <p:tgtEl>
                                          <p:spTgt spid="5"/>
                                        </p:tgtEl>
                                      </p:cBhvr>
                                    </p:animEffect>
                                  </p:childTnLst>
                                </p:cTn>
                              </p:par>
                              <p:par>
                                <p:cTn id="262" presetID="64" presetClass="path" presetSubtype="0" repeatCount="indefinite" accel="50000" decel="50000" autoRev="1" fill="hold" nodeType="withEffect">
                                  <p:stCondLst>
                                    <p:cond delay="5200"/>
                                  </p:stCondLst>
                                  <p:childTnLst>
                                    <p:animMotion origin="layout" path="M 0 1.11111E-6 L 0 0.00717 " pathEditMode="relative" rAng="0" ptsTypes="AA">
                                      <p:cBhvr>
                                        <p:cTn id="263" dur="2000" fill="hold"/>
                                        <p:tgtEl>
                                          <p:spTgt spid="51"/>
                                        </p:tgtEl>
                                        <p:attrNameLst>
                                          <p:attrName>ppt_x</p:attrName>
                                          <p:attrName>ppt_y</p:attrName>
                                        </p:attrNameLst>
                                      </p:cBhvr>
                                      <p:rCtr x="0" y="347"/>
                                    </p:animMotion>
                                  </p:childTnLst>
                                </p:cTn>
                              </p:par>
                              <p:par>
                                <p:cTn id="264" presetID="29" presetClass="path" presetSubtype="0" repeatCount="indefinite" accel="50000" decel="50000" fill="hold" grpId="1" nodeType="withEffect">
                                  <p:stCondLst>
                                    <p:cond delay="2000"/>
                                  </p:stCondLst>
                                  <p:childTnLst>
                                    <p:animMotion origin="layout" path="M -0.00208 -0.00116 C 0.01862 -0.03055 0.03998 -0.06389 0.06016 -0.10532 C 0.11732 -0.2243 0.13242 -0.34074 0.09037 -0.35833 C 0.04883 -0.38032 -0.03229 -0.2963 -0.08893 -0.17639 C -0.11901 -0.11366 -0.13724 -0.05463 -0.14297 -0.01018 C -0.15169 0.0257 -0.15481 0.06181 -0.15481 0.10324 C -0.15481 0.2382 -0.11588 0.34908 -0.07122 0.34908 C -0.02604 0.34908 0.01237 0.2382 0.01237 0.10324 C 0.01237 0.04051 0.00352 -0.01852 -0.01146 -0.06018 C -0.01718 -0.09583 -0.03229 -0.13426 -0.05039 -0.17361 C -0.10963 -0.2963 -0.19049 -0.38032 -0.23216 -0.35833 C -0.27422 -0.33796 -0.25859 -0.2243 -0.19948 -0.10231 C -0.17565 -0.04537 -0.14297 0.00162 -0.10963 0.03495 C -0.0858 0.06458 -0.05924 0.0912 -0.02343 0.11898 C 0.08464 0.20486 0.19219 0.24375 0.22227 0.20764 C 0.2487 0.17245 0.18959 0.07384 0.08151 -0.01018 C 0.03685 -0.04537 -0.01146 -0.07315 -0.05039 -0.09074 C -0.0858 -0.10856 -0.13047 -0.12268 -0.17864 -0.13171 C -0.31002 -0.16111 -0.42278 -0.15324 -0.43216 -0.10532 C -0.44401 -0.06018 -0.34583 -0.00116 -0.21393 0.02847 C -0.15481 0.04051 -0.09817 0.04699 -0.05351 0.04421 C -0.01458 0.04421 0.02748 0.03773 0.07266 0.02847 C 0.20404 -0.00116 0.30274 -0.06389 0.29089 -0.10856 C 0.28203 -0.15324 0.16823 -0.16505 0.03685 -0.13426 C -0.02604 -0.12014 -0.08268 -0.09977 -0.12161 -0.07592 C -0.15481 -0.05741 -0.18763 -0.03704 -0.2233 -0.01018 C -0.32773 0.07662 -0.38997 0.17245 -0.36041 0.20764 C -0.33346 0.24375 -0.2233 0.20486 -0.11901 0.12176 C -0.0681 0.08033 -0.02604 0.03773 -0.00208 -0.00116 Z " pathEditMode="relative" rAng="0" ptsTypes="AAAAAAAAAAAAAAAAAAAAAAAAAAAAA">
                                      <p:cBhvr>
                                        <p:cTn id="265" dur="30000" fill="hold"/>
                                        <p:tgtEl>
                                          <p:spTgt spid="571"/>
                                        </p:tgtEl>
                                        <p:attrNameLst>
                                          <p:attrName>ppt_x</p:attrName>
                                          <p:attrName>ppt_y</p:attrName>
                                        </p:attrNameLst>
                                      </p:cBhvr>
                                      <p:rCtr x="-6862" y="-532"/>
                                    </p:animMotion>
                                  </p:childTnLst>
                                </p:cTn>
                              </p:par>
                              <p:par>
                                <p:cTn id="266" presetID="29" presetClass="path" presetSubtype="0" repeatCount="indefinite" accel="50000" decel="50000" fill="hold" grpId="1" nodeType="withEffect">
                                  <p:stCondLst>
                                    <p:cond delay="2000"/>
                                  </p:stCondLst>
                                  <p:childTnLst>
                                    <p:animMotion origin="layout" path="M 0.11106 0.03449 C 0.13177 0.00509 0.15312 -0.02824 0.1733 -0.06968 C 0.23046 -0.18866 0.24557 -0.30509 0.20351 -0.32269 C 0.16197 -0.34375 0.08085 -0.26065 0.02369 -0.14074 C -0.00586 -0.07801 -0.02409 -0.01898 -0.02982 0.02546 C -0.03855 0.06134 -0.04167 0.09745 -0.04167 0.13889 C -0.04167 0.27384 -0.00274 0.38472 0.04192 0.38472 C 0.0871 0.38472 0.12552 0.27384 0.12552 0.13889 C 0.12552 0.07616 0.11666 0.01713 0.10221 -0.02454 C 0.09596 -0.06042 0.08085 -0.09908 0.06276 -0.13796 C 0.00351 -0.26065 -0.07761 -0.34375 -0.11915 -0.32269 C -0.1612 -0.30232 -0.1461 -0.18866 -0.08633 -0.0669 C -0.0625 -0.00972 -0.02982 0.03727 0.00351 0.0706 C 0.02682 0.10023 0.0539 0.12685 0.08971 0.15463 C 0.19778 0.24051 0.30533 0.2794 0.33541 0.24329 C 0.36184 0.2081 0.30221 0.10949 0.19466 0.02546 C 0.15 -0.00972 0.10221 -0.0375 0.06276 -0.05509 C 0.02682 -0.07338 -0.01784 -0.08727 -0.06563 -0.0963 C -0.19701 -0.12593 -0.31068 -0.11667 -0.31954 -0.06968 C -0.33191 -0.02454 -0.23282 0.03449 -0.10144 0.06412 C -0.04167 0.07616 0.01497 0.08264 0.06015 0.07986 C 0.09908 0.07986 0.14114 0.07338 0.1858 0.06412 C 0.31718 0.03449 0.41588 -0.02824 0.40403 -0.07338 C 0.39518 -0.11667 0.28138 -0.12963 0.15 -0.09908 C 0.0871 -0.08449 0.02994 -0.06412 -0.00899 -0.04028 C -0.04167 -0.02176 -0.07448 -0.00139 -0.11029 0.02546 C -0.21524 0.11227 -0.278 0.2081 -0.24844 0.24329 C -0.22097 0.2794 -0.11029 0.24051 -0.00586 0.15741 C 0.04505 0.11597 0.0871 0.07338 0.11106 0.03449 Z " pathEditMode="relative" rAng="0" ptsTypes="AAAAAAAAAAAAAAAAAAAAAAAAAAAAA">
                                      <p:cBhvr>
                                        <p:cTn id="267" dur="30000" spd="-100000" fill="hold"/>
                                        <p:tgtEl>
                                          <p:spTgt spid="570"/>
                                        </p:tgtEl>
                                        <p:attrNameLst>
                                          <p:attrName>ppt_x</p:attrName>
                                          <p:attrName>ppt_y</p:attrName>
                                        </p:attrNameLst>
                                      </p:cBhvr>
                                      <p:rCtr x="-6940" y="-532"/>
                                    </p:animMotion>
                                  </p:childTnLst>
                                </p:cTn>
                              </p:par>
                              <p:par>
                                <p:cTn id="268" presetID="29" presetClass="path" presetSubtype="0" repeatCount="indefinite" accel="50000" decel="50000" fill="hold" grpId="1" nodeType="withEffect">
                                  <p:stCondLst>
                                    <p:cond delay="900"/>
                                  </p:stCondLst>
                                  <p:childTnLst>
                                    <p:animMotion origin="layout" path="M 0.04583 0.17245 C 0.06654 0.14305 0.08789 0.10972 0.10807 0.06944 C 0.16523 -0.04977 0.18034 -0.16621 0.13828 -0.1838 C 0.09674 -0.20579 0.01562 -0.12176 -0.04154 -0.00278 C -0.0711 0.06018 -0.08932 0.11898 -0.09505 0.16342 C -0.10378 0.19838 -0.1069 0.23449 -0.1069 0.27592 C -0.1069 0.4118 -0.06797 0.52268 -0.02331 0.52268 C 0.02187 0.52268 0.06029 0.4118 0.06029 0.27592 C 0.06029 0.21412 0.05143 0.15509 0.03698 0.11342 C 0.03073 0.07778 0.01562 0.03889 -0.00248 1.48148E-6 C -0.06172 -0.12176 -0.14284 -0.20579 -0.18438 -0.1838 C -0.22643 -0.16343 -0.21133 -0.04977 -0.15156 0.07222 C -0.12774 0.12824 -0.09505 0.17523 -0.06172 0.20856 C -0.03841 0.23727 -0.01133 0.26481 0.02448 0.29259 C 0.13255 0.37847 0.2401 0.41736 0.27018 0.38125 C 0.29661 0.34606 0.23698 0.24745 0.12943 0.16342 C 0.08476 0.12824 0.03698 0.10046 -0.00248 0.0831 C -0.03841 0.06574 -0.08307 0.05092 -0.13086 0.04167 C -0.26224 0.01111 -0.37604 0.02129 -0.3849 0.06944 C -0.39727 0.11342 -0.29805 0.17245 -0.16667 0.20116 C -0.1069 0.21412 -0.05026 0.2206 -0.00508 0.21782 C 0.03385 0.21782 0.07591 0.21134 0.12057 0.20116 C 0.25195 0.17245 0.35065 0.10972 0.3388 0.06574 C 0.32995 0.02129 0.21614 0.00833 0.08476 0.03889 C 0.02187 0.0537 -0.03529 0.075 -0.07422 0.09768 C -0.1069 0.1162 -0.13971 0.13657 -0.17552 0.16342 C -0.28047 0.25023 -0.34323 0.34606 -0.31367 0.38125 C -0.2862 0.41736 -0.17552 0.37847 -0.0711 0.29537 C -0.02018 0.25393 0.02187 0.21134 0.04583 0.17245 Z " pathEditMode="relative" rAng="0" ptsTypes="AAAAAAAAAAAAAAAAAAAAAAAAAAAAA">
                                      <p:cBhvr>
                                        <p:cTn id="269" dur="30000" fill="hold"/>
                                        <p:tgtEl>
                                          <p:spTgt spid="569"/>
                                        </p:tgtEl>
                                        <p:attrNameLst>
                                          <p:attrName>ppt_x</p:attrName>
                                          <p:attrName>ppt_y</p:attrName>
                                        </p:attrNameLst>
                                      </p:cBhvr>
                                      <p:rCtr x="-6940" y="-440"/>
                                    </p:animMotion>
                                  </p:childTnLst>
                                </p:cTn>
                              </p:par>
                              <p:par>
                                <p:cTn id="270" presetID="29" presetClass="path" presetSubtype="0" repeatCount="indefinite" accel="50000" decel="50000" fill="hold" grpId="1" nodeType="withEffect">
                                  <p:stCondLst>
                                    <p:cond delay="0"/>
                                  </p:stCondLst>
                                  <p:childTnLst>
                                    <p:animMotion origin="layout" path="M -2.08333E-6 -1.48148E-6 C 0.02071 -0.03032 0.04206 -0.06366 0.06224 -0.10509 C 0.1194 -0.22523 0.13451 -0.34051 0.09245 -0.35903 C 0.05091 -0.38009 -0.03021 -0.29699 -0.08737 -0.17731 C -0.11692 -0.11435 -0.13515 -0.0544 -0.14088 -0.00995 C -0.14961 0.02685 -0.15273 0.06204 -0.15273 0.1044 C -0.15273 0.23935 -0.1138 0.35023 -0.06914 0.35023 C -0.02396 0.35023 0.01446 0.23935 0.01446 0.1044 C 0.01446 0.04074 0.0056 -0.01829 -0.00885 -0.05995 C -0.0151 -0.09583 -0.03021 -0.13472 -0.04831 -0.17454 C -0.10755 -0.29699 -0.18867 -0.38009 -0.23021 -0.35903 C -0.27226 -0.33773 -0.25716 -0.22523 -0.19739 -0.10231 C -0.17357 -0.04514 -0.14088 0.00278 -0.10755 0.03519 C -0.08424 0.06574 -0.05716 0.09236 -0.02135 0.11921 C 0.08672 0.20602 0.19427 0.24491 0.22435 0.2088 C 0.25078 0.17361 0.19115 0.075 0.0836 -0.00995 C 0.03893 -0.04514 -0.00885 -0.07199 -0.04831 -0.09051 C -0.08424 -0.10879 -0.1289 -0.12268 -0.17669 -0.13194 C -0.30807 -0.1625 -0.42187 -0.15324 -0.43073 -0.10509 C -0.4431 -0.05995 -0.34388 -1.48148E-6 -0.2125 0.02963 C -0.15273 0.04074 -0.09609 0.04722 -0.05091 0.04445 C -0.01198 0.04445 0.03008 0.03796 0.07474 0.02963 C 0.20612 -1.48148E-6 0.30482 -0.06366 0.29297 -0.10879 C 0.28412 -0.15324 0.17031 -0.16528 0.03893 -0.13472 C -0.02396 -0.11991 -0.08112 -0.09954 -0.12005 -0.07477 C -0.15273 -0.05717 -0.18554 -0.0368 -0.22135 -0.00995 C -0.3263 0.07778 -0.38906 0.17361 -0.3595 0.2088 C -0.33203 0.24491 -0.22135 0.20602 -0.11692 0.12199 C -0.06601 0.08056 -0.02396 0.03796 -2.08333E-6 -1.48148E-6 Z " pathEditMode="relative" rAng="0" ptsTypes="AAAAAAAAAAAAAAAAAAAAAAAAAAAAA">
                                      <p:cBhvr>
                                        <p:cTn id="271" dur="30000" spd="-100000" fill="hold"/>
                                        <p:tgtEl>
                                          <p:spTgt spid="562"/>
                                        </p:tgtEl>
                                        <p:attrNameLst>
                                          <p:attrName>ppt_x</p:attrName>
                                          <p:attrName>ppt_y</p:attrName>
                                        </p:attrNameLst>
                                      </p:cBhvr>
                                      <p:rCtr x="-6940" y="-625"/>
                                    </p:animMotion>
                                  </p:childTnLst>
                                </p:cTn>
                              </p:par>
                              <p:par>
                                <p:cTn id="272" presetID="29" presetClass="path" presetSubtype="0" repeatCount="indefinite" accel="50000" decel="50000" fill="hold" grpId="1" nodeType="withEffect">
                                  <p:stCondLst>
                                    <p:cond delay="1400"/>
                                  </p:stCondLst>
                                  <p:childTnLst>
                                    <p:animMotion origin="layout" path="M 0.05912 0.03056 C 0.07982 0.00024 0.10117 -0.0331 0.12136 -0.07453 C 0.17852 -0.19444 0.19362 -0.31088 0.15157 -0.32847 C 0.11003 -0.35046 0.02891 -0.26643 -0.02825 -0.14676 C -0.05781 -0.08379 -0.07604 -0.02384 -0.08177 0.02061 C -0.09049 0.05741 -0.09362 0.0926 -0.09362 0.13496 C -0.09362 0.26991 -0.05468 0.38079 -0.01002 0.38079 C 0.03516 0.38079 0.07357 0.26991 0.07357 0.13496 C 0.07357 0.0713 0.06472 0.01227 0.05026 -0.02939 C 0.04401 -0.06527 0.02891 -0.10416 0.01081 -0.14398 C -0.04843 -0.26643 -0.12955 -0.35046 -0.17109 -0.32847 C -0.21315 -0.3081 -0.19804 -0.19444 -0.13828 -0.07176 C -0.11445 -0.01458 -0.08177 0.03334 -0.04843 0.06574 C -0.02513 0.0963 0.00196 0.12292 0.03776 0.14977 C 0.14584 0.23658 0.25339 0.27547 0.28347 0.23936 C 0.3099 0.20417 0.25026 0.10556 0.14271 0.02061 C 0.09805 -0.01458 0.05026 -0.04143 0.01081 -0.05995 C -0.02513 -0.07824 -0.06979 -0.09213 -0.11758 -0.10138 C -0.24896 -0.13194 -0.36276 -0.12268 -0.37161 -0.07453 C -0.38398 -0.02939 -0.28476 0.03056 -0.15338 0.06019 C -0.09362 0.0713 -0.03698 0.07778 0.00821 0.075 C 0.04714 0.075 0.0892 0.06852 0.13386 0.06019 C 0.26524 0.03056 0.36394 -0.0331 0.35209 -0.07824 C 0.34323 -0.12268 0.22943 -0.13472 0.09805 -0.10416 C 0.03516 -0.08935 -0.022 -0.06898 -0.06093 -0.04421 C -0.09362 -0.02662 -0.12643 -0.00625 -0.16224 0.02061 C -0.26718 0.10834 -0.32994 0.20417 -0.30039 0.23936 C -0.27291 0.27547 -0.16224 0.23658 -0.05781 0.15255 C -0.0069 0.11112 0.03516 0.06852 0.05912 0.03056 Z " pathEditMode="relative" rAng="0" ptsTypes="AAAAAAAAAAAAAAAAAAAAAAAAAAAAA">
                                      <p:cBhvr>
                                        <p:cTn id="273" dur="30000" fill="hold"/>
                                        <p:tgtEl>
                                          <p:spTgt spid="564"/>
                                        </p:tgtEl>
                                        <p:attrNameLst>
                                          <p:attrName>ppt_x</p:attrName>
                                          <p:attrName>ppt_y</p:attrName>
                                        </p:attrNameLst>
                                      </p:cBhvr>
                                      <p:rCtr x="-6940" y="-625"/>
                                    </p:animMotion>
                                  </p:childTnLst>
                                </p:cTn>
                              </p:par>
                              <p:par>
                                <p:cTn id="274" presetID="29" presetClass="path" presetSubtype="0" repeatCount="indefinite" accel="50000" decel="50000" fill="hold" grpId="1" nodeType="withEffect">
                                  <p:stCondLst>
                                    <p:cond delay="2500"/>
                                  </p:stCondLst>
                                  <p:childTnLst>
                                    <p:animMotion origin="layout" path="M 0.11106 0.0338 C 0.13177 0.0044 0.15312 -0.02894 0.1733 -0.06921 C 0.23047 -0.18843 0.24557 -0.30486 0.20351 -0.32245 C 0.16198 -0.34445 0.08086 -0.26042 0.02369 -0.14144 C -0.00586 -0.07847 -0.02409 -0.01968 -0.02982 0.02477 C -0.03854 0.05972 -0.04167 0.09583 -0.04167 0.13727 C -0.04167 0.27315 -0.00274 0.38403 0.04192 0.38403 C 0.08711 0.38403 0.12552 0.27315 0.12552 0.13727 C 0.12552 0.07546 0.11666 0.01643 0.10221 -0.02523 C 0.09596 -0.06088 0.08086 -0.09977 0.06276 -0.13866 C 0.00351 -0.26042 -0.07761 -0.34445 -0.11914 -0.32245 C -0.1612 -0.30208 -0.1461 -0.18843 -0.08633 -0.06644 C -0.0625 -0.01042 -0.02982 0.03657 0.00351 0.06991 C 0.02682 0.09861 0.0539 0.12616 0.08971 0.15393 C 0.19778 0.23981 0.30534 0.2787 0.33541 0.24259 C 0.36185 0.20741 0.30221 0.1088 0.19466 0.02477 C 0.15 -0.01042 0.10221 -0.0382 0.06276 -0.05556 C 0.02682 -0.07292 -0.01784 -0.08773 -0.06563 -0.09699 C -0.19701 -0.12755 -0.31081 -0.11736 -0.31966 -0.06921 C -0.33203 -0.02523 -0.23282 0.0338 -0.10144 0.0625 C -0.04167 0.07546 0.01497 0.08194 0.06015 0.07917 C 0.09909 0.07917 0.14114 0.07268 0.1858 0.0625 C 0.31718 0.0338 0.41588 -0.02894 0.40403 -0.07292 C 0.39518 -0.11736 0.28138 -0.13032 0.15 -0.09977 C 0.08711 -0.08495 0.02994 -0.06366 -0.00899 -0.04005 C -0.04167 -0.02245 -0.07448 -0.00208 -0.11029 0.02477 C -0.21524 0.11157 -0.278 0.20741 -0.24844 0.24259 C -0.22097 0.2787 -0.11029 0.23981 -0.00586 0.15671 C 0.04505 0.11528 0.08711 0.07268 0.11106 0.0338 Z " pathEditMode="relative" rAng="0" ptsTypes="AAAAAAAAAAAAAAAAAAAAAAAAAAAAA">
                                      <p:cBhvr>
                                        <p:cTn id="275" dur="30000" fill="hold"/>
                                        <p:tgtEl>
                                          <p:spTgt spid="568"/>
                                        </p:tgtEl>
                                        <p:attrNameLst>
                                          <p:attrName>ppt_x</p:attrName>
                                          <p:attrName>ppt_y</p:attrName>
                                        </p:attrNameLst>
                                      </p:cBhvr>
                                      <p:rCtr x="-6940" y="-440"/>
                                    </p:animMotion>
                                  </p:childTnLst>
                                </p:cTn>
                              </p:par>
                              <p:par>
                                <p:cTn id="276" presetID="29" presetClass="path" presetSubtype="0" repeatCount="indefinite" accel="50000" decel="50000" fill="hold" grpId="1" nodeType="withEffect">
                                  <p:stCondLst>
                                    <p:cond delay="600"/>
                                  </p:stCondLst>
                                  <p:childTnLst>
                                    <p:animMotion origin="layout" path="M 0.14323 0.15254 C 0.16393 0.12291 0.18529 0.08981 0.20547 0.04815 C 0.26263 -0.07176 0.27773 -0.18727 0.23568 -0.20579 C 0.19414 -0.22685 0.11302 -0.14375 0.05586 -0.02385 C 0.0263 0.03889 0.00807 0.09907 0.00234 0.14328 C -0.00638 0.1794 -0.00951 0.21527 -0.00951 0.25694 C -0.00951 0.39166 0.02943 0.50254 0.07409 0.50254 C 0.11927 0.50254 0.15768 0.39166 0.15768 0.25694 C 0.15768 0.19398 0.14883 0.13402 0.13437 0.09352 C 0.12812 0.0574 0.11302 0.01875 0.09492 -0.02107 C 0.03568 -0.14375 -0.04544 -0.22685 -0.08698 -0.20579 C -0.12904 -0.18449 -0.11393 -0.07176 -0.05417 0.05092 C -0.03034 0.10717 0.00234 0.15532 0.03568 0.18842 C 0.05898 0.21805 0.08607 0.2449 0.12187 0.27245 C 0.22995 0.35833 0.3375 0.39722 0.36758 0.36111 C 0.39401 0.32615 0.33437 0.22731 0.22682 0.14328 C 0.18216 0.10717 0.13437 0.08055 0.09492 0.06296 C 0.05898 0.04444 0.01432 0.03055 -0.03346 0.02152 C -0.16485 -0.00903 -0.27865 0.00023 -0.2875 0.04815 C -0.29987 0.09352 -0.20065 0.15254 -0.06927 0.18217 C -0.00951 0.19398 0.04713 0.20046 0.09232 0.19768 C 0.13125 0.19768 0.17331 0.1912 0.21797 0.18217 C 0.34935 0.15254 0.44805 0.08981 0.4362 0.04444 C 0.42734 0.00023 0.31354 -0.01181 0.18216 0.01875 C 0.11927 0.03333 0.06211 0.0537 0.02318 0.07777 C -0.00951 0.09629 -0.04232 0.11643 -0.07813 0.14328 C -0.18307 0.23009 -0.24583 0.32615 -0.21628 0.36111 C -0.1888 0.39722 -0.07813 0.35833 0.0263 0.27523 C 0.07721 0.23379 0.11927 0.1912 0.14323 0.15254 Z " pathEditMode="relative" rAng="0" ptsTypes="AAAAAAAAAAAAAAAAAAAAAAAAAAAAA">
                                      <p:cBhvr>
                                        <p:cTn id="277" dur="30000" fill="hold"/>
                                        <p:tgtEl>
                                          <p:spTgt spid="566"/>
                                        </p:tgtEl>
                                        <p:attrNameLst>
                                          <p:attrName>ppt_x</p:attrName>
                                          <p:attrName>ppt_y</p:attrName>
                                        </p:attrNameLst>
                                      </p:cBhvr>
                                      <p:rCtr x="-6940" y="-602"/>
                                    </p:animMotion>
                                  </p:childTnLst>
                                </p:cTn>
                              </p:par>
                              <p:par>
                                <p:cTn id="278" presetID="29" presetClass="path" presetSubtype="0" repeatCount="indefinite" accel="50000" decel="50000" fill="hold" grpId="1" nodeType="withEffect">
                                  <p:stCondLst>
                                    <p:cond delay="1300"/>
                                  </p:stCondLst>
                                  <p:childTnLst>
                                    <p:animMotion origin="layout" path="M 0.11107 0.03495 C 0.13178 0.00533 0.15313 -0.02778 0.17331 -0.06944 C 0.23047 -0.18935 0.24558 -0.30486 0.20352 -0.32338 C 0.16198 -0.34444 0.08086 -0.26134 0.0237 -0.14143 C -0.00586 -0.0787 -0.02408 -0.01852 -0.02981 0.0257 C -0.03854 0.06181 -0.04166 0.09769 -0.04166 0.13935 C -0.04166 0.27408 -0.00273 0.38495 0.04193 0.38495 C 0.08711 0.38495 0.12553 0.27408 0.12553 0.13935 C 0.12553 0.07639 0.11667 0.01644 0.10222 -0.02407 C 0.09597 -0.06018 0.08086 -0.09884 0.06276 -0.13866 C 0.00352 -0.26134 -0.0776 -0.34444 -0.11914 -0.32338 C -0.16119 -0.30208 -0.14609 -0.18935 -0.08632 -0.06667 C -0.0625 -0.01042 -0.02981 0.03773 0.00352 0.07083 C 0.02683 0.10046 0.05391 0.12732 0.08972 0.15486 C 0.19779 0.24074 0.30534 0.27963 0.33542 0.24352 C 0.36185 0.20857 0.30222 0.10972 0.19467 0.0257 C 0.15 -0.01042 0.10222 -0.03704 0.06276 -0.05463 C 0.02683 -0.07315 -0.01783 -0.08704 -0.06562 -0.09606 C -0.197 -0.12662 -0.3108 -0.11736 -0.31966 -0.06944 C -0.33203 -0.02407 -0.23281 0.03495 -0.10143 0.06458 C -0.04166 0.07639 0.01498 0.08287 0.06016 0.08009 C 0.09909 0.08009 0.14115 0.07361 0.18581 0.06458 C 0.31719 0.03495 0.41589 -0.02778 0.40404 -0.07315 C 0.39519 -0.11736 0.28138 -0.1294 0.15 -0.09884 C 0.08711 -0.08426 0.02995 -0.06389 -0.00898 -0.03981 C -0.04166 -0.0213 -0.07447 -0.00116 -0.11028 0.0257 C -0.21523 0.1125 -0.27799 0.20857 -0.24843 0.24352 C -0.22096 0.27963 -0.11028 0.24074 -0.00586 0.15764 C 0.04506 0.1162 0.08711 0.07361 0.11107 0.03495 Z " pathEditMode="relative" rAng="0" ptsTypes="AAAAAAAAAAAAAAAAAAAAAAAAAAAAA">
                                      <p:cBhvr>
                                        <p:cTn id="279" dur="30000" fill="hold"/>
                                        <p:tgtEl>
                                          <p:spTgt spid="565"/>
                                        </p:tgtEl>
                                        <p:attrNameLst>
                                          <p:attrName>ppt_x</p:attrName>
                                          <p:attrName>ppt_y</p:attrName>
                                        </p:attrNameLst>
                                      </p:cBhvr>
                                      <p:rCtr x="-6940" y="-602"/>
                                    </p:animMotion>
                                  </p:childTnLst>
                                </p:cTn>
                              </p:par>
                              <p:par>
                                <p:cTn id="280" presetID="29" presetClass="path" presetSubtype="0" repeatCount="indefinite" accel="50000" decel="50000" fill="hold" grpId="1" nodeType="withEffect">
                                  <p:stCondLst>
                                    <p:cond delay="900"/>
                                  </p:stCondLst>
                                  <p:childTnLst>
                                    <p:animMotion origin="layout" path="M 0.05912 0.03055 C 0.07982 0.00092 0.10118 -0.03218 0.12136 -0.07384 C 0.17852 -0.19375 0.19362 -0.30926 0.15157 -0.32778 C 0.11003 -0.34884 0.02891 -0.26574 -0.02825 -0.14584 C -0.05781 -0.0831 -0.07604 -0.02292 -0.08177 0.02129 C -0.09049 0.05741 -0.09362 0.09328 -0.09362 0.13495 C -0.09362 0.26967 -0.05468 0.38055 -0.01002 0.38055 C 0.03516 0.38055 0.07357 0.26967 0.07357 0.13495 C 0.07357 0.07199 0.06472 0.01203 0.05026 -0.02847 C 0.04401 -0.06459 0.02891 -0.10324 0.01081 -0.14306 C -0.04843 -0.26574 -0.12955 -0.34884 -0.17109 -0.32778 C -0.21315 -0.30648 -0.19804 -0.19375 -0.13828 -0.07107 C -0.11445 -0.01482 -0.08177 0.03333 -0.04843 0.06643 C -0.02513 0.09606 0.00196 0.12291 0.03776 0.15046 C 0.14584 0.23634 0.25339 0.27523 0.28347 0.23912 C 0.3099 0.20416 0.25026 0.10532 0.14271 0.02129 C 0.09805 -0.01482 0.05026 -0.04144 0.01081 -0.05903 C -0.02513 -0.07755 -0.06979 -0.09144 -0.11757 -0.10047 C -0.24896 -0.13102 -0.36276 -0.12176 -0.37161 -0.07384 C -0.38398 -0.02847 -0.28476 0.03055 -0.15338 0.06018 C -0.09362 0.07199 -0.03698 0.07847 0.00821 0.07569 C 0.04714 0.07569 0.0892 0.06921 0.13386 0.06018 C 0.26524 0.03055 0.36394 -0.03218 0.35209 -0.07755 C 0.34323 -0.12176 0.22943 -0.1338 0.09805 -0.10324 C 0.03516 -0.08866 -0.022 -0.06829 -0.06093 -0.04422 C -0.09362 -0.0257 -0.12643 -0.00556 -0.16224 0.02129 C -0.26718 0.1081 -0.32994 0.20416 -0.30039 0.23912 C -0.27291 0.27523 -0.16224 0.23634 -0.05781 0.15324 C -0.0069 0.1118 0.03516 0.06921 0.05912 0.03055 Z " pathEditMode="relative" rAng="0" ptsTypes="AAAAAAAAAAAAAAAAAAAAAAAAAAAAA">
                                      <p:cBhvr>
                                        <p:cTn id="281" dur="30000" fill="hold"/>
                                        <p:tgtEl>
                                          <p:spTgt spid="567"/>
                                        </p:tgtEl>
                                        <p:attrNameLst>
                                          <p:attrName>ppt_x</p:attrName>
                                          <p:attrName>ppt_y</p:attrName>
                                        </p:attrNameLst>
                                      </p:cBhvr>
                                      <p:rCtr x="-6940" y="-602"/>
                                    </p:animMotion>
                                  </p:childTnLst>
                                </p:cTn>
                              </p:par>
                              <p:par>
                                <p:cTn id="282" presetID="29" presetClass="path" presetSubtype="0" repeatCount="indefinite" accel="50000" decel="50000" fill="hold" grpId="1" nodeType="withEffect">
                                  <p:stCondLst>
                                    <p:cond delay="1800"/>
                                  </p:stCondLst>
                                  <p:childTnLst>
                                    <p:animMotion origin="layout" path="M 0.11107 0.03496 C 0.13177 0.00533 0.15313 -0.02778 0.17331 -0.06944 C 0.23047 -0.18935 0.24557 -0.30486 0.20352 -0.32338 C 0.16198 -0.34444 0.08086 -0.26134 0.0237 -0.14143 C -0.00586 -0.0787 -0.02409 -0.01852 -0.02982 0.0257 C -0.03854 0.06181 -0.04166 0.09769 -0.04166 0.13935 C -0.04166 0.27408 -0.00273 0.38496 0.04193 0.38496 C 0.08711 0.38496 0.12552 0.27408 0.12552 0.13935 C 0.12552 0.07639 0.11667 0.01644 0.10222 -0.02407 C 0.09597 -0.06018 0.08086 -0.09884 0.06276 -0.13865 C 0.00352 -0.26134 -0.0776 -0.34444 -0.11914 -0.32338 C -0.1612 -0.30208 -0.14609 -0.18935 -0.08633 -0.06666 C -0.0625 -0.01041 -0.02982 0.03773 0.00352 0.07084 C 0.02682 0.10047 0.05391 0.12732 0.08972 0.15486 C 0.19779 0.24074 0.30534 0.27963 0.33542 0.24352 C 0.36185 0.20857 0.30222 0.10972 0.19466 0.0257 C 0.15 -0.01041 0.10222 -0.03703 0.06276 -0.05463 C 0.02682 -0.07315 -0.01784 -0.08703 -0.06562 -0.09606 C -0.197 -0.12662 -0.31081 -0.11736 -0.31966 -0.06944 C -0.33203 -0.02407 -0.23281 0.03496 -0.10143 0.06459 C -0.04166 0.07639 0.01498 0.08287 0.06016 0.0801 C 0.09909 0.0801 0.14115 0.07361 0.18581 0.06459 C 0.31719 0.03496 0.41589 -0.02778 0.40404 -0.07315 C 0.39518 -0.11736 0.28138 -0.1294 0.15 -0.09884 C 0.08711 -0.08426 0.02995 -0.06389 -0.00898 -0.03981 C -0.04166 -0.02129 -0.07448 -0.00115 -0.11028 0.0257 C -0.21523 0.1125 -0.27799 0.20857 -0.24844 0.24352 C -0.22096 0.27963 -0.11028 0.24074 -0.00586 0.15764 C 0.04505 0.11621 0.08711 0.07361 0.11107 0.03496 Z " pathEditMode="relative" rAng="0" ptsTypes="AAAAAAAAAAAAAAAAAAAAAAAAAAAAA">
                                      <p:cBhvr>
                                        <p:cTn id="283" dur="30000" fill="hold"/>
                                        <p:tgtEl>
                                          <p:spTgt spid="574"/>
                                        </p:tgtEl>
                                        <p:attrNameLst>
                                          <p:attrName>ppt_x</p:attrName>
                                          <p:attrName>ppt_y</p:attrName>
                                        </p:attrNameLst>
                                      </p:cBhvr>
                                      <p:rCtr x="-6940" y="-602"/>
                                    </p:animMotion>
                                  </p:childTnLst>
                                </p:cTn>
                              </p:par>
                              <p:par>
                                <p:cTn id="284" presetID="29" presetClass="path" presetSubtype="0" repeatCount="indefinite" accel="50000" decel="50000" fill="hold" grpId="1" nodeType="withEffect">
                                  <p:stCondLst>
                                    <p:cond delay="0"/>
                                  </p:stCondLst>
                                  <p:childTnLst>
                                    <p:animMotion origin="layout" path="M 0.11107 0.03495 C 0.13177 0.00532 0.15312 -0.02778 0.17331 -0.06945 C 0.23047 -0.18935 0.24557 -0.30486 0.20351 -0.32338 C 0.16198 -0.34445 0.08086 -0.26134 0.0237 -0.14144 C -0.00586 -0.07871 -0.02409 -0.01852 -0.02982 0.02569 C -0.03854 0.0618 -0.04167 0.09768 -0.04167 0.13935 C -0.04167 0.27407 -0.00274 0.38495 0.04193 0.38495 C 0.08711 0.38495 0.12552 0.27407 0.12552 0.13935 C 0.12552 0.07639 0.11667 0.01643 0.10221 -0.02408 C 0.09596 -0.06019 0.08086 -0.09884 0.06276 -0.13866 C 0.00351 -0.26134 -0.0776 -0.34445 -0.11914 -0.32338 C -0.1612 -0.30209 -0.14609 -0.18935 -0.08633 -0.06667 C -0.0625 -0.01042 -0.02982 0.03773 0.00351 0.07083 C 0.02682 0.10046 0.05391 0.12731 0.08971 0.15486 C 0.19779 0.24074 0.30534 0.27963 0.33542 0.24352 C 0.36185 0.20856 0.30221 0.10972 0.19466 0.02569 C 0.15 -0.01042 0.10221 -0.03704 0.06276 -0.05463 C 0.02682 -0.07315 -0.01784 -0.08704 -0.06563 -0.09607 C -0.19701 -0.12662 -0.31081 -0.11736 -0.31966 -0.06945 C -0.33203 -0.02408 -0.23281 0.03495 -0.10143 0.06458 C -0.04167 0.07639 0.01497 0.08287 0.06016 0.08009 C 0.09909 0.08009 0.14115 0.07361 0.18581 0.06458 C 0.31719 0.03495 0.41588 -0.02778 0.40404 -0.07315 C 0.39518 -0.11736 0.28138 -0.1294 0.15 -0.09884 C 0.08711 -0.08426 0.02995 -0.06389 -0.00899 -0.03982 C -0.04167 -0.0213 -0.07448 -0.00116 -0.11029 0.02569 C -0.21524 0.1125 -0.278 0.20856 -0.24844 0.24352 C -0.22096 0.27963 -0.11029 0.24074 -0.00586 0.15764 C 0.04505 0.1162 0.08711 0.07361 0.11107 0.03495 Z " pathEditMode="relative" rAng="0" ptsTypes="AAAAAAAAAAAAAAAAAAAAAAAAAAAAA">
                                      <p:cBhvr>
                                        <p:cTn id="285" dur="30000" fill="hold"/>
                                        <p:tgtEl>
                                          <p:spTgt spid="575"/>
                                        </p:tgtEl>
                                        <p:attrNameLst>
                                          <p:attrName>ppt_x</p:attrName>
                                          <p:attrName>ppt_y</p:attrName>
                                        </p:attrNameLst>
                                      </p:cBhvr>
                                      <p:rCtr x="-6940" y="-602"/>
                                    </p:animMotion>
                                  </p:childTnLst>
                                </p:cTn>
                              </p:par>
                              <p:par>
                                <p:cTn id="286" presetID="29" presetClass="path" presetSubtype="0" repeatCount="indefinite" accel="50000" decel="50000" fill="hold" grpId="1" nodeType="withEffect">
                                  <p:stCondLst>
                                    <p:cond delay="700"/>
                                  </p:stCondLst>
                                  <p:childTnLst>
                                    <p:animMotion origin="layout" path="M 0.01276 0.23009 C 0.03346 0.20046 0.05482 0.16736 0.075 0.1257 C 0.13216 0.00579 0.14726 -0.10972 0.10521 -0.12824 C 0.06367 -0.1493 -0.01745 -0.0662 -0.07409 0.0537 C -0.10417 0.11644 -0.1224 0.17662 -0.12813 0.22083 C -0.13685 0.25695 -0.13998 0.29282 -0.13998 0.33449 C -0.13998 0.46921 -0.10104 0.58009 -0.05638 0.58009 C -0.0112 0.58009 0.02721 0.46921 0.02721 0.33449 C 0.02721 0.27153 0.01836 0.21157 0.00338 0.17107 C -0.00235 0.13495 -0.01745 0.0963 -0.03555 0.05648 C -0.09479 -0.0662 -0.17578 -0.1493 -0.2168 -0.12824 C -0.25886 -0.10694 -0.24323 0.00579 -0.18451 0.12847 C -0.16068 0.18472 -0.12813 0.23287 -0.09479 0.26597 C -0.07097 0.2956 -0.0444 0.32245 -0.0086 0.35 C 0.09948 0.43588 0.20703 0.47477 0.23711 0.43866 C 0.26354 0.4037 0.20443 0.30486 0.09635 0.22083 C 0.05169 0.18472 0.00338 0.1581 -0.03555 0.14051 C -0.07097 0.12199 -0.11563 0.1081 -0.1638 0.09907 C -0.29466 0.06852 -0.40794 0.07778 -0.41732 0.1257 C -0.42917 0.17107 -0.33047 0.23009 -0.19857 0.25972 C -0.13998 0.27153 -0.08334 0.27801 -0.03867 0.27523 C 0.00026 0.27523 0.04232 0.26875 0.0875 0.25972 C 0.21888 0.23009 0.31758 0.16736 0.30573 0.12199 C 0.29687 0.07778 0.18307 0.06574 0.05169 0.0963 C -0.0112 0.11088 -0.06784 0.13125 -0.10677 0.15532 C -0.13998 0.17384 -0.17266 0.19398 -0.20794 0.22083 C -0.31237 0.30764 -0.37513 0.4037 -0.34557 0.43866 C -0.3181 0.47477 -0.20794 0.43588 -0.10417 0.35278 C -0.05326 0.31134 -0.0112 0.26875 0.01276 0.23009 Z " pathEditMode="relative" rAng="0" ptsTypes="AAAAAAAAAAAAAAAAAAAAAAAAAAAAA">
                                      <p:cBhvr>
                                        <p:cTn id="287" dur="30000" fill="hold"/>
                                        <p:tgtEl>
                                          <p:spTgt spid="572"/>
                                        </p:tgtEl>
                                        <p:attrNameLst>
                                          <p:attrName>ppt_x</p:attrName>
                                          <p:attrName>ppt_y</p:attrName>
                                        </p:attrNameLst>
                                      </p:cBhvr>
                                      <p:rCtr x="-6888" y="-602"/>
                                    </p:animMotion>
                                  </p:childTnLst>
                                </p:cTn>
                              </p:par>
                              <p:par>
                                <p:cTn id="288" presetID="29" presetClass="path" presetSubtype="0" repeatCount="indefinite" accel="50000" decel="50000" fill="hold" grpId="1" nodeType="withEffect">
                                  <p:stCondLst>
                                    <p:cond delay="600"/>
                                  </p:stCondLst>
                                  <p:childTnLst>
                                    <p:animMotion origin="layout" path="M -6.25E-7 -2.22222E-6 C 0.02083 -0.02963 0.04206 -0.06273 0.06237 -0.1044 C 0.11953 -0.2243 0.13464 -0.33981 0.09245 -0.35833 C 0.05091 -0.3794 -0.03008 -0.29629 -0.08672 -0.17639 C -0.11693 -0.11366 -0.13437 -0.05347 -0.14062 -0.00926 C -0.14948 0.02685 -0.1526 0.06273 -0.1526 0.1044 C -0.1526 0.23912 -0.1138 0.35 -0.06901 0.35 C -0.02383 0.35 0.01458 0.23912 0.01458 0.1044 C 0.01458 0.04144 0.00573 -0.01852 -0.00937 -0.05903 C -0.0151 -0.09514 -0.03008 -0.13379 -0.04831 -0.17361 C -0.10755 -0.29629 -0.18841 -0.3794 -0.22995 -0.35833 C -0.27213 -0.33703 -0.25651 -0.2243 -0.19727 -0.10162 C -0.17279 -0.04537 -0.14062 0.00278 -0.10755 0.03588 C -0.08359 0.06551 -0.05716 0.09236 -0.02122 0.11991 C 0.08672 0.20579 0.19427 0.24468 0.22448 0.20857 C 0.25091 0.17361 0.19167 0.07477 0.08372 -0.00926 C 0.03893 -0.04537 -0.00937 -0.07199 -0.04831 -0.08958 C -0.08359 -0.1081 -0.12825 -0.12199 -0.17643 -0.13102 C -0.30794 -0.16157 -0.4207 -0.15231 -0.43008 -0.1044 C -0.44193 -0.05903 -0.34375 -2.22222E-6 -0.21185 0.02963 C -0.1526 0.04144 -0.09609 0.04792 -0.05143 0.04514 C -0.0125 0.04514 0.02969 0.03866 0.07487 0.02963 C 0.20625 -2.22222E-6 0.30495 -0.06273 0.2931 -0.1081 C 0.28425 -0.15231 0.17044 -0.16435 0.03893 -0.13379 C -0.02383 -0.11921 -0.08047 -0.09884 -0.11953 -0.07477 C -0.1526 -0.05625 -0.18529 -0.03611 -0.22122 -0.00926 C -0.32565 0.07755 -0.38789 0.17361 -0.35833 0.20857 C -0.33125 0.24468 -0.22122 0.20579 -0.11693 0.12269 C -0.06601 0.08125 -0.02383 0.03866 -6.25E-7 -2.22222E-6 Z " pathEditMode="relative" rAng="0" ptsTypes="AAAAAAAAAAAAAAAAAAAAAAAAAAAAA">
                                      <p:cBhvr>
                                        <p:cTn id="289" dur="30000" fill="hold"/>
                                        <p:tgtEl>
                                          <p:spTgt spid="552"/>
                                        </p:tgtEl>
                                        <p:attrNameLst>
                                          <p:attrName>ppt_x</p:attrName>
                                          <p:attrName>ppt_y</p:attrName>
                                        </p:attrNameLst>
                                      </p:cBhvr>
                                      <p:rCtr x="-6849" y="-602"/>
                                    </p:animMotion>
                                  </p:childTnLst>
                                </p:cTn>
                              </p:par>
                              <p:par>
                                <p:cTn id="290" presetID="29" presetClass="path" presetSubtype="0" repeatCount="indefinite" accel="50000" decel="50000" fill="hold" grpId="1" nodeType="withEffect">
                                  <p:stCondLst>
                                    <p:cond delay="1400"/>
                                  </p:stCondLst>
                                  <p:childTnLst>
                                    <p:animMotion origin="layout" path="M 0.09492 -0.02708 C 0.11576 -0.05671 0.13698 -0.08981 0.15729 -0.13148 C 0.21445 -0.25139 0.22956 -0.3669 0.18737 -0.38542 C 0.14584 -0.40648 0.06485 -0.32338 0.0082 -0.20347 C -0.02135 -0.14074 -0.03893 -0.08055 -0.04518 -0.03634 C -0.05403 -0.00023 -0.05716 0.03565 -0.05716 0.07732 C -0.05716 0.21204 -0.01823 0.32292 0.02591 0.32292 C 0.0711 0.32292 0.10951 0.21204 0.10951 0.07732 C 0.10951 0.01435 0.10065 -0.0456 0.08555 -0.08611 C 0.07982 -0.12222 0.06485 -0.16088 0.04662 -0.20069 C -0.01263 -0.32338 -0.09297 -0.40648 -0.1345 -0.38542 C -0.17669 -0.36412 -0.16107 -0.25139 -0.10182 -0.1287 C -0.07734 -0.07245 -0.04518 -0.0243 -0.01263 0.0088 C 0.01133 0.03843 0.03776 0.06528 0.0737 0.09283 C 0.18164 0.1787 0.28919 0.21759 0.3194 0.18148 C 0.34584 0.14653 0.28659 0.04769 0.17865 -0.03634 C 0.13386 -0.07245 0.08555 -0.09907 0.04662 -0.11667 C 0.01133 -0.13518 -0.03268 -0.14907 -0.08099 -0.1581 C -0.2125 -0.18866 -0.32578 -0.1794 -0.33515 -0.13148 C -0.347 -0.08611 -0.24778 -0.02708 -0.1164 0.00255 C -0.05716 0.01435 -0.00065 0.02083 0.04349 0.01806 C 0.08242 0.01806 0.12461 0.01158 0.16979 0.00255 C 0.30117 -0.02708 0.39987 -0.08981 0.38802 -0.13518 C 0.37917 -0.1794 0.26537 -0.19143 0.13386 -0.16088 C 0.0711 -0.1463 0.01445 -0.12592 -0.02396 -0.10185 C -0.05716 -0.08333 -0.08984 -0.06319 -0.12578 -0.03634 C -0.23021 0.05046 -0.29297 0.14653 -0.26341 0.18148 C -0.23528 0.21759 -0.12578 0.1787 -0.02135 0.0956 C 0.02891 0.05417 0.0711 0.01158 0.09492 -0.02708 Z " pathEditMode="relative" rAng="0" ptsTypes="AAAAAAAAAAAAAAAAAAAAAAAAAAAAA">
                                      <p:cBhvr>
                                        <p:cTn id="291" dur="30000" fill="hold"/>
                                        <p:tgtEl>
                                          <p:spTgt spid="554"/>
                                        </p:tgtEl>
                                        <p:attrNameLst>
                                          <p:attrName>ppt_x</p:attrName>
                                          <p:attrName>ppt_y</p:attrName>
                                        </p:attrNameLst>
                                      </p:cBhvr>
                                      <p:rCtr x="-6849" y="-602"/>
                                    </p:animMotion>
                                  </p:childTnLst>
                                </p:cTn>
                              </p:par>
                              <p:par>
                                <p:cTn id="292" presetID="29" presetClass="path" presetSubtype="0" repeatCount="indefinite" accel="50000" decel="50000" fill="hold" grpId="1" nodeType="withEffect">
                                  <p:stCondLst>
                                    <p:cond delay="200"/>
                                  </p:stCondLst>
                                  <p:childTnLst>
                                    <p:animMotion origin="layout" path="M 5E-6 -3.7037E-7 C 0.02071 -0.02963 0.04206 -0.06273 0.06224 -0.1044 C 0.11941 -0.22431 0.13451 -0.33981 0.09245 -0.35833 C 0.05092 -0.3794 -0.03021 -0.2963 -0.08685 -0.17639 C -0.11693 -0.11366 -0.13516 -0.05347 -0.14089 -0.00926 C -0.14961 0.02685 -0.15274 0.06273 -0.15274 0.1044 C -0.15274 0.23912 -0.11381 0.35 -0.06915 0.35 C -0.02396 0.35 0.01446 0.23912 0.01446 0.1044 C 0.01446 0.04144 0.0056 -0.01852 -0.00937 -0.05903 C -0.01511 -0.09514 -0.03021 -0.1338 -0.04831 -0.17361 C -0.10756 -0.2963 -0.18855 -0.3794 -0.22956 -0.35833 C -0.27162 -0.33704 -0.25599 -0.22431 -0.19727 -0.10162 C -0.17344 -0.04537 -0.14089 0.00278 -0.10756 0.03588 C -0.08373 0.06551 -0.05717 0.09236 -0.02136 0.11991 C 0.08672 0.20579 0.19428 0.24468 0.22435 0.20857 C 0.25079 0.17361 0.19167 0.07477 0.0836 -0.00926 C 0.03894 -0.04537 -0.00937 -0.07199 -0.04831 -0.08958 C -0.08373 -0.1081 -0.12839 -0.12199 -0.17657 -0.13102 C -0.30743 -0.16157 -0.42071 -0.15231 -0.43008 -0.1044 C -0.44193 -0.05903 -0.34323 -3.7037E-7 -0.21185 0.02963 C -0.15274 0.04144 -0.0961 0.04792 -0.05144 0.04514 C -0.0125 0.04514 0.02956 0.03866 0.07474 0.02963 C 0.20612 -3.7037E-7 0.30482 -0.06273 0.29297 -0.1081 C 0.28412 -0.15231 0.17032 -0.16435 0.03894 -0.1338 C -0.02396 -0.11921 -0.0806 -0.09884 -0.11954 -0.07477 C -0.15274 -0.05625 -0.18542 -0.03611 -0.22071 -0.00926 C -0.32514 0.07755 -0.3879 0.17361 -0.35834 0.20857 C -0.33086 0.24468 -0.22071 0.20579 -0.11693 0.12269 C -0.06602 0.08125 -0.02396 0.03866 5E-6 -3.7037E-7 Z " pathEditMode="relative" rAng="0" ptsTypes="AAAAAAAAAAAAAAAAAAAAAAAAAAAAA">
                                      <p:cBhvr>
                                        <p:cTn id="293" dur="30000" fill="hold"/>
                                        <p:tgtEl>
                                          <p:spTgt spid="555"/>
                                        </p:tgtEl>
                                        <p:attrNameLst>
                                          <p:attrName>ppt_x</p:attrName>
                                          <p:attrName>ppt_y</p:attrName>
                                        </p:attrNameLst>
                                      </p:cBhvr>
                                      <p:rCtr x="-6888" y="-602"/>
                                    </p:animMotion>
                                  </p:childTnLst>
                                </p:cTn>
                              </p:par>
                              <p:par>
                                <p:cTn id="294" presetID="29" presetClass="path" presetSubtype="0" repeatCount="indefinite" accel="50000" decel="50000" fill="hold" grpId="1" nodeType="withEffect">
                                  <p:stCondLst>
                                    <p:cond delay="1300"/>
                                  </p:stCondLst>
                                  <p:childTnLst>
                                    <p:animMotion origin="layout" path="M 0.05495 -0.23773 C 0.07578 -0.26736 0.09701 -0.30046 0.11732 -0.34213 C 0.17448 -0.46203 0.18958 -0.57754 0.1474 -0.59606 C 0.10586 -0.61713 0.02487 -0.53402 -0.03177 -0.41412 C -0.06198 -0.35138 -0.07956 -0.2912 -0.08581 -0.24699 C -0.09466 -0.21088 -0.09779 -0.175 -0.09779 -0.13333 C -0.09779 0.00139 -0.05885 0.11227 -0.01406 0.11227 C 0.03112 0.11227 0.06953 0.00139 0.06953 -0.13333 C 0.06953 -0.19629 0.06068 -0.25625 0.04557 -0.29676 C 0.03984 -0.33287 0.02487 -0.37152 0.00664 -0.41134 C -0.0526 -0.53402 -0.13346 -0.61713 -0.175 -0.59606 C -0.21719 -0.57476 -0.20156 -0.46203 -0.14232 -0.33935 C -0.11784 -0.2831 -0.08581 -0.23495 -0.0526 -0.20185 C -0.02865 -0.17222 -0.00221 -0.14537 0.03372 -0.11782 C 0.14167 -0.03194 0.24922 0.00695 0.27943 -0.02916 C 0.30586 -0.06412 0.24662 -0.16296 0.13867 -0.24699 C 0.09388 -0.2831 0.04557 -0.30972 0.00664 -0.32731 C -0.02865 -0.34583 -0.07331 -0.35972 -0.12148 -0.36875 C -0.25247 -0.3993 -0.36575 -0.39004 -0.37513 -0.34213 C -0.38698 -0.29676 -0.28828 -0.23773 -0.1569 -0.2081 C -0.09779 -0.19629 -0.04115 -0.18981 0.00352 -0.19259 C 0.04245 -0.19259 0.08464 -0.19907 0.12982 -0.2081 C 0.2612 -0.23773 0.3599 -0.30046 0.34805 -0.34583 C 0.33919 -0.39004 0.22539 -0.40208 0.09388 -0.37152 C 0.03112 -0.35694 -0.02552 -0.33657 -0.06458 -0.3125 C -0.09779 -0.29398 -0.13034 -0.27384 -0.16628 -0.24699 C -0.27018 -0.16018 -0.33294 -0.06412 -0.30338 -0.02916 C -0.27578 0.00695 -0.16628 -0.03194 -0.06198 -0.11504 C -0.01107 -0.15648 0.03112 -0.19907 0.05495 -0.23773 Z " pathEditMode="relative" rAng="0" ptsTypes="AAAAAAAAAAAAAAAAAAAAAAAAAAAAA">
                                      <p:cBhvr>
                                        <p:cTn id="295" dur="30000" fill="hold"/>
                                        <p:tgtEl>
                                          <p:spTgt spid="560"/>
                                        </p:tgtEl>
                                        <p:attrNameLst>
                                          <p:attrName>ppt_x</p:attrName>
                                          <p:attrName>ppt_y</p:attrName>
                                        </p:attrNameLst>
                                      </p:cBhvr>
                                      <p:rCtr x="-6849" y="-602"/>
                                    </p:animMotion>
                                  </p:childTnLst>
                                </p:cTn>
                              </p:par>
                              <p:par>
                                <p:cTn id="296" presetID="29" presetClass="path" presetSubtype="0" repeatCount="indefinite" accel="50000" decel="50000" fill="hold" grpId="1" nodeType="withEffect">
                                  <p:stCondLst>
                                    <p:cond delay="800"/>
                                  </p:stCondLst>
                                  <p:childTnLst>
                                    <p:animMotion origin="layout" path="M 0.10938 -0.04422 C 0.13021 -0.07384 0.15144 -0.10695 0.17175 -0.14861 C 0.22891 -0.26852 0.24402 -0.38403 0.20183 -0.40255 C 0.16029 -0.42361 0.0793 -0.34051 0.02266 -0.2206 C -0.00743 -0.15787 -0.02448 -0.09769 -0.03073 -0.05347 C -0.03959 -0.01736 -0.04271 0.01852 -0.04271 0.06018 C -0.04271 0.19491 -0.0043 0.30578 0.04037 0.30578 C 0.08555 0.30578 0.12396 0.19491 0.12396 0.06018 C 0.12396 -0.00278 0.11511 -0.06273 0.10001 -0.10324 C 0.09428 -0.13935 0.0793 -0.17801 0.06107 -0.21783 C 0.00183 -0.34051 -0.07852 -0.42361 -0.12006 -0.40255 C -0.16224 -0.38125 -0.14662 -0.26852 -0.08737 -0.14584 C -0.0629 -0.08959 -0.03073 -0.04144 0.00183 -0.00834 C 0.02579 0.02129 0.05274 0.04815 0.08816 0.07569 C 0.1961 0.16157 0.30365 0.20046 0.33386 0.16435 C 0.36029 0.1294 0.30105 0.03055 0.1931 -0.05347 C 0.14831 -0.08959 0.10001 -0.11621 0.06107 -0.1338 C 0.02579 -0.15232 -0.01876 -0.16621 -0.06654 -0.17523 C -0.19805 -0.20579 -0.31133 -0.19653 -0.32071 -0.14861 C -0.33256 -0.10324 -0.23334 -0.04422 -0.10196 -0.01459 C -0.04271 -0.00278 0.01381 0.0037 0.05847 0.00092 C 0.09688 0.00092 0.13907 -0.00556 0.18425 -0.01459 C 0.31563 -0.04422 0.41433 -0.10695 0.40248 -0.15232 C 0.39362 -0.19653 0.27982 -0.20857 0.14831 -0.17801 C 0.08555 -0.16343 0.02891 -0.14306 -0.01003 -0.11898 C -0.04271 -0.10047 -0.0754 -0.08033 -0.11133 -0.05347 C -0.21576 0.03333 -0.27852 0.1294 -0.24896 0.16435 C -0.22084 0.20046 -0.11133 0.16157 -0.00743 0.07847 C 0.04336 0.03703 0.08555 -0.00556 0.10938 -0.04422 Z " pathEditMode="relative" rAng="0" ptsTypes="AAAAAAAAAAAAAAAAAAAAAAAAAAAAA">
                                      <p:cBhvr>
                                        <p:cTn id="297" dur="30000" fill="hold"/>
                                        <p:tgtEl>
                                          <p:spTgt spid="559"/>
                                        </p:tgtEl>
                                        <p:attrNameLst>
                                          <p:attrName>ppt_x</p:attrName>
                                          <p:attrName>ppt_y</p:attrName>
                                        </p:attrNameLst>
                                      </p:cBhvr>
                                      <p:rCtr x="-6849" y="-602"/>
                                    </p:animMotion>
                                  </p:childTnLst>
                                </p:cTn>
                              </p:par>
                              <p:par>
                                <p:cTn id="298" presetID="29" presetClass="path" presetSubtype="0" repeatCount="indefinite" accel="50000" decel="50000" fill="hold" grpId="1" nodeType="withEffect">
                                  <p:stCondLst>
                                    <p:cond delay="3300"/>
                                  </p:stCondLst>
                                  <p:childTnLst>
                                    <p:animMotion origin="layout" path="M 0.18542 0.06135 C 0.20612 0.03172 0.22747 -0.00138 0.24818 -0.04305 C 0.30482 -0.16296 0.31992 -0.27847 0.27786 -0.29699 C 0.23633 -0.31805 0.15521 -0.23495 0.09857 -0.11504 C 0.06849 -0.05231 0.05078 0.00787 0.04505 0.05209 C 0.03633 0.0882 0.0332 0.12408 0.0332 0.16574 C 0.0332 0.30047 0.07214 0.41135 0.1168 0.41135 C 0.16146 0.41135 0.20039 0.30047 0.20039 0.16574 C 0.20039 0.10278 0.19102 0.04283 0.17656 0.00232 C 0.17083 -0.03379 0.15521 -0.07245 0.13763 -0.11226 C 0.07839 -0.23495 -0.00273 -0.31805 -0.04427 -0.29699 C -0.08633 -0.27569 -0.07122 -0.16296 -0.01146 -0.04027 C 0.01237 0.01598 0.04505 0.06412 0.07839 0.09723 C 0.10169 0.12686 0.12878 0.15371 0.16458 0.18125 C 0.27214 0.26713 0.37969 0.30602 0.40977 0.26991 C 0.4362 0.23496 0.37708 0.13612 0.26901 0.05209 C 0.22435 0.01598 0.17656 -0.01064 0.13763 -0.02824 C 0.10169 -0.04676 0.05703 -0.06064 0.00924 -0.06967 C -0.12214 -0.10023 -0.23529 -0.09097 -0.24466 -0.04305 C -0.25651 0.00232 -0.15794 0.06135 -0.02656 0.09098 C 0.0332 0.10278 0.08984 0.10926 0.1345 0.10649 C 0.17344 0.10649 0.21549 0.1 0.26016 0.09098 C 0.39154 0.06135 0.49023 -0.00138 0.47839 -0.04676 C 0.46953 -0.09097 0.35573 -0.10301 0.22435 -0.07245 C 0.16146 -0.05787 0.10482 -0.0375 0.06589 -0.01342 C 0.0332 0.0051 0.00039 0.02524 -0.03542 0.05209 C -0.13984 0.13889 -0.20247 0.23496 -0.17292 0.26991 C -0.14557 0.30602 -0.03542 0.26713 0.06849 0.18403 C 0.11992 0.1426 0.16146 0.1 0.18542 0.06135 Z " pathEditMode="relative" rAng="0" ptsTypes="AAAAAAAAAAAAAAAAAAAAAAAAAAAAA">
                                      <p:cBhvr>
                                        <p:cTn id="299" dur="30000" fill="hold"/>
                                        <p:tgtEl>
                                          <p:spTgt spid="557"/>
                                        </p:tgtEl>
                                        <p:attrNameLst>
                                          <p:attrName>ppt_x</p:attrName>
                                          <p:attrName>ppt_y</p:attrName>
                                        </p:attrNameLst>
                                      </p:cBhvr>
                                      <p:rCtr x="-6888" y="-602"/>
                                    </p:animMotion>
                                  </p:childTnLst>
                                </p:cTn>
                              </p:par>
                              <p:par>
                                <p:cTn id="300" presetID="29" presetClass="path" presetSubtype="0" repeatCount="indefinite" accel="50000" decel="50000" fill="hold" grpId="1" nodeType="withEffect">
                                  <p:stCondLst>
                                    <p:cond delay="2100"/>
                                  </p:stCondLst>
                                  <p:childTnLst>
                                    <p:animMotion origin="layout" path="M 0.05912 0.03056 C 0.07982 0.00093 0.10117 -0.03217 0.12188 -0.07384 C 0.17852 -0.19375 0.19362 -0.30926 0.15156 -0.32778 C 0.11003 -0.34884 0.02891 -0.26574 -0.02773 -0.14583 C -0.05781 -0.0831 -0.07552 -0.02292 -0.08125 0.0213 C -0.08997 0.05741 -0.0931 0.09329 -0.0931 0.13495 C -0.0931 0.26968 -0.05416 0.38056 -0.0095 0.38056 C 0.03516 0.38056 0.07409 0.26968 0.07409 0.13495 C 0.07409 0.07199 0.06472 0.01204 0.05026 -0.02847 C 0.04453 -0.06458 0.02891 -0.10324 0.01133 -0.14305 C -0.04791 -0.26574 -0.12903 -0.34884 -0.17057 -0.32778 C -0.21263 -0.30648 -0.19752 -0.19375 -0.13776 -0.07106 C -0.11393 -0.01481 -0.08125 0.03333 -0.04791 0.06644 C -0.02461 0.09607 0.00248 0.12292 0.03828 0.15046 C 0.14584 0.23634 0.25339 0.27523 0.28347 0.23912 C 0.3099 0.20417 0.25078 0.10533 0.14271 0.0213 C 0.09805 -0.01481 0.05026 -0.04143 0.01133 -0.05903 C -0.02461 -0.07755 -0.06927 -0.09143 -0.11706 -0.10046 C -0.24844 -0.13102 -0.36159 -0.12176 -0.37096 -0.07384 C -0.38281 -0.02847 -0.28424 0.03056 -0.15286 0.06019 C -0.0931 0.07199 -0.03646 0.07847 0.0082 0.0757 C 0.04714 0.0757 0.08919 0.06921 0.13386 0.06019 C 0.26524 0.03056 0.36393 -0.03217 0.35209 -0.07755 C 0.34323 -0.12176 0.22943 -0.1338 0.09805 -0.10324 C 0.03516 -0.08866 -0.02148 -0.06829 -0.06041 -0.04421 C -0.0931 -0.02569 -0.12591 -0.00555 -0.16172 0.0213 C -0.26666 0.1081 -0.32877 0.20417 -0.29922 0.23912 C -0.27239 0.27523 -0.16172 0.23634 -0.05781 0.15324 C -0.00638 0.11181 0.03516 0.06921 0.05912 0.03056 Z " pathEditMode="relative" rAng="0" ptsTypes="AAAAAAAAAAAAAAAAAAAAAAAAAAAAA">
                                      <p:cBhvr>
                                        <p:cTn id="301" dur="30000" spd="-100000" fill="hold"/>
                                        <p:tgtEl>
                                          <p:spTgt spid="558"/>
                                        </p:tgtEl>
                                        <p:attrNameLst>
                                          <p:attrName>ppt_x</p:attrName>
                                          <p:attrName>ppt_y</p:attrName>
                                        </p:attrNameLst>
                                      </p:cBhvr>
                                      <p:rCtr x="-6888" y="-602"/>
                                    </p:animMotion>
                                  </p:childTnLst>
                                </p:cTn>
                              </p:par>
                            </p:childTnLst>
                          </p:cTn>
                        </p:par>
                      </p:childTnLst>
                    </p:cTn>
                  </p:par>
                </p:childTnLst>
              </p:cTn>
              <p:prevCondLst>
                <p:cond evt="onPrev" delay="0">
                  <p:tgtEl>
                    <p:sldTgt/>
                  </p:tgtEl>
                </p:cond>
              </p:prevCondLst>
              <p:nextCondLst>
                <p:cond evt="onNext" delay="0">
                  <p:tgtEl>
                    <p:sldTgt/>
                  </p:tgtEl>
                </p:cond>
              </p:nextCondLst>
            </p:seq>
            <p:audio>
              <p:cMediaNode vol="100000" numSld="23">
                <p:cTn id="302" repeatCount="indefinite" fill="hold" display="0">
                  <p:stCondLst>
                    <p:cond delay="indefinite"/>
                  </p:stCondLst>
                  <p:endCondLst>
                    <p:cond evt="onStopAudio" delay="0">
                      <p:tgtEl>
                        <p:sldTgt/>
                      </p:tgtEl>
                    </p:cond>
                  </p:endCondLst>
                </p:cTn>
                <p:tgtEl>
                  <p:spTgt spid="4"/>
                </p:tgtEl>
              </p:cMediaNode>
            </p:audio>
          </p:childTnLst>
        </p:cTn>
      </p:par>
    </p:tnLst>
    <p:bldLst>
      <p:bldP spid="95" grpId="0" animBg="1"/>
      <p:bldP spid="103" grpId="0" animBg="1"/>
      <p:bldP spid="127" grpId="0" animBg="1"/>
      <p:bldP spid="300" grpId="0" animBg="1"/>
      <p:bldP spid="313" grpId="0" animBg="1"/>
      <p:bldP spid="315" grpId="0" animBg="1"/>
      <p:bldP spid="316" grpId="0" animBg="1"/>
      <p:bldP spid="562" grpId="0" animBg="1"/>
      <p:bldP spid="562" grpId="1" animBg="1"/>
      <p:bldP spid="563" grpId="0" animBg="1"/>
      <p:bldP spid="564" grpId="0" animBg="1"/>
      <p:bldP spid="564" grpId="1" animBg="1"/>
      <p:bldP spid="565" grpId="0" animBg="1"/>
      <p:bldP spid="565" grpId="1" animBg="1"/>
      <p:bldP spid="566" grpId="0" animBg="1"/>
      <p:bldP spid="566" grpId="1" animBg="1"/>
      <p:bldP spid="567" grpId="0" animBg="1"/>
      <p:bldP spid="567" grpId="1" animBg="1"/>
      <p:bldP spid="568" grpId="0" animBg="1"/>
      <p:bldP spid="568" grpId="1" animBg="1"/>
      <p:bldP spid="569" grpId="0" animBg="1"/>
      <p:bldP spid="569" grpId="1" animBg="1"/>
      <p:bldP spid="570" grpId="0" animBg="1"/>
      <p:bldP spid="570" grpId="1" animBg="1"/>
      <p:bldP spid="571" grpId="0" animBg="1"/>
      <p:bldP spid="571" grpId="1" animBg="1"/>
      <p:bldP spid="552" grpId="0" animBg="1"/>
      <p:bldP spid="552" grpId="1" animBg="1"/>
      <p:bldP spid="554" grpId="0" animBg="1"/>
      <p:bldP spid="554" grpId="1" animBg="1"/>
      <p:bldP spid="555" grpId="0" animBg="1"/>
      <p:bldP spid="555" grpId="1" animBg="1"/>
      <p:bldP spid="530" grpId="0" animBg="1"/>
      <p:bldP spid="531" grpId="0" animBg="1"/>
      <p:bldP spid="543" grpId="0" animBg="1"/>
      <p:bldP spid="545" grpId="0" animBg="1"/>
      <p:bldP spid="546" grpId="0" animBg="1"/>
      <p:bldP spid="547" grpId="0" animBg="1"/>
      <p:bldP spid="557" grpId="0" animBg="1"/>
      <p:bldP spid="557" grpId="1" animBg="1"/>
      <p:bldP spid="558" grpId="0" animBg="1"/>
      <p:bldP spid="558" grpId="1" animBg="1"/>
      <p:bldP spid="559" grpId="0" animBg="1"/>
      <p:bldP spid="559" grpId="1" animBg="1"/>
      <p:bldP spid="560" grpId="0" animBg="1"/>
      <p:bldP spid="560" grpId="1" animBg="1"/>
      <p:bldP spid="572" grpId="0" animBg="1"/>
      <p:bldP spid="572" grpId="1" animBg="1"/>
      <p:bldP spid="573" grpId="0" animBg="1"/>
      <p:bldP spid="574" grpId="0" animBg="1"/>
      <p:bldP spid="574" grpId="1" animBg="1"/>
      <p:bldP spid="575" grpId="0" animBg="1"/>
      <p:bldP spid="575" grpId="1" animBg="1"/>
      <p:bldP spid="578" grpId="0"/>
      <p:bldP spid="578" grpId="1"/>
      <p:bldP spid="40" grpId="0"/>
      <p:bldP spid="4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40"/>
          <p:cNvSpPr txBox="1"/>
          <p:nvPr/>
        </p:nvSpPr>
        <p:spPr>
          <a:xfrm>
            <a:off x="5053227" y="169189"/>
            <a:ext cx="2085546" cy="461665"/>
          </a:xfrm>
          <a:prstGeom prst="rect">
            <a:avLst/>
          </a:prstGeom>
          <a:noFill/>
        </p:spPr>
        <p:txBody>
          <a:bodyPr wrap="square" rtlCol="0">
            <a:spAutoFit/>
          </a:bodyPr>
          <a:lstStyle/>
          <a:p>
            <a:pPr algn="ctr"/>
            <a:r>
              <a:rPr lang="en-US" altLang="zh-CN" sz="2400" b="1" dirty="0">
                <a:solidFill>
                  <a:srgbClr val="2AF560"/>
                </a:solidFill>
              </a:rPr>
              <a:t>TITLE HERE</a:t>
            </a:r>
            <a:endParaRPr lang="zh-CN" altLang="en-US" sz="2400" b="1" dirty="0">
              <a:solidFill>
                <a:srgbClr val="2AF560"/>
              </a:solidFill>
            </a:endParaRPr>
          </a:p>
        </p:txBody>
      </p:sp>
      <p:sp>
        <p:nvSpPr>
          <p:cNvPr id="42" name="文本框 41"/>
          <p:cNvSpPr txBox="1"/>
          <p:nvPr/>
        </p:nvSpPr>
        <p:spPr>
          <a:xfrm>
            <a:off x="4509506" y="502215"/>
            <a:ext cx="3172989" cy="369332"/>
          </a:xfrm>
          <a:prstGeom prst="rect">
            <a:avLst/>
          </a:prstGeom>
          <a:noFill/>
        </p:spPr>
        <p:txBody>
          <a:bodyPr wrap="square" rtlCol="0">
            <a:spAutoFit/>
          </a:bodyPr>
          <a:lstStyle/>
          <a:p>
            <a:pPr algn="ctr"/>
            <a:r>
              <a:rPr lang="en-US" altLang="zh-CN" b="1" dirty="0">
                <a:solidFill>
                  <a:srgbClr val="146851"/>
                </a:solidFill>
              </a:rPr>
              <a:t>Click Here To Add Your Text</a:t>
            </a:r>
            <a:endParaRPr lang="zh-CN" altLang="en-US" b="1" dirty="0">
              <a:solidFill>
                <a:srgbClr val="146851"/>
              </a:solidFill>
            </a:endParaRPr>
          </a:p>
        </p:txBody>
      </p:sp>
      <p:sp>
        <p:nvSpPr>
          <p:cNvPr id="191" name="椭圆 190"/>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10760387" y="5658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312304" y="1685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707391" y="110461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7270853" y="5067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93543" y="35688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0" name="椭圆 89"/>
          <p:cNvSpPr/>
          <p:nvPr/>
        </p:nvSpPr>
        <p:spPr>
          <a:xfrm>
            <a:off x="1631504" y="638132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3" name="椭圆 92"/>
          <p:cNvSpPr/>
          <p:nvPr/>
        </p:nvSpPr>
        <p:spPr>
          <a:xfrm>
            <a:off x="345249" y="412062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7" name="椭圆 196"/>
          <p:cNvSpPr/>
          <p:nvPr/>
        </p:nvSpPr>
        <p:spPr>
          <a:xfrm>
            <a:off x="2417797" y="1583561"/>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2" name="椭圆 91"/>
          <p:cNvSpPr/>
          <p:nvPr/>
        </p:nvSpPr>
        <p:spPr>
          <a:xfrm>
            <a:off x="847036" y="6311363"/>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4" name="椭圆 93"/>
          <p:cNvSpPr/>
          <p:nvPr/>
        </p:nvSpPr>
        <p:spPr>
          <a:xfrm>
            <a:off x="11568608" y="5187857"/>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3" name="椭圆 192"/>
          <p:cNvSpPr/>
          <p:nvPr/>
        </p:nvSpPr>
        <p:spPr>
          <a:xfrm>
            <a:off x="7782512" y="1519751"/>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0" name="文本框 79"/>
          <p:cNvSpPr txBox="1"/>
          <p:nvPr/>
        </p:nvSpPr>
        <p:spPr>
          <a:xfrm>
            <a:off x="262829" y="3042678"/>
            <a:ext cx="3498855" cy="1169551"/>
          </a:xfrm>
          <a:prstGeom prst="rect">
            <a:avLst/>
          </a:prstGeom>
          <a:noFill/>
        </p:spPr>
        <p:txBody>
          <a:bodyPr wrap="square" rtlCol="0">
            <a:spAutoFit/>
          </a:bodyPr>
          <a:lstStyle/>
          <a:p>
            <a:pPr algn="r"/>
            <a:r>
              <a:rPr lang="en-US" altLang="zh-CN" sz="1400" dirty="0">
                <a:solidFill>
                  <a:schemeClr val="bg1"/>
                </a:solidFill>
              </a:rPr>
              <a:t>When you are old and grey and full of sleep, And nodding by the fire, take down this book, And slowly read, and dream of the soft look Your eyes had once</a:t>
            </a:r>
            <a:endParaRPr lang="zh-CN" altLang="en-US" sz="1400" dirty="0">
              <a:solidFill>
                <a:schemeClr val="bg1"/>
              </a:solidFill>
            </a:endParaRPr>
          </a:p>
        </p:txBody>
      </p:sp>
      <p:sp>
        <p:nvSpPr>
          <p:cNvPr id="82" name="文本框 81"/>
          <p:cNvSpPr txBox="1"/>
          <p:nvPr/>
        </p:nvSpPr>
        <p:spPr>
          <a:xfrm>
            <a:off x="1258154" y="2748372"/>
            <a:ext cx="2509825" cy="400110"/>
          </a:xfrm>
          <a:prstGeom prst="rect">
            <a:avLst/>
          </a:prstGeom>
          <a:noFill/>
        </p:spPr>
        <p:txBody>
          <a:bodyPr wrap="square" rtlCol="0">
            <a:spAutoFit/>
          </a:bodyPr>
          <a:lstStyle/>
          <a:p>
            <a:pPr algn="r"/>
            <a:r>
              <a:rPr lang="en-US" altLang="zh-CN" sz="2000" b="1" dirty="0">
                <a:solidFill>
                  <a:srgbClr val="CEA103"/>
                </a:solidFill>
              </a:rPr>
              <a:t>TITLE HERE</a:t>
            </a:r>
            <a:endParaRPr lang="zh-CN" altLang="en-US" sz="2000" b="1" dirty="0">
              <a:solidFill>
                <a:srgbClr val="CEA103"/>
              </a:solidFill>
            </a:endParaRPr>
          </a:p>
        </p:txBody>
      </p:sp>
      <p:sp>
        <p:nvSpPr>
          <p:cNvPr id="84" name="文本框 83"/>
          <p:cNvSpPr txBox="1"/>
          <p:nvPr/>
        </p:nvSpPr>
        <p:spPr>
          <a:xfrm>
            <a:off x="2489537" y="5976353"/>
            <a:ext cx="7212928" cy="523220"/>
          </a:xfrm>
          <a:prstGeom prst="rect">
            <a:avLst/>
          </a:prstGeom>
          <a:noFill/>
        </p:spPr>
        <p:txBody>
          <a:bodyPr wrap="square" rtlCol="0">
            <a:spAutoFit/>
          </a:bodyPr>
          <a:lstStyle/>
          <a:p>
            <a:pPr algn="ctr"/>
            <a:r>
              <a:rPr lang="en-US" altLang="zh-CN" sz="1400" dirty="0">
                <a:solidFill>
                  <a:schemeClr val="bg1"/>
                </a:solidFill>
              </a:rPr>
              <a:t>When you are old and grey and full of sleep, And nodding by the fire, take down this book, And slowly read, and dream of the soft look Your eyes had once</a:t>
            </a:r>
            <a:endParaRPr lang="zh-CN" altLang="en-US" sz="1400" dirty="0">
              <a:solidFill>
                <a:schemeClr val="bg1"/>
              </a:solidFill>
            </a:endParaRPr>
          </a:p>
        </p:txBody>
      </p:sp>
      <p:cxnSp>
        <p:nvCxnSpPr>
          <p:cNvPr id="12" name="直接连接符 11"/>
          <p:cNvCxnSpPr/>
          <p:nvPr/>
        </p:nvCxnSpPr>
        <p:spPr>
          <a:xfrm flipH="1">
            <a:off x="47112" y="47959"/>
            <a:ext cx="12070477" cy="6817933"/>
          </a:xfrm>
          <a:prstGeom prst="line">
            <a:avLst/>
          </a:prstGeom>
          <a:ln>
            <a:gradFill flip="none" rotWithShape="1">
              <a:gsLst>
                <a:gs pos="25000">
                  <a:schemeClr val="accent1">
                    <a:lumMod val="5000"/>
                    <a:lumOff val="95000"/>
                    <a:alpha val="0"/>
                  </a:schemeClr>
                </a:gs>
                <a:gs pos="47000">
                  <a:srgbClr val="17775D"/>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112" y="45156"/>
            <a:ext cx="12144888" cy="6816331"/>
          </a:xfrm>
          <a:prstGeom prst="line">
            <a:avLst/>
          </a:prstGeom>
          <a:ln>
            <a:gradFill flip="none" rotWithShape="1">
              <a:gsLst>
                <a:gs pos="25000">
                  <a:schemeClr val="accent1">
                    <a:lumMod val="5000"/>
                    <a:lumOff val="95000"/>
                    <a:alpha val="0"/>
                  </a:schemeClr>
                </a:gs>
                <a:gs pos="47000">
                  <a:srgbClr val="17775D"/>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511627" y="1942891"/>
            <a:ext cx="3168746" cy="3139422"/>
            <a:chOff x="926458" y="1825740"/>
            <a:chExt cx="4307418" cy="4267556"/>
          </a:xfrm>
        </p:grpSpPr>
        <p:sp>
          <p:nvSpPr>
            <p:cNvPr id="46" name="椭圆 45"/>
            <p:cNvSpPr/>
            <p:nvPr/>
          </p:nvSpPr>
          <p:spPr>
            <a:xfrm rot="878787">
              <a:off x="987483" y="4200230"/>
              <a:ext cx="460029" cy="461914"/>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7" name="椭圆 56"/>
            <p:cNvSpPr/>
            <p:nvPr/>
          </p:nvSpPr>
          <p:spPr>
            <a:xfrm rot="878787">
              <a:off x="928605" y="3805776"/>
              <a:ext cx="335398" cy="336770"/>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8" name="椭圆 57"/>
            <p:cNvSpPr/>
            <p:nvPr/>
          </p:nvSpPr>
          <p:spPr>
            <a:xfrm rot="878787">
              <a:off x="926458" y="3468703"/>
              <a:ext cx="266541" cy="267632"/>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grpSp>
          <p:nvGrpSpPr>
            <p:cNvPr id="4" name="组合 3"/>
            <p:cNvGrpSpPr/>
            <p:nvPr/>
          </p:nvGrpSpPr>
          <p:grpSpPr>
            <a:xfrm>
              <a:off x="1033582" y="1825740"/>
              <a:ext cx="4200294" cy="4267556"/>
              <a:chOff x="1033582" y="1825740"/>
              <a:chExt cx="4200294" cy="4267556"/>
            </a:xfrm>
          </p:grpSpPr>
          <p:sp>
            <p:nvSpPr>
              <p:cNvPr id="60" name="椭圆 59"/>
              <p:cNvSpPr/>
              <p:nvPr/>
            </p:nvSpPr>
            <p:spPr>
              <a:xfrm>
                <a:off x="3651484" y="4473730"/>
                <a:ext cx="841705" cy="841704"/>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2" name="椭圆 61"/>
              <p:cNvSpPr/>
              <p:nvPr/>
            </p:nvSpPr>
            <p:spPr>
              <a:xfrm rot="878787">
                <a:off x="4530102" y="4881124"/>
                <a:ext cx="357537" cy="359000"/>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7" name="椭圆 46"/>
              <p:cNvSpPr/>
              <p:nvPr/>
            </p:nvSpPr>
            <p:spPr>
              <a:xfrm rot="878787">
                <a:off x="1245084" y="2680017"/>
                <a:ext cx="470411" cy="472338"/>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8" name="椭圆 47"/>
              <p:cNvSpPr/>
              <p:nvPr/>
            </p:nvSpPr>
            <p:spPr>
              <a:xfrm rot="878787">
                <a:off x="1634088" y="2111970"/>
                <a:ext cx="829254" cy="832649"/>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9" name="椭圆 48"/>
              <p:cNvSpPr/>
              <p:nvPr/>
            </p:nvSpPr>
            <p:spPr>
              <a:xfrm rot="878787">
                <a:off x="2895535" y="2551877"/>
                <a:ext cx="1911971" cy="1919800"/>
              </a:xfrm>
              <a:prstGeom prst="ellipse">
                <a:avLst/>
              </a:prstGeom>
              <a:noFill/>
              <a:ln w="22225">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0" name="椭圆 49"/>
              <p:cNvSpPr/>
              <p:nvPr/>
            </p:nvSpPr>
            <p:spPr>
              <a:xfrm rot="878787">
                <a:off x="1947206" y="4661585"/>
                <a:ext cx="392613" cy="394222"/>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1" name="椭圆 50"/>
              <p:cNvSpPr/>
              <p:nvPr/>
            </p:nvSpPr>
            <p:spPr>
              <a:xfrm rot="878787">
                <a:off x="2953458" y="1825740"/>
                <a:ext cx="779846" cy="783034"/>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2" name="椭圆 51"/>
              <p:cNvSpPr/>
              <p:nvPr/>
            </p:nvSpPr>
            <p:spPr>
              <a:xfrm rot="878787">
                <a:off x="3778415" y="2072709"/>
                <a:ext cx="472680" cy="474612"/>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3" name="椭圆 52"/>
              <p:cNvSpPr/>
              <p:nvPr/>
            </p:nvSpPr>
            <p:spPr>
              <a:xfrm rot="878787">
                <a:off x="2471967" y="2442723"/>
                <a:ext cx="625389" cy="627943"/>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4" name="椭圆 53"/>
              <p:cNvSpPr/>
              <p:nvPr/>
            </p:nvSpPr>
            <p:spPr>
              <a:xfrm rot="878787">
                <a:off x="1757819" y="5112492"/>
                <a:ext cx="685327" cy="688135"/>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6" name="椭圆 55"/>
              <p:cNvSpPr/>
              <p:nvPr/>
            </p:nvSpPr>
            <p:spPr>
              <a:xfrm rot="878787">
                <a:off x="1272040" y="2979936"/>
                <a:ext cx="1609497" cy="1616074"/>
              </a:xfrm>
              <a:prstGeom prst="ellipse">
                <a:avLst/>
              </a:prstGeom>
              <a:noFill/>
              <a:ln w="22225">
                <a:solidFill>
                  <a:srgbClr val="335B9B"/>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9" name="椭圆 58"/>
              <p:cNvSpPr/>
              <p:nvPr/>
            </p:nvSpPr>
            <p:spPr>
              <a:xfrm rot="878787">
                <a:off x="1033582" y="3104729"/>
                <a:ext cx="294364" cy="295569"/>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3" name="椭圆 62"/>
              <p:cNvSpPr/>
              <p:nvPr/>
            </p:nvSpPr>
            <p:spPr>
              <a:xfrm rot="878787">
                <a:off x="4292467" y="2342723"/>
                <a:ext cx="340862" cy="342259"/>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4" name="椭圆 63"/>
              <p:cNvSpPr/>
              <p:nvPr/>
            </p:nvSpPr>
            <p:spPr>
              <a:xfrm rot="878787">
                <a:off x="2400028" y="5537144"/>
                <a:ext cx="476036" cy="477985"/>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6" name="椭圆 65"/>
              <p:cNvSpPr/>
              <p:nvPr/>
            </p:nvSpPr>
            <p:spPr>
              <a:xfrm rot="878787">
                <a:off x="4434582" y="4122288"/>
                <a:ext cx="688488" cy="691308"/>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7" name="椭圆 66"/>
              <p:cNvSpPr/>
              <p:nvPr/>
            </p:nvSpPr>
            <p:spPr>
              <a:xfrm rot="878787">
                <a:off x="1241860" y="4589852"/>
                <a:ext cx="688488" cy="691308"/>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9" name="椭圆 68"/>
              <p:cNvSpPr/>
              <p:nvPr/>
            </p:nvSpPr>
            <p:spPr>
              <a:xfrm rot="878787">
                <a:off x="2366030" y="4327856"/>
                <a:ext cx="1245717" cy="1250808"/>
              </a:xfrm>
              <a:prstGeom prst="ellipse">
                <a:avLst/>
              </a:prstGeom>
              <a:noFill/>
              <a:ln w="22225">
                <a:solidFill>
                  <a:srgbClr val="CEA103"/>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0" name="椭圆 69"/>
              <p:cNvSpPr/>
              <p:nvPr/>
            </p:nvSpPr>
            <p:spPr>
              <a:xfrm rot="878787">
                <a:off x="2919829" y="5615311"/>
                <a:ext cx="476036" cy="477985"/>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1" name="椭圆 70"/>
              <p:cNvSpPr/>
              <p:nvPr/>
            </p:nvSpPr>
            <p:spPr>
              <a:xfrm rot="878787">
                <a:off x="3400273" y="5304093"/>
                <a:ext cx="661712" cy="664421"/>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2" name="椭圆 71"/>
              <p:cNvSpPr/>
              <p:nvPr/>
            </p:nvSpPr>
            <p:spPr>
              <a:xfrm rot="878787">
                <a:off x="2455062" y="1827727"/>
                <a:ext cx="472680" cy="474612"/>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3" name="椭圆 72"/>
              <p:cNvSpPr/>
              <p:nvPr/>
            </p:nvSpPr>
            <p:spPr>
              <a:xfrm rot="878787">
                <a:off x="4761196" y="3654567"/>
                <a:ext cx="472680" cy="474612"/>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4" name="椭圆 73"/>
              <p:cNvSpPr/>
              <p:nvPr/>
            </p:nvSpPr>
            <p:spPr>
              <a:xfrm rot="878787">
                <a:off x="4830103" y="3262043"/>
                <a:ext cx="340862" cy="342259"/>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5" name="椭圆 74"/>
              <p:cNvSpPr/>
              <p:nvPr/>
            </p:nvSpPr>
            <p:spPr>
              <a:xfrm rot="878787">
                <a:off x="4571537" y="2655574"/>
                <a:ext cx="254907" cy="255952"/>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6" name="椭圆 75"/>
              <p:cNvSpPr/>
              <p:nvPr/>
            </p:nvSpPr>
            <p:spPr>
              <a:xfrm rot="878787">
                <a:off x="4776250" y="2959763"/>
                <a:ext cx="191926" cy="192712"/>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7" name="椭圆 76"/>
              <p:cNvSpPr/>
              <p:nvPr/>
            </p:nvSpPr>
            <p:spPr>
              <a:xfrm rot="878787">
                <a:off x="4201772" y="5255769"/>
                <a:ext cx="357537" cy="359000"/>
              </a:xfrm>
              <a:prstGeom prst="ellipse">
                <a:avLst/>
              </a:prstGeom>
              <a:noFill/>
              <a:ln w="22225">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 name="文本框 5"/>
              <p:cNvSpPr txBox="1"/>
              <p:nvPr/>
            </p:nvSpPr>
            <p:spPr>
              <a:xfrm>
                <a:off x="2842105" y="3096279"/>
                <a:ext cx="2018832" cy="962261"/>
              </a:xfrm>
              <a:prstGeom prst="rect">
                <a:avLst/>
              </a:prstGeom>
              <a:noFill/>
            </p:spPr>
            <p:txBody>
              <a:bodyPr wrap="square" rtlCol="0">
                <a:spAutoFit/>
              </a:bodyPr>
              <a:lstStyle/>
              <a:p>
                <a:pPr algn="ctr"/>
                <a:r>
                  <a:rPr lang="en-US" altLang="zh-CN" sz="4000" dirty="0">
                    <a:solidFill>
                      <a:srgbClr val="C4DC04"/>
                    </a:solidFill>
                  </a:rPr>
                  <a:t>60%</a:t>
                </a:r>
                <a:endParaRPr lang="zh-CN" altLang="en-US" sz="4000" dirty="0">
                  <a:solidFill>
                    <a:srgbClr val="C4DC04"/>
                  </a:solidFill>
                </a:endParaRPr>
              </a:p>
            </p:txBody>
          </p:sp>
          <p:sp>
            <p:nvSpPr>
              <p:cNvPr id="78" name="文本框 77"/>
              <p:cNvSpPr txBox="1"/>
              <p:nvPr/>
            </p:nvSpPr>
            <p:spPr>
              <a:xfrm>
                <a:off x="1067373" y="3434029"/>
                <a:ext cx="2018832" cy="878586"/>
              </a:xfrm>
              <a:prstGeom prst="rect">
                <a:avLst/>
              </a:prstGeom>
              <a:noFill/>
            </p:spPr>
            <p:txBody>
              <a:bodyPr wrap="square" rtlCol="0">
                <a:spAutoFit/>
              </a:bodyPr>
              <a:lstStyle/>
              <a:p>
                <a:pPr algn="ctr"/>
                <a:r>
                  <a:rPr lang="en-US" altLang="zh-CN" sz="3600" dirty="0">
                    <a:solidFill>
                      <a:srgbClr val="335B9B"/>
                    </a:solidFill>
                  </a:rPr>
                  <a:t>25%</a:t>
                </a:r>
                <a:endParaRPr lang="zh-CN" altLang="en-US" sz="3600" dirty="0">
                  <a:solidFill>
                    <a:srgbClr val="335B9B"/>
                  </a:solidFill>
                </a:endParaRPr>
              </a:p>
            </p:txBody>
          </p:sp>
          <p:sp>
            <p:nvSpPr>
              <p:cNvPr id="79" name="文本框 78"/>
              <p:cNvSpPr txBox="1"/>
              <p:nvPr/>
            </p:nvSpPr>
            <p:spPr>
              <a:xfrm>
                <a:off x="1979473" y="4675686"/>
                <a:ext cx="2018832" cy="627562"/>
              </a:xfrm>
              <a:prstGeom prst="rect">
                <a:avLst/>
              </a:prstGeom>
              <a:noFill/>
            </p:spPr>
            <p:txBody>
              <a:bodyPr wrap="square" rtlCol="0">
                <a:spAutoFit/>
              </a:bodyPr>
              <a:lstStyle/>
              <a:p>
                <a:pPr algn="ctr"/>
                <a:r>
                  <a:rPr lang="en-US" altLang="zh-CN" sz="2400" dirty="0">
                    <a:solidFill>
                      <a:srgbClr val="CEA103"/>
                    </a:solidFill>
                  </a:rPr>
                  <a:t>15%</a:t>
                </a:r>
                <a:endParaRPr lang="zh-CN" altLang="en-US" sz="2400" dirty="0">
                  <a:solidFill>
                    <a:srgbClr val="CEA103"/>
                  </a:solidFill>
                </a:endParaRPr>
              </a:p>
            </p:txBody>
          </p:sp>
        </p:grpSp>
      </p:grpSp>
      <p:sp>
        <p:nvSpPr>
          <p:cNvPr id="7" name="椭圆 6"/>
          <p:cNvSpPr/>
          <p:nvPr/>
        </p:nvSpPr>
        <p:spPr>
          <a:xfrm>
            <a:off x="4227902" y="1648849"/>
            <a:ext cx="3736197" cy="3736197"/>
          </a:xfrm>
          <a:prstGeom prst="ellipse">
            <a:avLst/>
          </a:prstGeom>
          <a:noFill/>
          <a:ln>
            <a:solidFill>
              <a:srgbClr val="2AF560">
                <a:alpha val="94000"/>
              </a:srgbClr>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95" name="文本框 94"/>
          <p:cNvSpPr txBox="1"/>
          <p:nvPr/>
        </p:nvSpPr>
        <p:spPr>
          <a:xfrm flipH="1">
            <a:off x="8453441" y="3011569"/>
            <a:ext cx="3498855" cy="1169551"/>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 the soft look Your eyes had once</a:t>
            </a:r>
            <a:endParaRPr lang="zh-CN" altLang="en-US" sz="1400" dirty="0">
              <a:solidFill>
                <a:schemeClr val="bg1"/>
              </a:solidFill>
            </a:endParaRPr>
          </a:p>
        </p:txBody>
      </p:sp>
      <p:sp>
        <p:nvSpPr>
          <p:cNvPr id="100" name="文本框 99"/>
          <p:cNvSpPr txBox="1"/>
          <p:nvPr/>
        </p:nvSpPr>
        <p:spPr>
          <a:xfrm flipH="1">
            <a:off x="8447146" y="2717263"/>
            <a:ext cx="2509825" cy="400110"/>
          </a:xfrm>
          <a:prstGeom prst="rect">
            <a:avLst/>
          </a:prstGeom>
          <a:noFill/>
        </p:spPr>
        <p:txBody>
          <a:bodyPr wrap="square" rtlCol="0">
            <a:spAutoFit/>
          </a:bodyPr>
          <a:lstStyle/>
          <a:p>
            <a:r>
              <a:rPr lang="en-US" altLang="zh-CN" sz="2000" b="1" dirty="0">
                <a:solidFill>
                  <a:srgbClr val="335B9B"/>
                </a:solidFill>
              </a:rPr>
              <a:t>TITLE HERE</a:t>
            </a:r>
            <a:endParaRPr lang="zh-CN" altLang="en-US" sz="2000" b="1" dirty="0">
              <a:solidFill>
                <a:srgbClr val="335B9B"/>
              </a:solidFill>
            </a:endParaRPr>
          </a:p>
        </p:txBody>
      </p:sp>
      <p:sp>
        <p:nvSpPr>
          <p:cNvPr id="101" name="文本框 100"/>
          <p:cNvSpPr txBox="1"/>
          <p:nvPr/>
        </p:nvSpPr>
        <p:spPr>
          <a:xfrm>
            <a:off x="4841088" y="5693375"/>
            <a:ext cx="2509825" cy="400110"/>
          </a:xfrm>
          <a:prstGeom prst="rect">
            <a:avLst/>
          </a:prstGeom>
          <a:noFill/>
        </p:spPr>
        <p:txBody>
          <a:bodyPr wrap="square" rtlCol="0">
            <a:spAutoFit/>
          </a:bodyPr>
          <a:lstStyle/>
          <a:p>
            <a:pPr algn="ctr"/>
            <a:r>
              <a:rPr lang="en-US" altLang="zh-CN" sz="2000" b="1" dirty="0">
                <a:solidFill>
                  <a:srgbClr val="C4DC04"/>
                </a:solidFill>
              </a:rPr>
              <a:t>YOUR TEXT HERE</a:t>
            </a:r>
            <a:endParaRPr lang="zh-CN" altLang="en-US" sz="2000" b="1" dirty="0">
              <a:solidFill>
                <a:srgbClr val="C4DC04"/>
              </a:solidFill>
            </a:endParaRPr>
          </a:p>
        </p:txBody>
      </p:sp>
      <p:sp>
        <p:nvSpPr>
          <p:cNvPr id="87" name="椭圆 86"/>
          <p:cNvSpPr/>
          <p:nvPr/>
        </p:nvSpPr>
        <p:spPr>
          <a:xfrm>
            <a:off x="3910147" y="1331095"/>
            <a:ext cx="4371706" cy="4371704"/>
          </a:xfrm>
          <a:prstGeom prst="ellipse">
            <a:avLst/>
          </a:prstGeom>
          <a:noFill/>
          <a:ln>
            <a:solidFill>
              <a:srgbClr val="2AF560">
                <a:alpha val="4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89" name="椭圆 88"/>
          <p:cNvSpPr/>
          <p:nvPr/>
        </p:nvSpPr>
        <p:spPr>
          <a:xfrm>
            <a:off x="3359696" y="765239"/>
            <a:ext cx="5472608" cy="5472606"/>
          </a:xfrm>
          <a:prstGeom prst="ellipse">
            <a:avLst/>
          </a:prstGeom>
          <a:noFill/>
          <a:ln>
            <a:solidFill>
              <a:srgbClr val="2AF560">
                <a:alpha val="2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03" name="椭圆 102"/>
          <p:cNvSpPr/>
          <p:nvPr/>
        </p:nvSpPr>
        <p:spPr>
          <a:xfrm>
            <a:off x="9933220" y="475890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 name="椭圆 103"/>
          <p:cNvSpPr/>
          <p:nvPr/>
        </p:nvSpPr>
        <p:spPr>
          <a:xfrm>
            <a:off x="10173641" y="6338161"/>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5" name="椭圆 104"/>
          <p:cNvSpPr/>
          <p:nvPr/>
        </p:nvSpPr>
        <p:spPr>
          <a:xfrm>
            <a:off x="594165" y="1454693"/>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6" name="椭圆 105"/>
          <p:cNvSpPr/>
          <p:nvPr/>
        </p:nvSpPr>
        <p:spPr>
          <a:xfrm>
            <a:off x="2610786" y="533093"/>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7" name="椭圆 106"/>
          <p:cNvSpPr/>
          <p:nvPr/>
        </p:nvSpPr>
        <p:spPr>
          <a:xfrm>
            <a:off x="10445719" y="2110247"/>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81" name="组合 80"/>
          <p:cNvGrpSpPr/>
          <p:nvPr/>
        </p:nvGrpSpPr>
        <p:grpSpPr>
          <a:xfrm>
            <a:off x="5933044" y="908721"/>
            <a:ext cx="325922" cy="576508"/>
            <a:chOff x="5895980" y="4848273"/>
            <a:chExt cx="400049" cy="707629"/>
          </a:xfrm>
        </p:grpSpPr>
        <p:cxnSp>
          <p:nvCxnSpPr>
            <p:cNvPr id="83" name="直接连接符 82"/>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grpSp>
        <p:nvGrpSpPr>
          <p:cNvPr id="99" name="组合 98"/>
          <p:cNvGrpSpPr/>
          <p:nvPr/>
        </p:nvGrpSpPr>
        <p:grpSpPr>
          <a:xfrm>
            <a:off x="5841512" y="1016529"/>
            <a:ext cx="511314" cy="299092"/>
            <a:chOff x="5783365" y="5109563"/>
            <a:chExt cx="627608" cy="367118"/>
          </a:xfrm>
        </p:grpSpPr>
        <p:sp>
          <p:nvSpPr>
            <p:cNvPr id="102" name="椭圆 101"/>
            <p:cNvSpPr/>
            <p:nvPr/>
          </p:nvSpPr>
          <p:spPr>
            <a:xfrm>
              <a:off x="5783365" y="5269463"/>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8" name="椭圆 107"/>
            <p:cNvSpPr/>
            <p:nvPr/>
          </p:nvSpPr>
          <p:spPr>
            <a:xfrm>
              <a:off x="6352519" y="5268163"/>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9" name="椭圆 108"/>
            <p:cNvSpPr/>
            <p:nvPr/>
          </p:nvSpPr>
          <p:spPr>
            <a:xfrm>
              <a:off x="5850260" y="5109563"/>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0" name="椭圆 109"/>
            <p:cNvSpPr/>
            <p:nvPr/>
          </p:nvSpPr>
          <p:spPr>
            <a:xfrm>
              <a:off x="6298984" y="5430961"/>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1500"/>
                                        <p:tgtEl>
                                          <p:spTgt spid="41"/>
                                        </p:tgtEl>
                                      </p:cBhvr>
                                    </p:animEffect>
                                  </p:childTnLst>
                                </p:cTn>
                              </p:par>
                              <p:par>
                                <p:cTn id="8" presetID="42" presetClass="entr" presetSubtype="0" fill="hold" grpId="1"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1000"/>
                                        <p:tgtEl>
                                          <p:spTgt spid="41"/>
                                        </p:tgtEl>
                                      </p:cBhvr>
                                    </p:animEffect>
                                    <p:anim calcmode="lin" valueType="num">
                                      <p:cBhvr>
                                        <p:cTn id="11" dur="1000" fill="hold"/>
                                        <p:tgtEl>
                                          <p:spTgt spid="41"/>
                                        </p:tgtEl>
                                        <p:attrNameLst>
                                          <p:attrName>ppt_x</p:attrName>
                                        </p:attrNameLst>
                                      </p:cBhvr>
                                      <p:tavLst>
                                        <p:tav tm="0">
                                          <p:val>
                                            <p:strVal val="#ppt_x"/>
                                          </p:val>
                                        </p:tav>
                                        <p:tav tm="100000">
                                          <p:val>
                                            <p:strVal val="#ppt_x"/>
                                          </p:val>
                                        </p:tav>
                                      </p:tavLst>
                                    </p:anim>
                                    <p:anim calcmode="lin" valueType="num">
                                      <p:cBhvr>
                                        <p:cTn id="12" dur="1000" fill="hold"/>
                                        <p:tgtEl>
                                          <p:spTgt spid="41"/>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1500"/>
                                        <p:tgtEl>
                                          <p:spTgt spid="42"/>
                                        </p:tgtEl>
                                      </p:cBhvr>
                                    </p:animEffect>
                                  </p:childTnLst>
                                </p:cTn>
                              </p:par>
                              <p:par>
                                <p:cTn id="16" presetID="47" presetClass="entr" presetSubtype="0" fill="hold" grpId="1"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31" presetClass="entr" presetSubtype="0"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 calcmode="lin" valueType="num">
                                      <p:cBhvr>
                                        <p:cTn id="25" dur="500" fill="hold"/>
                                        <p:tgtEl>
                                          <p:spTgt spid="81"/>
                                        </p:tgtEl>
                                        <p:attrNameLst>
                                          <p:attrName>style.rotation</p:attrName>
                                        </p:attrNameLst>
                                      </p:cBhvr>
                                      <p:tavLst>
                                        <p:tav tm="0">
                                          <p:val>
                                            <p:fltVal val="90"/>
                                          </p:val>
                                        </p:tav>
                                        <p:tav tm="100000">
                                          <p:val>
                                            <p:fltVal val="0"/>
                                          </p:val>
                                        </p:tav>
                                      </p:tavLst>
                                    </p:anim>
                                    <p:animEffect transition="in" filter="fade">
                                      <p:cBhvr>
                                        <p:cTn id="26" dur="500"/>
                                        <p:tgtEl>
                                          <p:spTgt spid="81"/>
                                        </p:tgtEl>
                                      </p:cBhvr>
                                    </p:animEffect>
                                  </p:childTnLst>
                                </p:cTn>
                              </p:par>
                              <p:par>
                                <p:cTn id="27" presetID="45"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400"/>
                                        <p:tgtEl>
                                          <p:spTgt spid="81"/>
                                        </p:tgtEl>
                                      </p:cBhvr>
                                    </p:animEffect>
                                    <p:anim calcmode="lin" valueType="num">
                                      <p:cBhvr>
                                        <p:cTn id="30" dur="400" fill="hold"/>
                                        <p:tgtEl>
                                          <p:spTgt spid="81"/>
                                        </p:tgtEl>
                                        <p:attrNameLst>
                                          <p:attrName>ppt_w</p:attrName>
                                        </p:attrNameLst>
                                      </p:cBhvr>
                                      <p:tavLst>
                                        <p:tav tm="0" fmla="#ppt_w*sin(2.5*pi*$)">
                                          <p:val>
                                            <p:fltVal val="0"/>
                                          </p:val>
                                        </p:tav>
                                        <p:tav tm="100000">
                                          <p:val>
                                            <p:fltVal val="1"/>
                                          </p:val>
                                        </p:tav>
                                      </p:tavLst>
                                    </p:anim>
                                    <p:anim calcmode="lin" valueType="num">
                                      <p:cBhvr>
                                        <p:cTn id="31" dur="400" fill="hold"/>
                                        <p:tgtEl>
                                          <p:spTgt spid="81"/>
                                        </p:tgtEl>
                                        <p:attrNameLst>
                                          <p:attrName>ppt_h</p:attrName>
                                        </p:attrNameLst>
                                      </p:cBhvr>
                                      <p:tavLst>
                                        <p:tav tm="0">
                                          <p:val>
                                            <p:strVal val="#ppt_h"/>
                                          </p:val>
                                        </p:tav>
                                        <p:tav tm="100000">
                                          <p:val>
                                            <p:strVal val="#ppt_h"/>
                                          </p:val>
                                        </p:tav>
                                      </p:tavLst>
                                    </p:anim>
                                  </p:childTnLst>
                                </p:cTn>
                              </p:par>
                              <p:par>
                                <p:cTn id="32" presetID="31" presetClass="entr" presetSubtype="0" fill="hold" nodeType="withEffect">
                                  <p:stCondLst>
                                    <p:cond delay="0"/>
                                  </p:stCondLst>
                                  <p:childTnLst>
                                    <p:set>
                                      <p:cBhvr>
                                        <p:cTn id="33" dur="1" fill="hold">
                                          <p:stCondLst>
                                            <p:cond delay="0"/>
                                          </p:stCondLst>
                                        </p:cTn>
                                        <p:tgtEl>
                                          <p:spTgt spid="99"/>
                                        </p:tgtEl>
                                        <p:attrNameLst>
                                          <p:attrName>style.visibility</p:attrName>
                                        </p:attrNameLst>
                                      </p:cBhvr>
                                      <p:to>
                                        <p:strVal val="visible"/>
                                      </p:to>
                                    </p:set>
                                    <p:anim calcmode="lin" valueType="num">
                                      <p:cBhvr>
                                        <p:cTn id="34" dur="1000" fill="hold"/>
                                        <p:tgtEl>
                                          <p:spTgt spid="99"/>
                                        </p:tgtEl>
                                        <p:attrNameLst>
                                          <p:attrName>ppt_w</p:attrName>
                                        </p:attrNameLst>
                                      </p:cBhvr>
                                      <p:tavLst>
                                        <p:tav tm="0">
                                          <p:val>
                                            <p:fltVal val="0"/>
                                          </p:val>
                                        </p:tav>
                                        <p:tav tm="100000">
                                          <p:val>
                                            <p:strVal val="#ppt_w"/>
                                          </p:val>
                                        </p:tav>
                                      </p:tavLst>
                                    </p:anim>
                                    <p:anim calcmode="lin" valueType="num">
                                      <p:cBhvr>
                                        <p:cTn id="35" dur="1000" fill="hold"/>
                                        <p:tgtEl>
                                          <p:spTgt spid="99"/>
                                        </p:tgtEl>
                                        <p:attrNameLst>
                                          <p:attrName>ppt_h</p:attrName>
                                        </p:attrNameLst>
                                      </p:cBhvr>
                                      <p:tavLst>
                                        <p:tav tm="0">
                                          <p:val>
                                            <p:fltVal val="0"/>
                                          </p:val>
                                        </p:tav>
                                        <p:tav tm="100000">
                                          <p:val>
                                            <p:strVal val="#ppt_h"/>
                                          </p:val>
                                        </p:tav>
                                      </p:tavLst>
                                    </p:anim>
                                    <p:anim calcmode="lin" valueType="num">
                                      <p:cBhvr>
                                        <p:cTn id="36" dur="1000" fill="hold"/>
                                        <p:tgtEl>
                                          <p:spTgt spid="99"/>
                                        </p:tgtEl>
                                        <p:attrNameLst>
                                          <p:attrName>style.rotation</p:attrName>
                                        </p:attrNameLst>
                                      </p:cBhvr>
                                      <p:tavLst>
                                        <p:tav tm="0">
                                          <p:val>
                                            <p:fltVal val="90"/>
                                          </p:val>
                                        </p:tav>
                                        <p:tav tm="100000">
                                          <p:val>
                                            <p:fltVal val="0"/>
                                          </p:val>
                                        </p:tav>
                                      </p:tavLst>
                                    </p:anim>
                                    <p:animEffect transition="in" filter="fade">
                                      <p:cBhvr>
                                        <p:cTn id="37" dur="1000"/>
                                        <p:tgtEl>
                                          <p:spTgt spid="99"/>
                                        </p:tgtEl>
                                      </p:cBhvr>
                                    </p:animEffect>
                                  </p:childTnLst>
                                </p:cTn>
                              </p:par>
                              <p:par>
                                <p:cTn id="38" presetID="64" presetClass="path" presetSubtype="0" repeatCount="indefinite" accel="50000" decel="50000" autoRev="1" fill="hold" nodeType="withEffect">
                                  <p:stCondLst>
                                    <p:cond delay="0"/>
                                  </p:stCondLst>
                                  <p:childTnLst>
                                    <p:animMotion origin="layout" path="M 0 2.96296E-6 L 0 0.00717 " pathEditMode="relative" rAng="0" ptsTypes="AA">
                                      <p:cBhvr>
                                        <p:cTn id="39" dur="2000" fill="hold"/>
                                        <p:tgtEl>
                                          <p:spTgt spid="81"/>
                                        </p:tgtEl>
                                        <p:attrNameLst>
                                          <p:attrName>ppt_x</p:attrName>
                                          <p:attrName>ppt_y</p:attrName>
                                        </p:attrNameLst>
                                      </p:cBhvr>
                                      <p:rCtr x="0" y="347"/>
                                    </p:animMotion>
                                  </p:childTnLst>
                                </p:cTn>
                              </p:par>
                              <p:par>
                                <p:cTn id="40" presetID="16" presetClass="entr" presetSubtype="21" fill="hold"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par>
                                <p:cTn id="43" presetID="16" presetClass="entr" presetSubtype="21" fill="hold" nodeType="withEffect">
                                  <p:stCondLst>
                                    <p:cond delay="100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par>
                                <p:cTn id="46" presetID="23" presetClass="entr" presetSubtype="16" fill="hold" nodeType="withEffect">
                                  <p:stCondLst>
                                    <p:cond delay="150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childTnLst>
                                </p:cTn>
                              </p:par>
                              <p:par>
                                <p:cTn id="50" presetID="6" presetClass="emph" presetSubtype="0" accel="12000" decel="4000" autoRev="1" fill="hold" nodeType="withEffect">
                                  <p:stCondLst>
                                    <p:cond delay="1900"/>
                                  </p:stCondLst>
                                  <p:childTnLst>
                                    <p:animScale>
                                      <p:cBhvr>
                                        <p:cTn id="51" dur="250" fill="hold"/>
                                        <p:tgtEl>
                                          <p:spTgt spid="5"/>
                                        </p:tgtEl>
                                      </p:cBhvr>
                                      <p:by x="110000" y="110000"/>
                                    </p:animScale>
                                  </p:childTnLst>
                                </p:cTn>
                              </p:par>
                              <p:par>
                                <p:cTn id="52" presetID="10" presetClass="entr" presetSubtype="0" fill="hold" grpId="0" nodeType="withEffect">
                                  <p:stCondLst>
                                    <p:cond delay="190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grpId="0" nodeType="withEffect">
                                  <p:stCondLst>
                                    <p:cond delay="2200"/>
                                  </p:stCondLst>
                                  <p:childTnLst>
                                    <p:set>
                                      <p:cBhvr>
                                        <p:cTn id="56" dur="1" fill="hold">
                                          <p:stCondLst>
                                            <p:cond delay="0"/>
                                          </p:stCondLst>
                                        </p:cTn>
                                        <p:tgtEl>
                                          <p:spTgt spid="87"/>
                                        </p:tgtEl>
                                        <p:attrNameLst>
                                          <p:attrName>style.visibility</p:attrName>
                                        </p:attrNameLst>
                                      </p:cBhvr>
                                      <p:to>
                                        <p:strVal val="visible"/>
                                      </p:to>
                                    </p:set>
                                    <p:animEffect transition="in" filter="fade">
                                      <p:cBhvr>
                                        <p:cTn id="57" dur="500"/>
                                        <p:tgtEl>
                                          <p:spTgt spid="87"/>
                                        </p:tgtEl>
                                      </p:cBhvr>
                                    </p:animEffect>
                                  </p:childTnLst>
                                </p:cTn>
                              </p:par>
                              <p:par>
                                <p:cTn id="58" presetID="10" presetClass="entr" presetSubtype="0" fill="hold" grpId="0" nodeType="withEffect">
                                  <p:stCondLst>
                                    <p:cond delay="250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right)">
                                      <p:cBhvr>
                                        <p:cTn id="65" dur="500"/>
                                        <p:tgtEl>
                                          <p:spTgt spid="82"/>
                                        </p:tgtEl>
                                      </p:cBhvr>
                                    </p:animEffect>
                                  </p:childTnLst>
                                </p:cTn>
                              </p:par>
                              <p:par>
                                <p:cTn id="66" presetID="22" presetClass="entr" presetSubtype="1" fill="hold" grpId="0" nodeType="withEffect">
                                  <p:stCondLst>
                                    <p:cond delay="0"/>
                                  </p:stCondLst>
                                  <p:iterate type="lt">
                                    <p:tmPct val="981"/>
                                  </p:iterate>
                                  <p:childTnLst>
                                    <p:set>
                                      <p:cBhvr>
                                        <p:cTn id="67" dur="1" fill="hold">
                                          <p:stCondLst>
                                            <p:cond delay="0"/>
                                          </p:stCondLst>
                                        </p:cTn>
                                        <p:tgtEl>
                                          <p:spTgt spid="80"/>
                                        </p:tgtEl>
                                        <p:attrNameLst>
                                          <p:attrName>style.visibility</p:attrName>
                                        </p:attrNameLst>
                                      </p:cBhvr>
                                      <p:to>
                                        <p:strVal val="visible"/>
                                      </p:to>
                                    </p:set>
                                    <p:animEffect transition="in" filter="wipe(up)">
                                      <p:cBhvr>
                                        <p:cTn id="68" dur="1600"/>
                                        <p:tgtEl>
                                          <p:spTgt spid="8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00"/>
                                        </p:tgtEl>
                                        <p:attrNameLst>
                                          <p:attrName>style.visibility</p:attrName>
                                        </p:attrNameLst>
                                      </p:cBhvr>
                                      <p:to>
                                        <p:strVal val="visible"/>
                                      </p:to>
                                    </p:set>
                                    <p:animEffect transition="in" filter="wipe(left)">
                                      <p:cBhvr>
                                        <p:cTn id="73" dur="500"/>
                                        <p:tgtEl>
                                          <p:spTgt spid="100"/>
                                        </p:tgtEl>
                                      </p:cBhvr>
                                    </p:animEffect>
                                  </p:childTnLst>
                                </p:cTn>
                              </p:par>
                              <p:par>
                                <p:cTn id="74" presetID="22" presetClass="entr" presetSubtype="1" fill="hold" grpId="0" nodeType="withEffect">
                                  <p:stCondLst>
                                    <p:cond delay="0"/>
                                  </p:stCondLst>
                                  <p:iterate type="lt">
                                    <p:tmPct val="981"/>
                                  </p:iterate>
                                  <p:childTnLst>
                                    <p:set>
                                      <p:cBhvr>
                                        <p:cTn id="75" dur="1" fill="hold">
                                          <p:stCondLst>
                                            <p:cond delay="0"/>
                                          </p:stCondLst>
                                        </p:cTn>
                                        <p:tgtEl>
                                          <p:spTgt spid="95"/>
                                        </p:tgtEl>
                                        <p:attrNameLst>
                                          <p:attrName>style.visibility</p:attrName>
                                        </p:attrNameLst>
                                      </p:cBhvr>
                                      <p:to>
                                        <p:strVal val="visible"/>
                                      </p:to>
                                    </p:set>
                                    <p:animEffect transition="in" filter="wipe(up)">
                                      <p:cBhvr>
                                        <p:cTn id="76" dur="1600"/>
                                        <p:tgtEl>
                                          <p:spTgt spid="95"/>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37" fill="hold" grpId="0" nodeType="clickEffect">
                                  <p:stCondLst>
                                    <p:cond delay="0"/>
                                  </p:stCondLst>
                                  <p:childTnLst>
                                    <p:set>
                                      <p:cBhvr>
                                        <p:cTn id="80" dur="1" fill="hold">
                                          <p:stCondLst>
                                            <p:cond delay="0"/>
                                          </p:stCondLst>
                                        </p:cTn>
                                        <p:tgtEl>
                                          <p:spTgt spid="101"/>
                                        </p:tgtEl>
                                        <p:attrNameLst>
                                          <p:attrName>style.visibility</p:attrName>
                                        </p:attrNameLst>
                                      </p:cBhvr>
                                      <p:to>
                                        <p:strVal val="visible"/>
                                      </p:to>
                                    </p:set>
                                    <p:animEffect transition="in" filter="barn(outVertical)">
                                      <p:cBhvr>
                                        <p:cTn id="81" dur="500"/>
                                        <p:tgtEl>
                                          <p:spTgt spid="101"/>
                                        </p:tgtEl>
                                      </p:cBhvr>
                                    </p:animEffect>
                                  </p:childTnLst>
                                </p:cTn>
                              </p:par>
                              <p:par>
                                <p:cTn id="82" presetID="22" presetClass="entr" presetSubtype="1" fill="hold" grpId="0" nodeType="withEffect">
                                  <p:stCondLst>
                                    <p:cond delay="0"/>
                                  </p:stCondLst>
                                  <p:iterate type="lt">
                                    <p:tmPct val="981"/>
                                  </p:iterate>
                                  <p:childTnLst>
                                    <p:set>
                                      <p:cBhvr>
                                        <p:cTn id="83" dur="1" fill="hold">
                                          <p:stCondLst>
                                            <p:cond delay="0"/>
                                          </p:stCondLst>
                                        </p:cTn>
                                        <p:tgtEl>
                                          <p:spTgt spid="84"/>
                                        </p:tgtEl>
                                        <p:attrNameLst>
                                          <p:attrName>style.visibility</p:attrName>
                                        </p:attrNameLst>
                                      </p:cBhvr>
                                      <p:to>
                                        <p:strVal val="visible"/>
                                      </p:to>
                                    </p:set>
                                    <p:animEffect transition="in" filter="wipe(up)">
                                      <p:cBhvr>
                                        <p:cTn id="84" dur="16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2" grpId="0"/>
      <p:bldP spid="42" grpId="1"/>
      <p:bldP spid="80" grpId="0"/>
      <p:bldP spid="82" grpId="0"/>
      <p:bldP spid="84" grpId="0"/>
      <p:bldP spid="7" grpId="0" animBg="1"/>
      <p:bldP spid="95" grpId="0"/>
      <p:bldP spid="100" grpId="0"/>
      <p:bldP spid="101" grpId="0"/>
      <p:bldP spid="87" grpId="0" animBg="1"/>
      <p:bldP spid="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16694" y="135435"/>
            <a:ext cx="704660" cy="794504"/>
            <a:chOff x="5783365" y="4589193"/>
            <a:chExt cx="627608" cy="707629"/>
          </a:xfrm>
        </p:grpSpPr>
        <p:grpSp>
          <p:nvGrpSpPr>
            <p:cNvPr id="26" name="组合 25"/>
            <p:cNvGrpSpPr/>
            <p:nvPr/>
          </p:nvGrpSpPr>
          <p:grpSpPr>
            <a:xfrm>
              <a:off x="5895980" y="4589193"/>
              <a:ext cx="400049" cy="707629"/>
              <a:chOff x="5895980" y="4848273"/>
              <a:chExt cx="400049" cy="707629"/>
            </a:xfrm>
          </p:grpSpPr>
          <p:cxnSp>
            <p:nvCxnSpPr>
              <p:cNvPr id="33" name="直接连接符 32"/>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sp>
          <p:nvSpPr>
            <p:cNvPr id="28" name="椭圆 27"/>
            <p:cNvSpPr/>
            <p:nvPr/>
          </p:nvSpPr>
          <p:spPr>
            <a:xfrm>
              <a:off x="5783365" y="48884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a:off x="6352519" y="48871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a:off x="5850260" y="4728549"/>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椭圆 31"/>
            <p:cNvSpPr/>
            <p:nvPr/>
          </p:nvSpPr>
          <p:spPr>
            <a:xfrm>
              <a:off x="6298984" y="5049947"/>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 name="组合 1"/>
          <p:cNvGrpSpPr/>
          <p:nvPr/>
        </p:nvGrpSpPr>
        <p:grpSpPr>
          <a:xfrm>
            <a:off x="815729" y="209276"/>
            <a:ext cx="3172989" cy="756361"/>
            <a:chOff x="815729" y="209276"/>
            <a:chExt cx="3172989" cy="756361"/>
          </a:xfrm>
        </p:grpSpPr>
        <p:sp>
          <p:nvSpPr>
            <p:cNvPr id="41" name="文本框 40"/>
            <p:cNvSpPr txBox="1"/>
            <p:nvPr/>
          </p:nvSpPr>
          <p:spPr>
            <a:xfrm>
              <a:off x="818907" y="209276"/>
              <a:ext cx="2085546" cy="461665"/>
            </a:xfrm>
            <a:prstGeom prst="rect">
              <a:avLst/>
            </a:prstGeom>
            <a:noFill/>
          </p:spPr>
          <p:txBody>
            <a:bodyPr wrap="square" rtlCol="0">
              <a:spAutoFit/>
            </a:bodyPr>
            <a:lstStyle/>
            <a:p>
              <a:r>
                <a:rPr lang="en-US" altLang="zh-CN" sz="2400" b="1" dirty="0">
                  <a:solidFill>
                    <a:srgbClr val="2AF560"/>
                  </a:solidFill>
                </a:rPr>
                <a:t>TITLE HERE</a:t>
              </a:r>
              <a:endParaRPr lang="zh-CN" altLang="en-US" sz="2400" b="1" dirty="0">
                <a:solidFill>
                  <a:srgbClr val="2AF560"/>
                </a:solidFill>
              </a:endParaRPr>
            </a:p>
          </p:txBody>
        </p:sp>
        <p:sp>
          <p:nvSpPr>
            <p:cNvPr id="42" name="文本框 41"/>
            <p:cNvSpPr txBox="1"/>
            <p:nvPr/>
          </p:nvSpPr>
          <p:spPr>
            <a:xfrm>
              <a:off x="815729" y="596305"/>
              <a:ext cx="3172989" cy="369332"/>
            </a:xfrm>
            <a:prstGeom prst="rect">
              <a:avLst/>
            </a:prstGeom>
            <a:noFill/>
          </p:spPr>
          <p:txBody>
            <a:bodyPr wrap="square" rtlCol="0">
              <a:spAutoFit/>
            </a:bodyPr>
            <a:lstStyle/>
            <a:p>
              <a:r>
                <a:rPr lang="en-US" altLang="zh-CN" b="1" dirty="0">
                  <a:solidFill>
                    <a:srgbClr val="146851"/>
                  </a:solidFill>
                </a:rPr>
                <a:t>Click Here To Add Your Text</a:t>
              </a:r>
              <a:endParaRPr lang="zh-CN" altLang="en-US" b="1" dirty="0">
                <a:solidFill>
                  <a:srgbClr val="146851"/>
                </a:solidFill>
              </a:endParaRPr>
            </a:p>
          </p:txBody>
        </p:sp>
      </p:grpSp>
      <p:sp>
        <p:nvSpPr>
          <p:cNvPr id="191" name="椭圆 190"/>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10760387" y="5658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312304" y="1685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99539" y="119870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7270853" y="5067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93543" y="35688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29" name="直接连接符 128"/>
          <p:cNvCxnSpPr/>
          <p:nvPr/>
        </p:nvCxnSpPr>
        <p:spPr>
          <a:xfrm flipH="1">
            <a:off x="1991626" y="4000545"/>
            <a:ext cx="8195695" cy="0"/>
          </a:xfrm>
          <a:prstGeom prst="line">
            <a:avLst/>
          </a:prstGeom>
          <a:ln w="19050">
            <a:solidFill>
              <a:srgbClr val="2AF5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V="1">
            <a:off x="6089473" y="1912735"/>
            <a:ext cx="0" cy="4189402"/>
          </a:xfrm>
          <a:prstGeom prst="line">
            <a:avLst/>
          </a:prstGeom>
          <a:ln w="19050">
            <a:solidFill>
              <a:srgbClr val="2AF5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225377" y="3136449"/>
            <a:ext cx="1728192" cy="1728192"/>
          </a:xfrm>
          <a:prstGeom prst="rect">
            <a:avLst/>
          </a:prstGeom>
          <a:noFill/>
          <a:ln>
            <a:solidFill>
              <a:srgbClr val="2AF560"/>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 name="文本框 20"/>
          <p:cNvSpPr txBox="1"/>
          <p:nvPr/>
        </p:nvSpPr>
        <p:spPr>
          <a:xfrm>
            <a:off x="5261047" y="3169548"/>
            <a:ext cx="792756" cy="830997"/>
          </a:xfrm>
          <a:prstGeom prst="rect">
            <a:avLst/>
          </a:prstGeom>
          <a:noFill/>
        </p:spPr>
        <p:txBody>
          <a:bodyPr wrap="square" rtlCol="0">
            <a:spAutoFit/>
          </a:bodyPr>
          <a:lstStyle/>
          <a:p>
            <a:pPr algn="ctr"/>
            <a:r>
              <a:rPr lang="en-US" altLang="zh-CN" sz="4800" dirty="0">
                <a:solidFill>
                  <a:schemeClr val="bg1"/>
                </a:solidFill>
              </a:rPr>
              <a:t>S</a:t>
            </a:r>
            <a:endParaRPr lang="zh-CN" altLang="en-US" sz="4800" dirty="0">
              <a:solidFill>
                <a:schemeClr val="bg1"/>
              </a:solidFill>
            </a:endParaRPr>
          </a:p>
        </p:txBody>
      </p:sp>
      <p:sp>
        <p:nvSpPr>
          <p:cNvPr id="141" name="文本框 140"/>
          <p:cNvSpPr txBox="1"/>
          <p:nvPr/>
        </p:nvSpPr>
        <p:spPr>
          <a:xfrm>
            <a:off x="6043556" y="3186779"/>
            <a:ext cx="955434" cy="830997"/>
          </a:xfrm>
          <a:prstGeom prst="rect">
            <a:avLst/>
          </a:prstGeom>
          <a:noFill/>
        </p:spPr>
        <p:txBody>
          <a:bodyPr wrap="square" rtlCol="0">
            <a:spAutoFit/>
          </a:bodyPr>
          <a:lstStyle/>
          <a:p>
            <a:pPr algn="ctr"/>
            <a:r>
              <a:rPr lang="en-US" altLang="zh-CN" sz="4800" dirty="0">
                <a:solidFill>
                  <a:schemeClr val="bg1"/>
                </a:solidFill>
              </a:rPr>
              <a:t>W</a:t>
            </a:r>
            <a:endParaRPr lang="zh-CN" altLang="en-US" sz="4800" dirty="0">
              <a:solidFill>
                <a:schemeClr val="bg1"/>
              </a:solidFill>
            </a:endParaRPr>
          </a:p>
        </p:txBody>
      </p:sp>
      <p:sp>
        <p:nvSpPr>
          <p:cNvPr id="142" name="文本框 141"/>
          <p:cNvSpPr txBox="1"/>
          <p:nvPr/>
        </p:nvSpPr>
        <p:spPr>
          <a:xfrm>
            <a:off x="5208217" y="4050678"/>
            <a:ext cx="898415" cy="830997"/>
          </a:xfrm>
          <a:prstGeom prst="rect">
            <a:avLst/>
          </a:prstGeom>
          <a:noFill/>
        </p:spPr>
        <p:txBody>
          <a:bodyPr wrap="square" rtlCol="0">
            <a:spAutoFit/>
          </a:bodyPr>
          <a:lstStyle/>
          <a:p>
            <a:pPr algn="ctr"/>
            <a:r>
              <a:rPr lang="en-US" altLang="zh-CN" sz="4800" dirty="0">
                <a:solidFill>
                  <a:schemeClr val="bg1"/>
                </a:solidFill>
              </a:rPr>
              <a:t>O</a:t>
            </a:r>
            <a:endParaRPr lang="zh-CN" altLang="en-US" sz="4800" dirty="0">
              <a:solidFill>
                <a:schemeClr val="bg1"/>
              </a:solidFill>
            </a:endParaRPr>
          </a:p>
        </p:txBody>
      </p:sp>
      <p:sp>
        <p:nvSpPr>
          <p:cNvPr id="143" name="文本框 142"/>
          <p:cNvSpPr txBox="1"/>
          <p:nvPr/>
        </p:nvSpPr>
        <p:spPr>
          <a:xfrm>
            <a:off x="6099793" y="4058710"/>
            <a:ext cx="842959" cy="830997"/>
          </a:xfrm>
          <a:prstGeom prst="rect">
            <a:avLst/>
          </a:prstGeom>
          <a:noFill/>
        </p:spPr>
        <p:txBody>
          <a:bodyPr wrap="square" rtlCol="0">
            <a:spAutoFit/>
          </a:bodyPr>
          <a:lstStyle/>
          <a:p>
            <a:pPr algn="ctr"/>
            <a:r>
              <a:rPr lang="en-US" altLang="zh-CN" sz="4800" dirty="0">
                <a:solidFill>
                  <a:schemeClr val="bg1"/>
                </a:solidFill>
              </a:rPr>
              <a:t>T</a:t>
            </a:r>
            <a:endParaRPr lang="zh-CN" altLang="en-US" sz="4800" dirty="0">
              <a:solidFill>
                <a:schemeClr val="bg1"/>
              </a:solidFill>
            </a:endParaRPr>
          </a:p>
        </p:txBody>
      </p:sp>
      <p:sp>
        <p:nvSpPr>
          <p:cNvPr id="144" name="文本框 143"/>
          <p:cNvSpPr txBox="1"/>
          <p:nvPr/>
        </p:nvSpPr>
        <p:spPr>
          <a:xfrm>
            <a:off x="1878662" y="2137797"/>
            <a:ext cx="2735908" cy="954107"/>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a:t>
            </a:r>
            <a:endParaRPr lang="zh-CN" altLang="en-US" sz="1400" dirty="0">
              <a:solidFill>
                <a:schemeClr val="bg1"/>
              </a:solidFill>
            </a:endParaRPr>
          </a:p>
        </p:txBody>
      </p:sp>
      <p:sp>
        <p:nvSpPr>
          <p:cNvPr id="145" name="文本框 144"/>
          <p:cNvSpPr txBox="1"/>
          <p:nvPr/>
        </p:nvSpPr>
        <p:spPr>
          <a:xfrm>
            <a:off x="1878663" y="1830845"/>
            <a:ext cx="1539142" cy="400110"/>
          </a:xfrm>
          <a:prstGeom prst="rect">
            <a:avLst/>
          </a:prstGeom>
          <a:noFill/>
        </p:spPr>
        <p:txBody>
          <a:bodyPr wrap="square" rtlCol="0">
            <a:spAutoFit/>
          </a:bodyPr>
          <a:lstStyle/>
          <a:p>
            <a:r>
              <a:rPr lang="en-US" altLang="zh-CN" sz="2000" b="1" dirty="0">
                <a:solidFill>
                  <a:srgbClr val="C4DC04"/>
                </a:solidFill>
              </a:rPr>
              <a:t>TITLE HERE</a:t>
            </a:r>
            <a:endParaRPr lang="zh-CN" altLang="en-US" sz="2000" b="1" dirty="0">
              <a:solidFill>
                <a:srgbClr val="C4DC04"/>
              </a:solidFill>
            </a:endParaRPr>
          </a:p>
        </p:txBody>
      </p:sp>
      <p:sp>
        <p:nvSpPr>
          <p:cNvPr id="146" name="等腰三角形 145"/>
          <p:cNvSpPr/>
          <p:nvPr/>
        </p:nvSpPr>
        <p:spPr>
          <a:xfrm rot="5400000">
            <a:off x="3313064" y="1952355"/>
            <a:ext cx="180000" cy="144000"/>
          </a:xfrm>
          <a:prstGeom prst="triangle">
            <a:avLst/>
          </a:prstGeom>
          <a:solidFill>
            <a:srgbClr val="C4DC04"/>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52" name="文本框 151"/>
          <p:cNvSpPr txBox="1"/>
          <p:nvPr/>
        </p:nvSpPr>
        <p:spPr>
          <a:xfrm>
            <a:off x="7579125" y="2125151"/>
            <a:ext cx="2742666" cy="954107"/>
          </a:xfrm>
          <a:prstGeom prst="rect">
            <a:avLst/>
          </a:prstGeom>
          <a:noFill/>
        </p:spPr>
        <p:txBody>
          <a:bodyPr wrap="square" rtlCol="0">
            <a:spAutoFit/>
          </a:bodyPr>
          <a:lstStyle/>
          <a:p>
            <a:pPr algn="r"/>
            <a:r>
              <a:rPr lang="en-US" altLang="zh-CN" sz="1400" dirty="0">
                <a:solidFill>
                  <a:schemeClr val="bg1"/>
                </a:solidFill>
              </a:rPr>
              <a:t>When you are old and grey and full of sleep, And nodding by the fire, take down this book, And slowly read, and dream of</a:t>
            </a:r>
            <a:endParaRPr lang="zh-CN" altLang="en-US" sz="1400" dirty="0">
              <a:solidFill>
                <a:schemeClr val="bg1"/>
              </a:solidFill>
            </a:endParaRPr>
          </a:p>
        </p:txBody>
      </p:sp>
      <p:sp>
        <p:nvSpPr>
          <p:cNvPr id="153" name="文本框 152"/>
          <p:cNvSpPr txBox="1"/>
          <p:nvPr/>
        </p:nvSpPr>
        <p:spPr>
          <a:xfrm>
            <a:off x="8832850" y="1830845"/>
            <a:ext cx="1495236" cy="400110"/>
          </a:xfrm>
          <a:prstGeom prst="rect">
            <a:avLst/>
          </a:prstGeom>
          <a:noFill/>
        </p:spPr>
        <p:txBody>
          <a:bodyPr wrap="square" rtlCol="0">
            <a:spAutoFit/>
          </a:bodyPr>
          <a:lstStyle/>
          <a:p>
            <a:pPr algn="r"/>
            <a:r>
              <a:rPr lang="en-US" altLang="zh-CN" sz="2000" b="1" dirty="0">
                <a:solidFill>
                  <a:srgbClr val="CEA103"/>
                </a:solidFill>
              </a:rPr>
              <a:t>TITLE HERE</a:t>
            </a:r>
            <a:endParaRPr lang="zh-CN" altLang="en-US" sz="2000" b="1" dirty="0">
              <a:solidFill>
                <a:srgbClr val="CEA103"/>
              </a:solidFill>
            </a:endParaRPr>
          </a:p>
        </p:txBody>
      </p:sp>
      <p:sp>
        <p:nvSpPr>
          <p:cNvPr id="154" name="等腰三角形 153"/>
          <p:cNvSpPr/>
          <p:nvPr/>
        </p:nvSpPr>
        <p:spPr>
          <a:xfrm rot="16200000" flipH="1">
            <a:off x="8691411" y="1952355"/>
            <a:ext cx="180000" cy="144000"/>
          </a:xfrm>
          <a:prstGeom prst="triangle">
            <a:avLst/>
          </a:prstGeom>
          <a:solidFill>
            <a:srgbClr val="CEA103"/>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55" name="文本框 154"/>
          <p:cNvSpPr txBox="1"/>
          <p:nvPr/>
        </p:nvSpPr>
        <p:spPr>
          <a:xfrm>
            <a:off x="1878662" y="5255177"/>
            <a:ext cx="2735908" cy="954107"/>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a:t>
            </a:r>
            <a:endParaRPr lang="zh-CN" altLang="en-US" sz="1400" dirty="0">
              <a:solidFill>
                <a:schemeClr val="bg1"/>
              </a:solidFill>
            </a:endParaRPr>
          </a:p>
        </p:txBody>
      </p:sp>
      <p:sp>
        <p:nvSpPr>
          <p:cNvPr id="156" name="文本框 155"/>
          <p:cNvSpPr txBox="1"/>
          <p:nvPr/>
        </p:nvSpPr>
        <p:spPr>
          <a:xfrm>
            <a:off x="1878663" y="4948225"/>
            <a:ext cx="1539142" cy="400110"/>
          </a:xfrm>
          <a:prstGeom prst="rect">
            <a:avLst/>
          </a:prstGeom>
          <a:noFill/>
        </p:spPr>
        <p:txBody>
          <a:bodyPr wrap="square" rtlCol="0">
            <a:spAutoFit/>
          </a:bodyPr>
          <a:lstStyle/>
          <a:p>
            <a:r>
              <a:rPr lang="en-US" altLang="zh-CN" sz="2000" b="1" dirty="0">
                <a:solidFill>
                  <a:srgbClr val="2AF560"/>
                </a:solidFill>
              </a:rPr>
              <a:t>TITLE HERE</a:t>
            </a:r>
            <a:endParaRPr lang="zh-CN" altLang="en-US" sz="2000" b="1" dirty="0">
              <a:solidFill>
                <a:srgbClr val="2AF560"/>
              </a:solidFill>
            </a:endParaRPr>
          </a:p>
        </p:txBody>
      </p:sp>
      <p:sp>
        <p:nvSpPr>
          <p:cNvPr id="157" name="等腰三角形 156"/>
          <p:cNvSpPr/>
          <p:nvPr/>
        </p:nvSpPr>
        <p:spPr>
          <a:xfrm rot="5400000">
            <a:off x="3313064" y="5076280"/>
            <a:ext cx="180000" cy="144000"/>
          </a:xfrm>
          <a:prstGeom prst="triangle">
            <a:avLst/>
          </a:prstGeom>
          <a:solidFill>
            <a:srgbClr val="2AF560"/>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58" name="文本框 157"/>
          <p:cNvSpPr txBox="1"/>
          <p:nvPr/>
        </p:nvSpPr>
        <p:spPr>
          <a:xfrm>
            <a:off x="7579125" y="5257161"/>
            <a:ext cx="2742666" cy="954107"/>
          </a:xfrm>
          <a:prstGeom prst="rect">
            <a:avLst/>
          </a:prstGeom>
          <a:noFill/>
        </p:spPr>
        <p:txBody>
          <a:bodyPr wrap="square" rtlCol="0">
            <a:spAutoFit/>
          </a:bodyPr>
          <a:lstStyle/>
          <a:p>
            <a:pPr algn="r"/>
            <a:r>
              <a:rPr lang="en-US" altLang="zh-CN" sz="1400" dirty="0">
                <a:solidFill>
                  <a:schemeClr val="bg1"/>
                </a:solidFill>
              </a:rPr>
              <a:t>When you are old and grey and full of sleep, And nodding by the fire, take down this book, And slowly read, and dream of</a:t>
            </a:r>
            <a:endParaRPr lang="zh-CN" altLang="en-US" sz="1400" dirty="0">
              <a:solidFill>
                <a:schemeClr val="bg1"/>
              </a:solidFill>
            </a:endParaRPr>
          </a:p>
        </p:txBody>
      </p:sp>
      <p:sp>
        <p:nvSpPr>
          <p:cNvPr id="159" name="文本框 158"/>
          <p:cNvSpPr txBox="1"/>
          <p:nvPr/>
        </p:nvSpPr>
        <p:spPr>
          <a:xfrm>
            <a:off x="8832850" y="4962855"/>
            <a:ext cx="1495236" cy="400110"/>
          </a:xfrm>
          <a:prstGeom prst="rect">
            <a:avLst/>
          </a:prstGeom>
          <a:noFill/>
        </p:spPr>
        <p:txBody>
          <a:bodyPr wrap="square" rtlCol="0">
            <a:spAutoFit/>
          </a:bodyPr>
          <a:lstStyle/>
          <a:p>
            <a:pPr algn="r"/>
            <a:r>
              <a:rPr lang="en-US" altLang="zh-CN" sz="2000" b="1" dirty="0">
                <a:solidFill>
                  <a:srgbClr val="335B9B"/>
                </a:solidFill>
              </a:rPr>
              <a:t>TITLE HERE</a:t>
            </a:r>
            <a:endParaRPr lang="zh-CN" altLang="en-US" sz="2000" b="1" dirty="0">
              <a:solidFill>
                <a:srgbClr val="335B9B"/>
              </a:solidFill>
            </a:endParaRPr>
          </a:p>
        </p:txBody>
      </p:sp>
      <p:sp>
        <p:nvSpPr>
          <p:cNvPr id="160" name="等腰三角形 159"/>
          <p:cNvSpPr/>
          <p:nvPr/>
        </p:nvSpPr>
        <p:spPr>
          <a:xfrm rot="16200000" flipH="1">
            <a:off x="8691411" y="5085944"/>
            <a:ext cx="180000" cy="144000"/>
          </a:xfrm>
          <a:prstGeom prst="triangle">
            <a:avLst/>
          </a:prstGeom>
          <a:solidFill>
            <a:srgbClr val="335B9B"/>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cxnSp>
        <p:nvCxnSpPr>
          <p:cNvPr id="165" name="直接连接符 164"/>
          <p:cNvCxnSpPr/>
          <p:nvPr/>
        </p:nvCxnSpPr>
        <p:spPr>
          <a:xfrm>
            <a:off x="10560050" y="4000545"/>
            <a:ext cx="2120726" cy="0"/>
          </a:xfrm>
          <a:prstGeom prst="line">
            <a:avLst/>
          </a:prstGeom>
          <a:ln w="19050">
            <a:solidFill>
              <a:srgbClr val="2AF5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488776" y="4000545"/>
            <a:ext cx="2120726" cy="0"/>
          </a:xfrm>
          <a:prstGeom prst="line">
            <a:avLst/>
          </a:prstGeom>
          <a:ln w="19050">
            <a:solidFill>
              <a:srgbClr val="2AF5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922942" y="610739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50"/>
          <p:cNvSpPr/>
          <p:nvPr/>
        </p:nvSpPr>
        <p:spPr>
          <a:xfrm>
            <a:off x="9567978" y="4366243"/>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51"/>
          <p:cNvSpPr/>
          <p:nvPr/>
        </p:nvSpPr>
        <p:spPr>
          <a:xfrm>
            <a:off x="757275" y="265154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椭圆 52"/>
          <p:cNvSpPr/>
          <p:nvPr/>
        </p:nvSpPr>
        <p:spPr>
          <a:xfrm>
            <a:off x="11620413" y="621136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椭圆 53"/>
          <p:cNvSpPr/>
          <p:nvPr/>
        </p:nvSpPr>
        <p:spPr>
          <a:xfrm>
            <a:off x="5118981" y="628623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 name="椭圆 54"/>
          <p:cNvSpPr/>
          <p:nvPr/>
        </p:nvSpPr>
        <p:spPr>
          <a:xfrm>
            <a:off x="2135560" y="6610351"/>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椭圆 55"/>
          <p:cNvSpPr/>
          <p:nvPr/>
        </p:nvSpPr>
        <p:spPr>
          <a:xfrm>
            <a:off x="11644697" y="2283551"/>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 name="椭圆 56"/>
          <p:cNvSpPr/>
          <p:nvPr/>
        </p:nvSpPr>
        <p:spPr>
          <a:xfrm>
            <a:off x="1009625" y="507532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椭圆 57"/>
          <p:cNvSpPr/>
          <p:nvPr/>
        </p:nvSpPr>
        <p:spPr>
          <a:xfrm>
            <a:off x="396971" y="4558024"/>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a:off x="11928648" y="4415754"/>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椭圆 59"/>
          <p:cNvSpPr/>
          <p:nvPr/>
        </p:nvSpPr>
        <p:spPr>
          <a:xfrm>
            <a:off x="9488828" y="150880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椭圆 60"/>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椭圆 61"/>
          <p:cNvSpPr/>
          <p:nvPr/>
        </p:nvSpPr>
        <p:spPr>
          <a:xfrm>
            <a:off x="5231904" y="2708920"/>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3" name="椭圆 62"/>
          <p:cNvSpPr/>
          <p:nvPr/>
        </p:nvSpPr>
        <p:spPr>
          <a:xfrm>
            <a:off x="4727848" y="4653136"/>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4" name="椭圆 63"/>
          <p:cNvSpPr/>
          <p:nvPr/>
        </p:nvSpPr>
        <p:spPr>
          <a:xfrm>
            <a:off x="7824192" y="465313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椭圆 64"/>
          <p:cNvSpPr/>
          <p:nvPr/>
        </p:nvSpPr>
        <p:spPr>
          <a:xfrm>
            <a:off x="6384032" y="278092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6" name="矩形 65"/>
          <p:cNvSpPr/>
          <p:nvPr/>
        </p:nvSpPr>
        <p:spPr>
          <a:xfrm>
            <a:off x="5016500" y="2924944"/>
            <a:ext cx="2159000" cy="2159000"/>
          </a:xfrm>
          <a:prstGeom prst="rect">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7" name="矩形 66"/>
          <p:cNvSpPr/>
          <p:nvPr/>
        </p:nvSpPr>
        <p:spPr>
          <a:xfrm>
            <a:off x="4799236" y="2707680"/>
            <a:ext cx="2593528" cy="2593528"/>
          </a:xfrm>
          <a:prstGeom prst="rect">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8" name="矩形 67"/>
          <p:cNvSpPr/>
          <p:nvPr/>
        </p:nvSpPr>
        <p:spPr>
          <a:xfrm>
            <a:off x="4512444" y="2420888"/>
            <a:ext cx="3167112" cy="3167112"/>
          </a:xfrm>
          <a:prstGeom prst="rect">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9" name="等腰三角形 68"/>
          <p:cNvSpPr/>
          <p:nvPr/>
        </p:nvSpPr>
        <p:spPr>
          <a:xfrm flipH="1" flipV="1">
            <a:off x="10933336" y="-20329"/>
            <a:ext cx="979672" cy="844544"/>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0" name="等腰三角形 69"/>
          <p:cNvSpPr/>
          <p:nvPr/>
        </p:nvSpPr>
        <p:spPr>
          <a:xfrm flipH="1" flipV="1">
            <a:off x="10056440" y="-19050"/>
            <a:ext cx="1436466" cy="12383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1" name="等腰三角形 70"/>
          <p:cNvSpPr/>
          <p:nvPr/>
        </p:nvSpPr>
        <p:spPr>
          <a:xfrm flipH="1" flipV="1">
            <a:off x="9637192" y="-20329"/>
            <a:ext cx="828704" cy="71440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2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42000">
                                          <p:cBhvr additive="base">
                                            <p:cTn id="7" dur="500" fill="hold"/>
                                            <p:tgtEl>
                                              <p:spTgt spid="71"/>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300"/>
                                      </p:stCondLst>
                                      <p:childTnLst>
                                        <p:set>
                                          <p:cBhvr>
                                            <p:cTn id="10" dur="1" fill="hold">
                                              <p:stCondLst>
                                                <p:cond delay="0"/>
                                              </p:stCondLst>
                                            </p:cTn>
                                            <p:tgtEl>
                                              <p:spTgt spid="69"/>
                                            </p:tgtEl>
                                            <p:attrNameLst>
                                              <p:attrName>style.visibility</p:attrName>
                                            </p:attrNameLst>
                                          </p:cBhvr>
                                          <p:to>
                                            <p:strVal val="visible"/>
                                          </p:to>
                                        </p:set>
                                        <p:anim calcmode="lin" valueType="num" p14:bounceEnd="42000">
                                          <p:cBhvr additive="base">
                                            <p:cTn id="11" dur="500" fill="hold"/>
                                            <p:tgtEl>
                                              <p:spTgt spid="69"/>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6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14:bounceEnd="42000">
                                          <p:cBhvr additive="base">
                                            <p:cTn id="15" dur="500" fill="hold"/>
                                            <p:tgtEl>
                                              <p:spTgt spid="70"/>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70"/>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14:presetBounceEnd="38000">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14:bounceEnd="38000">
                                          <p:cBhvr additive="base">
                                            <p:cTn id="19" dur="500" fill="hold"/>
                                            <p:tgtEl>
                                              <p:spTgt spid="168"/>
                                            </p:tgtEl>
                                            <p:attrNameLst>
                                              <p:attrName>ppt_x</p:attrName>
                                            </p:attrNameLst>
                                          </p:cBhvr>
                                          <p:tavLst>
                                            <p:tav tm="0">
                                              <p:val>
                                                <p:strVal val="0-#ppt_w/2"/>
                                              </p:val>
                                            </p:tav>
                                            <p:tav tm="100000">
                                              <p:val>
                                                <p:strVal val="#ppt_x"/>
                                              </p:val>
                                            </p:tav>
                                          </p:tavLst>
                                        </p:anim>
                                        <p:anim calcmode="lin" valueType="num" p14:bounceEnd="38000">
                                          <p:cBhvr additive="base">
                                            <p:cTn id="20" dur="500" fill="hold"/>
                                            <p:tgtEl>
                                              <p:spTgt spid="16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38000">
                                      <p:stCondLst>
                                        <p:cond delay="0"/>
                                      </p:stCondLst>
                                      <p:childTnLst>
                                        <p:set>
                                          <p:cBhvr>
                                            <p:cTn id="22" dur="1" fill="hold">
                                              <p:stCondLst>
                                                <p:cond delay="0"/>
                                              </p:stCondLst>
                                            </p:cTn>
                                            <p:tgtEl>
                                              <p:spTgt spid="165"/>
                                            </p:tgtEl>
                                            <p:attrNameLst>
                                              <p:attrName>style.visibility</p:attrName>
                                            </p:attrNameLst>
                                          </p:cBhvr>
                                          <p:to>
                                            <p:strVal val="visible"/>
                                          </p:to>
                                        </p:set>
                                        <p:anim calcmode="lin" valueType="num" p14:bounceEnd="38000">
                                          <p:cBhvr additive="base">
                                            <p:cTn id="23" dur="500" fill="hold"/>
                                            <p:tgtEl>
                                              <p:spTgt spid="165"/>
                                            </p:tgtEl>
                                            <p:attrNameLst>
                                              <p:attrName>ppt_x</p:attrName>
                                            </p:attrNameLst>
                                          </p:cBhvr>
                                          <p:tavLst>
                                            <p:tav tm="0">
                                              <p:val>
                                                <p:strVal val="1+#ppt_w/2"/>
                                              </p:val>
                                            </p:tav>
                                            <p:tav tm="100000">
                                              <p:val>
                                                <p:strVal val="#ppt_x"/>
                                              </p:val>
                                            </p:tav>
                                          </p:tavLst>
                                        </p:anim>
                                        <p:anim calcmode="lin" valueType="num" p14:bounceEnd="38000">
                                          <p:cBhvr additive="base">
                                            <p:cTn id="24" dur="500" fill="hold"/>
                                            <p:tgtEl>
                                              <p:spTgt spid="165"/>
                                            </p:tgtEl>
                                            <p:attrNameLst>
                                              <p:attrName>ppt_y</p:attrName>
                                            </p:attrNameLst>
                                          </p:cBhvr>
                                          <p:tavLst>
                                            <p:tav tm="0">
                                              <p:val>
                                                <p:strVal val="#ppt_y"/>
                                              </p:val>
                                            </p:tav>
                                            <p:tav tm="100000">
                                              <p:val>
                                                <p:strVal val="#ppt_y"/>
                                              </p:val>
                                            </p:tav>
                                          </p:tavLst>
                                        </p:anim>
                                      </p:childTnLst>
                                    </p:cTn>
                                  </p:par>
                                  <p:par>
                                    <p:cTn id="25" presetID="16" presetClass="entr" presetSubtype="21" fill="hold" nodeType="with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barn(inVertical)">
                                          <p:cBhvr>
                                            <p:cTn id="27" dur="800"/>
                                            <p:tgtEl>
                                              <p:spTgt spid="129"/>
                                            </p:tgtEl>
                                          </p:cBhvr>
                                        </p:animEffect>
                                      </p:childTnLst>
                                    </p:cTn>
                                  </p:par>
                                  <p:par>
                                    <p:cTn id="28" presetID="16" presetClass="entr" presetSubtype="26" fill="hold" nodeType="with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barn(inHorizontal)">
                                          <p:cBhvr>
                                            <p:cTn id="30" dur="800"/>
                                            <p:tgtEl>
                                              <p:spTgt spid="135"/>
                                            </p:tgtEl>
                                          </p:cBhvr>
                                        </p:animEffect>
                                      </p:childTnLst>
                                    </p:cTn>
                                  </p:par>
                                  <p:par>
                                    <p:cTn id="31" presetID="23" presetClass="entr" presetSubtype="16" fill="hold" grpId="0" nodeType="withEffect">
                                      <p:stCondLst>
                                        <p:cond delay="7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childTnLst>
                                    </p:cTn>
                                  </p:par>
                                  <p:par>
                                    <p:cTn id="35" presetID="6" presetClass="emph" presetSubtype="0" accel="12000" decel="4000" autoRev="1" fill="hold" grpId="1" nodeType="withEffect">
                                      <p:stCondLst>
                                        <p:cond delay="1000"/>
                                      </p:stCondLst>
                                      <p:childTnLst>
                                        <p:animScale>
                                          <p:cBhvr>
                                            <p:cTn id="36" dur="250" fill="hold"/>
                                            <p:tgtEl>
                                              <p:spTgt spid="20"/>
                                            </p:tgtEl>
                                          </p:cBhvr>
                                          <p:by x="110000" y="110000"/>
                                        </p:animScale>
                                      </p:childTnLst>
                                    </p:cTn>
                                  </p:par>
                                  <p:par>
                                    <p:cTn id="37" presetID="10" presetClass="entr" presetSubtype="0" fill="hold" grpId="0" nodeType="withEffect">
                                      <p:stCondLst>
                                        <p:cond delay="130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10" presetClass="exit" presetSubtype="0" fill="hold" grpId="1" nodeType="withEffect">
                                      <p:stCondLst>
                                        <p:cond delay="1400"/>
                                      </p:stCondLst>
                                      <p:childTnLst>
                                        <p:animEffect transition="out" filter="fade">
                                          <p:cBhvr>
                                            <p:cTn id="41" dur="500"/>
                                            <p:tgtEl>
                                              <p:spTgt spid="66"/>
                                            </p:tgtEl>
                                          </p:cBhvr>
                                        </p:animEffect>
                                        <p:set>
                                          <p:cBhvr>
                                            <p:cTn id="42" dur="1" fill="hold">
                                              <p:stCondLst>
                                                <p:cond delay="499"/>
                                              </p:stCondLst>
                                            </p:cTn>
                                            <p:tgtEl>
                                              <p:spTgt spid="66"/>
                                            </p:tgtEl>
                                            <p:attrNameLst>
                                              <p:attrName>style.visibility</p:attrName>
                                            </p:attrNameLst>
                                          </p:cBhvr>
                                          <p:to>
                                            <p:strVal val="hidden"/>
                                          </p:to>
                                        </p:set>
                                      </p:childTnLst>
                                    </p:cTn>
                                  </p:par>
                                  <p:par>
                                    <p:cTn id="43" presetID="10" presetClass="entr" presetSubtype="0" fill="hold" grpId="0" nodeType="withEffect">
                                      <p:stCondLst>
                                        <p:cond delay="140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500"/>
                                            <p:tgtEl>
                                              <p:spTgt spid="67"/>
                                            </p:tgtEl>
                                          </p:cBhvr>
                                        </p:animEffect>
                                      </p:childTnLst>
                                    </p:cTn>
                                  </p:par>
                                  <p:par>
                                    <p:cTn id="46" presetID="10" presetClass="exit" presetSubtype="0" fill="hold" grpId="1" nodeType="withEffect">
                                      <p:stCondLst>
                                        <p:cond delay="1500"/>
                                      </p:stCondLst>
                                      <p:childTnLst>
                                        <p:animEffect transition="out" filter="fade">
                                          <p:cBhvr>
                                            <p:cTn id="47" dur="500"/>
                                            <p:tgtEl>
                                              <p:spTgt spid="67"/>
                                            </p:tgtEl>
                                          </p:cBhvr>
                                        </p:animEffect>
                                        <p:set>
                                          <p:cBhvr>
                                            <p:cTn id="48" dur="1" fill="hold">
                                              <p:stCondLst>
                                                <p:cond delay="499"/>
                                              </p:stCondLst>
                                            </p:cTn>
                                            <p:tgtEl>
                                              <p:spTgt spid="67"/>
                                            </p:tgtEl>
                                            <p:attrNameLst>
                                              <p:attrName>style.visibility</p:attrName>
                                            </p:attrNameLst>
                                          </p:cBhvr>
                                          <p:to>
                                            <p:strVal val="hidden"/>
                                          </p:to>
                                        </p:set>
                                      </p:childTnLst>
                                    </p:cTn>
                                  </p:par>
                                  <p:par>
                                    <p:cTn id="49" presetID="10" presetClass="entr" presetSubtype="0" fill="hold" grpId="0" nodeType="withEffect">
                                      <p:stCondLst>
                                        <p:cond delay="150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par>
                                    <p:cTn id="52" presetID="10" presetClass="exit" presetSubtype="0" fill="hold" grpId="1" nodeType="withEffect">
                                      <p:stCondLst>
                                        <p:cond delay="1600"/>
                                      </p:stCondLst>
                                      <p:childTnLst>
                                        <p:animEffect transition="out" filter="fade">
                                          <p:cBhvr>
                                            <p:cTn id="53" dur="500"/>
                                            <p:tgtEl>
                                              <p:spTgt spid="68"/>
                                            </p:tgtEl>
                                          </p:cBhvr>
                                        </p:animEffect>
                                        <p:set>
                                          <p:cBhvr>
                                            <p:cTn id="54" dur="1" fill="hold">
                                              <p:stCondLst>
                                                <p:cond delay="499"/>
                                              </p:stCondLst>
                                            </p:cTn>
                                            <p:tgtEl>
                                              <p:spTgt spid="6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wipe(left)">
                                          <p:cBhvr>
                                            <p:cTn id="62" dur="800"/>
                                            <p:tgtEl>
                                              <p:spTgt spid="145"/>
                                            </p:tgtEl>
                                          </p:cBhvr>
                                        </p:animEffect>
                                      </p:childTnLst>
                                    </p:cTn>
                                  </p:par>
                                  <p:par>
                                    <p:cTn id="63" presetID="31" presetClass="entr" presetSubtype="0" fill="hold" grpId="0" nodeType="withEffect">
                                      <p:stCondLst>
                                        <p:cond delay="100"/>
                                      </p:stCondLst>
                                      <p:childTnLst>
                                        <p:set>
                                          <p:cBhvr>
                                            <p:cTn id="64" dur="1" fill="hold">
                                              <p:stCondLst>
                                                <p:cond delay="0"/>
                                              </p:stCondLst>
                                            </p:cTn>
                                            <p:tgtEl>
                                              <p:spTgt spid="146"/>
                                            </p:tgtEl>
                                            <p:attrNameLst>
                                              <p:attrName>style.visibility</p:attrName>
                                            </p:attrNameLst>
                                          </p:cBhvr>
                                          <p:to>
                                            <p:strVal val="visible"/>
                                          </p:to>
                                        </p:set>
                                        <p:anim calcmode="lin" valueType="num">
                                          <p:cBhvr>
                                            <p:cTn id="65" dur="1000" fill="hold"/>
                                            <p:tgtEl>
                                              <p:spTgt spid="146"/>
                                            </p:tgtEl>
                                            <p:attrNameLst>
                                              <p:attrName>ppt_w</p:attrName>
                                            </p:attrNameLst>
                                          </p:cBhvr>
                                          <p:tavLst>
                                            <p:tav tm="0">
                                              <p:val>
                                                <p:fltVal val="0"/>
                                              </p:val>
                                            </p:tav>
                                            <p:tav tm="100000">
                                              <p:val>
                                                <p:strVal val="#ppt_w"/>
                                              </p:val>
                                            </p:tav>
                                          </p:tavLst>
                                        </p:anim>
                                        <p:anim calcmode="lin" valueType="num">
                                          <p:cBhvr>
                                            <p:cTn id="66" dur="1000" fill="hold"/>
                                            <p:tgtEl>
                                              <p:spTgt spid="146"/>
                                            </p:tgtEl>
                                            <p:attrNameLst>
                                              <p:attrName>ppt_h</p:attrName>
                                            </p:attrNameLst>
                                          </p:cBhvr>
                                          <p:tavLst>
                                            <p:tav tm="0">
                                              <p:val>
                                                <p:fltVal val="0"/>
                                              </p:val>
                                            </p:tav>
                                            <p:tav tm="100000">
                                              <p:val>
                                                <p:strVal val="#ppt_h"/>
                                              </p:val>
                                            </p:tav>
                                          </p:tavLst>
                                        </p:anim>
                                        <p:anim calcmode="lin" valueType="num">
                                          <p:cBhvr>
                                            <p:cTn id="67" dur="1000" fill="hold"/>
                                            <p:tgtEl>
                                              <p:spTgt spid="146"/>
                                            </p:tgtEl>
                                            <p:attrNameLst>
                                              <p:attrName>style.rotation</p:attrName>
                                            </p:attrNameLst>
                                          </p:cBhvr>
                                          <p:tavLst>
                                            <p:tav tm="0">
                                              <p:val>
                                                <p:fltVal val="90"/>
                                              </p:val>
                                            </p:tav>
                                            <p:tav tm="100000">
                                              <p:val>
                                                <p:fltVal val="0"/>
                                              </p:val>
                                            </p:tav>
                                          </p:tavLst>
                                        </p:anim>
                                        <p:animEffect transition="in" filter="fade">
                                          <p:cBhvr>
                                            <p:cTn id="68" dur="1000"/>
                                            <p:tgtEl>
                                              <p:spTgt spid="146"/>
                                            </p:tgtEl>
                                          </p:cBhvr>
                                        </p:animEffect>
                                      </p:childTnLst>
                                    </p:cTn>
                                  </p:par>
                                  <p:par>
                                    <p:cTn id="69" presetID="45" presetClass="entr" presetSubtype="0" fill="hold" grpId="1" nodeType="withEffect">
                                      <p:stCondLst>
                                        <p:cond delay="100"/>
                                      </p:stCondLst>
                                      <p:childTnLst>
                                        <p:set>
                                          <p:cBhvr>
                                            <p:cTn id="70" dur="1" fill="hold">
                                              <p:stCondLst>
                                                <p:cond delay="0"/>
                                              </p:stCondLst>
                                            </p:cTn>
                                            <p:tgtEl>
                                              <p:spTgt spid="146"/>
                                            </p:tgtEl>
                                            <p:attrNameLst>
                                              <p:attrName>style.visibility</p:attrName>
                                            </p:attrNameLst>
                                          </p:cBhvr>
                                          <p:to>
                                            <p:strVal val="visible"/>
                                          </p:to>
                                        </p:set>
                                        <p:animEffect transition="in" filter="fade">
                                          <p:cBhvr>
                                            <p:cTn id="71" dur="800"/>
                                            <p:tgtEl>
                                              <p:spTgt spid="146"/>
                                            </p:tgtEl>
                                          </p:cBhvr>
                                        </p:animEffect>
                                        <p:anim calcmode="lin" valueType="num">
                                          <p:cBhvr>
                                            <p:cTn id="72" dur="800" fill="hold"/>
                                            <p:tgtEl>
                                              <p:spTgt spid="146"/>
                                            </p:tgtEl>
                                            <p:attrNameLst>
                                              <p:attrName>ppt_w</p:attrName>
                                            </p:attrNameLst>
                                          </p:cBhvr>
                                          <p:tavLst>
                                            <p:tav tm="0" fmla="#ppt_w*sin(2.5*pi*$)">
                                              <p:val>
                                                <p:fltVal val="0"/>
                                              </p:val>
                                            </p:tav>
                                            <p:tav tm="100000">
                                              <p:val>
                                                <p:fltVal val="1"/>
                                              </p:val>
                                            </p:tav>
                                          </p:tavLst>
                                        </p:anim>
                                        <p:anim calcmode="lin" valueType="num">
                                          <p:cBhvr>
                                            <p:cTn id="73" dur="800" fill="hold"/>
                                            <p:tgtEl>
                                              <p:spTgt spid="146"/>
                                            </p:tgtEl>
                                            <p:attrNameLst>
                                              <p:attrName>ppt_h</p:attrName>
                                            </p:attrNameLst>
                                          </p:cBhvr>
                                          <p:tavLst>
                                            <p:tav tm="0">
                                              <p:val>
                                                <p:strVal val="#ppt_h"/>
                                              </p:val>
                                            </p:tav>
                                            <p:tav tm="100000">
                                              <p:val>
                                                <p:strVal val="#ppt_h"/>
                                              </p:val>
                                            </p:tav>
                                          </p:tavLst>
                                        </p:anim>
                                      </p:childTnLst>
                                    </p:cTn>
                                  </p:par>
                                  <p:par>
                                    <p:cTn id="74" presetID="22" presetClass="entr" presetSubtype="1" fill="hold" grpId="0" nodeType="withEffect">
                                      <p:stCondLst>
                                        <p:cond delay="100"/>
                                      </p:stCondLst>
                                      <p:iterate type="lt">
                                        <p:tmPct val="981"/>
                                      </p:iterate>
                                      <p:childTnLst>
                                        <p:set>
                                          <p:cBhvr>
                                            <p:cTn id="75" dur="1" fill="hold">
                                              <p:stCondLst>
                                                <p:cond delay="0"/>
                                              </p:stCondLst>
                                            </p:cTn>
                                            <p:tgtEl>
                                              <p:spTgt spid="144"/>
                                            </p:tgtEl>
                                            <p:attrNameLst>
                                              <p:attrName>style.visibility</p:attrName>
                                            </p:attrNameLst>
                                          </p:cBhvr>
                                          <p:to>
                                            <p:strVal val="visible"/>
                                          </p:to>
                                        </p:set>
                                        <p:animEffect transition="in" filter="wipe(up)">
                                          <p:cBhvr>
                                            <p:cTn id="76" dur="1600"/>
                                            <p:tgtEl>
                                              <p:spTgt spid="14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41"/>
                                            </p:tgtEl>
                                            <p:attrNameLst>
                                              <p:attrName>style.visibility</p:attrName>
                                            </p:attrNameLst>
                                          </p:cBhvr>
                                          <p:to>
                                            <p:strVal val="visible"/>
                                          </p:to>
                                        </p:set>
                                        <p:animEffect transition="in" filter="fade">
                                          <p:cBhvr>
                                            <p:cTn id="81" dur="500"/>
                                            <p:tgtEl>
                                              <p:spTgt spid="141"/>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153"/>
                                            </p:tgtEl>
                                            <p:attrNameLst>
                                              <p:attrName>style.visibility</p:attrName>
                                            </p:attrNameLst>
                                          </p:cBhvr>
                                          <p:to>
                                            <p:strVal val="visible"/>
                                          </p:to>
                                        </p:set>
                                        <p:animEffect transition="in" filter="wipe(right)">
                                          <p:cBhvr>
                                            <p:cTn id="84" dur="500"/>
                                            <p:tgtEl>
                                              <p:spTgt spid="153"/>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54"/>
                                            </p:tgtEl>
                                            <p:attrNameLst>
                                              <p:attrName>style.visibility</p:attrName>
                                            </p:attrNameLst>
                                          </p:cBhvr>
                                          <p:to>
                                            <p:strVal val="visible"/>
                                          </p:to>
                                        </p:set>
                                        <p:anim calcmode="lin" valueType="num">
                                          <p:cBhvr>
                                            <p:cTn id="87" dur="1000" fill="hold"/>
                                            <p:tgtEl>
                                              <p:spTgt spid="154"/>
                                            </p:tgtEl>
                                            <p:attrNameLst>
                                              <p:attrName>ppt_w</p:attrName>
                                            </p:attrNameLst>
                                          </p:cBhvr>
                                          <p:tavLst>
                                            <p:tav tm="0">
                                              <p:val>
                                                <p:fltVal val="0"/>
                                              </p:val>
                                            </p:tav>
                                            <p:tav tm="100000">
                                              <p:val>
                                                <p:strVal val="#ppt_w"/>
                                              </p:val>
                                            </p:tav>
                                          </p:tavLst>
                                        </p:anim>
                                        <p:anim calcmode="lin" valueType="num">
                                          <p:cBhvr>
                                            <p:cTn id="88" dur="1000" fill="hold"/>
                                            <p:tgtEl>
                                              <p:spTgt spid="154"/>
                                            </p:tgtEl>
                                            <p:attrNameLst>
                                              <p:attrName>ppt_h</p:attrName>
                                            </p:attrNameLst>
                                          </p:cBhvr>
                                          <p:tavLst>
                                            <p:tav tm="0">
                                              <p:val>
                                                <p:fltVal val="0"/>
                                              </p:val>
                                            </p:tav>
                                            <p:tav tm="100000">
                                              <p:val>
                                                <p:strVal val="#ppt_h"/>
                                              </p:val>
                                            </p:tav>
                                          </p:tavLst>
                                        </p:anim>
                                        <p:anim calcmode="lin" valueType="num">
                                          <p:cBhvr>
                                            <p:cTn id="89" dur="1000" fill="hold"/>
                                            <p:tgtEl>
                                              <p:spTgt spid="154"/>
                                            </p:tgtEl>
                                            <p:attrNameLst>
                                              <p:attrName>style.rotation</p:attrName>
                                            </p:attrNameLst>
                                          </p:cBhvr>
                                          <p:tavLst>
                                            <p:tav tm="0">
                                              <p:val>
                                                <p:fltVal val="90"/>
                                              </p:val>
                                            </p:tav>
                                            <p:tav tm="100000">
                                              <p:val>
                                                <p:fltVal val="0"/>
                                              </p:val>
                                            </p:tav>
                                          </p:tavLst>
                                        </p:anim>
                                        <p:animEffect transition="in" filter="fade">
                                          <p:cBhvr>
                                            <p:cTn id="90" dur="1000"/>
                                            <p:tgtEl>
                                              <p:spTgt spid="154"/>
                                            </p:tgtEl>
                                          </p:cBhvr>
                                        </p:animEffect>
                                      </p:childTnLst>
                                    </p:cTn>
                                  </p:par>
                                  <p:par>
                                    <p:cTn id="91" presetID="45" presetClass="entr" presetSubtype="0" fill="hold" grpId="1" nodeType="withEffect">
                                      <p:stCondLst>
                                        <p:cond delay="0"/>
                                      </p:stCondLst>
                                      <p:childTnLst>
                                        <p:set>
                                          <p:cBhvr>
                                            <p:cTn id="92" dur="1" fill="hold">
                                              <p:stCondLst>
                                                <p:cond delay="0"/>
                                              </p:stCondLst>
                                            </p:cTn>
                                            <p:tgtEl>
                                              <p:spTgt spid="154"/>
                                            </p:tgtEl>
                                            <p:attrNameLst>
                                              <p:attrName>style.visibility</p:attrName>
                                            </p:attrNameLst>
                                          </p:cBhvr>
                                          <p:to>
                                            <p:strVal val="visible"/>
                                          </p:to>
                                        </p:set>
                                        <p:animEffect transition="in" filter="fade">
                                          <p:cBhvr>
                                            <p:cTn id="93" dur="800"/>
                                            <p:tgtEl>
                                              <p:spTgt spid="154"/>
                                            </p:tgtEl>
                                          </p:cBhvr>
                                        </p:animEffect>
                                        <p:anim calcmode="lin" valueType="num">
                                          <p:cBhvr>
                                            <p:cTn id="94" dur="800" fill="hold"/>
                                            <p:tgtEl>
                                              <p:spTgt spid="154"/>
                                            </p:tgtEl>
                                            <p:attrNameLst>
                                              <p:attrName>ppt_w</p:attrName>
                                            </p:attrNameLst>
                                          </p:cBhvr>
                                          <p:tavLst>
                                            <p:tav tm="0" fmla="#ppt_w*sin(2.5*pi*$)">
                                              <p:val>
                                                <p:fltVal val="0"/>
                                              </p:val>
                                            </p:tav>
                                            <p:tav tm="100000">
                                              <p:val>
                                                <p:fltVal val="1"/>
                                              </p:val>
                                            </p:tav>
                                          </p:tavLst>
                                        </p:anim>
                                        <p:anim calcmode="lin" valueType="num">
                                          <p:cBhvr>
                                            <p:cTn id="95" dur="800" fill="hold"/>
                                            <p:tgtEl>
                                              <p:spTgt spid="154"/>
                                            </p:tgtEl>
                                            <p:attrNameLst>
                                              <p:attrName>ppt_h</p:attrName>
                                            </p:attrNameLst>
                                          </p:cBhvr>
                                          <p:tavLst>
                                            <p:tav tm="0">
                                              <p:val>
                                                <p:strVal val="#ppt_h"/>
                                              </p:val>
                                            </p:tav>
                                            <p:tav tm="100000">
                                              <p:val>
                                                <p:strVal val="#ppt_h"/>
                                              </p:val>
                                            </p:tav>
                                          </p:tavLst>
                                        </p:anim>
                                      </p:childTnLst>
                                    </p:cTn>
                                  </p:par>
                                  <p:par>
                                    <p:cTn id="96" presetID="22" presetClass="entr" presetSubtype="1" fill="hold" grpId="0" nodeType="withEffect">
                                      <p:stCondLst>
                                        <p:cond delay="0"/>
                                      </p:stCondLst>
                                      <p:iterate type="lt">
                                        <p:tmPct val="981"/>
                                      </p:iterate>
                                      <p:childTnLst>
                                        <p:set>
                                          <p:cBhvr>
                                            <p:cTn id="97" dur="1" fill="hold">
                                              <p:stCondLst>
                                                <p:cond delay="0"/>
                                              </p:stCondLst>
                                            </p:cTn>
                                            <p:tgtEl>
                                              <p:spTgt spid="152"/>
                                            </p:tgtEl>
                                            <p:attrNameLst>
                                              <p:attrName>style.visibility</p:attrName>
                                            </p:attrNameLst>
                                          </p:cBhvr>
                                          <p:to>
                                            <p:strVal val="visible"/>
                                          </p:to>
                                        </p:set>
                                        <p:animEffect transition="in" filter="wipe(up)">
                                          <p:cBhvr>
                                            <p:cTn id="98" dur="1600"/>
                                            <p:tgtEl>
                                              <p:spTgt spid="15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42"/>
                                            </p:tgtEl>
                                            <p:attrNameLst>
                                              <p:attrName>style.visibility</p:attrName>
                                            </p:attrNameLst>
                                          </p:cBhvr>
                                          <p:to>
                                            <p:strVal val="visible"/>
                                          </p:to>
                                        </p:set>
                                        <p:animEffect transition="in" filter="fade">
                                          <p:cBhvr>
                                            <p:cTn id="103" dur="500"/>
                                            <p:tgtEl>
                                              <p:spTgt spid="142"/>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157"/>
                                            </p:tgtEl>
                                            <p:attrNameLst>
                                              <p:attrName>style.visibility</p:attrName>
                                            </p:attrNameLst>
                                          </p:cBhvr>
                                          <p:to>
                                            <p:strVal val="visible"/>
                                          </p:to>
                                        </p:set>
                                        <p:anim calcmode="lin" valueType="num">
                                          <p:cBhvr>
                                            <p:cTn id="106" dur="1000" fill="hold"/>
                                            <p:tgtEl>
                                              <p:spTgt spid="157"/>
                                            </p:tgtEl>
                                            <p:attrNameLst>
                                              <p:attrName>ppt_w</p:attrName>
                                            </p:attrNameLst>
                                          </p:cBhvr>
                                          <p:tavLst>
                                            <p:tav tm="0">
                                              <p:val>
                                                <p:fltVal val="0"/>
                                              </p:val>
                                            </p:tav>
                                            <p:tav tm="100000">
                                              <p:val>
                                                <p:strVal val="#ppt_w"/>
                                              </p:val>
                                            </p:tav>
                                          </p:tavLst>
                                        </p:anim>
                                        <p:anim calcmode="lin" valueType="num">
                                          <p:cBhvr>
                                            <p:cTn id="107" dur="1000" fill="hold"/>
                                            <p:tgtEl>
                                              <p:spTgt spid="157"/>
                                            </p:tgtEl>
                                            <p:attrNameLst>
                                              <p:attrName>ppt_h</p:attrName>
                                            </p:attrNameLst>
                                          </p:cBhvr>
                                          <p:tavLst>
                                            <p:tav tm="0">
                                              <p:val>
                                                <p:fltVal val="0"/>
                                              </p:val>
                                            </p:tav>
                                            <p:tav tm="100000">
                                              <p:val>
                                                <p:strVal val="#ppt_h"/>
                                              </p:val>
                                            </p:tav>
                                          </p:tavLst>
                                        </p:anim>
                                        <p:anim calcmode="lin" valueType="num">
                                          <p:cBhvr>
                                            <p:cTn id="108" dur="1000" fill="hold"/>
                                            <p:tgtEl>
                                              <p:spTgt spid="157"/>
                                            </p:tgtEl>
                                            <p:attrNameLst>
                                              <p:attrName>style.rotation</p:attrName>
                                            </p:attrNameLst>
                                          </p:cBhvr>
                                          <p:tavLst>
                                            <p:tav tm="0">
                                              <p:val>
                                                <p:fltVal val="90"/>
                                              </p:val>
                                            </p:tav>
                                            <p:tav tm="100000">
                                              <p:val>
                                                <p:fltVal val="0"/>
                                              </p:val>
                                            </p:tav>
                                          </p:tavLst>
                                        </p:anim>
                                        <p:animEffect transition="in" filter="fade">
                                          <p:cBhvr>
                                            <p:cTn id="109" dur="1000"/>
                                            <p:tgtEl>
                                              <p:spTgt spid="157"/>
                                            </p:tgtEl>
                                          </p:cBhvr>
                                        </p:animEffect>
                                      </p:childTnLst>
                                    </p:cTn>
                                  </p:par>
                                  <p:par>
                                    <p:cTn id="110" presetID="45" presetClass="entr" presetSubtype="0" fill="hold" grpId="1" nodeType="withEffect">
                                      <p:stCondLst>
                                        <p:cond delay="0"/>
                                      </p:stCondLst>
                                      <p:childTnLst>
                                        <p:set>
                                          <p:cBhvr>
                                            <p:cTn id="111" dur="1" fill="hold">
                                              <p:stCondLst>
                                                <p:cond delay="0"/>
                                              </p:stCondLst>
                                            </p:cTn>
                                            <p:tgtEl>
                                              <p:spTgt spid="157"/>
                                            </p:tgtEl>
                                            <p:attrNameLst>
                                              <p:attrName>style.visibility</p:attrName>
                                            </p:attrNameLst>
                                          </p:cBhvr>
                                          <p:to>
                                            <p:strVal val="visible"/>
                                          </p:to>
                                        </p:set>
                                        <p:animEffect transition="in" filter="fade">
                                          <p:cBhvr>
                                            <p:cTn id="112" dur="800"/>
                                            <p:tgtEl>
                                              <p:spTgt spid="157"/>
                                            </p:tgtEl>
                                          </p:cBhvr>
                                        </p:animEffect>
                                        <p:anim calcmode="lin" valueType="num">
                                          <p:cBhvr>
                                            <p:cTn id="113" dur="800" fill="hold"/>
                                            <p:tgtEl>
                                              <p:spTgt spid="157"/>
                                            </p:tgtEl>
                                            <p:attrNameLst>
                                              <p:attrName>ppt_w</p:attrName>
                                            </p:attrNameLst>
                                          </p:cBhvr>
                                          <p:tavLst>
                                            <p:tav tm="0" fmla="#ppt_w*sin(2.5*pi*$)">
                                              <p:val>
                                                <p:fltVal val="0"/>
                                              </p:val>
                                            </p:tav>
                                            <p:tav tm="100000">
                                              <p:val>
                                                <p:fltVal val="1"/>
                                              </p:val>
                                            </p:tav>
                                          </p:tavLst>
                                        </p:anim>
                                        <p:anim calcmode="lin" valueType="num">
                                          <p:cBhvr>
                                            <p:cTn id="114" dur="800" fill="hold"/>
                                            <p:tgtEl>
                                              <p:spTgt spid="157"/>
                                            </p:tgtEl>
                                            <p:attrNameLst>
                                              <p:attrName>ppt_h</p:attrName>
                                            </p:attrNameLst>
                                          </p:cBhvr>
                                          <p:tavLst>
                                            <p:tav tm="0">
                                              <p:val>
                                                <p:strVal val="#ppt_h"/>
                                              </p:val>
                                            </p:tav>
                                            <p:tav tm="100000">
                                              <p:val>
                                                <p:strVal val="#ppt_h"/>
                                              </p:val>
                                            </p:tav>
                                          </p:tavLst>
                                        </p:anim>
                                      </p:childTnLst>
                                    </p:cTn>
                                  </p:par>
                                  <p:par>
                                    <p:cTn id="115" presetID="22" presetClass="entr" presetSubtype="8" fill="hold" grpId="0" nodeType="withEffect">
                                      <p:stCondLst>
                                        <p:cond delay="0"/>
                                      </p:stCondLst>
                                      <p:childTnLst>
                                        <p:set>
                                          <p:cBhvr>
                                            <p:cTn id="116" dur="1" fill="hold">
                                              <p:stCondLst>
                                                <p:cond delay="0"/>
                                              </p:stCondLst>
                                            </p:cTn>
                                            <p:tgtEl>
                                              <p:spTgt spid="156"/>
                                            </p:tgtEl>
                                            <p:attrNameLst>
                                              <p:attrName>style.visibility</p:attrName>
                                            </p:attrNameLst>
                                          </p:cBhvr>
                                          <p:to>
                                            <p:strVal val="visible"/>
                                          </p:to>
                                        </p:set>
                                        <p:animEffect transition="in" filter="wipe(left)">
                                          <p:cBhvr>
                                            <p:cTn id="117" dur="800"/>
                                            <p:tgtEl>
                                              <p:spTgt spid="156"/>
                                            </p:tgtEl>
                                          </p:cBhvr>
                                        </p:animEffect>
                                      </p:childTnLst>
                                    </p:cTn>
                                  </p:par>
                                  <p:par>
                                    <p:cTn id="118" presetID="22" presetClass="entr" presetSubtype="1" fill="hold" grpId="0" nodeType="withEffect">
                                      <p:stCondLst>
                                        <p:cond delay="0"/>
                                      </p:stCondLst>
                                      <p:iterate type="lt">
                                        <p:tmPct val="981"/>
                                      </p:iterate>
                                      <p:childTnLst>
                                        <p:set>
                                          <p:cBhvr>
                                            <p:cTn id="119" dur="1" fill="hold">
                                              <p:stCondLst>
                                                <p:cond delay="0"/>
                                              </p:stCondLst>
                                            </p:cTn>
                                            <p:tgtEl>
                                              <p:spTgt spid="155"/>
                                            </p:tgtEl>
                                            <p:attrNameLst>
                                              <p:attrName>style.visibility</p:attrName>
                                            </p:attrNameLst>
                                          </p:cBhvr>
                                          <p:to>
                                            <p:strVal val="visible"/>
                                          </p:to>
                                        </p:set>
                                        <p:animEffect transition="in" filter="wipe(up)">
                                          <p:cBhvr>
                                            <p:cTn id="120" dur="1600"/>
                                            <p:tgtEl>
                                              <p:spTgt spid="155"/>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43"/>
                                            </p:tgtEl>
                                            <p:attrNameLst>
                                              <p:attrName>style.visibility</p:attrName>
                                            </p:attrNameLst>
                                          </p:cBhvr>
                                          <p:to>
                                            <p:strVal val="visible"/>
                                          </p:to>
                                        </p:set>
                                        <p:animEffect transition="in" filter="fade">
                                          <p:cBhvr>
                                            <p:cTn id="125" dur="500"/>
                                            <p:tgtEl>
                                              <p:spTgt spid="143"/>
                                            </p:tgtEl>
                                          </p:cBhvr>
                                        </p:animEffect>
                                      </p:childTnLst>
                                    </p:cTn>
                                  </p:par>
                                  <p:par>
                                    <p:cTn id="126" presetID="22" presetClass="entr" presetSubtype="1" fill="hold" grpId="0" nodeType="withEffect">
                                      <p:stCondLst>
                                        <p:cond delay="100"/>
                                      </p:stCondLst>
                                      <p:iterate type="lt">
                                        <p:tmPct val="981"/>
                                      </p:iterate>
                                      <p:childTnLst>
                                        <p:set>
                                          <p:cBhvr>
                                            <p:cTn id="127" dur="1" fill="hold">
                                              <p:stCondLst>
                                                <p:cond delay="0"/>
                                              </p:stCondLst>
                                            </p:cTn>
                                            <p:tgtEl>
                                              <p:spTgt spid="158"/>
                                            </p:tgtEl>
                                            <p:attrNameLst>
                                              <p:attrName>style.visibility</p:attrName>
                                            </p:attrNameLst>
                                          </p:cBhvr>
                                          <p:to>
                                            <p:strVal val="visible"/>
                                          </p:to>
                                        </p:set>
                                        <p:animEffect transition="in" filter="wipe(up)">
                                          <p:cBhvr>
                                            <p:cTn id="128" dur="1600"/>
                                            <p:tgtEl>
                                              <p:spTgt spid="158"/>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159"/>
                                            </p:tgtEl>
                                            <p:attrNameLst>
                                              <p:attrName>style.visibility</p:attrName>
                                            </p:attrNameLst>
                                          </p:cBhvr>
                                          <p:to>
                                            <p:strVal val="visible"/>
                                          </p:to>
                                        </p:set>
                                        <p:animEffect transition="in" filter="wipe(right)">
                                          <p:cBhvr>
                                            <p:cTn id="131" dur="500"/>
                                            <p:tgtEl>
                                              <p:spTgt spid="159"/>
                                            </p:tgtEl>
                                          </p:cBhvr>
                                        </p:animEffect>
                                      </p:childTnLst>
                                    </p:cTn>
                                  </p:par>
                                  <p:par>
                                    <p:cTn id="132" presetID="31" presetClass="entr" presetSubtype="0" fill="hold" grpId="0" nodeType="withEffect">
                                      <p:stCondLst>
                                        <p:cond delay="100"/>
                                      </p:stCondLst>
                                      <p:childTnLst>
                                        <p:set>
                                          <p:cBhvr>
                                            <p:cTn id="133" dur="1" fill="hold">
                                              <p:stCondLst>
                                                <p:cond delay="0"/>
                                              </p:stCondLst>
                                            </p:cTn>
                                            <p:tgtEl>
                                              <p:spTgt spid="160"/>
                                            </p:tgtEl>
                                            <p:attrNameLst>
                                              <p:attrName>style.visibility</p:attrName>
                                            </p:attrNameLst>
                                          </p:cBhvr>
                                          <p:to>
                                            <p:strVal val="visible"/>
                                          </p:to>
                                        </p:set>
                                        <p:anim calcmode="lin" valueType="num">
                                          <p:cBhvr>
                                            <p:cTn id="134" dur="1000" fill="hold"/>
                                            <p:tgtEl>
                                              <p:spTgt spid="160"/>
                                            </p:tgtEl>
                                            <p:attrNameLst>
                                              <p:attrName>ppt_w</p:attrName>
                                            </p:attrNameLst>
                                          </p:cBhvr>
                                          <p:tavLst>
                                            <p:tav tm="0">
                                              <p:val>
                                                <p:fltVal val="0"/>
                                              </p:val>
                                            </p:tav>
                                            <p:tav tm="100000">
                                              <p:val>
                                                <p:strVal val="#ppt_w"/>
                                              </p:val>
                                            </p:tav>
                                          </p:tavLst>
                                        </p:anim>
                                        <p:anim calcmode="lin" valueType="num">
                                          <p:cBhvr>
                                            <p:cTn id="135" dur="1000" fill="hold"/>
                                            <p:tgtEl>
                                              <p:spTgt spid="160"/>
                                            </p:tgtEl>
                                            <p:attrNameLst>
                                              <p:attrName>ppt_h</p:attrName>
                                            </p:attrNameLst>
                                          </p:cBhvr>
                                          <p:tavLst>
                                            <p:tav tm="0">
                                              <p:val>
                                                <p:fltVal val="0"/>
                                              </p:val>
                                            </p:tav>
                                            <p:tav tm="100000">
                                              <p:val>
                                                <p:strVal val="#ppt_h"/>
                                              </p:val>
                                            </p:tav>
                                          </p:tavLst>
                                        </p:anim>
                                        <p:anim calcmode="lin" valueType="num">
                                          <p:cBhvr>
                                            <p:cTn id="136" dur="1000" fill="hold"/>
                                            <p:tgtEl>
                                              <p:spTgt spid="160"/>
                                            </p:tgtEl>
                                            <p:attrNameLst>
                                              <p:attrName>style.rotation</p:attrName>
                                            </p:attrNameLst>
                                          </p:cBhvr>
                                          <p:tavLst>
                                            <p:tav tm="0">
                                              <p:val>
                                                <p:fltVal val="90"/>
                                              </p:val>
                                            </p:tav>
                                            <p:tav tm="100000">
                                              <p:val>
                                                <p:fltVal val="0"/>
                                              </p:val>
                                            </p:tav>
                                          </p:tavLst>
                                        </p:anim>
                                        <p:animEffect transition="in" filter="fade">
                                          <p:cBhvr>
                                            <p:cTn id="137" dur="1000"/>
                                            <p:tgtEl>
                                              <p:spTgt spid="160"/>
                                            </p:tgtEl>
                                          </p:cBhvr>
                                        </p:animEffect>
                                      </p:childTnLst>
                                    </p:cTn>
                                  </p:par>
                                  <p:par>
                                    <p:cTn id="138" presetID="45" presetClass="entr" presetSubtype="0" fill="hold" grpId="1" nodeType="withEffect">
                                      <p:stCondLst>
                                        <p:cond delay="100"/>
                                      </p:stCondLst>
                                      <p:childTnLst>
                                        <p:set>
                                          <p:cBhvr>
                                            <p:cTn id="139" dur="1" fill="hold">
                                              <p:stCondLst>
                                                <p:cond delay="0"/>
                                              </p:stCondLst>
                                            </p:cTn>
                                            <p:tgtEl>
                                              <p:spTgt spid="160"/>
                                            </p:tgtEl>
                                            <p:attrNameLst>
                                              <p:attrName>style.visibility</p:attrName>
                                            </p:attrNameLst>
                                          </p:cBhvr>
                                          <p:to>
                                            <p:strVal val="visible"/>
                                          </p:to>
                                        </p:set>
                                        <p:animEffect transition="in" filter="fade">
                                          <p:cBhvr>
                                            <p:cTn id="140" dur="800"/>
                                            <p:tgtEl>
                                              <p:spTgt spid="160"/>
                                            </p:tgtEl>
                                          </p:cBhvr>
                                        </p:animEffect>
                                        <p:anim calcmode="lin" valueType="num">
                                          <p:cBhvr>
                                            <p:cTn id="141" dur="800" fill="hold"/>
                                            <p:tgtEl>
                                              <p:spTgt spid="160"/>
                                            </p:tgtEl>
                                            <p:attrNameLst>
                                              <p:attrName>ppt_w</p:attrName>
                                            </p:attrNameLst>
                                          </p:cBhvr>
                                          <p:tavLst>
                                            <p:tav tm="0" fmla="#ppt_w*sin(2.5*pi*$)">
                                              <p:val>
                                                <p:fltVal val="0"/>
                                              </p:val>
                                            </p:tav>
                                            <p:tav tm="100000">
                                              <p:val>
                                                <p:fltVal val="1"/>
                                              </p:val>
                                            </p:tav>
                                          </p:tavLst>
                                        </p:anim>
                                        <p:anim calcmode="lin" valueType="num">
                                          <p:cBhvr>
                                            <p:cTn id="142" dur="800" fill="hold"/>
                                            <p:tgtEl>
                                              <p:spTgt spid="1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p:bldP spid="141" grpId="0"/>
          <p:bldP spid="142" grpId="0"/>
          <p:bldP spid="143" grpId="0"/>
          <p:bldP spid="144" grpId="0"/>
          <p:bldP spid="145" grpId="0"/>
          <p:bldP spid="146" grpId="0" animBg="1"/>
          <p:bldP spid="146" grpId="1" animBg="1"/>
          <p:bldP spid="152" grpId="0"/>
          <p:bldP spid="153" grpId="0"/>
          <p:bldP spid="154" grpId="0" animBg="1"/>
          <p:bldP spid="154" grpId="1" animBg="1"/>
          <p:bldP spid="155" grpId="0"/>
          <p:bldP spid="156" grpId="0"/>
          <p:bldP spid="157" grpId="0" animBg="1"/>
          <p:bldP spid="157" grpId="1" animBg="1"/>
          <p:bldP spid="158" grpId="0"/>
          <p:bldP spid="159" grpId="0"/>
          <p:bldP spid="160" grpId="0" animBg="1"/>
          <p:bldP spid="160" grpId="1" animBg="1"/>
          <p:bldP spid="66" grpId="0" animBg="1"/>
          <p:bldP spid="66" grpId="1" animBg="1"/>
          <p:bldP spid="67" grpId="0" animBg="1"/>
          <p:bldP spid="67" grpId="1" animBg="1"/>
          <p:bldP spid="68" grpId="0" animBg="1"/>
          <p:bldP spid="68" grpId="1" animBg="1"/>
          <p:bldP spid="69" grpId="0" animBg="1"/>
          <p:bldP spid="70" grpId="0" animBg="1"/>
          <p:bldP spid="7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500" fill="hold"/>
                                            <p:tgtEl>
                                              <p:spTgt spid="168"/>
                                            </p:tgtEl>
                                            <p:attrNameLst>
                                              <p:attrName>ppt_x</p:attrName>
                                            </p:attrNameLst>
                                          </p:cBhvr>
                                          <p:tavLst>
                                            <p:tav tm="0">
                                              <p:val>
                                                <p:strVal val="0-#ppt_w/2"/>
                                              </p:val>
                                            </p:tav>
                                            <p:tav tm="100000">
                                              <p:val>
                                                <p:strVal val="#ppt_x"/>
                                              </p:val>
                                            </p:tav>
                                          </p:tavLst>
                                        </p:anim>
                                        <p:anim calcmode="lin" valueType="num">
                                          <p:cBhvr additive="base">
                                            <p:cTn id="20" dur="500" fill="hold"/>
                                            <p:tgtEl>
                                              <p:spTgt spid="16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65"/>
                                            </p:tgtEl>
                                            <p:attrNameLst>
                                              <p:attrName>style.visibility</p:attrName>
                                            </p:attrNameLst>
                                          </p:cBhvr>
                                          <p:to>
                                            <p:strVal val="visible"/>
                                          </p:to>
                                        </p:set>
                                        <p:anim calcmode="lin" valueType="num">
                                          <p:cBhvr additive="base">
                                            <p:cTn id="23" dur="500" fill="hold"/>
                                            <p:tgtEl>
                                              <p:spTgt spid="165"/>
                                            </p:tgtEl>
                                            <p:attrNameLst>
                                              <p:attrName>ppt_x</p:attrName>
                                            </p:attrNameLst>
                                          </p:cBhvr>
                                          <p:tavLst>
                                            <p:tav tm="0">
                                              <p:val>
                                                <p:strVal val="1+#ppt_w/2"/>
                                              </p:val>
                                            </p:tav>
                                            <p:tav tm="100000">
                                              <p:val>
                                                <p:strVal val="#ppt_x"/>
                                              </p:val>
                                            </p:tav>
                                          </p:tavLst>
                                        </p:anim>
                                        <p:anim calcmode="lin" valueType="num">
                                          <p:cBhvr additive="base">
                                            <p:cTn id="24" dur="500" fill="hold"/>
                                            <p:tgtEl>
                                              <p:spTgt spid="165"/>
                                            </p:tgtEl>
                                            <p:attrNameLst>
                                              <p:attrName>ppt_y</p:attrName>
                                            </p:attrNameLst>
                                          </p:cBhvr>
                                          <p:tavLst>
                                            <p:tav tm="0">
                                              <p:val>
                                                <p:strVal val="#ppt_y"/>
                                              </p:val>
                                            </p:tav>
                                            <p:tav tm="100000">
                                              <p:val>
                                                <p:strVal val="#ppt_y"/>
                                              </p:val>
                                            </p:tav>
                                          </p:tavLst>
                                        </p:anim>
                                      </p:childTnLst>
                                    </p:cTn>
                                  </p:par>
                                  <p:par>
                                    <p:cTn id="25" presetID="16" presetClass="entr" presetSubtype="21" fill="hold" nodeType="with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barn(inVertical)">
                                          <p:cBhvr>
                                            <p:cTn id="27" dur="800"/>
                                            <p:tgtEl>
                                              <p:spTgt spid="129"/>
                                            </p:tgtEl>
                                          </p:cBhvr>
                                        </p:animEffect>
                                      </p:childTnLst>
                                    </p:cTn>
                                  </p:par>
                                  <p:par>
                                    <p:cTn id="28" presetID="16" presetClass="entr" presetSubtype="26" fill="hold" nodeType="with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barn(inHorizontal)">
                                          <p:cBhvr>
                                            <p:cTn id="30" dur="800"/>
                                            <p:tgtEl>
                                              <p:spTgt spid="135"/>
                                            </p:tgtEl>
                                          </p:cBhvr>
                                        </p:animEffect>
                                      </p:childTnLst>
                                    </p:cTn>
                                  </p:par>
                                  <p:par>
                                    <p:cTn id="31" presetID="23" presetClass="entr" presetSubtype="16" fill="hold" grpId="0" nodeType="withEffect">
                                      <p:stCondLst>
                                        <p:cond delay="7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childTnLst>
                                    </p:cTn>
                                  </p:par>
                                  <p:par>
                                    <p:cTn id="35" presetID="6" presetClass="emph" presetSubtype="0" accel="12000" decel="4000" autoRev="1" fill="hold" grpId="1" nodeType="withEffect">
                                      <p:stCondLst>
                                        <p:cond delay="1000"/>
                                      </p:stCondLst>
                                      <p:childTnLst>
                                        <p:animScale>
                                          <p:cBhvr>
                                            <p:cTn id="36" dur="250" fill="hold"/>
                                            <p:tgtEl>
                                              <p:spTgt spid="20"/>
                                            </p:tgtEl>
                                          </p:cBhvr>
                                          <p:by x="110000" y="110000"/>
                                        </p:animScale>
                                      </p:childTnLst>
                                    </p:cTn>
                                  </p:par>
                                  <p:par>
                                    <p:cTn id="37" presetID="10" presetClass="entr" presetSubtype="0" fill="hold" grpId="0" nodeType="withEffect">
                                      <p:stCondLst>
                                        <p:cond delay="130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10" presetClass="exit" presetSubtype="0" fill="hold" grpId="1" nodeType="withEffect">
                                      <p:stCondLst>
                                        <p:cond delay="1400"/>
                                      </p:stCondLst>
                                      <p:childTnLst>
                                        <p:animEffect transition="out" filter="fade">
                                          <p:cBhvr>
                                            <p:cTn id="41" dur="500"/>
                                            <p:tgtEl>
                                              <p:spTgt spid="66"/>
                                            </p:tgtEl>
                                          </p:cBhvr>
                                        </p:animEffect>
                                        <p:set>
                                          <p:cBhvr>
                                            <p:cTn id="42" dur="1" fill="hold">
                                              <p:stCondLst>
                                                <p:cond delay="499"/>
                                              </p:stCondLst>
                                            </p:cTn>
                                            <p:tgtEl>
                                              <p:spTgt spid="66"/>
                                            </p:tgtEl>
                                            <p:attrNameLst>
                                              <p:attrName>style.visibility</p:attrName>
                                            </p:attrNameLst>
                                          </p:cBhvr>
                                          <p:to>
                                            <p:strVal val="hidden"/>
                                          </p:to>
                                        </p:set>
                                      </p:childTnLst>
                                    </p:cTn>
                                  </p:par>
                                  <p:par>
                                    <p:cTn id="43" presetID="10" presetClass="entr" presetSubtype="0" fill="hold" grpId="0" nodeType="withEffect">
                                      <p:stCondLst>
                                        <p:cond delay="140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500"/>
                                            <p:tgtEl>
                                              <p:spTgt spid="67"/>
                                            </p:tgtEl>
                                          </p:cBhvr>
                                        </p:animEffect>
                                      </p:childTnLst>
                                    </p:cTn>
                                  </p:par>
                                  <p:par>
                                    <p:cTn id="46" presetID="10" presetClass="exit" presetSubtype="0" fill="hold" grpId="1" nodeType="withEffect">
                                      <p:stCondLst>
                                        <p:cond delay="1500"/>
                                      </p:stCondLst>
                                      <p:childTnLst>
                                        <p:animEffect transition="out" filter="fade">
                                          <p:cBhvr>
                                            <p:cTn id="47" dur="500"/>
                                            <p:tgtEl>
                                              <p:spTgt spid="67"/>
                                            </p:tgtEl>
                                          </p:cBhvr>
                                        </p:animEffect>
                                        <p:set>
                                          <p:cBhvr>
                                            <p:cTn id="48" dur="1" fill="hold">
                                              <p:stCondLst>
                                                <p:cond delay="499"/>
                                              </p:stCondLst>
                                            </p:cTn>
                                            <p:tgtEl>
                                              <p:spTgt spid="67"/>
                                            </p:tgtEl>
                                            <p:attrNameLst>
                                              <p:attrName>style.visibility</p:attrName>
                                            </p:attrNameLst>
                                          </p:cBhvr>
                                          <p:to>
                                            <p:strVal val="hidden"/>
                                          </p:to>
                                        </p:set>
                                      </p:childTnLst>
                                    </p:cTn>
                                  </p:par>
                                  <p:par>
                                    <p:cTn id="49" presetID="10" presetClass="entr" presetSubtype="0" fill="hold" grpId="0" nodeType="withEffect">
                                      <p:stCondLst>
                                        <p:cond delay="150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par>
                                    <p:cTn id="52" presetID="10" presetClass="exit" presetSubtype="0" fill="hold" grpId="1" nodeType="withEffect">
                                      <p:stCondLst>
                                        <p:cond delay="1600"/>
                                      </p:stCondLst>
                                      <p:childTnLst>
                                        <p:animEffect transition="out" filter="fade">
                                          <p:cBhvr>
                                            <p:cTn id="53" dur="500"/>
                                            <p:tgtEl>
                                              <p:spTgt spid="68"/>
                                            </p:tgtEl>
                                          </p:cBhvr>
                                        </p:animEffect>
                                        <p:set>
                                          <p:cBhvr>
                                            <p:cTn id="54" dur="1" fill="hold">
                                              <p:stCondLst>
                                                <p:cond delay="499"/>
                                              </p:stCondLst>
                                            </p:cTn>
                                            <p:tgtEl>
                                              <p:spTgt spid="6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wipe(left)">
                                          <p:cBhvr>
                                            <p:cTn id="62" dur="800"/>
                                            <p:tgtEl>
                                              <p:spTgt spid="145"/>
                                            </p:tgtEl>
                                          </p:cBhvr>
                                        </p:animEffect>
                                      </p:childTnLst>
                                    </p:cTn>
                                  </p:par>
                                  <p:par>
                                    <p:cTn id="63" presetID="31" presetClass="entr" presetSubtype="0" fill="hold" grpId="0" nodeType="withEffect">
                                      <p:stCondLst>
                                        <p:cond delay="100"/>
                                      </p:stCondLst>
                                      <p:childTnLst>
                                        <p:set>
                                          <p:cBhvr>
                                            <p:cTn id="64" dur="1" fill="hold">
                                              <p:stCondLst>
                                                <p:cond delay="0"/>
                                              </p:stCondLst>
                                            </p:cTn>
                                            <p:tgtEl>
                                              <p:spTgt spid="146"/>
                                            </p:tgtEl>
                                            <p:attrNameLst>
                                              <p:attrName>style.visibility</p:attrName>
                                            </p:attrNameLst>
                                          </p:cBhvr>
                                          <p:to>
                                            <p:strVal val="visible"/>
                                          </p:to>
                                        </p:set>
                                        <p:anim calcmode="lin" valueType="num">
                                          <p:cBhvr>
                                            <p:cTn id="65" dur="1000" fill="hold"/>
                                            <p:tgtEl>
                                              <p:spTgt spid="146"/>
                                            </p:tgtEl>
                                            <p:attrNameLst>
                                              <p:attrName>ppt_w</p:attrName>
                                            </p:attrNameLst>
                                          </p:cBhvr>
                                          <p:tavLst>
                                            <p:tav tm="0">
                                              <p:val>
                                                <p:fltVal val="0"/>
                                              </p:val>
                                            </p:tav>
                                            <p:tav tm="100000">
                                              <p:val>
                                                <p:strVal val="#ppt_w"/>
                                              </p:val>
                                            </p:tav>
                                          </p:tavLst>
                                        </p:anim>
                                        <p:anim calcmode="lin" valueType="num">
                                          <p:cBhvr>
                                            <p:cTn id="66" dur="1000" fill="hold"/>
                                            <p:tgtEl>
                                              <p:spTgt spid="146"/>
                                            </p:tgtEl>
                                            <p:attrNameLst>
                                              <p:attrName>ppt_h</p:attrName>
                                            </p:attrNameLst>
                                          </p:cBhvr>
                                          <p:tavLst>
                                            <p:tav tm="0">
                                              <p:val>
                                                <p:fltVal val="0"/>
                                              </p:val>
                                            </p:tav>
                                            <p:tav tm="100000">
                                              <p:val>
                                                <p:strVal val="#ppt_h"/>
                                              </p:val>
                                            </p:tav>
                                          </p:tavLst>
                                        </p:anim>
                                        <p:anim calcmode="lin" valueType="num">
                                          <p:cBhvr>
                                            <p:cTn id="67" dur="1000" fill="hold"/>
                                            <p:tgtEl>
                                              <p:spTgt spid="146"/>
                                            </p:tgtEl>
                                            <p:attrNameLst>
                                              <p:attrName>style.rotation</p:attrName>
                                            </p:attrNameLst>
                                          </p:cBhvr>
                                          <p:tavLst>
                                            <p:tav tm="0">
                                              <p:val>
                                                <p:fltVal val="90"/>
                                              </p:val>
                                            </p:tav>
                                            <p:tav tm="100000">
                                              <p:val>
                                                <p:fltVal val="0"/>
                                              </p:val>
                                            </p:tav>
                                          </p:tavLst>
                                        </p:anim>
                                        <p:animEffect transition="in" filter="fade">
                                          <p:cBhvr>
                                            <p:cTn id="68" dur="1000"/>
                                            <p:tgtEl>
                                              <p:spTgt spid="146"/>
                                            </p:tgtEl>
                                          </p:cBhvr>
                                        </p:animEffect>
                                      </p:childTnLst>
                                    </p:cTn>
                                  </p:par>
                                  <p:par>
                                    <p:cTn id="69" presetID="45" presetClass="entr" presetSubtype="0" fill="hold" grpId="1" nodeType="withEffect">
                                      <p:stCondLst>
                                        <p:cond delay="100"/>
                                      </p:stCondLst>
                                      <p:childTnLst>
                                        <p:set>
                                          <p:cBhvr>
                                            <p:cTn id="70" dur="1" fill="hold">
                                              <p:stCondLst>
                                                <p:cond delay="0"/>
                                              </p:stCondLst>
                                            </p:cTn>
                                            <p:tgtEl>
                                              <p:spTgt spid="146"/>
                                            </p:tgtEl>
                                            <p:attrNameLst>
                                              <p:attrName>style.visibility</p:attrName>
                                            </p:attrNameLst>
                                          </p:cBhvr>
                                          <p:to>
                                            <p:strVal val="visible"/>
                                          </p:to>
                                        </p:set>
                                        <p:animEffect transition="in" filter="fade">
                                          <p:cBhvr>
                                            <p:cTn id="71" dur="800"/>
                                            <p:tgtEl>
                                              <p:spTgt spid="146"/>
                                            </p:tgtEl>
                                          </p:cBhvr>
                                        </p:animEffect>
                                        <p:anim calcmode="lin" valueType="num">
                                          <p:cBhvr>
                                            <p:cTn id="72" dur="800" fill="hold"/>
                                            <p:tgtEl>
                                              <p:spTgt spid="146"/>
                                            </p:tgtEl>
                                            <p:attrNameLst>
                                              <p:attrName>ppt_w</p:attrName>
                                            </p:attrNameLst>
                                          </p:cBhvr>
                                          <p:tavLst>
                                            <p:tav tm="0" fmla="#ppt_w*sin(2.5*pi*$)">
                                              <p:val>
                                                <p:fltVal val="0"/>
                                              </p:val>
                                            </p:tav>
                                            <p:tav tm="100000">
                                              <p:val>
                                                <p:fltVal val="1"/>
                                              </p:val>
                                            </p:tav>
                                          </p:tavLst>
                                        </p:anim>
                                        <p:anim calcmode="lin" valueType="num">
                                          <p:cBhvr>
                                            <p:cTn id="73" dur="800" fill="hold"/>
                                            <p:tgtEl>
                                              <p:spTgt spid="146"/>
                                            </p:tgtEl>
                                            <p:attrNameLst>
                                              <p:attrName>ppt_h</p:attrName>
                                            </p:attrNameLst>
                                          </p:cBhvr>
                                          <p:tavLst>
                                            <p:tav tm="0">
                                              <p:val>
                                                <p:strVal val="#ppt_h"/>
                                              </p:val>
                                            </p:tav>
                                            <p:tav tm="100000">
                                              <p:val>
                                                <p:strVal val="#ppt_h"/>
                                              </p:val>
                                            </p:tav>
                                          </p:tavLst>
                                        </p:anim>
                                      </p:childTnLst>
                                    </p:cTn>
                                  </p:par>
                                  <p:par>
                                    <p:cTn id="74" presetID="22" presetClass="entr" presetSubtype="1" fill="hold" grpId="0" nodeType="withEffect">
                                      <p:stCondLst>
                                        <p:cond delay="100"/>
                                      </p:stCondLst>
                                      <p:iterate type="lt">
                                        <p:tmPct val="981"/>
                                      </p:iterate>
                                      <p:childTnLst>
                                        <p:set>
                                          <p:cBhvr>
                                            <p:cTn id="75" dur="1" fill="hold">
                                              <p:stCondLst>
                                                <p:cond delay="0"/>
                                              </p:stCondLst>
                                            </p:cTn>
                                            <p:tgtEl>
                                              <p:spTgt spid="144"/>
                                            </p:tgtEl>
                                            <p:attrNameLst>
                                              <p:attrName>style.visibility</p:attrName>
                                            </p:attrNameLst>
                                          </p:cBhvr>
                                          <p:to>
                                            <p:strVal val="visible"/>
                                          </p:to>
                                        </p:set>
                                        <p:animEffect transition="in" filter="wipe(up)">
                                          <p:cBhvr>
                                            <p:cTn id="76" dur="1600"/>
                                            <p:tgtEl>
                                              <p:spTgt spid="14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41"/>
                                            </p:tgtEl>
                                            <p:attrNameLst>
                                              <p:attrName>style.visibility</p:attrName>
                                            </p:attrNameLst>
                                          </p:cBhvr>
                                          <p:to>
                                            <p:strVal val="visible"/>
                                          </p:to>
                                        </p:set>
                                        <p:animEffect transition="in" filter="fade">
                                          <p:cBhvr>
                                            <p:cTn id="81" dur="500"/>
                                            <p:tgtEl>
                                              <p:spTgt spid="141"/>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153"/>
                                            </p:tgtEl>
                                            <p:attrNameLst>
                                              <p:attrName>style.visibility</p:attrName>
                                            </p:attrNameLst>
                                          </p:cBhvr>
                                          <p:to>
                                            <p:strVal val="visible"/>
                                          </p:to>
                                        </p:set>
                                        <p:animEffect transition="in" filter="wipe(right)">
                                          <p:cBhvr>
                                            <p:cTn id="84" dur="500"/>
                                            <p:tgtEl>
                                              <p:spTgt spid="153"/>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54"/>
                                            </p:tgtEl>
                                            <p:attrNameLst>
                                              <p:attrName>style.visibility</p:attrName>
                                            </p:attrNameLst>
                                          </p:cBhvr>
                                          <p:to>
                                            <p:strVal val="visible"/>
                                          </p:to>
                                        </p:set>
                                        <p:anim calcmode="lin" valueType="num">
                                          <p:cBhvr>
                                            <p:cTn id="87" dur="1000" fill="hold"/>
                                            <p:tgtEl>
                                              <p:spTgt spid="154"/>
                                            </p:tgtEl>
                                            <p:attrNameLst>
                                              <p:attrName>ppt_w</p:attrName>
                                            </p:attrNameLst>
                                          </p:cBhvr>
                                          <p:tavLst>
                                            <p:tav tm="0">
                                              <p:val>
                                                <p:fltVal val="0"/>
                                              </p:val>
                                            </p:tav>
                                            <p:tav tm="100000">
                                              <p:val>
                                                <p:strVal val="#ppt_w"/>
                                              </p:val>
                                            </p:tav>
                                          </p:tavLst>
                                        </p:anim>
                                        <p:anim calcmode="lin" valueType="num">
                                          <p:cBhvr>
                                            <p:cTn id="88" dur="1000" fill="hold"/>
                                            <p:tgtEl>
                                              <p:spTgt spid="154"/>
                                            </p:tgtEl>
                                            <p:attrNameLst>
                                              <p:attrName>ppt_h</p:attrName>
                                            </p:attrNameLst>
                                          </p:cBhvr>
                                          <p:tavLst>
                                            <p:tav tm="0">
                                              <p:val>
                                                <p:fltVal val="0"/>
                                              </p:val>
                                            </p:tav>
                                            <p:tav tm="100000">
                                              <p:val>
                                                <p:strVal val="#ppt_h"/>
                                              </p:val>
                                            </p:tav>
                                          </p:tavLst>
                                        </p:anim>
                                        <p:anim calcmode="lin" valueType="num">
                                          <p:cBhvr>
                                            <p:cTn id="89" dur="1000" fill="hold"/>
                                            <p:tgtEl>
                                              <p:spTgt spid="154"/>
                                            </p:tgtEl>
                                            <p:attrNameLst>
                                              <p:attrName>style.rotation</p:attrName>
                                            </p:attrNameLst>
                                          </p:cBhvr>
                                          <p:tavLst>
                                            <p:tav tm="0">
                                              <p:val>
                                                <p:fltVal val="90"/>
                                              </p:val>
                                            </p:tav>
                                            <p:tav tm="100000">
                                              <p:val>
                                                <p:fltVal val="0"/>
                                              </p:val>
                                            </p:tav>
                                          </p:tavLst>
                                        </p:anim>
                                        <p:animEffect transition="in" filter="fade">
                                          <p:cBhvr>
                                            <p:cTn id="90" dur="1000"/>
                                            <p:tgtEl>
                                              <p:spTgt spid="154"/>
                                            </p:tgtEl>
                                          </p:cBhvr>
                                        </p:animEffect>
                                      </p:childTnLst>
                                    </p:cTn>
                                  </p:par>
                                  <p:par>
                                    <p:cTn id="91" presetID="45" presetClass="entr" presetSubtype="0" fill="hold" grpId="1" nodeType="withEffect">
                                      <p:stCondLst>
                                        <p:cond delay="0"/>
                                      </p:stCondLst>
                                      <p:childTnLst>
                                        <p:set>
                                          <p:cBhvr>
                                            <p:cTn id="92" dur="1" fill="hold">
                                              <p:stCondLst>
                                                <p:cond delay="0"/>
                                              </p:stCondLst>
                                            </p:cTn>
                                            <p:tgtEl>
                                              <p:spTgt spid="154"/>
                                            </p:tgtEl>
                                            <p:attrNameLst>
                                              <p:attrName>style.visibility</p:attrName>
                                            </p:attrNameLst>
                                          </p:cBhvr>
                                          <p:to>
                                            <p:strVal val="visible"/>
                                          </p:to>
                                        </p:set>
                                        <p:animEffect transition="in" filter="fade">
                                          <p:cBhvr>
                                            <p:cTn id="93" dur="800"/>
                                            <p:tgtEl>
                                              <p:spTgt spid="154"/>
                                            </p:tgtEl>
                                          </p:cBhvr>
                                        </p:animEffect>
                                        <p:anim calcmode="lin" valueType="num">
                                          <p:cBhvr>
                                            <p:cTn id="94" dur="800" fill="hold"/>
                                            <p:tgtEl>
                                              <p:spTgt spid="154"/>
                                            </p:tgtEl>
                                            <p:attrNameLst>
                                              <p:attrName>ppt_w</p:attrName>
                                            </p:attrNameLst>
                                          </p:cBhvr>
                                          <p:tavLst>
                                            <p:tav tm="0" fmla="#ppt_w*sin(2.5*pi*$)">
                                              <p:val>
                                                <p:fltVal val="0"/>
                                              </p:val>
                                            </p:tav>
                                            <p:tav tm="100000">
                                              <p:val>
                                                <p:fltVal val="1"/>
                                              </p:val>
                                            </p:tav>
                                          </p:tavLst>
                                        </p:anim>
                                        <p:anim calcmode="lin" valueType="num">
                                          <p:cBhvr>
                                            <p:cTn id="95" dur="800" fill="hold"/>
                                            <p:tgtEl>
                                              <p:spTgt spid="154"/>
                                            </p:tgtEl>
                                            <p:attrNameLst>
                                              <p:attrName>ppt_h</p:attrName>
                                            </p:attrNameLst>
                                          </p:cBhvr>
                                          <p:tavLst>
                                            <p:tav tm="0">
                                              <p:val>
                                                <p:strVal val="#ppt_h"/>
                                              </p:val>
                                            </p:tav>
                                            <p:tav tm="100000">
                                              <p:val>
                                                <p:strVal val="#ppt_h"/>
                                              </p:val>
                                            </p:tav>
                                          </p:tavLst>
                                        </p:anim>
                                      </p:childTnLst>
                                    </p:cTn>
                                  </p:par>
                                  <p:par>
                                    <p:cTn id="96" presetID="22" presetClass="entr" presetSubtype="1" fill="hold" grpId="0" nodeType="withEffect">
                                      <p:stCondLst>
                                        <p:cond delay="0"/>
                                      </p:stCondLst>
                                      <p:iterate type="lt">
                                        <p:tmPct val="981"/>
                                      </p:iterate>
                                      <p:childTnLst>
                                        <p:set>
                                          <p:cBhvr>
                                            <p:cTn id="97" dur="1" fill="hold">
                                              <p:stCondLst>
                                                <p:cond delay="0"/>
                                              </p:stCondLst>
                                            </p:cTn>
                                            <p:tgtEl>
                                              <p:spTgt spid="152"/>
                                            </p:tgtEl>
                                            <p:attrNameLst>
                                              <p:attrName>style.visibility</p:attrName>
                                            </p:attrNameLst>
                                          </p:cBhvr>
                                          <p:to>
                                            <p:strVal val="visible"/>
                                          </p:to>
                                        </p:set>
                                        <p:animEffect transition="in" filter="wipe(up)">
                                          <p:cBhvr>
                                            <p:cTn id="98" dur="1600"/>
                                            <p:tgtEl>
                                              <p:spTgt spid="15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42"/>
                                            </p:tgtEl>
                                            <p:attrNameLst>
                                              <p:attrName>style.visibility</p:attrName>
                                            </p:attrNameLst>
                                          </p:cBhvr>
                                          <p:to>
                                            <p:strVal val="visible"/>
                                          </p:to>
                                        </p:set>
                                        <p:animEffect transition="in" filter="fade">
                                          <p:cBhvr>
                                            <p:cTn id="103" dur="500"/>
                                            <p:tgtEl>
                                              <p:spTgt spid="142"/>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157"/>
                                            </p:tgtEl>
                                            <p:attrNameLst>
                                              <p:attrName>style.visibility</p:attrName>
                                            </p:attrNameLst>
                                          </p:cBhvr>
                                          <p:to>
                                            <p:strVal val="visible"/>
                                          </p:to>
                                        </p:set>
                                        <p:anim calcmode="lin" valueType="num">
                                          <p:cBhvr>
                                            <p:cTn id="106" dur="1000" fill="hold"/>
                                            <p:tgtEl>
                                              <p:spTgt spid="157"/>
                                            </p:tgtEl>
                                            <p:attrNameLst>
                                              <p:attrName>ppt_w</p:attrName>
                                            </p:attrNameLst>
                                          </p:cBhvr>
                                          <p:tavLst>
                                            <p:tav tm="0">
                                              <p:val>
                                                <p:fltVal val="0"/>
                                              </p:val>
                                            </p:tav>
                                            <p:tav tm="100000">
                                              <p:val>
                                                <p:strVal val="#ppt_w"/>
                                              </p:val>
                                            </p:tav>
                                          </p:tavLst>
                                        </p:anim>
                                        <p:anim calcmode="lin" valueType="num">
                                          <p:cBhvr>
                                            <p:cTn id="107" dur="1000" fill="hold"/>
                                            <p:tgtEl>
                                              <p:spTgt spid="157"/>
                                            </p:tgtEl>
                                            <p:attrNameLst>
                                              <p:attrName>ppt_h</p:attrName>
                                            </p:attrNameLst>
                                          </p:cBhvr>
                                          <p:tavLst>
                                            <p:tav tm="0">
                                              <p:val>
                                                <p:fltVal val="0"/>
                                              </p:val>
                                            </p:tav>
                                            <p:tav tm="100000">
                                              <p:val>
                                                <p:strVal val="#ppt_h"/>
                                              </p:val>
                                            </p:tav>
                                          </p:tavLst>
                                        </p:anim>
                                        <p:anim calcmode="lin" valueType="num">
                                          <p:cBhvr>
                                            <p:cTn id="108" dur="1000" fill="hold"/>
                                            <p:tgtEl>
                                              <p:spTgt spid="157"/>
                                            </p:tgtEl>
                                            <p:attrNameLst>
                                              <p:attrName>style.rotation</p:attrName>
                                            </p:attrNameLst>
                                          </p:cBhvr>
                                          <p:tavLst>
                                            <p:tav tm="0">
                                              <p:val>
                                                <p:fltVal val="90"/>
                                              </p:val>
                                            </p:tav>
                                            <p:tav tm="100000">
                                              <p:val>
                                                <p:fltVal val="0"/>
                                              </p:val>
                                            </p:tav>
                                          </p:tavLst>
                                        </p:anim>
                                        <p:animEffect transition="in" filter="fade">
                                          <p:cBhvr>
                                            <p:cTn id="109" dur="1000"/>
                                            <p:tgtEl>
                                              <p:spTgt spid="157"/>
                                            </p:tgtEl>
                                          </p:cBhvr>
                                        </p:animEffect>
                                      </p:childTnLst>
                                    </p:cTn>
                                  </p:par>
                                  <p:par>
                                    <p:cTn id="110" presetID="45" presetClass="entr" presetSubtype="0" fill="hold" grpId="1" nodeType="withEffect">
                                      <p:stCondLst>
                                        <p:cond delay="0"/>
                                      </p:stCondLst>
                                      <p:childTnLst>
                                        <p:set>
                                          <p:cBhvr>
                                            <p:cTn id="111" dur="1" fill="hold">
                                              <p:stCondLst>
                                                <p:cond delay="0"/>
                                              </p:stCondLst>
                                            </p:cTn>
                                            <p:tgtEl>
                                              <p:spTgt spid="157"/>
                                            </p:tgtEl>
                                            <p:attrNameLst>
                                              <p:attrName>style.visibility</p:attrName>
                                            </p:attrNameLst>
                                          </p:cBhvr>
                                          <p:to>
                                            <p:strVal val="visible"/>
                                          </p:to>
                                        </p:set>
                                        <p:animEffect transition="in" filter="fade">
                                          <p:cBhvr>
                                            <p:cTn id="112" dur="800"/>
                                            <p:tgtEl>
                                              <p:spTgt spid="157"/>
                                            </p:tgtEl>
                                          </p:cBhvr>
                                        </p:animEffect>
                                        <p:anim calcmode="lin" valueType="num">
                                          <p:cBhvr>
                                            <p:cTn id="113" dur="800" fill="hold"/>
                                            <p:tgtEl>
                                              <p:spTgt spid="157"/>
                                            </p:tgtEl>
                                            <p:attrNameLst>
                                              <p:attrName>ppt_w</p:attrName>
                                            </p:attrNameLst>
                                          </p:cBhvr>
                                          <p:tavLst>
                                            <p:tav tm="0" fmla="#ppt_w*sin(2.5*pi*$)">
                                              <p:val>
                                                <p:fltVal val="0"/>
                                              </p:val>
                                            </p:tav>
                                            <p:tav tm="100000">
                                              <p:val>
                                                <p:fltVal val="1"/>
                                              </p:val>
                                            </p:tav>
                                          </p:tavLst>
                                        </p:anim>
                                        <p:anim calcmode="lin" valueType="num">
                                          <p:cBhvr>
                                            <p:cTn id="114" dur="800" fill="hold"/>
                                            <p:tgtEl>
                                              <p:spTgt spid="157"/>
                                            </p:tgtEl>
                                            <p:attrNameLst>
                                              <p:attrName>ppt_h</p:attrName>
                                            </p:attrNameLst>
                                          </p:cBhvr>
                                          <p:tavLst>
                                            <p:tav tm="0">
                                              <p:val>
                                                <p:strVal val="#ppt_h"/>
                                              </p:val>
                                            </p:tav>
                                            <p:tav tm="100000">
                                              <p:val>
                                                <p:strVal val="#ppt_h"/>
                                              </p:val>
                                            </p:tav>
                                          </p:tavLst>
                                        </p:anim>
                                      </p:childTnLst>
                                    </p:cTn>
                                  </p:par>
                                  <p:par>
                                    <p:cTn id="115" presetID="22" presetClass="entr" presetSubtype="8" fill="hold" grpId="0" nodeType="withEffect">
                                      <p:stCondLst>
                                        <p:cond delay="0"/>
                                      </p:stCondLst>
                                      <p:childTnLst>
                                        <p:set>
                                          <p:cBhvr>
                                            <p:cTn id="116" dur="1" fill="hold">
                                              <p:stCondLst>
                                                <p:cond delay="0"/>
                                              </p:stCondLst>
                                            </p:cTn>
                                            <p:tgtEl>
                                              <p:spTgt spid="156"/>
                                            </p:tgtEl>
                                            <p:attrNameLst>
                                              <p:attrName>style.visibility</p:attrName>
                                            </p:attrNameLst>
                                          </p:cBhvr>
                                          <p:to>
                                            <p:strVal val="visible"/>
                                          </p:to>
                                        </p:set>
                                        <p:animEffect transition="in" filter="wipe(left)">
                                          <p:cBhvr>
                                            <p:cTn id="117" dur="800"/>
                                            <p:tgtEl>
                                              <p:spTgt spid="156"/>
                                            </p:tgtEl>
                                          </p:cBhvr>
                                        </p:animEffect>
                                      </p:childTnLst>
                                    </p:cTn>
                                  </p:par>
                                  <p:par>
                                    <p:cTn id="118" presetID="22" presetClass="entr" presetSubtype="1" fill="hold" grpId="0" nodeType="withEffect">
                                      <p:stCondLst>
                                        <p:cond delay="0"/>
                                      </p:stCondLst>
                                      <p:iterate type="lt">
                                        <p:tmPct val="981"/>
                                      </p:iterate>
                                      <p:childTnLst>
                                        <p:set>
                                          <p:cBhvr>
                                            <p:cTn id="119" dur="1" fill="hold">
                                              <p:stCondLst>
                                                <p:cond delay="0"/>
                                              </p:stCondLst>
                                            </p:cTn>
                                            <p:tgtEl>
                                              <p:spTgt spid="155"/>
                                            </p:tgtEl>
                                            <p:attrNameLst>
                                              <p:attrName>style.visibility</p:attrName>
                                            </p:attrNameLst>
                                          </p:cBhvr>
                                          <p:to>
                                            <p:strVal val="visible"/>
                                          </p:to>
                                        </p:set>
                                        <p:animEffect transition="in" filter="wipe(up)">
                                          <p:cBhvr>
                                            <p:cTn id="120" dur="1600"/>
                                            <p:tgtEl>
                                              <p:spTgt spid="155"/>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43"/>
                                            </p:tgtEl>
                                            <p:attrNameLst>
                                              <p:attrName>style.visibility</p:attrName>
                                            </p:attrNameLst>
                                          </p:cBhvr>
                                          <p:to>
                                            <p:strVal val="visible"/>
                                          </p:to>
                                        </p:set>
                                        <p:animEffect transition="in" filter="fade">
                                          <p:cBhvr>
                                            <p:cTn id="125" dur="500"/>
                                            <p:tgtEl>
                                              <p:spTgt spid="143"/>
                                            </p:tgtEl>
                                          </p:cBhvr>
                                        </p:animEffect>
                                      </p:childTnLst>
                                    </p:cTn>
                                  </p:par>
                                  <p:par>
                                    <p:cTn id="126" presetID="22" presetClass="entr" presetSubtype="1" fill="hold" grpId="0" nodeType="withEffect">
                                      <p:stCondLst>
                                        <p:cond delay="100"/>
                                      </p:stCondLst>
                                      <p:iterate type="lt">
                                        <p:tmPct val="981"/>
                                      </p:iterate>
                                      <p:childTnLst>
                                        <p:set>
                                          <p:cBhvr>
                                            <p:cTn id="127" dur="1" fill="hold">
                                              <p:stCondLst>
                                                <p:cond delay="0"/>
                                              </p:stCondLst>
                                            </p:cTn>
                                            <p:tgtEl>
                                              <p:spTgt spid="158"/>
                                            </p:tgtEl>
                                            <p:attrNameLst>
                                              <p:attrName>style.visibility</p:attrName>
                                            </p:attrNameLst>
                                          </p:cBhvr>
                                          <p:to>
                                            <p:strVal val="visible"/>
                                          </p:to>
                                        </p:set>
                                        <p:animEffect transition="in" filter="wipe(up)">
                                          <p:cBhvr>
                                            <p:cTn id="128" dur="1600"/>
                                            <p:tgtEl>
                                              <p:spTgt spid="158"/>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159"/>
                                            </p:tgtEl>
                                            <p:attrNameLst>
                                              <p:attrName>style.visibility</p:attrName>
                                            </p:attrNameLst>
                                          </p:cBhvr>
                                          <p:to>
                                            <p:strVal val="visible"/>
                                          </p:to>
                                        </p:set>
                                        <p:animEffect transition="in" filter="wipe(right)">
                                          <p:cBhvr>
                                            <p:cTn id="131" dur="500"/>
                                            <p:tgtEl>
                                              <p:spTgt spid="159"/>
                                            </p:tgtEl>
                                          </p:cBhvr>
                                        </p:animEffect>
                                      </p:childTnLst>
                                    </p:cTn>
                                  </p:par>
                                  <p:par>
                                    <p:cTn id="132" presetID="31" presetClass="entr" presetSubtype="0" fill="hold" grpId="0" nodeType="withEffect">
                                      <p:stCondLst>
                                        <p:cond delay="100"/>
                                      </p:stCondLst>
                                      <p:childTnLst>
                                        <p:set>
                                          <p:cBhvr>
                                            <p:cTn id="133" dur="1" fill="hold">
                                              <p:stCondLst>
                                                <p:cond delay="0"/>
                                              </p:stCondLst>
                                            </p:cTn>
                                            <p:tgtEl>
                                              <p:spTgt spid="160"/>
                                            </p:tgtEl>
                                            <p:attrNameLst>
                                              <p:attrName>style.visibility</p:attrName>
                                            </p:attrNameLst>
                                          </p:cBhvr>
                                          <p:to>
                                            <p:strVal val="visible"/>
                                          </p:to>
                                        </p:set>
                                        <p:anim calcmode="lin" valueType="num">
                                          <p:cBhvr>
                                            <p:cTn id="134" dur="1000" fill="hold"/>
                                            <p:tgtEl>
                                              <p:spTgt spid="160"/>
                                            </p:tgtEl>
                                            <p:attrNameLst>
                                              <p:attrName>ppt_w</p:attrName>
                                            </p:attrNameLst>
                                          </p:cBhvr>
                                          <p:tavLst>
                                            <p:tav tm="0">
                                              <p:val>
                                                <p:fltVal val="0"/>
                                              </p:val>
                                            </p:tav>
                                            <p:tav tm="100000">
                                              <p:val>
                                                <p:strVal val="#ppt_w"/>
                                              </p:val>
                                            </p:tav>
                                          </p:tavLst>
                                        </p:anim>
                                        <p:anim calcmode="lin" valueType="num">
                                          <p:cBhvr>
                                            <p:cTn id="135" dur="1000" fill="hold"/>
                                            <p:tgtEl>
                                              <p:spTgt spid="160"/>
                                            </p:tgtEl>
                                            <p:attrNameLst>
                                              <p:attrName>ppt_h</p:attrName>
                                            </p:attrNameLst>
                                          </p:cBhvr>
                                          <p:tavLst>
                                            <p:tav tm="0">
                                              <p:val>
                                                <p:fltVal val="0"/>
                                              </p:val>
                                            </p:tav>
                                            <p:tav tm="100000">
                                              <p:val>
                                                <p:strVal val="#ppt_h"/>
                                              </p:val>
                                            </p:tav>
                                          </p:tavLst>
                                        </p:anim>
                                        <p:anim calcmode="lin" valueType="num">
                                          <p:cBhvr>
                                            <p:cTn id="136" dur="1000" fill="hold"/>
                                            <p:tgtEl>
                                              <p:spTgt spid="160"/>
                                            </p:tgtEl>
                                            <p:attrNameLst>
                                              <p:attrName>style.rotation</p:attrName>
                                            </p:attrNameLst>
                                          </p:cBhvr>
                                          <p:tavLst>
                                            <p:tav tm="0">
                                              <p:val>
                                                <p:fltVal val="90"/>
                                              </p:val>
                                            </p:tav>
                                            <p:tav tm="100000">
                                              <p:val>
                                                <p:fltVal val="0"/>
                                              </p:val>
                                            </p:tav>
                                          </p:tavLst>
                                        </p:anim>
                                        <p:animEffect transition="in" filter="fade">
                                          <p:cBhvr>
                                            <p:cTn id="137" dur="1000"/>
                                            <p:tgtEl>
                                              <p:spTgt spid="160"/>
                                            </p:tgtEl>
                                          </p:cBhvr>
                                        </p:animEffect>
                                      </p:childTnLst>
                                    </p:cTn>
                                  </p:par>
                                  <p:par>
                                    <p:cTn id="138" presetID="45" presetClass="entr" presetSubtype="0" fill="hold" grpId="1" nodeType="withEffect">
                                      <p:stCondLst>
                                        <p:cond delay="100"/>
                                      </p:stCondLst>
                                      <p:childTnLst>
                                        <p:set>
                                          <p:cBhvr>
                                            <p:cTn id="139" dur="1" fill="hold">
                                              <p:stCondLst>
                                                <p:cond delay="0"/>
                                              </p:stCondLst>
                                            </p:cTn>
                                            <p:tgtEl>
                                              <p:spTgt spid="160"/>
                                            </p:tgtEl>
                                            <p:attrNameLst>
                                              <p:attrName>style.visibility</p:attrName>
                                            </p:attrNameLst>
                                          </p:cBhvr>
                                          <p:to>
                                            <p:strVal val="visible"/>
                                          </p:to>
                                        </p:set>
                                        <p:animEffect transition="in" filter="fade">
                                          <p:cBhvr>
                                            <p:cTn id="140" dur="800"/>
                                            <p:tgtEl>
                                              <p:spTgt spid="160"/>
                                            </p:tgtEl>
                                          </p:cBhvr>
                                        </p:animEffect>
                                        <p:anim calcmode="lin" valueType="num">
                                          <p:cBhvr>
                                            <p:cTn id="141" dur="800" fill="hold"/>
                                            <p:tgtEl>
                                              <p:spTgt spid="160"/>
                                            </p:tgtEl>
                                            <p:attrNameLst>
                                              <p:attrName>ppt_w</p:attrName>
                                            </p:attrNameLst>
                                          </p:cBhvr>
                                          <p:tavLst>
                                            <p:tav tm="0" fmla="#ppt_w*sin(2.5*pi*$)">
                                              <p:val>
                                                <p:fltVal val="0"/>
                                              </p:val>
                                            </p:tav>
                                            <p:tav tm="100000">
                                              <p:val>
                                                <p:fltVal val="1"/>
                                              </p:val>
                                            </p:tav>
                                          </p:tavLst>
                                        </p:anim>
                                        <p:anim calcmode="lin" valueType="num">
                                          <p:cBhvr>
                                            <p:cTn id="142" dur="800" fill="hold"/>
                                            <p:tgtEl>
                                              <p:spTgt spid="1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p:bldP spid="141" grpId="0"/>
          <p:bldP spid="142" grpId="0"/>
          <p:bldP spid="143" grpId="0"/>
          <p:bldP spid="144" grpId="0"/>
          <p:bldP spid="145" grpId="0"/>
          <p:bldP spid="146" grpId="0" animBg="1"/>
          <p:bldP spid="146" grpId="1" animBg="1"/>
          <p:bldP spid="152" grpId="0"/>
          <p:bldP spid="153" grpId="0"/>
          <p:bldP spid="154" grpId="0" animBg="1"/>
          <p:bldP spid="154" grpId="1" animBg="1"/>
          <p:bldP spid="155" grpId="0"/>
          <p:bldP spid="156" grpId="0"/>
          <p:bldP spid="157" grpId="0" animBg="1"/>
          <p:bldP spid="157" grpId="1" animBg="1"/>
          <p:bldP spid="158" grpId="0"/>
          <p:bldP spid="159" grpId="0"/>
          <p:bldP spid="160" grpId="0" animBg="1"/>
          <p:bldP spid="160" grpId="1" animBg="1"/>
          <p:bldP spid="66" grpId="0" animBg="1"/>
          <p:bldP spid="66" grpId="1" animBg="1"/>
          <p:bldP spid="67" grpId="0" animBg="1"/>
          <p:bldP spid="67" grpId="1" animBg="1"/>
          <p:bldP spid="68" grpId="0" animBg="1"/>
          <p:bldP spid="68" grpId="1" animBg="1"/>
          <p:bldP spid="69" grpId="0" animBg="1"/>
          <p:bldP spid="70" grpId="0" animBg="1"/>
          <p:bldP spid="71"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椭圆 190"/>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10760387" y="5658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312304" y="1685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7270853" y="5067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93543" y="35688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85" name="组合 84"/>
          <p:cNvGrpSpPr/>
          <p:nvPr/>
        </p:nvGrpSpPr>
        <p:grpSpPr>
          <a:xfrm>
            <a:off x="-2988470" y="1383627"/>
            <a:ext cx="9554196" cy="9418396"/>
            <a:chOff x="3334197" y="142418"/>
            <a:chExt cx="6309694" cy="6220010"/>
          </a:xfrm>
        </p:grpSpPr>
        <p:cxnSp>
          <p:nvCxnSpPr>
            <p:cNvPr id="86" name="直接连接符 85"/>
            <p:cNvCxnSpPr>
              <a:stCxn id="110" idx="6"/>
              <a:endCxn id="207" idx="2"/>
            </p:cNvCxnSpPr>
            <p:nvPr/>
          </p:nvCxnSpPr>
          <p:spPr>
            <a:xfrm>
              <a:off x="3461647" y="3533072"/>
              <a:ext cx="2316200" cy="36661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10" idx="5"/>
            </p:cNvCxnSpPr>
            <p:nvPr/>
          </p:nvCxnSpPr>
          <p:spPr>
            <a:xfrm>
              <a:off x="3442982" y="3578132"/>
              <a:ext cx="1189978" cy="180453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110" idx="4"/>
              <a:endCxn id="124" idx="1"/>
            </p:cNvCxnSpPr>
            <p:nvPr/>
          </p:nvCxnSpPr>
          <p:spPr>
            <a:xfrm>
              <a:off x="3397922" y="3596797"/>
              <a:ext cx="606892" cy="136571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24" idx="4"/>
            </p:cNvCxnSpPr>
            <p:nvPr/>
          </p:nvCxnSpPr>
          <p:spPr>
            <a:xfrm>
              <a:off x="4049874" y="5071294"/>
              <a:ext cx="683283" cy="82953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124" idx="5"/>
            </p:cNvCxnSpPr>
            <p:nvPr/>
          </p:nvCxnSpPr>
          <p:spPr>
            <a:xfrm>
              <a:off x="4094934" y="5052629"/>
              <a:ext cx="538026" cy="33766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632960" y="5390289"/>
              <a:ext cx="1463040" cy="83820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4733157" y="5900829"/>
              <a:ext cx="1362843" cy="33528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632960" y="5382669"/>
              <a:ext cx="100197" cy="51054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endCxn id="207" idx="3"/>
            </p:cNvCxnSpPr>
            <p:nvPr/>
          </p:nvCxnSpPr>
          <p:spPr>
            <a:xfrm flipV="1">
              <a:off x="4582862" y="3941453"/>
              <a:ext cx="1212286" cy="144121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endCxn id="211" idx="3"/>
            </p:cNvCxnSpPr>
            <p:nvPr/>
          </p:nvCxnSpPr>
          <p:spPr>
            <a:xfrm flipV="1">
              <a:off x="6096000" y="5315353"/>
              <a:ext cx="669882" cy="92837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6096000" y="6236112"/>
              <a:ext cx="903495" cy="7254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endCxn id="211" idx="2"/>
            </p:cNvCxnSpPr>
            <p:nvPr/>
          </p:nvCxnSpPr>
          <p:spPr>
            <a:xfrm flipV="1">
              <a:off x="4632960" y="5270293"/>
              <a:ext cx="2114257" cy="11237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207" idx="5"/>
              <a:endCxn id="211" idx="1"/>
            </p:cNvCxnSpPr>
            <p:nvPr/>
          </p:nvCxnSpPr>
          <p:spPr>
            <a:xfrm>
              <a:off x="5878686" y="3941453"/>
              <a:ext cx="887196" cy="128378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110" idx="7"/>
              <a:endCxn id="206" idx="3"/>
            </p:cNvCxnSpPr>
            <p:nvPr/>
          </p:nvCxnSpPr>
          <p:spPr>
            <a:xfrm flipV="1">
              <a:off x="3442982" y="2478650"/>
              <a:ext cx="1388147" cy="100936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206" idx="4"/>
              <a:endCxn id="207" idx="1"/>
            </p:cNvCxnSpPr>
            <p:nvPr/>
          </p:nvCxnSpPr>
          <p:spPr>
            <a:xfrm>
              <a:off x="4872898" y="2495951"/>
              <a:ext cx="922250" cy="136196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214" idx="2"/>
              <a:endCxn id="207" idx="7"/>
            </p:cNvCxnSpPr>
            <p:nvPr/>
          </p:nvCxnSpPr>
          <p:spPr>
            <a:xfrm flipH="1">
              <a:off x="5878686" y="3696425"/>
              <a:ext cx="1035268" cy="16149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13" idx="3"/>
              <a:endCxn id="110" idx="0"/>
            </p:cNvCxnSpPr>
            <p:nvPr/>
          </p:nvCxnSpPr>
          <p:spPr>
            <a:xfrm flipH="1">
              <a:off x="3397922" y="2758387"/>
              <a:ext cx="568414" cy="71096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121" idx="5"/>
              <a:endCxn id="110" idx="0"/>
            </p:cNvCxnSpPr>
            <p:nvPr/>
          </p:nvCxnSpPr>
          <p:spPr>
            <a:xfrm flipH="1">
              <a:off x="3397922" y="2483310"/>
              <a:ext cx="191132" cy="98603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198" idx="5"/>
              <a:endCxn id="113" idx="0"/>
            </p:cNvCxnSpPr>
            <p:nvPr/>
          </p:nvCxnSpPr>
          <p:spPr>
            <a:xfrm flipH="1">
              <a:off x="4008105" y="1485396"/>
              <a:ext cx="86818" cy="117215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98" idx="4"/>
              <a:endCxn id="121" idx="0"/>
            </p:cNvCxnSpPr>
            <p:nvPr/>
          </p:nvCxnSpPr>
          <p:spPr>
            <a:xfrm flipH="1">
              <a:off x="3629734" y="1468545"/>
              <a:ext cx="423237" cy="9134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205" idx="4"/>
              <a:endCxn id="206" idx="7"/>
            </p:cNvCxnSpPr>
            <p:nvPr/>
          </p:nvCxnSpPr>
          <p:spPr>
            <a:xfrm flipH="1">
              <a:off x="4914667" y="1541219"/>
              <a:ext cx="548537" cy="85389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216" idx="4"/>
              <a:endCxn id="207" idx="0"/>
            </p:cNvCxnSpPr>
            <p:nvPr/>
          </p:nvCxnSpPr>
          <p:spPr>
            <a:xfrm flipH="1">
              <a:off x="5836917" y="1751288"/>
              <a:ext cx="441883" cy="208932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206" idx="2"/>
              <a:endCxn id="113" idx="7"/>
            </p:cNvCxnSpPr>
            <p:nvPr/>
          </p:nvCxnSpPr>
          <p:spPr>
            <a:xfrm flipH="1">
              <a:off x="4049874" y="2436881"/>
              <a:ext cx="763954" cy="23796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110" name="椭圆 109"/>
            <p:cNvSpPr/>
            <p:nvPr/>
          </p:nvSpPr>
          <p:spPr>
            <a:xfrm>
              <a:off x="3334197" y="3469347"/>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3949035" y="2657548"/>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rot="2662962">
              <a:off x="3529348" y="2365173"/>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3986149" y="4943844"/>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2" name="直接连接符 131"/>
            <p:cNvCxnSpPr>
              <a:stCxn id="200" idx="4"/>
              <a:endCxn id="198" idx="0"/>
            </p:cNvCxnSpPr>
            <p:nvPr/>
          </p:nvCxnSpPr>
          <p:spPr>
            <a:xfrm flipH="1">
              <a:off x="4135603" y="595639"/>
              <a:ext cx="1008101" cy="78847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a:stCxn id="200" idx="5"/>
              <a:endCxn id="205" idx="2"/>
            </p:cNvCxnSpPr>
            <p:nvPr/>
          </p:nvCxnSpPr>
          <p:spPr>
            <a:xfrm>
              <a:off x="5185656" y="612490"/>
              <a:ext cx="276648" cy="84519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a:stCxn id="200" idx="7"/>
              <a:endCxn id="201" idx="3"/>
            </p:cNvCxnSpPr>
            <p:nvPr/>
          </p:nvCxnSpPr>
          <p:spPr>
            <a:xfrm flipV="1">
              <a:off x="5244087" y="202124"/>
              <a:ext cx="1419110" cy="35066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a:stCxn id="201" idx="6"/>
            </p:cNvCxnSpPr>
            <p:nvPr/>
          </p:nvCxnSpPr>
          <p:spPr>
            <a:xfrm>
              <a:off x="6764480" y="242804"/>
              <a:ext cx="1389205" cy="27063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a:endCxn id="218" idx="1"/>
            </p:cNvCxnSpPr>
            <p:nvPr/>
          </p:nvCxnSpPr>
          <p:spPr>
            <a:xfrm>
              <a:off x="8183880" y="549613"/>
              <a:ext cx="697591" cy="81026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a:stCxn id="218" idx="5"/>
              <a:endCxn id="219" idx="0"/>
            </p:cNvCxnSpPr>
            <p:nvPr/>
          </p:nvCxnSpPr>
          <p:spPr>
            <a:xfrm>
              <a:off x="8965009" y="1443415"/>
              <a:ext cx="506245" cy="91015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a:stCxn id="219" idx="5"/>
              <a:endCxn id="222" idx="0"/>
            </p:cNvCxnSpPr>
            <p:nvPr/>
          </p:nvCxnSpPr>
          <p:spPr>
            <a:xfrm>
              <a:off x="9513023" y="2454410"/>
              <a:ext cx="71798" cy="104030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a:stCxn id="222" idx="3"/>
            </p:cNvCxnSpPr>
            <p:nvPr/>
          </p:nvCxnSpPr>
          <p:spPr>
            <a:xfrm flipH="1">
              <a:off x="9242282" y="3595555"/>
              <a:ext cx="300770" cy="115047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endCxn id="213" idx="6"/>
            </p:cNvCxnSpPr>
            <p:nvPr/>
          </p:nvCxnSpPr>
          <p:spPr>
            <a:xfrm flipH="1">
              <a:off x="8584035" y="4746031"/>
              <a:ext cx="658247" cy="86497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213" idx="3"/>
            </p:cNvCxnSpPr>
            <p:nvPr/>
          </p:nvCxnSpPr>
          <p:spPr>
            <a:xfrm flipH="1">
              <a:off x="6953807" y="5656061"/>
              <a:ext cx="1521443" cy="63268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stCxn id="215" idx="4"/>
              <a:endCxn id="211" idx="0"/>
            </p:cNvCxnSpPr>
            <p:nvPr/>
          </p:nvCxnSpPr>
          <p:spPr>
            <a:xfrm flipH="1">
              <a:off x="6810942" y="3003902"/>
              <a:ext cx="260553" cy="220266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214" idx="6"/>
              <a:endCxn id="213" idx="1"/>
            </p:cNvCxnSpPr>
            <p:nvPr/>
          </p:nvCxnSpPr>
          <p:spPr>
            <a:xfrm>
              <a:off x="7041404" y="3696425"/>
              <a:ext cx="1433846" cy="186951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213" idx="2"/>
              <a:endCxn id="211" idx="6"/>
            </p:cNvCxnSpPr>
            <p:nvPr/>
          </p:nvCxnSpPr>
          <p:spPr>
            <a:xfrm flipH="1" flipV="1">
              <a:off x="6874667" y="5270293"/>
              <a:ext cx="1581918" cy="34070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endCxn id="216" idx="7"/>
            </p:cNvCxnSpPr>
            <p:nvPr/>
          </p:nvCxnSpPr>
          <p:spPr>
            <a:xfrm flipH="1">
              <a:off x="6320569" y="518689"/>
              <a:ext cx="1840066" cy="113176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217" idx="4"/>
              <a:endCxn id="215" idx="7"/>
            </p:cNvCxnSpPr>
            <p:nvPr/>
          </p:nvCxnSpPr>
          <p:spPr>
            <a:xfrm flipH="1">
              <a:off x="7116555" y="1766829"/>
              <a:ext cx="1346484" cy="112828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stCxn id="219" idx="2"/>
              <a:endCxn id="215" idx="6"/>
            </p:cNvCxnSpPr>
            <p:nvPr/>
          </p:nvCxnSpPr>
          <p:spPr>
            <a:xfrm flipH="1">
              <a:off x="7135220" y="2412641"/>
              <a:ext cx="2276964" cy="52753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a:stCxn id="201" idx="4"/>
            </p:cNvCxnSpPr>
            <p:nvPr/>
          </p:nvCxnSpPr>
          <p:spPr>
            <a:xfrm flipH="1">
              <a:off x="6041214" y="243704"/>
              <a:ext cx="639734" cy="82062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H="1">
              <a:off x="6041213" y="548146"/>
              <a:ext cx="2112472" cy="5161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endCxn id="205" idx="0"/>
            </p:cNvCxnSpPr>
            <p:nvPr/>
          </p:nvCxnSpPr>
          <p:spPr>
            <a:xfrm flipH="1">
              <a:off x="5545836" y="1079608"/>
              <a:ext cx="472131" cy="37717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stCxn id="216" idx="3"/>
              <a:endCxn id="206" idx="6"/>
            </p:cNvCxnSpPr>
            <p:nvPr/>
          </p:nvCxnSpPr>
          <p:spPr>
            <a:xfrm flipH="1">
              <a:off x="4931968" y="1733987"/>
              <a:ext cx="1305063" cy="70289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215" idx="1"/>
              <a:endCxn id="216" idx="4"/>
            </p:cNvCxnSpPr>
            <p:nvPr/>
          </p:nvCxnSpPr>
          <p:spPr>
            <a:xfrm flipH="1" flipV="1">
              <a:off x="6278800" y="1751288"/>
              <a:ext cx="747635" cy="114382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stCxn id="219" idx="3"/>
              <a:endCxn id="220" idx="7"/>
            </p:cNvCxnSpPr>
            <p:nvPr/>
          </p:nvCxnSpPr>
          <p:spPr>
            <a:xfrm flipH="1">
              <a:off x="8179356" y="2454410"/>
              <a:ext cx="1250129" cy="111667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a:stCxn id="213" idx="0"/>
              <a:endCxn id="220" idx="4"/>
            </p:cNvCxnSpPr>
            <p:nvPr/>
          </p:nvCxnSpPr>
          <p:spPr>
            <a:xfrm flipH="1" flipV="1">
              <a:off x="8137587" y="3671926"/>
              <a:ext cx="382723" cy="187535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a:stCxn id="215" idx="3"/>
              <a:endCxn id="207" idx="7"/>
            </p:cNvCxnSpPr>
            <p:nvPr/>
          </p:nvCxnSpPr>
          <p:spPr>
            <a:xfrm flipH="1">
              <a:off x="5878686" y="2985237"/>
              <a:ext cx="1147749" cy="87267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a:stCxn id="220" idx="1"/>
              <a:endCxn id="215" idx="5"/>
            </p:cNvCxnSpPr>
            <p:nvPr/>
          </p:nvCxnSpPr>
          <p:spPr>
            <a:xfrm flipH="1" flipV="1">
              <a:off x="7116555" y="2985237"/>
              <a:ext cx="979263" cy="58585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a:stCxn id="217" idx="2"/>
              <a:endCxn id="216" idx="6"/>
            </p:cNvCxnSpPr>
            <p:nvPr/>
          </p:nvCxnSpPr>
          <p:spPr>
            <a:xfrm flipH="1" flipV="1">
              <a:off x="6337870" y="1692218"/>
              <a:ext cx="2066099" cy="1554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a:stCxn id="217" idx="1"/>
            </p:cNvCxnSpPr>
            <p:nvPr/>
          </p:nvCxnSpPr>
          <p:spPr>
            <a:xfrm flipH="1" flipV="1">
              <a:off x="8153687" y="515227"/>
              <a:ext cx="267583" cy="115076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a:stCxn id="217" idx="6"/>
              <a:endCxn id="219" idx="2"/>
            </p:cNvCxnSpPr>
            <p:nvPr/>
          </p:nvCxnSpPr>
          <p:spPr>
            <a:xfrm>
              <a:off x="8522109" y="1707759"/>
              <a:ext cx="890075" cy="7048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flipV="1">
              <a:off x="9257097" y="2455364"/>
              <a:ext cx="214157" cy="229066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a:stCxn id="222" idx="2"/>
              <a:endCxn id="220" idx="6"/>
            </p:cNvCxnSpPr>
            <p:nvPr/>
          </p:nvCxnSpPr>
          <p:spPr>
            <a:xfrm flipH="1">
              <a:off x="8196657" y="3553786"/>
              <a:ext cx="1329094" cy="5907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rot="2662962">
              <a:off x="4035217" y="1367259"/>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rot="2662962">
              <a:off x="5125950" y="494353"/>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p:nvSpPr>
          <p:spPr>
            <a:xfrm rot="2662962">
              <a:off x="6663194" y="142418"/>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rot="2662962">
              <a:off x="8094616" y="455570"/>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rot="2662962">
              <a:off x="6002658" y="962966"/>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nvSpPr>
          <p:spPr>
            <a:xfrm rot="2662962">
              <a:off x="5445450" y="1439933"/>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nvSpPr>
          <p:spPr>
            <a:xfrm>
              <a:off x="4813828" y="2377811"/>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p:nvSpPr>
          <p:spPr>
            <a:xfrm>
              <a:off x="5777847" y="3840614"/>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a:off x="4564519" y="5309134"/>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p:nvSpPr>
          <p:spPr>
            <a:xfrm>
              <a:off x="4686378" y="5829484"/>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a:off x="6017967" y="6148743"/>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p:nvSpPr>
          <p:spPr>
            <a:xfrm>
              <a:off x="6747217" y="5206568"/>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p:nvSpPr>
          <p:spPr>
            <a:xfrm>
              <a:off x="6880896" y="6234978"/>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a:off x="8456585" y="5547276"/>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p:nvSpPr>
          <p:spPr>
            <a:xfrm>
              <a:off x="6913954" y="3632700"/>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p:nvSpPr>
          <p:spPr>
            <a:xfrm>
              <a:off x="7007770" y="2876452"/>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p:nvPr/>
          </p:nvSpPr>
          <p:spPr>
            <a:xfrm>
              <a:off x="6219730" y="1633148"/>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p:nvSpPr>
          <p:spPr>
            <a:xfrm>
              <a:off x="8403969" y="1648689"/>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p:nvSpPr>
          <p:spPr>
            <a:xfrm>
              <a:off x="8864170" y="1342576"/>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p:nvSpPr>
          <p:spPr>
            <a:xfrm>
              <a:off x="9412184" y="2353571"/>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p:nvSpPr>
          <p:spPr>
            <a:xfrm>
              <a:off x="8078517" y="3553786"/>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p:nvSpPr>
          <p:spPr>
            <a:xfrm>
              <a:off x="9200636" y="4659754"/>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p:nvSpPr>
          <p:spPr>
            <a:xfrm>
              <a:off x="9525751" y="3494716"/>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17293" y="-95314"/>
            <a:ext cx="12226587" cy="7048628"/>
          </a:xfrm>
          <a:prstGeom prst="rect">
            <a:avLst/>
          </a:prstGeom>
          <a:gradFill flip="none" rotWithShape="1">
            <a:gsLst>
              <a:gs pos="35000">
                <a:srgbClr val="121324">
                  <a:alpha val="0"/>
                </a:srgbClr>
              </a:gs>
              <a:gs pos="0">
                <a:srgbClr val="121324"/>
              </a:gs>
            </a:gsLst>
            <a:lin ang="18900000" scaled="1"/>
            <a:tileRect/>
          </a:gra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grpSp>
        <p:nvGrpSpPr>
          <p:cNvPr id="5" name="组合 4"/>
          <p:cNvGrpSpPr/>
          <p:nvPr/>
        </p:nvGrpSpPr>
        <p:grpSpPr>
          <a:xfrm>
            <a:off x="407368" y="1756743"/>
            <a:ext cx="6779491" cy="3887611"/>
            <a:chOff x="1396265" y="1639055"/>
            <a:chExt cx="6779491" cy="3887611"/>
          </a:xfrm>
          <a:effectLst>
            <a:reflection blurRad="6350" stA="52000" endA="300" endPos="35000" dir="5400000" sy="-100000" algn="bl" rotWithShape="0"/>
          </a:effectLst>
        </p:grpSpPr>
        <p:pic>
          <p:nvPicPr>
            <p:cNvPr id="224" name="图片 223"/>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rcRect b="6165"/>
            <a:stretch>
              <a:fillRect/>
            </a:stretch>
          </p:blipFill>
          <p:spPr>
            <a:xfrm>
              <a:off x="1396265" y="1639055"/>
              <a:ext cx="6779491" cy="3887611"/>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330" y="2076312"/>
              <a:ext cx="4848523" cy="3004029"/>
            </a:xfrm>
            <a:prstGeom prst="rect">
              <a:avLst/>
            </a:prstGeom>
            <a:effectLst>
              <a:innerShdw blurRad="114300">
                <a:prstClr val="black"/>
              </a:innerShdw>
            </a:effectLst>
          </p:spPr>
        </p:pic>
        <p:sp>
          <p:nvSpPr>
            <p:cNvPr id="226" name="等腰三角形 71"/>
            <p:cNvSpPr/>
            <p:nvPr/>
          </p:nvSpPr>
          <p:spPr>
            <a:xfrm rot="10800000">
              <a:off x="5446240" y="2076312"/>
              <a:ext cx="1827636" cy="3075362"/>
            </a:xfrm>
            <a:custGeom>
              <a:avLst/>
              <a:gdLst>
                <a:gd name="connsiteX0" fmla="*/ 0 w 1955800"/>
                <a:gd name="connsiteY0" fmla="*/ 2837078 h 2837078"/>
                <a:gd name="connsiteX1" fmla="*/ 0 w 1955800"/>
                <a:gd name="connsiteY1" fmla="*/ 0 h 2837078"/>
                <a:gd name="connsiteX2" fmla="*/ 1955800 w 1955800"/>
                <a:gd name="connsiteY2" fmla="*/ 2837078 h 2837078"/>
                <a:gd name="connsiteX3" fmla="*/ 0 w 1955800"/>
                <a:gd name="connsiteY3" fmla="*/ 2837078 h 2837078"/>
                <a:gd name="connsiteX0-1" fmla="*/ 0 w 1892300"/>
                <a:gd name="connsiteY0-2" fmla="*/ 2837078 h 2849778"/>
                <a:gd name="connsiteX1-3" fmla="*/ 0 w 1892300"/>
                <a:gd name="connsiteY1-4" fmla="*/ 0 h 2849778"/>
                <a:gd name="connsiteX2-5" fmla="*/ 1892300 w 1892300"/>
                <a:gd name="connsiteY2-6" fmla="*/ 2849778 h 2849778"/>
                <a:gd name="connsiteX3-7" fmla="*/ 0 w 1892300"/>
                <a:gd name="connsiteY3-8" fmla="*/ 2837078 h 2849778"/>
              </a:gdLst>
              <a:ahLst/>
              <a:cxnLst>
                <a:cxn ang="0">
                  <a:pos x="connsiteX0-1" y="connsiteY0-2"/>
                </a:cxn>
                <a:cxn ang="0">
                  <a:pos x="connsiteX1-3" y="connsiteY1-4"/>
                </a:cxn>
                <a:cxn ang="0">
                  <a:pos x="connsiteX2-5" y="connsiteY2-6"/>
                </a:cxn>
                <a:cxn ang="0">
                  <a:pos x="connsiteX3-7" y="connsiteY3-8"/>
                </a:cxn>
              </a:cxnLst>
              <a:rect l="l" t="t" r="r" b="b"/>
              <a:pathLst>
                <a:path w="1892300" h="2849778">
                  <a:moveTo>
                    <a:pt x="0" y="2837078"/>
                  </a:moveTo>
                  <a:lnTo>
                    <a:pt x="0" y="0"/>
                  </a:lnTo>
                  <a:lnTo>
                    <a:pt x="1892300" y="2849778"/>
                  </a:lnTo>
                  <a:lnTo>
                    <a:pt x="0" y="2837078"/>
                  </a:lnTo>
                  <a:close/>
                </a:path>
              </a:pathLst>
            </a:custGeom>
            <a:gradFill>
              <a:gsLst>
                <a:gs pos="0">
                  <a:schemeClr val="bg1">
                    <a:alpha val="16000"/>
                  </a:schemeClr>
                </a:gs>
                <a:gs pos="65000">
                  <a:schemeClr val="bg1">
                    <a:alpha val="3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7" name="组合 226"/>
          <p:cNvGrpSpPr/>
          <p:nvPr/>
        </p:nvGrpSpPr>
        <p:grpSpPr>
          <a:xfrm>
            <a:off x="216694" y="135435"/>
            <a:ext cx="704660" cy="794504"/>
            <a:chOff x="5783365" y="4589193"/>
            <a:chExt cx="627608" cy="707629"/>
          </a:xfrm>
        </p:grpSpPr>
        <p:grpSp>
          <p:nvGrpSpPr>
            <p:cNvPr id="228" name="组合 227"/>
            <p:cNvGrpSpPr/>
            <p:nvPr/>
          </p:nvGrpSpPr>
          <p:grpSpPr>
            <a:xfrm>
              <a:off x="5895980" y="4589193"/>
              <a:ext cx="400049" cy="707629"/>
              <a:chOff x="5895980" y="4848273"/>
              <a:chExt cx="400049" cy="707629"/>
            </a:xfrm>
          </p:grpSpPr>
          <p:cxnSp>
            <p:nvCxnSpPr>
              <p:cNvPr id="233" name="直接连接符 232"/>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sp>
          <p:nvSpPr>
            <p:cNvPr id="229" name="椭圆 228"/>
            <p:cNvSpPr/>
            <p:nvPr/>
          </p:nvSpPr>
          <p:spPr>
            <a:xfrm>
              <a:off x="5783365" y="48884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0" name="椭圆 229"/>
            <p:cNvSpPr/>
            <p:nvPr/>
          </p:nvSpPr>
          <p:spPr>
            <a:xfrm>
              <a:off x="6352519" y="48871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1" name="椭圆 230"/>
            <p:cNvSpPr/>
            <p:nvPr/>
          </p:nvSpPr>
          <p:spPr>
            <a:xfrm>
              <a:off x="5850260" y="4728549"/>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2" name="椭圆 231"/>
            <p:cNvSpPr/>
            <p:nvPr/>
          </p:nvSpPr>
          <p:spPr>
            <a:xfrm>
              <a:off x="6298984" y="5049947"/>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41" name="组合 240"/>
          <p:cNvGrpSpPr/>
          <p:nvPr/>
        </p:nvGrpSpPr>
        <p:grpSpPr>
          <a:xfrm>
            <a:off x="815729" y="209276"/>
            <a:ext cx="3172989" cy="756361"/>
            <a:chOff x="815729" y="209276"/>
            <a:chExt cx="3172989" cy="756361"/>
          </a:xfrm>
        </p:grpSpPr>
        <p:sp>
          <p:nvSpPr>
            <p:cNvPr id="242" name="文本框 241"/>
            <p:cNvSpPr txBox="1"/>
            <p:nvPr/>
          </p:nvSpPr>
          <p:spPr>
            <a:xfrm>
              <a:off x="818907" y="209276"/>
              <a:ext cx="2085546" cy="461665"/>
            </a:xfrm>
            <a:prstGeom prst="rect">
              <a:avLst/>
            </a:prstGeom>
            <a:noFill/>
          </p:spPr>
          <p:txBody>
            <a:bodyPr wrap="square" rtlCol="0">
              <a:spAutoFit/>
            </a:bodyPr>
            <a:lstStyle/>
            <a:p>
              <a:r>
                <a:rPr lang="en-US" altLang="zh-CN" sz="2400" b="1" dirty="0">
                  <a:solidFill>
                    <a:srgbClr val="2AF560"/>
                  </a:solidFill>
                </a:rPr>
                <a:t>TITLE HERE</a:t>
              </a:r>
              <a:endParaRPr lang="zh-CN" altLang="en-US" sz="2400" b="1" dirty="0">
                <a:solidFill>
                  <a:srgbClr val="2AF560"/>
                </a:solidFill>
              </a:endParaRPr>
            </a:p>
          </p:txBody>
        </p:sp>
        <p:sp>
          <p:nvSpPr>
            <p:cNvPr id="243" name="文本框 242"/>
            <p:cNvSpPr txBox="1"/>
            <p:nvPr/>
          </p:nvSpPr>
          <p:spPr>
            <a:xfrm>
              <a:off x="815729" y="596305"/>
              <a:ext cx="3172989" cy="369332"/>
            </a:xfrm>
            <a:prstGeom prst="rect">
              <a:avLst/>
            </a:prstGeom>
            <a:noFill/>
          </p:spPr>
          <p:txBody>
            <a:bodyPr wrap="square" rtlCol="0">
              <a:spAutoFit/>
            </a:bodyPr>
            <a:lstStyle/>
            <a:p>
              <a:r>
                <a:rPr lang="en-US" altLang="zh-CN" b="1" dirty="0">
                  <a:solidFill>
                    <a:srgbClr val="146851"/>
                  </a:solidFill>
                </a:rPr>
                <a:t>Click Here To Add Your Text</a:t>
              </a:r>
              <a:endParaRPr lang="zh-CN" altLang="en-US" b="1" dirty="0">
                <a:solidFill>
                  <a:srgbClr val="146851"/>
                </a:solidFill>
              </a:endParaRPr>
            </a:p>
          </p:txBody>
        </p:sp>
      </p:grpSp>
      <p:sp>
        <p:nvSpPr>
          <p:cNvPr id="244" name="椭圆 243"/>
          <p:cNvSpPr/>
          <p:nvPr/>
        </p:nvSpPr>
        <p:spPr>
          <a:xfrm>
            <a:off x="4312304" y="1685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5" name="椭圆 244"/>
          <p:cNvSpPr/>
          <p:nvPr/>
        </p:nvSpPr>
        <p:spPr>
          <a:xfrm>
            <a:off x="499539" y="119870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6" name="文本框 245"/>
          <p:cNvSpPr txBox="1"/>
          <p:nvPr/>
        </p:nvSpPr>
        <p:spPr>
          <a:xfrm>
            <a:off x="7074587" y="2708975"/>
            <a:ext cx="4570911" cy="738664"/>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 the soft look Your eyes had once</a:t>
            </a:r>
            <a:endParaRPr lang="zh-CN" altLang="en-US" sz="1400" dirty="0">
              <a:solidFill>
                <a:schemeClr val="bg1"/>
              </a:solidFill>
            </a:endParaRPr>
          </a:p>
        </p:txBody>
      </p:sp>
      <p:cxnSp>
        <p:nvCxnSpPr>
          <p:cNvPr id="247" name="直接连接符 246"/>
          <p:cNvCxnSpPr/>
          <p:nvPr/>
        </p:nvCxnSpPr>
        <p:spPr>
          <a:xfrm>
            <a:off x="7172561" y="2686940"/>
            <a:ext cx="4179652" cy="0"/>
          </a:xfrm>
          <a:prstGeom prst="line">
            <a:avLst/>
          </a:prstGeom>
          <a:ln>
            <a:solidFill>
              <a:srgbClr val="2AF560"/>
            </a:solidFill>
          </a:ln>
        </p:spPr>
        <p:style>
          <a:lnRef idx="1">
            <a:schemeClr val="accent1"/>
          </a:lnRef>
          <a:fillRef idx="0">
            <a:schemeClr val="accent1"/>
          </a:fillRef>
          <a:effectRef idx="0">
            <a:schemeClr val="accent1"/>
          </a:effectRef>
          <a:fontRef idx="minor">
            <a:schemeClr val="tx1"/>
          </a:fontRef>
        </p:style>
      </p:cxnSp>
      <p:sp>
        <p:nvSpPr>
          <p:cNvPr id="248" name="文本框 247"/>
          <p:cNvSpPr txBox="1"/>
          <p:nvPr/>
        </p:nvSpPr>
        <p:spPr>
          <a:xfrm>
            <a:off x="7074588" y="2347433"/>
            <a:ext cx="3134444" cy="400110"/>
          </a:xfrm>
          <a:prstGeom prst="rect">
            <a:avLst/>
          </a:prstGeom>
          <a:noFill/>
        </p:spPr>
        <p:txBody>
          <a:bodyPr wrap="square" rtlCol="0">
            <a:spAutoFit/>
          </a:bodyPr>
          <a:lstStyle/>
          <a:p>
            <a:r>
              <a:rPr lang="en-US" altLang="zh-CN" sz="2000" b="1" dirty="0">
                <a:solidFill>
                  <a:srgbClr val="2AF560"/>
                </a:solidFill>
              </a:rPr>
              <a:t>YOUR TEXT HERE</a:t>
            </a:r>
            <a:endParaRPr lang="zh-CN" altLang="en-US" sz="2000" b="1" dirty="0">
              <a:solidFill>
                <a:srgbClr val="2AF560"/>
              </a:solidFill>
            </a:endParaRPr>
          </a:p>
        </p:txBody>
      </p:sp>
      <p:sp>
        <p:nvSpPr>
          <p:cNvPr id="249" name="文本框 248"/>
          <p:cNvSpPr txBox="1"/>
          <p:nvPr/>
        </p:nvSpPr>
        <p:spPr>
          <a:xfrm>
            <a:off x="7074587" y="4250847"/>
            <a:ext cx="4570911" cy="738664"/>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 the soft look Your eyes had once</a:t>
            </a:r>
            <a:endParaRPr lang="zh-CN" altLang="en-US" sz="1400" dirty="0">
              <a:solidFill>
                <a:schemeClr val="bg1"/>
              </a:solidFill>
            </a:endParaRPr>
          </a:p>
        </p:txBody>
      </p:sp>
      <p:cxnSp>
        <p:nvCxnSpPr>
          <p:cNvPr id="250" name="直接连接符 249"/>
          <p:cNvCxnSpPr/>
          <p:nvPr/>
        </p:nvCxnSpPr>
        <p:spPr>
          <a:xfrm>
            <a:off x="7172561" y="4228812"/>
            <a:ext cx="4179652" cy="0"/>
          </a:xfrm>
          <a:prstGeom prst="line">
            <a:avLst/>
          </a:prstGeom>
          <a:ln>
            <a:solidFill>
              <a:srgbClr val="2AF560"/>
            </a:solidFill>
          </a:ln>
        </p:spPr>
        <p:style>
          <a:lnRef idx="1">
            <a:schemeClr val="accent1"/>
          </a:lnRef>
          <a:fillRef idx="0">
            <a:schemeClr val="accent1"/>
          </a:fillRef>
          <a:effectRef idx="0">
            <a:schemeClr val="accent1"/>
          </a:effectRef>
          <a:fontRef idx="minor">
            <a:schemeClr val="tx1"/>
          </a:fontRef>
        </p:style>
      </p:cxnSp>
      <p:sp>
        <p:nvSpPr>
          <p:cNvPr id="251" name="文本框 250"/>
          <p:cNvSpPr txBox="1"/>
          <p:nvPr/>
        </p:nvSpPr>
        <p:spPr>
          <a:xfrm>
            <a:off x="7074588" y="3889305"/>
            <a:ext cx="3541920" cy="400110"/>
          </a:xfrm>
          <a:prstGeom prst="rect">
            <a:avLst/>
          </a:prstGeom>
          <a:noFill/>
        </p:spPr>
        <p:txBody>
          <a:bodyPr wrap="square" rtlCol="0">
            <a:spAutoFit/>
          </a:bodyPr>
          <a:lstStyle/>
          <a:p>
            <a:r>
              <a:rPr lang="en-US" altLang="zh-CN" sz="2000" b="1" dirty="0">
                <a:solidFill>
                  <a:srgbClr val="2AF560"/>
                </a:solidFill>
              </a:rPr>
              <a:t>YOUR TEXT HERE</a:t>
            </a:r>
            <a:endParaRPr lang="zh-CN" altLang="en-US" sz="2000" b="1" dirty="0">
              <a:solidFill>
                <a:srgbClr val="2AF560"/>
              </a:solidFill>
            </a:endParaRPr>
          </a:p>
        </p:txBody>
      </p:sp>
      <p:sp>
        <p:nvSpPr>
          <p:cNvPr id="252" name="椭圆 251"/>
          <p:cNvSpPr/>
          <p:nvPr/>
        </p:nvSpPr>
        <p:spPr>
          <a:xfrm>
            <a:off x="11219120" y="2135964"/>
            <a:ext cx="48830"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5" name="椭圆 124"/>
          <p:cNvSpPr/>
          <p:nvPr/>
        </p:nvSpPr>
        <p:spPr>
          <a:xfrm>
            <a:off x="10214842" y="579271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6" name="椭圆 125"/>
          <p:cNvSpPr/>
          <p:nvPr/>
        </p:nvSpPr>
        <p:spPr>
          <a:xfrm>
            <a:off x="9603763" y="4074970"/>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7" name="椭圆 126"/>
          <p:cNvSpPr/>
          <p:nvPr/>
        </p:nvSpPr>
        <p:spPr>
          <a:xfrm>
            <a:off x="11147238" y="5123771"/>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8" name="椭圆 127"/>
          <p:cNvSpPr/>
          <p:nvPr/>
        </p:nvSpPr>
        <p:spPr>
          <a:xfrm>
            <a:off x="9488828" y="150880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9" name="椭圆 128"/>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0" name="椭圆 129"/>
          <p:cNvSpPr/>
          <p:nvPr/>
        </p:nvSpPr>
        <p:spPr>
          <a:xfrm>
            <a:off x="9632990" y="6044770"/>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1" name="椭圆 130"/>
          <p:cNvSpPr/>
          <p:nvPr/>
        </p:nvSpPr>
        <p:spPr>
          <a:xfrm>
            <a:off x="7245648" y="1762309"/>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5" name="椭圆 134"/>
          <p:cNvSpPr/>
          <p:nvPr/>
        </p:nvSpPr>
        <p:spPr>
          <a:xfrm>
            <a:off x="7936242" y="5332661"/>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8" name="椭圆 137"/>
          <p:cNvSpPr/>
          <p:nvPr/>
        </p:nvSpPr>
        <p:spPr>
          <a:xfrm>
            <a:off x="11799594" y="6535420"/>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9" name="椭圆 138"/>
          <p:cNvSpPr/>
          <p:nvPr/>
        </p:nvSpPr>
        <p:spPr>
          <a:xfrm>
            <a:off x="7186436" y="637502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0" name="等腰三角形 139"/>
          <p:cNvSpPr/>
          <p:nvPr/>
        </p:nvSpPr>
        <p:spPr>
          <a:xfrm flipH="1" flipV="1">
            <a:off x="10933336" y="-20329"/>
            <a:ext cx="979672" cy="844544"/>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41" name="等腰三角形 140"/>
          <p:cNvSpPr/>
          <p:nvPr/>
        </p:nvSpPr>
        <p:spPr>
          <a:xfrm flipH="1" flipV="1">
            <a:off x="10056440" y="-19050"/>
            <a:ext cx="1436466" cy="12383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42" name="等腰三角形 141"/>
          <p:cNvSpPr/>
          <p:nvPr/>
        </p:nvSpPr>
        <p:spPr>
          <a:xfrm flipH="1" flipV="1">
            <a:off x="9637192" y="-20329"/>
            <a:ext cx="828704" cy="71440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2000">
                                      <p:stCondLst>
                                        <p:cond delay="200"/>
                                      </p:stCondLst>
                                      <p:childTnLst>
                                        <p:set>
                                          <p:cBhvr>
                                            <p:cTn id="6" dur="1" fill="hold">
                                              <p:stCondLst>
                                                <p:cond delay="0"/>
                                              </p:stCondLst>
                                            </p:cTn>
                                            <p:tgtEl>
                                              <p:spTgt spid="142"/>
                                            </p:tgtEl>
                                            <p:attrNameLst>
                                              <p:attrName>style.visibility</p:attrName>
                                            </p:attrNameLst>
                                          </p:cBhvr>
                                          <p:to>
                                            <p:strVal val="visible"/>
                                          </p:to>
                                        </p:set>
                                        <p:anim calcmode="lin" valueType="num" p14:bounceEnd="42000">
                                          <p:cBhvr additive="base">
                                            <p:cTn id="7" dur="500" fill="hold"/>
                                            <p:tgtEl>
                                              <p:spTgt spid="14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14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500"/>
                                      </p:stCondLst>
                                      <p:childTnLst>
                                        <p:set>
                                          <p:cBhvr>
                                            <p:cTn id="10" dur="1" fill="hold">
                                              <p:stCondLst>
                                                <p:cond delay="0"/>
                                              </p:stCondLst>
                                            </p:cTn>
                                            <p:tgtEl>
                                              <p:spTgt spid="140"/>
                                            </p:tgtEl>
                                            <p:attrNameLst>
                                              <p:attrName>style.visibility</p:attrName>
                                            </p:attrNameLst>
                                          </p:cBhvr>
                                          <p:to>
                                            <p:strVal val="visible"/>
                                          </p:to>
                                        </p:set>
                                        <p:anim calcmode="lin" valueType="num" p14:bounceEnd="42000">
                                          <p:cBhvr additive="base">
                                            <p:cTn id="11" dur="500" fill="hold"/>
                                            <p:tgtEl>
                                              <p:spTgt spid="140"/>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14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0"/>
                                      </p:stCondLst>
                                      <p:childTnLst>
                                        <p:set>
                                          <p:cBhvr>
                                            <p:cTn id="14" dur="1" fill="hold">
                                              <p:stCondLst>
                                                <p:cond delay="0"/>
                                              </p:stCondLst>
                                            </p:cTn>
                                            <p:tgtEl>
                                              <p:spTgt spid="141"/>
                                            </p:tgtEl>
                                            <p:attrNameLst>
                                              <p:attrName>style.visibility</p:attrName>
                                            </p:attrNameLst>
                                          </p:cBhvr>
                                          <p:to>
                                            <p:strVal val="visible"/>
                                          </p:to>
                                        </p:set>
                                        <p:anim calcmode="lin" valueType="num" p14:bounceEnd="42000">
                                          <p:cBhvr additive="base">
                                            <p:cTn id="15" dur="500" fill="hold"/>
                                            <p:tgtEl>
                                              <p:spTgt spid="141"/>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141"/>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14:presetBounceEnd="42000">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14:bounceEnd="42000">
                                          <p:cBhvr additive="base">
                                            <p:cTn id="19" dur="500" fill="hold"/>
                                            <p:tgtEl>
                                              <p:spTgt spid="85"/>
                                            </p:tgtEl>
                                            <p:attrNameLst>
                                              <p:attrName>ppt_x</p:attrName>
                                            </p:attrNameLst>
                                          </p:cBhvr>
                                          <p:tavLst>
                                            <p:tav tm="0">
                                              <p:val>
                                                <p:strVal val="0-#ppt_w/2"/>
                                              </p:val>
                                            </p:tav>
                                            <p:tav tm="100000">
                                              <p:val>
                                                <p:strVal val="#ppt_x"/>
                                              </p:val>
                                            </p:tav>
                                          </p:tavLst>
                                        </p:anim>
                                        <p:anim calcmode="lin" valueType="num" p14:bounceEnd="42000">
                                          <p:cBhvr additive="base">
                                            <p:cTn id="20" dur="500" fill="hold"/>
                                            <p:tgtEl>
                                              <p:spTgt spid="8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48"/>
                                            </p:tgtEl>
                                            <p:attrNameLst>
                                              <p:attrName>style.visibility</p:attrName>
                                            </p:attrNameLst>
                                          </p:cBhvr>
                                          <p:to>
                                            <p:strVal val="visible"/>
                                          </p:to>
                                        </p:set>
                                        <p:animEffect transition="in" filter="wipe(up)">
                                          <p:cBhvr>
                                            <p:cTn id="29" dur="2000"/>
                                            <p:tgtEl>
                                              <p:spTgt spid="248"/>
                                            </p:tgtEl>
                                          </p:cBhvr>
                                        </p:animEffect>
                                      </p:childTnLst>
                                    </p:cTn>
                                  </p:par>
                                  <p:par>
                                    <p:cTn id="30" presetID="42" presetClass="entr" presetSubtype="0" fill="hold" grpId="1" nodeType="withEffect">
                                      <p:stCondLst>
                                        <p:cond delay="0"/>
                                      </p:stCondLst>
                                      <p:childTnLst>
                                        <p:set>
                                          <p:cBhvr>
                                            <p:cTn id="31" dur="1" fill="hold">
                                              <p:stCondLst>
                                                <p:cond delay="0"/>
                                              </p:stCondLst>
                                            </p:cTn>
                                            <p:tgtEl>
                                              <p:spTgt spid="248"/>
                                            </p:tgtEl>
                                            <p:attrNameLst>
                                              <p:attrName>style.visibility</p:attrName>
                                            </p:attrNameLst>
                                          </p:cBhvr>
                                          <p:to>
                                            <p:strVal val="visible"/>
                                          </p:to>
                                        </p:set>
                                        <p:animEffect transition="in" filter="fade">
                                          <p:cBhvr>
                                            <p:cTn id="32" dur="1000"/>
                                            <p:tgtEl>
                                              <p:spTgt spid="248"/>
                                            </p:tgtEl>
                                          </p:cBhvr>
                                        </p:animEffect>
                                        <p:anim calcmode="lin" valueType="num">
                                          <p:cBhvr>
                                            <p:cTn id="33" dur="1000" fill="hold"/>
                                            <p:tgtEl>
                                              <p:spTgt spid="248"/>
                                            </p:tgtEl>
                                            <p:attrNameLst>
                                              <p:attrName>ppt_x</p:attrName>
                                            </p:attrNameLst>
                                          </p:cBhvr>
                                          <p:tavLst>
                                            <p:tav tm="0">
                                              <p:val>
                                                <p:strVal val="#ppt_x"/>
                                              </p:val>
                                            </p:tav>
                                            <p:tav tm="100000">
                                              <p:val>
                                                <p:strVal val="#ppt_x"/>
                                              </p:val>
                                            </p:tav>
                                          </p:tavLst>
                                        </p:anim>
                                        <p:anim calcmode="lin" valueType="num">
                                          <p:cBhvr>
                                            <p:cTn id="34" dur="1000" fill="hold"/>
                                            <p:tgtEl>
                                              <p:spTgt spid="248"/>
                                            </p:tgtEl>
                                            <p:attrNameLst>
                                              <p:attrName>ppt_y</p:attrName>
                                            </p:attrNameLst>
                                          </p:cBhvr>
                                          <p:tavLst>
                                            <p:tav tm="0">
                                              <p:val>
                                                <p:strVal val="#ppt_y+.1"/>
                                              </p:val>
                                            </p:tav>
                                            <p:tav tm="100000">
                                              <p:val>
                                                <p:strVal val="#ppt_y"/>
                                              </p:val>
                                            </p:tav>
                                          </p:tavLst>
                                        </p:anim>
                                      </p:childTnLst>
                                    </p:cTn>
                                  </p:par>
                                  <p:par>
                                    <p:cTn id="35" presetID="22" presetClass="entr" presetSubtype="2"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Effect transition="in" filter="wipe(right)">
                                          <p:cBhvr>
                                            <p:cTn id="37" dur="500"/>
                                            <p:tgtEl>
                                              <p:spTgt spid="247"/>
                                            </p:tgtEl>
                                          </p:cBhvr>
                                        </p:animEffect>
                                      </p:childTnLst>
                                    </p:cTn>
                                  </p:par>
                                  <p:par>
                                    <p:cTn id="38" presetID="22" presetClass="entr" presetSubtype="1" fill="hold" grpId="0" nodeType="withEffect">
                                      <p:stCondLst>
                                        <p:cond delay="1000"/>
                                      </p:stCondLst>
                                      <p:iterate type="lt">
                                        <p:tmPct val="981"/>
                                      </p:iterate>
                                      <p:childTnLst>
                                        <p:set>
                                          <p:cBhvr>
                                            <p:cTn id="39" dur="1" fill="hold">
                                              <p:stCondLst>
                                                <p:cond delay="0"/>
                                              </p:stCondLst>
                                            </p:cTn>
                                            <p:tgtEl>
                                              <p:spTgt spid="246"/>
                                            </p:tgtEl>
                                            <p:attrNameLst>
                                              <p:attrName>style.visibility</p:attrName>
                                            </p:attrNameLst>
                                          </p:cBhvr>
                                          <p:to>
                                            <p:strVal val="visible"/>
                                          </p:to>
                                        </p:set>
                                        <p:animEffect transition="in" filter="wipe(up)">
                                          <p:cBhvr>
                                            <p:cTn id="40" dur="1600"/>
                                            <p:tgtEl>
                                              <p:spTgt spid="2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51"/>
                                            </p:tgtEl>
                                            <p:attrNameLst>
                                              <p:attrName>style.visibility</p:attrName>
                                            </p:attrNameLst>
                                          </p:cBhvr>
                                          <p:to>
                                            <p:strVal val="visible"/>
                                          </p:to>
                                        </p:set>
                                        <p:animEffect transition="in" filter="wipe(up)">
                                          <p:cBhvr>
                                            <p:cTn id="45" dur="2000"/>
                                            <p:tgtEl>
                                              <p:spTgt spid="251"/>
                                            </p:tgtEl>
                                          </p:cBhvr>
                                        </p:animEffect>
                                      </p:childTnLst>
                                    </p:cTn>
                                  </p:par>
                                  <p:par>
                                    <p:cTn id="46" presetID="42" presetClass="entr" presetSubtype="0" fill="hold" grpId="1" nodeType="withEffect">
                                      <p:stCondLst>
                                        <p:cond delay="0"/>
                                      </p:stCondLst>
                                      <p:childTnLst>
                                        <p:set>
                                          <p:cBhvr>
                                            <p:cTn id="47" dur="1" fill="hold">
                                              <p:stCondLst>
                                                <p:cond delay="0"/>
                                              </p:stCondLst>
                                            </p:cTn>
                                            <p:tgtEl>
                                              <p:spTgt spid="251"/>
                                            </p:tgtEl>
                                            <p:attrNameLst>
                                              <p:attrName>style.visibility</p:attrName>
                                            </p:attrNameLst>
                                          </p:cBhvr>
                                          <p:to>
                                            <p:strVal val="visible"/>
                                          </p:to>
                                        </p:set>
                                        <p:animEffect transition="in" filter="fade">
                                          <p:cBhvr>
                                            <p:cTn id="48" dur="1000"/>
                                            <p:tgtEl>
                                              <p:spTgt spid="251"/>
                                            </p:tgtEl>
                                          </p:cBhvr>
                                        </p:animEffect>
                                        <p:anim calcmode="lin" valueType="num">
                                          <p:cBhvr>
                                            <p:cTn id="49" dur="1000" fill="hold"/>
                                            <p:tgtEl>
                                              <p:spTgt spid="251"/>
                                            </p:tgtEl>
                                            <p:attrNameLst>
                                              <p:attrName>ppt_x</p:attrName>
                                            </p:attrNameLst>
                                          </p:cBhvr>
                                          <p:tavLst>
                                            <p:tav tm="0">
                                              <p:val>
                                                <p:strVal val="#ppt_x"/>
                                              </p:val>
                                            </p:tav>
                                            <p:tav tm="100000">
                                              <p:val>
                                                <p:strVal val="#ppt_x"/>
                                              </p:val>
                                            </p:tav>
                                          </p:tavLst>
                                        </p:anim>
                                        <p:anim calcmode="lin" valueType="num">
                                          <p:cBhvr>
                                            <p:cTn id="50" dur="1000" fill="hold"/>
                                            <p:tgtEl>
                                              <p:spTgt spid="251"/>
                                            </p:tgtEl>
                                            <p:attrNameLst>
                                              <p:attrName>ppt_y</p:attrName>
                                            </p:attrNameLst>
                                          </p:cBhvr>
                                          <p:tavLst>
                                            <p:tav tm="0">
                                              <p:val>
                                                <p:strVal val="#ppt_y+.1"/>
                                              </p:val>
                                            </p:tav>
                                            <p:tav tm="100000">
                                              <p:val>
                                                <p:strVal val="#ppt_y"/>
                                              </p:val>
                                            </p:tav>
                                          </p:tavLst>
                                        </p:anim>
                                      </p:childTnLst>
                                    </p:cTn>
                                  </p:par>
                                  <p:par>
                                    <p:cTn id="51" presetID="22" presetClass="entr" presetSubtype="2" fill="hold" nodeType="withEffect">
                                      <p:stCondLst>
                                        <p:cond delay="0"/>
                                      </p:stCondLst>
                                      <p:childTnLst>
                                        <p:set>
                                          <p:cBhvr>
                                            <p:cTn id="52" dur="1" fill="hold">
                                              <p:stCondLst>
                                                <p:cond delay="0"/>
                                              </p:stCondLst>
                                            </p:cTn>
                                            <p:tgtEl>
                                              <p:spTgt spid="250"/>
                                            </p:tgtEl>
                                            <p:attrNameLst>
                                              <p:attrName>style.visibility</p:attrName>
                                            </p:attrNameLst>
                                          </p:cBhvr>
                                          <p:to>
                                            <p:strVal val="visible"/>
                                          </p:to>
                                        </p:set>
                                        <p:animEffect transition="in" filter="wipe(right)">
                                          <p:cBhvr>
                                            <p:cTn id="53" dur="500"/>
                                            <p:tgtEl>
                                              <p:spTgt spid="250"/>
                                            </p:tgtEl>
                                          </p:cBhvr>
                                        </p:animEffect>
                                      </p:childTnLst>
                                    </p:cTn>
                                  </p:par>
                                  <p:par>
                                    <p:cTn id="54" presetID="22" presetClass="entr" presetSubtype="1" fill="hold" grpId="0" nodeType="withEffect">
                                      <p:stCondLst>
                                        <p:cond delay="1000"/>
                                      </p:stCondLst>
                                      <p:iterate type="lt">
                                        <p:tmPct val="981"/>
                                      </p:iterate>
                                      <p:childTnLst>
                                        <p:set>
                                          <p:cBhvr>
                                            <p:cTn id="55" dur="1" fill="hold">
                                              <p:stCondLst>
                                                <p:cond delay="0"/>
                                              </p:stCondLst>
                                            </p:cTn>
                                            <p:tgtEl>
                                              <p:spTgt spid="249"/>
                                            </p:tgtEl>
                                            <p:attrNameLst>
                                              <p:attrName>style.visibility</p:attrName>
                                            </p:attrNameLst>
                                          </p:cBhvr>
                                          <p:to>
                                            <p:strVal val="visible"/>
                                          </p:to>
                                        </p:set>
                                        <p:animEffect transition="in" filter="wipe(up)">
                                          <p:cBhvr>
                                            <p:cTn id="56" dur="16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248" grpId="0"/>
          <p:bldP spid="248" grpId="1"/>
          <p:bldP spid="249" grpId="0"/>
          <p:bldP spid="251" grpId="0"/>
          <p:bldP spid="251" grpId="1"/>
          <p:bldP spid="140" grpId="0" animBg="1"/>
          <p:bldP spid="141" grpId="0" animBg="1"/>
          <p:bldP spid="14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500" fill="hold"/>
                                            <p:tgtEl>
                                              <p:spTgt spid="142"/>
                                            </p:tgtEl>
                                            <p:attrNameLst>
                                              <p:attrName>ppt_x</p:attrName>
                                            </p:attrNameLst>
                                          </p:cBhvr>
                                          <p:tavLst>
                                            <p:tav tm="0">
                                              <p:val>
                                                <p:strVal val="#ppt_x"/>
                                              </p:val>
                                            </p:tav>
                                            <p:tav tm="100000">
                                              <p:val>
                                                <p:strVal val="#ppt_x"/>
                                              </p:val>
                                            </p:tav>
                                          </p:tavLst>
                                        </p:anim>
                                        <p:anim calcmode="lin" valueType="num">
                                          <p:cBhvr additive="base">
                                            <p:cTn id="8" dur="500" fill="hold"/>
                                            <p:tgtEl>
                                              <p:spTgt spid="14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140"/>
                                            </p:tgtEl>
                                            <p:attrNameLst>
                                              <p:attrName>style.visibility</p:attrName>
                                            </p:attrNameLst>
                                          </p:cBhvr>
                                          <p:to>
                                            <p:strVal val="visible"/>
                                          </p:to>
                                        </p:set>
                                        <p:anim calcmode="lin" valueType="num">
                                          <p:cBhvr additive="base">
                                            <p:cTn id="11" dur="500" fill="hold"/>
                                            <p:tgtEl>
                                              <p:spTgt spid="140"/>
                                            </p:tgtEl>
                                            <p:attrNameLst>
                                              <p:attrName>ppt_x</p:attrName>
                                            </p:attrNameLst>
                                          </p:cBhvr>
                                          <p:tavLst>
                                            <p:tav tm="0">
                                              <p:val>
                                                <p:strVal val="#ppt_x"/>
                                              </p:val>
                                            </p:tav>
                                            <p:tav tm="100000">
                                              <p:val>
                                                <p:strVal val="#ppt_x"/>
                                              </p:val>
                                            </p:tav>
                                          </p:tavLst>
                                        </p:anim>
                                        <p:anim calcmode="lin" valueType="num">
                                          <p:cBhvr additive="base">
                                            <p:cTn id="12" dur="500" fill="hold"/>
                                            <p:tgtEl>
                                              <p:spTgt spid="14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41"/>
                                            </p:tgtEl>
                                            <p:attrNameLst>
                                              <p:attrName>style.visibility</p:attrName>
                                            </p:attrNameLst>
                                          </p:cBhvr>
                                          <p:to>
                                            <p:strVal val="visible"/>
                                          </p:to>
                                        </p:set>
                                        <p:anim calcmode="lin" valueType="num">
                                          <p:cBhvr additive="base">
                                            <p:cTn id="15" dur="500" fill="hold"/>
                                            <p:tgtEl>
                                              <p:spTgt spid="141"/>
                                            </p:tgtEl>
                                            <p:attrNameLst>
                                              <p:attrName>ppt_x</p:attrName>
                                            </p:attrNameLst>
                                          </p:cBhvr>
                                          <p:tavLst>
                                            <p:tav tm="0">
                                              <p:val>
                                                <p:strVal val="#ppt_x"/>
                                              </p:val>
                                            </p:tav>
                                            <p:tav tm="100000">
                                              <p:val>
                                                <p:strVal val="#ppt_x"/>
                                              </p:val>
                                            </p:tav>
                                          </p:tavLst>
                                        </p:anim>
                                        <p:anim calcmode="lin" valueType="num">
                                          <p:cBhvr additive="base">
                                            <p:cTn id="16" dur="500" fill="hold"/>
                                            <p:tgtEl>
                                              <p:spTgt spid="141"/>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fill="hold"/>
                                            <p:tgtEl>
                                              <p:spTgt spid="85"/>
                                            </p:tgtEl>
                                            <p:attrNameLst>
                                              <p:attrName>ppt_x</p:attrName>
                                            </p:attrNameLst>
                                          </p:cBhvr>
                                          <p:tavLst>
                                            <p:tav tm="0">
                                              <p:val>
                                                <p:strVal val="0-#ppt_w/2"/>
                                              </p:val>
                                            </p:tav>
                                            <p:tav tm="100000">
                                              <p:val>
                                                <p:strVal val="#ppt_x"/>
                                              </p:val>
                                            </p:tav>
                                          </p:tavLst>
                                        </p:anim>
                                        <p:anim calcmode="lin" valueType="num">
                                          <p:cBhvr additive="base">
                                            <p:cTn id="20" dur="500" fill="hold"/>
                                            <p:tgtEl>
                                              <p:spTgt spid="8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48"/>
                                            </p:tgtEl>
                                            <p:attrNameLst>
                                              <p:attrName>style.visibility</p:attrName>
                                            </p:attrNameLst>
                                          </p:cBhvr>
                                          <p:to>
                                            <p:strVal val="visible"/>
                                          </p:to>
                                        </p:set>
                                        <p:animEffect transition="in" filter="wipe(up)">
                                          <p:cBhvr>
                                            <p:cTn id="29" dur="2000"/>
                                            <p:tgtEl>
                                              <p:spTgt spid="248"/>
                                            </p:tgtEl>
                                          </p:cBhvr>
                                        </p:animEffect>
                                      </p:childTnLst>
                                    </p:cTn>
                                  </p:par>
                                  <p:par>
                                    <p:cTn id="30" presetID="42" presetClass="entr" presetSubtype="0" fill="hold" grpId="1" nodeType="withEffect">
                                      <p:stCondLst>
                                        <p:cond delay="0"/>
                                      </p:stCondLst>
                                      <p:childTnLst>
                                        <p:set>
                                          <p:cBhvr>
                                            <p:cTn id="31" dur="1" fill="hold">
                                              <p:stCondLst>
                                                <p:cond delay="0"/>
                                              </p:stCondLst>
                                            </p:cTn>
                                            <p:tgtEl>
                                              <p:spTgt spid="248"/>
                                            </p:tgtEl>
                                            <p:attrNameLst>
                                              <p:attrName>style.visibility</p:attrName>
                                            </p:attrNameLst>
                                          </p:cBhvr>
                                          <p:to>
                                            <p:strVal val="visible"/>
                                          </p:to>
                                        </p:set>
                                        <p:animEffect transition="in" filter="fade">
                                          <p:cBhvr>
                                            <p:cTn id="32" dur="1000"/>
                                            <p:tgtEl>
                                              <p:spTgt spid="248"/>
                                            </p:tgtEl>
                                          </p:cBhvr>
                                        </p:animEffect>
                                        <p:anim calcmode="lin" valueType="num">
                                          <p:cBhvr>
                                            <p:cTn id="33" dur="1000" fill="hold"/>
                                            <p:tgtEl>
                                              <p:spTgt spid="248"/>
                                            </p:tgtEl>
                                            <p:attrNameLst>
                                              <p:attrName>ppt_x</p:attrName>
                                            </p:attrNameLst>
                                          </p:cBhvr>
                                          <p:tavLst>
                                            <p:tav tm="0">
                                              <p:val>
                                                <p:strVal val="#ppt_x"/>
                                              </p:val>
                                            </p:tav>
                                            <p:tav tm="100000">
                                              <p:val>
                                                <p:strVal val="#ppt_x"/>
                                              </p:val>
                                            </p:tav>
                                          </p:tavLst>
                                        </p:anim>
                                        <p:anim calcmode="lin" valueType="num">
                                          <p:cBhvr>
                                            <p:cTn id="34" dur="1000" fill="hold"/>
                                            <p:tgtEl>
                                              <p:spTgt spid="248"/>
                                            </p:tgtEl>
                                            <p:attrNameLst>
                                              <p:attrName>ppt_y</p:attrName>
                                            </p:attrNameLst>
                                          </p:cBhvr>
                                          <p:tavLst>
                                            <p:tav tm="0">
                                              <p:val>
                                                <p:strVal val="#ppt_y+.1"/>
                                              </p:val>
                                            </p:tav>
                                            <p:tav tm="100000">
                                              <p:val>
                                                <p:strVal val="#ppt_y"/>
                                              </p:val>
                                            </p:tav>
                                          </p:tavLst>
                                        </p:anim>
                                      </p:childTnLst>
                                    </p:cTn>
                                  </p:par>
                                  <p:par>
                                    <p:cTn id="35" presetID="22" presetClass="entr" presetSubtype="2"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Effect transition="in" filter="wipe(right)">
                                          <p:cBhvr>
                                            <p:cTn id="37" dur="500"/>
                                            <p:tgtEl>
                                              <p:spTgt spid="247"/>
                                            </p:tgtEl>
                                          </p:cBhvr>
                                        </p:animEffect>
                                      </p:childTnLst>
                                    </p:cTn>
                                  </p:par>
                                  <p:par>
                                    <p:cTn id="38" presetID="22" presetClass="entr" presetSubtype="1" fill="hold" grpId="0" nodeType="withEffect">
                                      <p:stCondLst>
                                        <p:cond delay="1000"/>
                                      </p:stCondLst>
                                      <p:iterate type="lt">
                                        <p:tmPct val="981"/>
                                      </p:iterate>
                                      <p:childTnLst>
                                        <p:set>
                                          <p:cBhvr>
                                            <p:cTn id="39" dur="1" fill="hold">
                                              <p:stCondLst>
                                                <p:cond delay="0"/>
                                              </p:stCondLst>
                                            </p:cTn>
                                            <p:tgtEl>
                                              <p:spTgt spid="246"/>
                                            </p:tgtEl>
                                            <p:attrNameLst>
                                              <p:attrName>style.visibility</p:attrName>
                                            </p:attrNameLst>
                                          </p:cBhvr>
                                          <p:to>
                                            <p:strVal val="visible"/>
                                          </p:to>
                                        </p:set>
                                        <p:animEffect transition="in" filter="wipe(up)">
                                          <p:cBhvr>
                                            <p:cTn id="40" dur="1600"/>
                                            <p:tgtEl>
                                              <p:spTgt spid="2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51"/>
                                            </p:tgtEl>
                                            <p:attrNameLst>
                                              <p:attrName>style.visibility</p:attrName>
                                            </p:attrNameLst>
                                          </p:cBhvr>
                                          <p:to>
                                            <p:strVal val="visible"/>
                                          </p:to>
                                        </p:set>
                                        <p:animEffect transition="in" filter="wipe(up)">
                                          <p:cBhvr>
                                            <p:cTn id="45" dur="2000"/>
                                            <p:tgtEl>
                                              <p:spTgt spid="251"/>
                                            </p:tgtEl>
                                          </p:cBhvr>
                                        </p:animEffect>
                                      </p:childTnLst>
                                    </p:cTn>
                                  </p:par>
                                  <p:par>
                                    <p:cTn id="46" presetID="42" presetClass="entr" presetSubtype="0" fill="hold" grpId="1" nodeType="withEffect">
                                      <p:stCondLst>
                                        <p:cond delay="0"/>
                                      </p:stCondLst>
                                      <p:childTnLst>
                                        <p:set>
                                          <p:cBhvr>
                                            <p:cTn id="47" dur="1" fill="hold">
                                              <p:stCondLst>
                                                <p:cond delay="0"/>
                                              </p:stCondLst>
                                            </p:cTn>
                                            <p:tgtEl>
                                              <p:spTgt spid="251"/>
                                            </p:tgtEl>
                                            <p:attrNameLst>
                                              <p:attrName>style.visibility</p:attrName>
                                            </p:attrNameLst>
                                          </p:cBhvr>
                                          <p:to>
                                            <p:strVal val="visible"/>
                                          </p:to>
                                        </p:set>
                                        <p:animEffect transition="in" filter="fade">
                                          <p:cBhvr>
                                            <p:cTn id="48" dur="1000"/>
                                            <p:tgtEl>
                                              <p:spTgt spid="251"/>
                                            </p:tgtEl>
                                          </p:cBhvr>
                                        </p:animEffect>
                                        <p:anim calcmode="lin" valueType="num">
                                          <p:cBhvr>
                                            <p:cTn id="49" dur="1000" fill="hold"/>
                                            <p:tgtEl>
                                              <p:spTgt spid="251"/>
                                            </p:tgtEl>
                                            <p:attrNameLst>
                                              <p:attrName>ppt_x</p:attrName>
                                            </p:attrNameLst>
                                          </p:cBhvr>
                                          <p:tavLst>
                                            <p:tav tm="0">
                                              <p:val>
                                                <p:strVal val="#ppt_x"/>
                                              </p:val>
                                            </p:tav>
                                            <p:tav tm="100000">
                                              <p:val>
                                                <p:strVal val="#ppt_x"/>
                                              </p:val>
                                            </p:tav>
                                          </p:tavLst>
                                        </p:anim>
                                        <p:anim calcmode="lin" valueType="num">
                                          <p:cBhvr>
                                            <p:cTn id="50" dur="1000" fill="hold"/>
                                            <p:tgtEl>
                                              <p:spTgt spid="251"/>
                                            </p:tgtEl>
                                            <p:attrNameLst>
                                              <p:attrName>ppt_y</p:attrName>
                                            </p:attrNameLst>
                                          </p:cBhvr>
                                          <p:tavLst>
                                            <p:tav tm="0">
                                              <p:val>
                                                <p:strVal val="#ppt_y+.1"/>
                                              </p:val>
                                            </p:tav>
                                            <p:tav tm="100000">
                                              <p:val>
                                                <p:strVal val="#ppt_y"/>
                                              </p:val>
                                            </p:tav>
                                          </p:tavLst>
                                        </p:anim>
                                      </p:childTnLst>
                                    </p:cTn>
                                  </p:par>
                                  <p:par>
                                    <p:cTn id="51" presetID="22" presetClass="entr" presetSubtype="2" fill="hold" nodeType="withEffect">
                                      <p:stCondLst>
                                        <p:cond delay="0"/>
                                      </p:stCondLst>
                                      <p:childTnLst>
                                        <p:set>
                                          <p:cBhvr>
                                            <p:cTn id="52" dur="1" fill="hold">
                                              <p:stCondLst>
                                                <p:cond delay="0"/>
                                              </p:stCondLst>
                                            </p:cTn>
                                            <p:tgtEl>
                                              <p:spTgt spid="250"/>
                                            </p:tgtEl>
                                            <p:attrNameLst>
                                              <p:attrName>style.visibility</p:attrName>
                                            </p:attrNameLst>
                                          </p:cBhvr>
                                          <p:to>
                                            <p:strVal val="visible"/>
                                          </p:to>
                                        </p:set>
                                        <p:animEffect transition="in" filter="wipe(right)">
                                          <p:cBhvr>
                                            <p:cTn id="53" dur="500"/>
                                            <p:tgtEl>
                                              <p:spTgt spid="250"/>
                                            </p:tgtEl>
                                          </p:cBhvr>
                                        </p:animEffect>
                                      </p:childTnLst>
                                    </p:cTn>
                                  </p:par>
                                  <p:par>
                                    <p:cTn id="54" presetID="22" presetClass="entr" presetSubtype="1" fill="hold" grpId="0" nodeType="withEffect">
                                      <p:stCondLst>
                                        <p:cond delay="1000"/>
                                      </p:stCondLst>
                                      <p:iterate type="lt">
                                        <p:tmPct val="981"/>
                                      </p:iterate>
                                      <p:childTnLst>
                                        <p:set>
                                          <p:cBhvr>
                                            <p:cTn id="55" dur="1" fill="hold">
                                              <p:stCondLst>
                                                <p:cond delay="0"/>
                                              </p:stCondLst>
                                            </p:cTn>
                                            <p:tgtEl>
                                              <p:spTgt spid="249"/>
                                            </p:tgtEl>
                                            <p:attrNameLst>
                                              <p:attrName>style.visibility</p:attrName>
                                            </p:attrNameLst>
                                          </p:cBhvr>
                                          <p:to>
                                            <p:strVal val="visible"/>
                                          </p:to>
                                        </p:set>
                                        <p:animEffect transition="in" filter="wipe(up)">
                                          <p:cBhvr>
                                            <p:cTn id="56" dur="16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248" grpId="0"/>
          <p:bldP spid="248" grpId="1"/>
          <p:bldP spid="249" grpId="0"/>
          <p:bldP spid="251" grpId="0"/>
          <p:bldP spid="251" grpId="1"/>
          <p:bldP spid="140" grpId="0" animBg="1"/>
          <p:bldP spid="141" grpId="0" animBg="1"/>
          <p:bldP spid="142"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41"/>
          <p:cNvSpPr/>
          <p:nvPr/>
        </p:nvSpPr>
        <p:spPr>
          <a:xfrm>
            <a:off x="10764396" y="541589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椭圆 42"/>
          <p:cNvSpPr/>
          <p:nvPr/>
        </p:nvSpPr>
        <p:spPr>
          <a:xfrm>
            <a:off x="8227361" y="575242"/>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椭圆 43"/>
          <p:cNvSpPr/>
          <p:nvPr/>
        </p:nvSpPr>
        <p:spPr>
          <a:xfrm>
            <a:off x="4950396" y="633696"/>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椭圆 44"/>
          <p:cNvSpPr/>
          <p:nvPr/>
        </p:nvSpPr>
        <p:spPr>
          <a:xfrm>
            <a:off x="6138211" y="260648"/>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椭圆 45"/>
          <p:cNvSpPr/>
          <p:nvPr/>
        </p:nvSpPr>
        <p:spPr>
          <a:xfrm>
            <a:off x="11320925" y="93894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椭圆 46"/>
          <p:cNvSpPr/>
          <p:nvPr/>
        </p:nvSpPr>
        <p:spPr>
          <a:xfrm>
            <a:off x="3483577" y="365025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a:off x="9336360" y="5661248"/>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椭圆 48"/>
          <p:cNvSpPr/>
          <p:nvPr/>
        </p:nvSpPr>
        <p:spPr>
          <a:xfrm>
            <a:off x="767124" y="4808520"/>
            <a:ext cx="50836" cy="50836"/>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8520499" y="6501732"/>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50"/>
          <p:cNvSpPr/>
          <p:nvPr/>
        </p:nvSpPr>
        <p:spPr>
          <a:xfrm>
            <a:off x="11698053" y="169638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51"/>
          <p:cNvSpPr/>
          <p:nvPr/>
        </p:nvSpPr>
        <p:spPr>
          <a:xfrm>
            <a:off x="2453897" y="4750066"/>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椭圆 52"/>
          <p:cNvSpPr/>
          <p:nvPr/>
        </p:nvSpPr>
        <p:spPr>
          <a:xfrm>
            <a:off x="12123812" y="85235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椭圆 53"/>
          <p:cNvSpPr/>
          <p:nvPr/>
        </p:nvSpPr>
        <p:spPr>
          <a:xfrm>
            <a:off x="3647728" y="5949280"/>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 name="椭圆 56"/>
          <p:cNvSpPr/>
          <p:nvPr/>
        </p:nvSpPr>
        <p:spPr>
          <a:xfrm>
            <a:off x="737897" y="6208695"/>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椭圆 57"/>
          <p:cNvSpPr/>
          <p:nvPr/>
        </p:nvSpPr>
        <p:spPr>
          <a:xfrm>
            <a:off x="2522232" y="2348880"/>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a:off x="5735960" y="6381328"/>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椭圆 59"/>
          <p:cNvSpPr/>
          <p:nvPr/>
        </p:nvSpPr>
        <p:spPr>
          <a:xfrm>
            <a:off x="8636613" y="183412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椭圆 60"/>
          <p:cNvSpPr/>
          <p:nvPr/>
        </p:nvSpPr>
        <p:spPr>
          <a:xfrm>
            <a:off x="3935760" y="1146581"/>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椭圆 61"/>
          <p:cNvSpPr/>
          <p:nvPr/>
        </p:nvSpPr>
        <p:spPr>
          <a:xfrm>
            <a:off x="490097" y="515766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3" name="椭圆 62"/>
          <p:cNvSpPr/>
          <p:nvPr/>
        </p:nvSpPr>
        <p:spPr>
          <a:xfrm>
            <a:off x="7152620" y="173843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4" name="椭圆 63"/>
          <p:cNvSpPr/>
          <p:nvPr/>
        </p:nvSpPr>
        <p:spPr>
          <a:xfrm>
            <a:off x="12696918" y="185448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椭圆 64"/>
          <p:cNvSpPr/>
          <p:nvPr/>
        </p:nvSpPr>
        <p:spPr>
          <a:xfrm>
            <a:off x="12758297" y="335312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3450375" y="1508809"/>
            <a:ext cx="2335161" cy="3154710"/>
          </a:xfrm>
          <a:prstGeom prst="rect">
            <a:avLst/>
          </a:prstGeom>
          <a:noFill/>
        </p:spPr>
        <p:txBody>
          <a:bodyPr wrap="square" rtlCol="0">
            <a:spAutoFit/>
          </a:bodyPr>
          <a:lstStyle/>
          <a:p>
            <a:pPr algn="ctr"/>
            <a:r>
              <a:rPr lang="en-US" altLang="zh-CN" sz="19900" b="1" dirty="0">
                <a:solidFill>
                  <a:srgbClr val="2AF560"/>
                </a:solidFill>
                <a:latin typeface="Aroly" pitchFamily="2" charset="0"/>
              </a:rPr>
              <a:t>3  </a:t>
            </a:r>
            <a:endParaRPr lang="zh-CN" altLang="en-US" sz="6600" b="1" dirty="0">
              <a:solidFill>
                <a:srgbClr val="2AF560"/>
              </a:solidFill>
              <a:latin typeface="Aroly" pitchFamily="2" charset="0"/>
            </a:endParaRPr>
          </a:p>
        </p:txBody>
      </p:sp>
      <p:sp>
        <p:nvSpPr>
          <p:cNvPr id="6" name="文本框 5"/>
          <p:cNvSpPr txBox="1"/>
          <p:nvPr/>
        </p:nvSpPr>
        <p:spPr>
          <a:xfrm>
            <a:off x="5337407" y="2798123"/>
            <a:ext cx="1778198" cy="584775"/>
          </a:xfrm>
          <a:prstGeom prst="rect">
            <a:avLst/>
          </a:prstGeom>
          <a:noFill/>
        </p:spPr>
        <p:txBody>
          <a:bodyPr wrap="square" rtlCol="0">
            <a:spAutoFit/>
          </a:bodyPr>
          <a:lstStyle/>
          <a:p>
            <a:r>
              <a:rPr lang="en-US" altLang="zh-CN" sz="3200" dirty="0">
                <a:solidFill>
                  <a:srgbClr val="17775D"/>
                </a:solidFill>
              </a:rPr>
              <a:t>PART</a:t>
            </a:r>
            <a:endParaRPr lang="en-US" altLang="zh-CN" sz="3200" dirty="0">
              <a:solidFill>
                <a:srgbClr val="17775D"/>
              </a:solidFill>
            </a:endParaRPr>
          </a:p>
        </p:txBody>
      </p:sp>
      <p:sp>
        <p:nvSpPr>
          <p:cNvPr id="7" name="等腰三角形 6"/>
          <p:cNvSpPr/>
          <p:nvPr/>
        </p:nvSpPr>
        <p:spPr>
          <a:xfrm rot="5400000">
            <a:off x="6413466" y="2946748"/>
            <a:ext cx="306907" cy="261768"/>
          </a:xfrm>
          <a:prstGeom prst="triangle">
            <a:avLst/>
          </a:prstGeom>
          <a:solidFill>
            <a:srgbClr val="2AF560"/>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0" name="矩形 9"/>
          <p:cNvSpPr/>
          <p:nvPr/>
        </p:nvSpPr>
        <p:spPr>
          <a:xfrm>
            <a:off x="5309670" y="3142423"/>
            <a:ext cx="3210829" cy="1015663"/>
          </a:xfrm>
          <a:prstGeom prst="rect">
            <a:avLst/>
          </a:prstGeom>
        </p:spPr>
        <p:txBody>
          <a:bodyPr wrap="square">
            <a:spAutoFit/>
          </a:bodyPr>
          <a:lstStyle/>
          <a:p>
            <a:pPr lvl="0"/>
            <a:r>
              <a:rPr lang="en-US" altLang="zh-CN" sz="6000" dirty="0">
                <a:solidFill>
                  <a:srgbClr val="17775D"/>
                </a:solidFill>
                <a:latin typeface="方正兰亭超细黑简体" panose="02000000000000000000" pitchFamily="2" charset="-122"/>
              </a:rPr>
              <a:t>THREE</a:t>
            </a:r>
            <a:endParaRPr lang="zh-CN" altLang="en-US" sz="6000" dirty="0">
              <a:solidFill>
                <a:srgbClr val="17775D"/>
              </a:solidFill>
              <a:latin typeface="方正兰亭超细黑简体" panose="02000000000000000000" pitchFamily="2" charset="-122"/>
            </a:endParaRPr>
          </a:p>
        </p:txBody>
      </p:sp>
      <p:cxnSp>
        <p:nvCxnSpPr>
          <p:cNvPr id="214" name="直接连接符 213"/>
          <p:cNvCxnSpPr/>
          <p:nvPr/>
        </p:nvCxnSpPr>
        <p:spPr>
          <a:xfrm flipV="1">
            <a:off x="5370969" y="2944442"/>
            <a:ext cx="0" cy="957518"/>
          </a:xfrm>
          <a:prstGeom prst="line">
            <a:avLst/>
          </a:prstGeom>
          <a:ln w="19050">
            <a:solidFill>
              <a:srgbClr val="2AF5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2" name="等腰三角形 111"/>
          <p:cNvSpPr/>
          <p:nvPr/>
        </p:nvSpPr>
        <p:spPr>
          <a:xfrm rot="5400000">
            <a:off x="-182197" y="1219200"/>
            <a:ext cx="2062480" cy="1778000"/>
          </a:xfrm>
          <a:prstGeom prst="triangle">
            <a:avLst/>
          </a:prstGeom>
          <a:noFill/>
          <a:ln>
            <a:solidFill>
              <a:srgbClr val="C4DC04"/>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13" name="等腰三角形 112"/>
          <p:cNvSpPr/>
          <p:nvPr/>
        </p:nvSpPr>
        <p:spPr>
          <a:xfrm rot="5400000">
            <a:off x="-248520" y="2078834"/>
            <a:ext cx="3024158" cy="2607032"/>
          </a:xfrm>
          <a:prstGeom prst="triangle">
            <a:avLst/>
          </a:prstGeom>
          <a:noFill/>
          <a:ln>
            <a:solidFill>
              <a:srgbClr val="335B9B"/>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14" name="等腰三角形 113"/>
          <p:cNvSpPr/>
          <p:nvPr/>
        </p:nvSpPr>
        <p:spPr>
          <a:xfrm rot="5400000">
            <a:off x="-157273" y="4017467"/>
            <a:ext cx="1744652" cy="1504010"/>
          </a:xfrm>
          <a:prstGeom prst="triangle">
            <a:avLst/>
          </a:prstGeom>
          <a:noFill/>
          <a:ln>
            <a:solidFill>
              <a:srgbClr val="146851"/>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15" name="等腰三角形 114"/>
          <p:cNvSpPr/>
          <p:nvPr/>
        </p:nvSpPr>
        <p:spPr>
          <a:xfrm rot="16200000" flipH="1">
            <a:off x="10307585" y="1288821"/>
            <a:ext cx="2062480" cy="1778000"/>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16" name="等腰三角形 115"/>
          <p:cNvSpPr/>
          <p:nvPr/>
        </p:nvSpPr>
        <p:spPr>
          <a:xfrm rot="16200000" flipH="1">
            <a:off x="9412230" y="2148455"/>
            <a:ext cx="3024158" cy="26070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17" name="等腰三角形 116"/>
          <p:cNvSpPr/>
          <p:nvPr/>
        </p:nvSpPr>
        <p:spPr>
          <a:xfrm rot="16200000" flipH="1">
            <a:off x="10600489" y="4087088"/>
            <a:ext cx="1744652" cy="150401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37" name="文本框 36"/>
          <p:cNvSpPr txBox="1"/>
          <p:nvPr/>
        </p:nvSpPr>
        <p:spPr>
          <a:xfrm>
            <a:off x="2739687" y="4138220"/>
            <a:ext cx="6712626" cy="523220"/>
          </a:xfrm>
          <a:prstGeom prst="rect">
            <a:avLst/>
          </a:prstGeom>
          <a:noFill/>
        </p:spPr>
        <p:txBody>
          <a:bodyPr wrap="square" rtlCol="0">
            <a:spAutoFit/>
          </a:bodyPr>
          <a:lstStyle/>
          <a:p>
            <a:pPr algn="ctr"/>
            <a:r>
              <a:rPr lang="en-US" altLang="zh-CN" sz="1400" dirty="0">
                <a:solidFill>
                  <a:schemeClr val="bg1"/>
                </a:solidFill>
                <a:latin typeface="微软雅黑 Light" panose="020B0502040204020203" pitchFamily="34" charset="-122"/>
                <a:ea typeface="微软雅黑 Light" panose="020B0502040204020203" pitchFamily="34" charset="-122"/>
              </a:rPr>
              <a:t>When you are old and grey and full of sleep And nodding by the fire take down this book</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sp>
        <p:nvSpPr>
          <p:cNvPr id="38" name="椭圆 37"/>
          <p:cNvSpPr/>
          <p:nvPr/>
        </p:nvSpPr>
        <p:spPr>
          <a:xfrm>
            <a:off x="7752184" y="4797152"/>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14:bounceEnd="54000">
                                          <p:cBhvr additive="base">
                                            <p:cTn id="7" dur="500" fill="hold"/>
                                            <p:tgtEl>
                                              <p:spTgt spid="112"/>
                                            </p:tgtEl>
                                            <p:attrNameLst>
                                              <p:attrName>ppt_x</p:attrName>
                                            </p:attrNameLst>
                                          </p:cBhvr>
                                          <p:tavLst>
                                            <p:tav tm="0">
                                              <p:val>
                                                <p:strVal val="0-#ppt_w/2"/>
                                              </p:val>
                                            </p:tav>
                                            <p:tav tm="100000">
                                              <p:val>
                                                <p:strVal val="#ppt_x"/>
                                              </p:val>
                                            </p:tav>
                                          </p:tavLst>
                                        </p:anim>
                                        <p:anim calcmode="lin" valueType="num" p14:bounceEnd="54000">
                                          <p:cBhvr additive="base">
                                            <p:cTn id="8" dur="500" fill="hold"/>
                                            <p:tgtEl>
                                              <p:spTgt spid="1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4000">
                                      <p:stCondLst>
                                        <p:cond delay="300"/>
                                      </p:stCondLst>
                                      <p:childTnLst>
                                        <p:set>
                                          <p:cBhvr>
                                            <p:cTn id="10" dur="1" fill="hold">
                                              <p:stCondLst>
                                                <p:cond delay="0"/>
                                              </p:stCondLst>
                                            </p:cTn>
                                            <p:tgtEl>
                                              <p:spTgt spid="113"/>
                                            </p:tgtEl>
                                            <p:attrNameLst>
                                              <p:attrName>style.visibility</p:attrName>
                                            </p:attrNameLst>
                                          </p:cBhvr>
                                          <p:to>
                                            <p:strVal val="visible"/>
                                          </p:to>
                                        </p:set>
                                        <p:anim calcmode="lin" valueType="num" p14:bounceEnd="54000">
                                          <p:cBhvr additive="base">
                                            <p:cTn id="11" dur="500" fill="hold"/>
                                            <p:tgtEl>
                                              <p:spTgt spid="113"/>
                                            </p:tgtEl>
                                            <p:attrNameLst>
                                              <p:attrName>ppt_x</p:attrName>
                                            </p:attrNameLst>
                                          </p:cBhvr>
                                          <p:tavLst>
                                            <p:tav tm="0">
                                              <p:val>
                                                <p:strVal val="0-#ppt_w/2"/>
                                              </p:val>
                                            </p:tav>
                                            <p:tav tm="100000">
                                              <p:val>
                                                <p:strVal val="#ppt_x"/>
                                              </p:val>
                                            </p:tav>
                                          </p:tavLst>
                                        </p:anim>
                                        <p:anim calcmode="lin" valueType="num" p14:bounceEnd="54000">
                                          <p:cBhvr additive="base">
                                            <p:cTn id="12" dur="500" fill="hold"/>
                                            <p:tgtEl>
                                              <p:spTgt spid="1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54000">
                                      <p:stCondLst>
                                        <p:cond delay="100"/>
                                      </p:stCondLst>
                                      <p:childTnLst>
                                        <p:set>
                                          <p:cBhvr>
                                            <p:cTn id="14" dur="1" fill="hold">
                                              <p:stCondLst>
                                                <p:cond delay="0"/>
                                              </p:stCondLst>
                                            </p:cTn>
                                            <p:tgtEl>
                                              <p:spTgt spid="114"/>
                                            </p:tgtEl>
                                            <p:attrNameLst>
                                              <p:attrName>style.visibility</p:attrName>
                                            </p:attrNameLst>
                                          </p:cBhvr>
                                          <p:to>
                                            <p:strVal val="visible"/>
                                          </p:to>
                                        </p:set>
                                        <p:anim calcmode="lin" valueType="num" p14:bounceEnd="54000">
                                          <p:cBhvr additive="base">
                                            <p:cTn id="15" dur="500" fill="hold"/>
                                            <p:tgtEl>
                                              <p:spTgt spid="114"/>
                                            </p:tgtEl>
                                            <p:attrNameLst>
                                              <p:attrName>ppt_x</p:attrName>
                                            </p:attrNameLst>
                                          </p:cBhvr>
                                          <p:tavLst>
                                            <p:tav tm="0">
                                              <p:val>
                                                <p:strVal val="0-#ppt_w/2"/>
                                              </p:val>
                                            </p:tav>
                                            <p:tav tm="100000">
                                              <p:val>
                                                <p:strVal val="#ppt_x"/>
                                              </p:val>
                                            </p:tav>
                                          </p:tavLst>
                                        </p:anim>
                                        <p:anim calcmode="lin" valueType="num" p14:bounceEnd="54000">
                                          <p:cBhvr additive="base">
                                            <p:cTn id="16" dur="500" fill="hold"/>
                                            <p:tgtEl>
                                              <p:spTgt spid="1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80000">
                                      <p:stCondLst>
                                        <p:cond delay="400"/>
                                      </p:stCondLst>
                                      <p:childTnLst>
                                        <p:set>
                                          <p:cBhvr>
                                            <p:cTn id="18" dur="1" fill="hold">
                                              <p:stCondLst>
                                                <p:cond delay="0"/>
                                              </p:stCondLst>
                                            </p:cTn>
                                            <p:tgtEl>
                                              <p:spTgt spid="116"/>
                                            </p:tgtEl>
                                            <p:attrNameLst>
                                              <p:attrName>style.visibility</p:attrName>
                                            </p:attrNameLst>
                                          </p:cBhvr>
                                          <p:to>
                                            <p:strVal val="visible"/>
                                          </p:to>
                                        </p:set>
                                        <p:anim calcmode="lin" valueType="num" p14:bounceEnd="80000">
                                          <p:cBhvr additive="base">
                                            <p:cTn id="19" dur="500" fill="hold"/>
                                            <p:tgtEl>
                                              <p:spTgt spid="116"/>
                                            </p:tgtEl>
                                            <p:attrNameLst>
                                              <p:attrName>ppt_x</p:attrName>
                                            </p:attrNameLst>
                                          </p:cBhvr>
                                          <p:tavLst>
                                            <p:tav tm="0">
                                              <p:val>
                                                <p:strVal val="1+#ppt_w/2"/>
                                              </p:val>
                                            </p:tav>
                                            <p:tav tm="100000">
                                              <p:val>
                                                <p:strVal val="#ppt_x"/>
                                              </p:val>
                                            </p:tav>
                                          </p:tavLst>
                                        </p:anim>
                                        <p:anim calcmode="lin" valueType="num" p14:bounceEnd="80000">
                                          <p:cBhvr additive="base">
                                            <p:cTn id="20" dur="50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80000">
                                      <p:stCondLst>
                                        <p:cond delay="300"/>
                                      </p:stCondLst>
                                      <p:childTnLst>
                                        <p:set>
                                          <p:cBhvr>
                                            <p:cTn id="22" dur="1" fill="hold">
                                              <p:stCondLst>
                                                <p:cond delay="0"/>
                                              </p:stCondLst>
                                            </p:cTn>
                                            <p:tgtEl>
                                              <p:spTgt spid="117"/>
                                            </p:tgtEl>
                                            <p:attrNameLst>
                                              <p:attrName>style.visibility</p:attrName>
                                            </p:attrNameLst>
                                          </p:cBhvr>
                                          <p:to>
                                            <p:strVal val="visible"/>
                                          </p:to>
                                        </p:set>
                                        <p:anim calcmode="lin" valueType="num" p14:bounceEnd="80000">
                                          <p:cBhvr additive="base">
                                            <p:cTn id="23" dur="500" fill="hold"/>
                                            <p:tgtEl>
                                              <p:spTgt spid="117"/>
                                            </p:tgtEl>
                                            <p:attrNameLst>
                                              <p:attrName>ppt_x</p:attrName>
                                            </p:attrNameLst>
                                          </p:cBhvr>
                                          <p:tavLst>
                                            <p:tav tm="0">
                                              <p:val>
                                                <p:strVal val="1+#ppt_w/2"/>
                                              </p:val>
                                            </p:tav>
                                            <p:tav tm="100000">
                                              <p:val>
                                                <p:strVal val="#ppt_x"/>
                                              </p:val>
                                            </p:tav>
                                          </p:tavLst>
                                        </p:anim>
                                        <p:anim calcmode="lin" valueType="num" p14:bounceEnd="80000">
                                          <p:cBhvr additive="base">
                                            <p:cTn id="24" dur="500" fill="hold"/>
                                            <p:tgtEl>
                                              <p:spTgt spid="11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80000">
                                      <p:stCondLst>
                                        <p:cond delay="100"/>
                                      </p:stCondLst>
                                      <p:childTnLst>
                                        <p:set>
                                          <p:cBhvr>
                                            <p:cTn id="26" dur="1" fill="hold">
                                              <p:stCondLst>
                                                <p:cond delay="0"/>
                                              </p:stCondLst>
                                            </p:cTn>
                                            <p:tgtEl>
                                              <p:spTgt spid="115"/>
                                            </p:tgtEl>
                                            <p:attrNameLst>
                                              <p:attrName>style.visibility</p:attrName>
                                            </p:attrNameLst>
                                          </p:cBhvr>
                                          <p:to>
                                            <p:strVal val="visible"/>
                                          </p:to>
                                        </p:set>
                                        <p:anim calcmode="lin" valueType="num" p14:bounceEnd="80000">
                                          <p:cBhvr additive="base">
                                            <p:cTn id="27" dur="500" fill="hold"/>
                                            <p:tgtEl>
                                              <p:spTgt spid="115"/>
                                            </p:tgtEl>
                                            <p:attrNameLst>
                                              <p:attrName>ppt_x</p:attrName>
                                            </p:attrNameLst>
                                          </p:cBhvr>
                                          <p:tavLst>
                                            <p:tav tm="0">
                                              <p:val>
                                                <p:strVal val="1+#ppt_w/2"/>
                                              </p:val>
                                            </p:tav>
                                            <p:tav tm="100000">
                                              <p:val>
                                                <p:strVal val="#ppt_x"/>
                                              </p:val>
                                            </p:tav>
                                          </p:tavLst>
                                        </p:anim>
                                        <p:anim calcmode="lin" valueType="num" p14:bounceEnd="80000">
                                          <p:cBhvr additive="base">
                                            <p:cTn id="28" dur="500" fill="hold"/>
                                            <p:tgtEl>
                                              <p:spTgt spid="115"/>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42" fill="hold" nodeType="afterEffect">
                                      <p:stCondLst>
                                        <p:cond delay="0"/>
                                      </p:stCondLst>
                                      <p:childTnLst>
                                        <p:set>
                                          <p:cBhvr>
                                            <p:cTn id="31" dur="1" fill="hold">
                                              <p:stCondLst>
                                                <p:cond delay="0"/>
                                              </p:stCondLst>
                                            </p:cTn>
                                            <p:tgtEl>
                                              <p:spTgt spid="214"/>
                                            </p:tgtEl>
                                            <p:attrNameLst>
                                              <p:attrName>style.visibility</p:attrName>
                                            </p:attrNameLst>
                                          </p:cBhvr>
                                          <p:to>
                                            <p:strVal val="visible"/>
                                          </p:to>
                                        </p:set>
                                        <p:animEffect transition="in" filter="barn(outHorizontal)">
                                          <p:cBhvr>
                                            <p:cTn id="32" dur="500"/>
                                            <p:tgtEl>
                                              <p:spTgt spid="21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1400"/>
                                            <p:tgtEl>
                                              <p:spTgt spid="4"/>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800"/>
                                            <p:tgtEl>
                                              <p:spTgt spid="6"/>
                                            </p:tgtEl>
                                          </p:cBhvr>
                                        </p:animEffect>
                                      </p:childTnLst>
                                    </p:cTn>
                                  </p:par>
                                  <p:par>
                                    <p:cTn id="39" presetID="31" presetClass="entr" presetSubtype="0" fill="hold" grpId="0" nodeType="withEffect">
                                      <p:stCondLst>
                                        <p:cond delay="60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par>
                                    <p:cTn id="45" presetID="45" presetClass="entr" presetSubtype="0" fill="hold" grpId="1" nodeType="withEffect">
                                      <p:stCondLst>
                                        <p:cond delay="6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800"/>
                                            <p:tgtEl>
                                              <p:spTgt spid="7"/>
                                            </p:tgtEl>
                                          </p:cBhvr>
                                        </p:animEffect>
                                        <p:anim calcmode="lin" valueType="num">
                                          <p:cBhvr>
                                            <p:cTn id="48" dur="800" fill="hold"/>
                                            <p:tgtEl>
                                              <p:spTgt spid="7"/>
                                            </p:tgtEl>
                                            <p:attrNameLst>
                                              <p:attrName>ppt_w</p:attrName>
                                            </p:attrNameLst>
                                          </p:cBhvr>
                                          <p:tavLst>
                                            <p:tav tm="0" fmla="#ppt_w*sin(2.5*pi*$)">
                                              <p:val>
                                                <p:fltVal val="0"/>
                                              </p:val>
                                            </p:tav>
                                            <p:tav tm="100000">
                                              <p:val>
                                                <p:fltVal val="1"/>
                                              </p:val>
                                            </p:tav>
                                          </p:tavLst>
                                        </p:anim>
                                        <p:anim calcmode="lin" valueType="num">
                                          <p:cBhvr>
                                            <p:cTn id="49" dur="800" fill="hold"/>
                                            <p:tgtEl>
                                              <p:spTgt spid="7"/>
                                            </p:tgtEl>
                                            <p:attrNameLst>
                                              <p:attrName>ppt_h</p:attrName>
                                            </p:attrNameLst>
                                          </p:cBhvr>
                                          <p:tavLst>
                                            <p:tav tm="0">
                                              <p:val>
                                                <p:strVal val="#ppt_h"/>
                                              </p:val>
                                            </p:tav>
                                            <p:tav tm="100000">
                                              <p:val>
                                                <p:strVal val="#ppt_h"/>
                                              </p:val>
                                            </p:tav>
                                          </p:tavLst>
                                        </p:anim>
                                      </p:childTnLst>
                                    </p:cTn>
                                  </p:par>
                                  <p:par>
                                    <p:cTn id="50" presetID="41" presetClass="entr" presetSubtype="0" fill="hold" grpId="0" nodeType="withEffect">
                                      <p:stCondLst>
                                        <p:cond delay="800"/>
                                      </p:stCondLst>
                                      <p:iterate type="lt">
                                        <p:tmPct val="10000"/>
                                      </p:iterate>
                                      <p:childTnLst>
                                        <p:set>
                                          <p:cBhvr>
                                            <p:cTn id="51" dur="1" fill="hold">
                                              <p:stCondLst>
                                                <p:cond delay="0"/>
                                              </p:stCondLst>
                                            </p:cTn>
                                            <p:tgtEl>
                                              <p:spTgt spid="10"/>
                                            </p:tgtEl>
                                            <p:attrNameLst>
                                              <p:attrName>style.visibility</p:attrName>
                                            </p:attrNameLst>
                                          </p:cBhvr>
                                          <p:to>
                                            <p:strVal val="visible"/>
                                          </p:to>
                                        </p:set>
                                        <p:anim calcmode="lin" valueType="num">
                                          <p:cBhvr>
                                            <p:cTn id="52" dur="8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3" dur="800" fill="hold"/>
                                            <p:tgtEl>
                                              <p:spTgt spid="10"/>
                                            </p:tgtEl>
                                            <p:attrNameLst>
                                              <p:attrName>ppt_y</p:attrName>
                                            </p:attrNameLst>
                                          </p:cBhvr>
                                          <p:tavLst>
                                            <p:tav tm="0">
                                              <p:val>
                                                <p:strVal val="#ppt_y"/>
                                              </p:val>
                                            </p:tav>
                                            <p:tav tm="100000">
                                              <p:val>
                                                <p:strVal val="#ppt_y"/>
                                              </p:val>
                                            </p:tav>
                                          </p:tavLst>
                                        </p:anim>
                                        <p:anim calcmode="lin" valueType="num">
                                          <p:cBhvr>
                                            <p:cTn id="54" dur="8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5" dur="8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800" tmFilter="0,0; .5, 1; 1, 1"/>
                                            <p:tgtEl>
                                              <p:spTgt spid="10"/>
                                            </p:tgtEl>
                                          </p:cBhvr>
                                        </p:animEffect>
                                      </p:childTnLst>
                                    </p:cTn>
                                  </p:par>
                                  <p:par>
                                    <p:cTn id="57" presetID="21" presetClass="entr" presetSubtype="1" fill="hold" grpId="0" nodeType="withEffect">
                                      <p:stCondLst>
                                        <p:cond delay="2000"/>
                                      </p:stCondLst>
                                      <p:iterate type="lt">
                                        <p:tmPct val="1697"/>
                                      </p:iterate>
                                      <p:childTnLst>
                                        <p:set>
                                          <p:cBhvr>
                                            <p:cTn id="58" dur="1" fill="hold">
                                              <p:stCondLst>
                                                <p:cond delay="0"/>
                                              </p:stCondLst>
                                            </p:cTn>
                                            <p:tgtEl>
                                              <p:spTgt spid="37"/>
                                            </p:tgtEl>
                                            <p:attrNameLst>
                                              <p:attrName>style.visibility</p:attrName>
                                            </p:attrNameLst>
                                          </p:cBhvr>
                                          <p:to>
                                            <p:strVal val="visible"/>
                                          </p:to>
                                        </p:set>
                                        <p:animEffect transition="in" filter="wheel(1)">
                                          <p:cBhvr>
                                            <p:cTn id="59" dur="13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7" grpId="1" animBg="1"/>
          <p:bldP spid="10" grpId="0"/>
          <p:bldP spid="112" grpId="0" animBg="1"/>
          <p:bldP spid="113" grpId="0" animBg="1"/>
          <p:bldP spid="114" grpId="0" animBg="1"/>
          <p:bldP spid="115" grpId="0" animBg="1"/>
          <p:bldP spid="116" grpId="0" animBg="1"/>
          <p:bldP spid="117" grpId="0" animBg="1"/>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0-#ppt_w/2"/>
                                              </p:val>
                                            </p:tav>
                                            <p:tav tm="100000">
                                              <p:val>
                                                <p:strVal val="#ppt_x"/>
                                              </p:val>
                                            </p:tav>
                                          </p:tavLst>
                                        </p:anim>
                                        <p:anim calcmode="lin" valueType="num">
                                          <p:cBhvr additive="base">
                                            <p:cTn id="8" dur="500" fill="hold"/>
                                            <p:tgtEl>
                                              <p:spTgt spid="1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113"/>
                                            </p:tgtEl>
                                            <p:attrNameLst>
                                              <p:attrName>style.visibility</p:attrName>
                                            </p:attrNameLst>
                                          </p:cBhvr>
                                          <p:to>
                                            <p:strVal val="visible"/>
                                          </p:to>
                                        </p:set>
                                        <p:anim calcmode="lin" valueType="num">
                                          <p:cBhvr additive="base">
                                            <p:cTn id="11" dur="500" fill="hold"/>
                                            <p:tgtEl>
                                              <p:spTgt spid="113"/>
                                            </p:tgtEl>
                                            <p:attrNameLst>
                                              <p:attrName>ppt_x</p:attrName>
                                            </p:attrNameLst>
                                          </p:cBhvr>
                                          <p:tavLst>
                                            <p:tav tm="0">
                                              <p:val>
                                                <p:strVal val="0-#ppt_w/2"/>
                                              </p:val>
                                            </p:tav>
                                            <p:tav tm="100000">
                                              <p:val>
                                                <p:strVal val="#ppt_x"/>
                                              </p:val>
                                            </p:tav>
                                          </p:tavLst>
                                        </p:anim>
                                        <p:anim calcmode="lin" valueType="num">
                                          <p:cBhvr additive="base">
                                            <p:cTn id="12" dur="500" fill="hold"/>
                                            <p:tgtEl>
                                              <p:spTgt spid="1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114"/>
                                            </p:tgtEl>
                                            <p:attrNameLst>
                                              <p:attrName>style.visibility</p:attrName>
                                            </p:attrNameLst>
                                          </p:cBhvr>
                                          <p:to>
                                            <p:strVal val="visible"/>
                                          </p:to>
                                        </p:set>
                                        <p:anim calcmode="lin" valueType="num">
                                          <p:cBhvr additive="base">
                                            <p:cTn id="15" dur="500" fill="hold"/>
                                            <p:tgtEl>
                                              <p:spTgt spid="114"/>
                                            </p:tgtEl>
                                            <p:attrNameLst>
                                              <p:attrName>ppt_x</p:attrName>
                                            </p:attrNameLst>
                                          </p:cBhvr>
                                          <p:tavLst>
                                            <p:tav tm="0">
                                              <p:val>
                                                <p:strVal val="0-#ppt_w/2"/>
                                              </p:val>
                                            </p:tav>
                                            <p:tav tm="100000">
                                              <p:val>
                                                <p:strVal val="#ppt_x"/>
                                              </p:val>
                                            </p:tav>
                                          </p:tavLst>
                                        </p:anim>
                                        <p:anim calcmode="lin" valueType="num">
                                          <p:cBhvr additive="base">
                                            <p:cTn id="16" dur="500" fill="hold"/>
                                            <p:tgtEl>
                                              <p:spTgt spid="1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40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fill="hold"/>
                                            <p:tgtEl>
                                              <p:spTgt spid="116"/>
                                            </p:tgtEl>
                                            <p:attrNameLst>
                                              <p:attrName>ppt_x</p:attrName>
                                            </p:attrNameLst>
                                          </p:cBhvr>
                                          <p:tavLst>
                                            <p:tav tm="0">
                                              <p:val>
                                                <p:strVal val="1+#ppt_w/2"/>
                                              </p:val>
                                            </p:tav>
                                            <p:tav tm="100000">
                                              <p:val>
                                                <p:strVal val="#ppt_x"/>
                                              </p:val>
                                            </p:tav>
                                          </p:tavLst>
                                        </p:anim>
                                        <p:anim calcmode="lin" valueType="num">
                                          <p:cBhvr additive="base">
                                            <p:cTn id="20" dur="50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30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500" fill="hold"/>
                                            <p:tgtEl>
                                              <p:spTgt spid="117"/>
                                            </p:tgtEl>
                                            <p:attrNameLst>
                                              <p:attrName>ppt_x</p:attrName>
                                            </p:attrNameLst>
                                          </p:cBhvr>
                                          <p:tavLst>
                                            <p:tav tm="0">
                                              <p:val>
                                                <p:strVal val="1+#ppt_w/2"/>
                                              </p:val>
                                            </p:tav>
                                            <p:tav tm="100000">
                                              <p:val>
                                                <p:strVal val="#ppt_x"/>
                                              </p:val>
                                            </p:tav>
                                          </p:tavLst>
                                        </p:anim>
                                        <p:anim calcmode="lin" valueType="num">
                                          <p:cBhvr additive="base">
                                            <p:cTn id="24" dur="500" fill="hold"/>
                                            <p:tgtEl>
                                              <p:spTgt spid="11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
                                      </p:stCondLst>
                                      <p:childTnLst>
                                        <p:set>
                                          <p:cBhvr>
                                            <p:cTn id="26" dur="1" fill="hold">
                                              <p:stCondLst>
                                                <p:cond delay="0"/>
                                              </p:stCondLst>
                                            </p:cTn>
                                            <p:tgtEl>
                                              <p:spTgt spid="115"/>
                                            </p:tgtEl>
                                            <p:attrNameLst>
                                              <p:attrName>style.visibility</p:attrName>
                                            </p:attrNameLst>
                                          </p:cBhvr>
                                          <p:to>
                                            <p:strVal val="visible"/>
                                          </p:to>
                                        </p:set>
                                        <p:anim calcmode="lin" valueType="num">
                                          <p:cBhvr additive="base">
                                            <p:cTn id="27" dur="500" fill="hold"/>
                                            <p:tgtEl>
                                              <p:spTgt spid="115"/>
                                            </p:tgtEl>
                                            <p:attrNameLst>
                                              <p:attrName>ppt_x</p:attrName>
                                            </p:attrNameLst>
                                          </p:cBhvr>
                                          <p:tavLst>
                                            <p:tav tm="0">
                                              <p:val>
                                                <p:strVal val="1+#ppt_w/2"/>
                                              </p:val>
                                            </p:tav>
                                            <p:tav tm="100000">
                                              <p:val>
                                                <p:strVal val="#ppt_x"/>
                                              </p:val>
                                            </p:tav>
                                          </p:tavLst>
                                        </p:anim>
                                        <p:anim calcmode="lin" valueType="num">
                                          <p:cBhvr additive="base">
                                            <p:cTn id="28" dur="500" fill="hold"/>
                                            <p:tgtEl>
                                              <p:spTgt spid="115"/>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42" fill="hold" nodeType="afterEffect">
                                      <p:stCondLst>
                                        <p:cond delay="0"/>
                                      </p:stCondLst>
                                      <p:childTnLst>
                                        <p:set>
                                          <p:cBhvr>
                                            <p:cTn id="31" dur="1" fill="hold">
                                              <p:stCondLst>
                                                <p:cond delay="0"/>
                                              </p:stCondLst>
                                            </p:cTn>
                                            <p:tgtEl>
                                              <p:spTgt spid="214"/>
                                            </p:tgtEl>
                                            <p:attrNameLst>
                                              <p:attrName>style.visibility</p:attrName>
                                            </p:attrNameLst>
                                          </p:cBhvr>
                                          <p:to>
                                            <p:strVal val="visible"/>
                                          </p:to>
                                        </p:set>
                                        <p:animEffect transition="in" filter="barn(outHorizontal)">
                                          <p:cBhvr>
                                            <p:cTn id="32" dur="500"/>
                                            <p:tgtEl>
                                              <p:spTgt spid="21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1400"/>
                                            <p:tgtEl>
                                              <p:spTgt spid="4"/>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800"/>
                                            <p:tgtEl>
                                              <p:spTgt spid="6"/>
                                            </p:tgtEl>
                                          </p:cBhvr>
                                        </p:animEffect>
                                      </p:childTnLst>
                                    </p:cTn>
                                  </p:par>
                                  <p:par>
                                    <p:cTn id="39" presetID="31" presetClass="entr" presetSubtype="0" fill="hold" grpId="0" nodeType="withEffect">
                                      <p:stCondLst>
                                        <p:cond delay="60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par>
                                    <p:cTn id="45" presetID="45" presetClass="entr" presetSubtype="0" fill="hold" grpId="1" nodeType="withEffect">
                                      <p:stCondLst>
                                        <p:cond delay="6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800"/>
                                            <p:tgtEl>
                                              <p:spTgt spid="7"/>
                                            </p:tgtEl>
                                          </p:cBhvr>
                                        </p:animEffect>
                                        <p:anim calcmode="lin" valueType="num">
                                          <p:cBhvr>
                                            <p:cTn id="48" dur="800" fill="hold"/>
                                            <p:tgtEl>
                                              <p:spTgt spid="7"/>
                                            </p:tgtEl>
                                            <p:attrNameLst>
                                              <p:attrName>ppt_w</p:attrName>
                                            </p:attrNameLst>
                                          </p:cBhvr>
                                          <p:tavLst>
                                            <p:tav tm="0" fmla="#ppt_w*sin(2.5*pi*$)">
                                              <p:val>
                                                <p:fltVal val="0"/>
                                              </p:val>
                                            </p:tav>
                                            <p:tav tm="100000">
                                              <p:val>
                                                <p:fltVal val="1"/>
                                              </p:val>
                                            </p:tav>
                                          </p:tavLst>
                                        </p:anim>
                                        <p:anim calcmode="lin" valueType="num">
                                          <p:cBhvr>
                                            <p:cTn id="49" dur="800" fill="hold"/>
                                            <p:tgtEl>
                                              <p:spTgt spid="7"/>
                                            </p:tgtEl>
                                            <p:attrNameLst>
                                              <p:attrName>ppt_h</p:attrName>
                                            </p:attrNameLst>
                                          </p:cBhvr>
                                          <p:tavLst>
                                            <p:tav tm="0">
                                              <p:val>
                                                <p:strVal val="#ppt_h"/>
                                              </p:val>
                                            </p:tav>
                                            <p:tav tm="100000">
                                              <p:val>
                                                <p:strVal val="#ppt_h"/>
                                              </p:val>
                                            </p:tav>
                                          </p:tavLst>
                                        </p:anim>
                                      </p:childTnLst>
                                    </p:cTn>
                                  </p:par>
                                  <p:par>
                                    <p:cTn id="50" presetID="41" presetClass="entr" presetSubtype="0" fill="hold" grpId="0" nodeType="withEffect">
                                      <p:stCondLst>
                                        <p:cond delay="800"/>
                                      </p:stCondLst>
                                      <p:iterate type="lt">
                                        <p:tmPct val="10000"/>
                                      </p:iterate>
                                      <p:childTnLst>
                                        <p:set>
                                          <p:cBhvr>
                                            <p:cTn id="51" dur="1" fill="hold">
                                              <p:stCondLst>
                                                <p:cond delay="0"/>
                                              </p:stCondLst>
                                            </p:cTn>
                                            <p:tgtEl>
                                              <p:spTgt spid="10"/>
                                            </p:tgtEl>
                                            <p:attrNameLst>
                                              <p:attrName>style.visibility</p:attrName>
                                            </p:attrNameLst>
                                          </p:cBhvr>
                                          <p:to>
                                            <p:strVal val="visible"/>
                                          </p:to>
                                        </p:set>
                                        <p:anim calcmode="lin" valueType="num">
                                          <p:cBhvr>
                                            <p:cTn id="52" dur="8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3" dur="800" fill="hold"/>
                                            <p:tgtEl>
                                              <p:spTgt spid="10"/>
                                            </p:tgtEl>
                                            <p:attrNameLst>
                                              <p:attrName>ppt_y</p:attrName>
                                            </p:attrNameLst>
                                          </p:cBhvr>
                                          <p:tavLst>
                                            <p:tav tm="0">
                                              <p:val>
                                                <p:strVal val="#ppt_y"/>
                                              </p:val>
                                            </p:tav>
                                            <p:tav tm="100000">
                                              <p:val>
                                                <p:strVal val="#ppt_y"/>
                                              </p:val>
                                            </p:tav>
                                          </p:tavLst>
                                        </p:anim>
                                        <p:anim calcmode="lin" valueType="num">
                                          <p:cBhvr>
                                            <p:cTn id="54" dur="8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5" dur="8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800" tmFilter="0,0; .5, 1; 1, 1"/>
                                            <p:tgtEl>
                                              <p:spTgt spid="10"/>
                                            </p:tgtEl>
                                          </p:cBhvr>
                                        </p:animEffect>
                                      </p:childTnLst>
                                    </p:cTn>
                                  </p:par>
                                  <p:par>
                                    <p:cTn id="57" presetID="21" presetClass="entr" presetSubtype="1" fill="hold" grpId="0" nodeType="withEffect">
                                      <p:stCondLst>
                                        <p:cond delay="2000"/>
                                      </p:stCondLst>
                                      <p:iterate type="lt">
                                        <p:tmPct val="1697"/>
                                      </p:iterate>
                                      <p:childTnLst>
                                        <p:set>
                                          <p:cBhvr>
                                            <p:cTn id="58" dur="1" fill="hold">
                                              <p:stCondLst>
                                                <p:cond delay="0"/>
                                              </p:stCondLst>
                                            </p:cTn>
                                            <p:tgtEl>
                                              <p:spTgt spid="37"/>
                                            </p:tgtEl>
                                            <p:attrNameLst>
                                              <p:attrName>style.visibility</p:attrName>
                                            </p:attrNameLst>
                                          </p:cBhvr>
                                          <p:to>
                                            <p:strVal val="visible"/>
                                          </p:to>
                                        </p:set>
                                        <p:animEffect transition="in" filter="wheel(1)">
                                          <p:cBhvr>
                                            <p:cTn id="59" dur="13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7" grpId="1" animBg="1"/>
          <p:bldP spid="10" grpId="0"/>
          <p:bldP spid="112" grpId="0" animBg="1"/>
          <p:bldP spid="113" grpId="0" animBg="1"/>
          <p:bldP spid="114" grpId="0" animBg="1"/>
          <p:bldP spid="115" grpId="0" animBg="1"/>
          <p:bldP spid="116" grpId="0" animBg="1"/>
          <p:bldP spid="117" grpId="0" animBg="1"/>
          <p:bldP spid="3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16694" y="135435"/>
            <a:ext cx="704660" cy="794504"/>
            <a:chOff x="5783365" y="4589193"/>
            <a:chExt cx="627608" cy="707629"/>
          </a:xfrm>
        </p:grpSpPr>
        <p:grpSp>
          <p:nvGrpSpPr>
            <p:cNvPr id="26" name="组合 25"/>
            <p:cNvGrpSpPr/>
            <p:nvPr/>
          </p:nvGrpSpPr>
          <p:grpSpPr>
            <a:xfrm>
              <a:off x="5895980" y="4589193"/>
              <a:ext cx="400049" cy="707629"/>
              <a:chOff x="5895980" y="4848273"/>
              <a:chExt cx="400049" cy="707629"/>
            </a:xfrm>
          </p:grpSpPr>
          <p:cxnSp>
            <p:nvCxnSpPr>
              <p:cNvPr id="33" name="直接连接符 32"/>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sp>
          <p:nvSpPr>
            <p:cNvPr id="28" name="椭圆 27"/>
            <p:cNvSpPr/>
            <p:nvPr/>
          </p:nvSpPr>
          <p:spPr>
            <a:xfrm>
              <a:off x="5783365" y="48884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a:off x="6352519" y="48871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a:off x="5850260" y="4728549"/>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椭圆 31"/>
            <p:cNvSpPr/>
            <p:nvPr/>
          </p:nvSpPr>
          <p:spPr>
            <a:xfrm>
              <a:off x="6298984" y="5049947"/>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 name="组合 1"/>
          <p:cNvGrpSpPr/>
          <p:nvPr/>
        </p:nvGrpSpPr>
        <p:grpSpPr>
          <a:xfrm>
            <a:off x="815729" y="209276"/>
            <a:ext cx="3172989" cy="756361"/>
            <a:chOff x="815729" y="209276"/>
            <a:chExt cx="3172989" cy="756361"/>
          </a:xfrm>
        </p:grpSpPr>
        <p:sp>
          <p:nvSpPr>
            <p:cNvPr id="41" name="文本框 40"/>
            <p:cNvSpPr txBox="1"/>
            <p:nvPr/>
          </p:nvSpPr>
          <p:spPr>
            <a:xfrm>
              <a:off x="818907" y="209276"/>
              <a:ext cx="2085546" cy="461665"/>
            </a:xfrm>
            <a:prstGeom prst="rect">
              <a:avLst/>
            </a:prstGeom>
            <a:noFill/>
          </p:spPr>
          <p:txBody>
            <a:bodyPr wrap="square" rtlCol="0">
              <a:spAutoFit/>
            </a:bodyPr>
            <a:lstStyle/>
            <a:p>
              <a:r>
                <a:rPr lang="en-US" altLang="zh-CN" sz="2400" b="1" dirty="0">
                  <a:solidFill>
                    <a:srgbClr val="2AF560"/>
                  </a:solidFill>
                </a:rPr>
                <a:t>TITLE HERE</a:t>
              </a:r>
              <a:endParaRPr lang="zh-CN" altLang="en-US" sz="2400" b="1" dirty="0">
                <a:solidFill>
                  <a:srgbClr val="2AF560"/>
                </a:solidFill>
              </a:endParaRPr>
            </a:p>
          </p:txBody>
        </p:sp>
        <p:sp>
          <p:nvSpPr>
            <p:cNvPr id="42" name="文本框 41"/>
            <p:cNvSpPr txBox="1"/>
            <p:nvPr/>
          </p:nvSpPr>
          <p:spPr>
            <a:xfrm>
              <a:off x="815729" y="596305"/>
              <a:ext cx="3172989" cy="369332"/>
            </a:xfrm>
            <a:prstGeom prst="rect">
              <a:avLst/>
            </a:prstGeom>
            <a:noFill/>
          </p:spPr>
          <p:txBody>
            <a:bodyPr wrap="square" rtlCol="0">
              <a:spAutoFit/>
            </a:bodyPr>
            <a:lstStyle/>
            <a:p>
              <a:r>
                <a:rPr lang="en-US" altLang="zh-CN" b="1" dirty="0">
                  <a:solidFill>
                    <a:srgbClr val="146851"/>
                  </a:solidFill>
                </a:rPr>
                <a:t>Click Here To Add Your Text</a:t>
              </a:r>
              <a:endParaRPr lang="zh-CN" altLang="en-US" b="1" dirty="0">
                <a:solidFill>
                  <a:srgbClr val="146851"/>
                </a:solidFill>
              </a:endParaRPr>
            </a:p>
          </p:txBody>
        </p:sp>
      </p:grpSp>
      <p:sp>
        <p:nvSpPr>
          <p:cNvPr id="191" name="椭圆 190"/>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10760387" y="5658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312304" y="1685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99539" y="119870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7270853" y="5067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93543" y="35688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aphicFrame>
        <p:nvGraphicFramePr>
          <p:cNvPr id="5" name="图表 4"/>
          <p:cNvGraphicFramePr/>
          <p:nvPr/>
        </p:nvGraphicFramePr>
        <p:xfrm>
          <a:off x="190202" y="1854493"/>
          <a:ext cx="6384800" cy="4256534"/>
        </p:xfrm>
        <a:graphic>
          <a:graphicData uri="http://schemas.openxmlformats.org/drawingml/2006/chart">
            <c:chart xmlns:c="http://schemas.openxmlformats.org/drawingml/2006/chart" xmlns:r="http://schemas.openxmlformats.org/officeDocument/2006/relationships" r:id="rId1"/>
          </a:graphicData>
        </a:graphic>
      </p:graphicFrame>
      <p:sp>
        <p:nvSpPr>
          <p:cNvPr id="65" name="文本框 64"/>
          <p:cNvSpPr txBox="1"/>
          <p:nvPr/>
        </p:nvSpPr>
        <p:spPr>
          <a:xfrm>
            <a:off x="6575002" y="2641490"/>
            <a:ext cx="4888743" cy="1169551"/>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 the soft look Your eyes had once, and of their shadows deep; How many loved your moments of glad grace, And loved</a:t>
            </a:r>
            <a:endParaRPr lang="zh-CN" altLang="en-US" sz="1400" dirty="0">
              <a:solidFill>
                <a:schemeClr val="bg1"/>
              </a:solidFill>
            </a:endParaRPr>
          </a:p>
        </p:txBody>
      </p:sp>
      <p:cxnSp>
        <p:nvCxnSpPr>
          <p:cNvPr id="66" name="直接连接符 65"/>
          <p:cNvCxnSpPr/>
          <p:nvPr/>
        </p:nvCxnSpPr>
        <p:spPr>
          <a:xfrm>
            <a:off x="6672976" y="2619455"/>
            <a:ext cx="4648120" cy="0"/>
          </a:xfrm>
          <a:prstGeom prst="line">
            <a:avLst/>
          </a:prstGeom>
          <a:ln>
            <a:solidFill>
              <a:srgbClr val="2AF560"/>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6575003" y="2279948"/>
            <a:ext cx="2242380" cy="400110"/>
          </a:xfrm>
          <a:prstGeom prst="rect">
            <a:avLst/>
          </a:prstGeom>
          <a:noFill/>
        </p:spPr>
        <p:txBody>
          <a:bodyPr wrap="square" rtlCol="0">
            <a:spAutoFit/>
          </a:bodyPr>
          <a:lstStyle/>
          <a:p>
            <a:r>
              <a:rPr lang="en-US" altLang="zh-CN" sz="2000" b="1" dirty="0">
                <a:solidFill>
                  <a:srgbClr val="2AF560"/>
                </a:solidFill>
              </a:rPr>
              <a:t>YOUR TEXT HERE</a:t>
            </a:r>
            <a:endParaRPr lang="zh-CN" altLang="en-US" sz="2000" b="1" dirty="0">
              <a:solidFill>
                <a:srgbClr val="2AF560"/>
              </a:solidFill>
            </a:endParaRPr>
          </a:p>
        </p:txBody>
      </p:sp>
      <p:sp>
        <p:nvSpPr>
          <p:cNvPr id="68" name="椭圆 67"/>
          <p:cNvSpPr/>
          <p:nvPr/>
        </p:nvSpPr>
        <p:spPr>
          <a:xfrm>
            <a:off x="9930158" y="3677056"/>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9" name="文本框 68"/>
          <p:cNvSpPr txBox="1"/>
          <p:nvPr/>
        </p:nvSpPr>
        <p:spPr>
          <a:xfrm>
            <a:off x="6575002" y="4532723"/>
            <a:ext cx="4888743" cy="1169551"/>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 the soft look Your eyes had once, and of their shadows deep; How many loved your moments of glad grace, And loved</a:t>
            </a:r>
            <a:endParaRPr lang="zh-CN" altLang="en-US" sz="1400" dirty="0">
              <a:solidFill>
                <a:schemeClr val="bg1"/>
              </a:solidFill>
            </a:endParaRPr>
          </a:p>
        </p:txBody>
      </p:sp>
      <p:cxnSp>
        <p:nvCxnSpPr>
          <p:cNvPr id="70" name="直接连接符 69"/>
          <p:cNvCxnSpPr/>
          <p:nvPr/>
        </p:nvCxnSpPr>
        <p:spPr>
          <a:xfrm>
            <a:off x="6672976" y="4510688"/>
            <a:ext cx="4648120" cy="0"/>
          </a:xfrm>
          <a:prstGeom prst="line">
            <a:avLst/>
          </a:prstGeom>
          <a:ln>
            <a:solidFill>
              <a:srgbClr val="2AF560"/>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6575003" y="4171181"/>
            <a:ext cx="2242380" cy="400110"/>
          </a:xfrm>
          <a:prstGeom prst="rect">
            <a:avLst/>
          </a:prstGeom>
          <a:noFill/>
        </p:spPr>
        <p:txBody>
          <a:bodyPr wrap="square" rtlCol="0">
            <a:spAutoFit/>
          </a:bodyPr>
          <a:lstStyle/>
          <a:p>
            <a:r>
              <a:rPr lang="en-US" altLang="zh-CN" sz="2000" b="1" dirty="0">
                <a:solidFill>
                  <a:srgbClr val="2AF560"/>
                </a:solidFill>
              </a:rPr>
              <a:t>YOUR TEXT HERE</a:t>
            </a:r>
            <a:endParaRPr lang="zh-CN" altLang="en-US" sz="2000" b="1" dirty="0">
              <a:solidFill>
                <a:srgbClr val="2AF560"/>
              </a:solidFill>
            </a:endParaRPr>
          </a:p>
        </p:txBody>
      </p:sp>
      <p:sp>
        <p:nvSpPr>
          <p:cNvPr id="43" name="椭圆 42"/>
          <p:cNvSpPr/>
          <p:nvPr/>
        </p:nvSpPr>
        <p:spPr>
          <a:xfrm>
            <a:off x="9488828" y="150880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椭圆 43"/>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椭圆 44"/>
          <p:cNvSpPr/>
          <p:nvPr/>
        </p:nvSpPr>
        <p:spPr>
          <a:xfrm>
            <a:off x="2050009" y="3933825"/>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椭圆 48"/>
          <p:cNvSpPr/>
          <p:nvPr/>
        </p:nvSpPr>
        <p:spPr>
          <a:xfrm>
            <a:off x="9641228" y="4041874"/>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9854864" y="3349577"/>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50"/>
          <p:cNvSpPr/>
          <p:nvPr/>
        </p:nvSpPr>
        <p:spPr>
          <a:xfrm>
            <a:off x="2202409" y="6466890"/>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51"/>
          <p:cNvSpPr/>
          <p:nvPr/>
        </p:nvSpPr>
        <p:spPr>
          <a:xfrm>
            <a:off x="2398659" y="1492149"/>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椭圆 52"/>
          <p:cNvSpPr/>
          <p:nvPr/>
        </p:nvSpPr>
        <p:spPr>
          <a:xfrm>
            <a:off x="9632412" y="6005362"/>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椭圆 53"/>
          <p:cNvSpPr/>
          <p:nvPr/>
        </p:nvSpPr>
        <p:spPr>
          <a:xfrm>
            <a:off x="7667853" y="633049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 name="椭圆 54"/>
          <p:cNvSpPr/>
          <p:nvPr/>
        </p:nvSpPr>
        <p:spPr>
          <a:xfrm>
            <a:off x="11405291" y="396305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椭圆 55"/>
          <p:cNvSpPr/>
          <p:nvPr/>
        </p:nvSpPr>
        <p:spPr>
          <a:xfrm>
            <a:off x="11787769" y="627204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 name="椭圆 56"/>
          <p:cNvSpPr/>
          <p:nvPr/>
        </p:nvSpPr>
        <p:spPr>
          <a:xfrm>
            <a:off x="11071144" y="196200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椭圆 57"/>
          <p:cNvSpPr/>
          <p:nvPr/>
        </p:nvSpPr>
        <p:spPr>
          <a:xfrm>
            <a:off x="11825316" y="684210"/>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a:off x="10822980" y="6536504"/>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等腰三角形 59"/>
          <p:cNvSpPr/>
          <p:nvPr/>
        </p:nvSpPr>
        <p:spPr>
          <a:xfrm flipH="1" flipV="1">
            <a:off x="10933336" y="-20329"/>
            <a:ext cx="979672" cy="844544"/>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1" name="等腰三角形 60"/>
          <p:cNvSpPr/>
          <p:nvPr/>
        </p:nvSpPr>
        <p:spPr>
          <a:xfrm flipH="1" flipV="1">
            <a:off x="10056440" y="-19050"/>
            <a:ext cx="1436466" cy="12383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2" name="等腰三角形 61"/>
          <p:cNvSpPr/>
          <p:nvPr/>
        </p:nvSpPr>
        <p:spPr>
          <a:xfrm flipH="1" flipV="1">
            <a:off x="9637192" y="-20329"/>
            <a:ext cx="828704" cy="71440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2000">
                                      <p:stCondLst>
                                        <p:cond delay="200"/>
                                      </p:stCondLst>
                                      <p:childTnLst>
                                        <p:set>
                                          <p:cBhvr>
                                            <p:cTn id="6" dur="1" fill="hold">
                                              <p:stCondLst>
                                                <p:cond delay="0"/>
                                              </p:stCondLst>
                                            </p:cTn>
                                            <p:tgtEl>
                                              <p:spTgt spid="62"/>
                                            </p:tgtEl>
                                            <p:attrNameLst>
                                              <p:attrName>style.visibility</p:attrName>
                                            </p:attrNameLst>
                                          </p:cBhvr>
                                          <p:to>
                                            <p:strVal val="visible"/>
                                          </p:to>
                                        </p:set>
                                        <p:anim calcmode="lin" valueType="num" p14:bounceEnd="42000">
                                          <p:cBhvr additive="base">
                                            <p:cTn id="7" dur="500" fill="hold"/>
                                            <p:tgtEl>
                                              <p:spTgt spid="6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6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14:bounceEnd="42000">
                                          <p:cBhvr additive="base">
                                            <p:cTn id="11" dur="500" fill="hold"/>
                                            <p:tgtEl>
                                              <p:spTgt spid="60"/>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14:bounceEnd="42000">
                                          <p:cBhvr additive="base">
                                            <p:cTn id="15" dur="500" fill="hold"/>
                                            <p:tgtEl>
                                              <p:spTgt spid="61"/>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61"/>
                                            </p:tgtEl>
                                            <p:attrNameLst>
                                              <p:attrName>ppt_y</p:attrName>
                                            </p:attrNameLst>
                                          </p:cBhvr>
                                          <p:tavLst>
                                            <p:tav tm="0">
                                              <p:val>
                                                <p:strVal val="0-#ppt_h/2"/>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19" dur="500"/>
                                            <p:tgtEl>
                                              <p:spTgt spid="5">
                                                <p:graphicEl>
                                                  <a:chart seriesIdx="-3" categoryIdx="-3" bldStep="gridLegend"/>
                                                </p:graphicEl>
                                              </p:spTgt>
                                            </p:tgtEl>
                                          </p:cBhvr>
                                        </p:animEffect>
                                      </p:childTnLst>
                                    </p:cTn>
                                  </p:par>
                                  <p:par>
                                    <p:cTn id="20" presetID="22" presetClass="entr" presetSubtype="4" fill="hold" grpId="0" nodeType="withEffect">
                                      <p:stCondLst>
                                        <p:cond delay="200"/>
                                      </p:stCondLst>
                                      <p:childTnLst>
                                        <p:set>
                                          <p:cBhvr>
                                            <p:cTn id="21"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22" dur="500"/>
                                            <p:tgtEl>
                                              <p:spTgt spid="5">
                                                <p:graphicEl>
                                                  <a:chart seriesIdx="-4" categoryIdx="0" bldStep="category"/>
                                                </p:graphicEl>
                                              </p:spTgt>
                                            </p:tgtEl>
                                          </p:cBhvr>
                                        </p:animEffect>
                                      </p:childTnLst>
                                    </p:cTn>
                                  </p:par>
                                  <p:par>
                                    <p:cTn id="23" presetID="22" presetClass="entr" presetSubtype="4" fill="hold" grpId="0" nodeType="withEffect">
                                      <p:stCondLst>
                                        <p:cond delay="700"/>
                                      </p:stCondLst>
                                      <p:childTnLst>
                                        <p:set>
                                          <p:cBhvr>
                                            <p:cTn id="2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25" dur="500"/>
                                            <p:tgtEl>
                                              <p:spTgt spid="5">
                                                <p:graphicEl>
                                                  <a:chart seriesIdx="-4" categoryIdx="1" bldStep="category"/>
                                                </p:graphicEl>
                                              </p:spTgt>
                                            </p:tgtEl>
                                          </p:cBhvr>
                                        </p:animEffect>
                                      </p:childTnLst>
                                    </p:cTn>
                                  </p:par>
                                  <p:par>
                                    <p:cTn id="26" presetID="22" presetClass="entr" presetSubtype="4" fill="hold" grpId="0" nodeType="withEffect">
                                      <p:stCondLst>
                                        <p:cond delay="1200"/>
                                      </p:stCondLst>
                                      <p:childTnLst>
                                        <p:set>
                                          <p:cBhvr>
                                            <p:cTn id="27"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28" dur="500"/>
                                            <p:tgtEl>
                                              <p:spTgt spid="5">
                                                <p:graphicEl>
                                                  <a:chart seriesIdx="-4" categoryIdx="2" bldStep="category"/>
                                                </p:graphicEl>
                                              </p:spTgt>
                                            </p:tgtEl>
                                          </p:cBhvr>
                                        </p:animEffect>
                                      </p:childTnLst>
                                    </p:cTn>
                                  </p:par>
                                  <p:par>
                                    <p:cTn id="29" presetID="22" presetClass="entr" presetSubtype="4" fill="hold" grpId="0" nodeType="withEffect">
                                      <p:stCondLst>
                                        <p:cond delay="1700"/>
                                      </p:stCondLst>
                                      <p:childTnLst>
                                        <p:set>
                                          <p:cBhvr>
                                            <p:cTn id="30"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down)">
                                          <p:cBhvr>
                                            <p:cTn id="31" dur="500"/>
                                            <p:tgtEl>
                                              <p:spTgt spid="5">
                                                <p:graphicEl>
                                                  <a:chart seriesIdx="-4" categoryIdx="3" bldStep="category"/>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up)">
                                          <p:cBhvr>
                                            <p:cTn id="36" dur="2000"/>
                                            <p:tgtEl>
                                              <p:spTgt spid="67"/>
                                            </p:tgtEl>
                                          </p:cBhvr>
                                        </p:animEffect>
                                      </p:childTnLst>
                                    </p:cTn>
                                  </p:par>
                                  <p:par>
                                    <p:cTn id="37" presetID="42" presetClass="entr" presetSubtype="0" fill="hold" grpId="1"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1000"/>
                                            <p:tgtEl>
                                              <p:spTgt spid="67"/>
                                            </p:tgtEl>
                                          </p:cBhvr>
                                        </p:animEffect>
                                        <p:anim calcmode="lin" valueType="num">
                                          <p:cBhvr>
                                            <p:cTn id="40" dur="1000" fill="hold"/>
                                            <p:tgtEl>
                                              <p:spTgt spid="67"/>
                                            </p:tgtEl>
                                            <p:attrNameLst>
                                              <p:attrName>ppt_x</p:attrName>
                                            </p:attrNameLst>
                                          </p:cBhvr>
                                          <p:tavLst>
                                            <p:tav tm="0">
                                              <p:val>
                                                <p:strVal val="#ppt_x"/>
                                              </p:val>
                                            </p:tav>
                                            <p:tav tm="100000">
                                              <p:val>
                                                <p:strVal val="#ppt_x"/>
                                              </p:val>
                                            </p:tav>
                                          </p:tavLst>
                                        </p:anim>
                                        <p:anim calcmode="lin" valueType="num">
                                          <p:cBhvr>
                                            <p:cTn id="41" dur="1000" fill="hold"/>
                                            <p:tgtEl>
                                              <p:spTgt spid="67"/>
                                            </p:tgtEl>
                                            <p:attrNameLst>
                                              <p:attrName>ppt_y</p:attrName>
                                            </p:attrNameLst>
                                          </p:cBhvr>
                                          <p:tavLst>
                                            <p:tav tm="0">
                                              <p:val>
                                                <p:strVal val="#ppt_y+.1"/>
                                              </p:val>
                                            </p:tav>
                                            <p:tav tm="100000">
                                              <p:val>
                                                <p:strVal val="#ppt_y"/>
                                              </p:val>
                                            </p:tav>
                                          </p:tavLst>
                                        </p:anim>
                                      </p:childTnLst>
                                    </p:cTn>
                                  </p:par>
                                  <p:par>
                                    <p:cTn id="42" presetID="22" presetClass="entr" presetSubtype="2"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wipe(right)">
                                          <p:cBhvr>
                                            <p:cTn id="44" dur="500"/>
                                            <p:tgtEl>
                                              <p:spTgt spid="66"/>
                                            </p:tgtEl>
                                          </p:cBhvr>
                                        </p:animEffect>
                                      </p:childTnLst>
                                    </p:cTn>
                                  </p:par>
                                  <p:par>
                                    <p:cTn id="45" presetID="22" presetClass="entr" presetSubtype="1" fill="hold" grpId="0" nodeType="withEffect">
                                      <p:stCondLst>
                                        <p:cond delay="0"/>
                                      </p:stCondLst>
                                      <p:iterate type="lt">
                                        <p:tmPct val="981"/>
                                      </p:iterate>
                                      <p:childTnLst>
                                        <p:set>
                                          <p:cBhvr>
                                            <p:cTn id="46" dur="1" fill="hold">
                                              <p:stCondLst>
                                                <p:cond delay="0"/>
                                              </p:stCondLst>
                                            </p:cTn>
                                            <p:tgtEl>
                                              <p:spTgt spid="65"/>
                                            </p:tgtEl>
                                            <p:attrNameLst>
                                              <p:attrName>style.visibility</p:attrName>
                                            </p:attrNameLst>
                                          </p:cBhvr>
                                          <p:to>
                                            <p:strVal val="visible"/>
                                          </p:to>
                                        </p:set>
                                        <p:animEffect transition="in" filter="wipe(up)">
                                          <p:cBhvr>
                                            <p:cTn id="47" dur="16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2000"/>
                                            <p:tgtEl>
                                              <p:spTgt spid="71"/>
                                            </p:tgtEl>
                                          </p:cBhvr>
                                        </p:animEffect>
                                      </p:childTnLst>
                                    </p:cTn>
                                  </p:par>
                                  <p:par>
                                    <p:cTn id="53" presetID="42" presetClass="entr" presetSubtype="0" fill="hold" grpId="1"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1000"/>
                                            <p:tgtEl>
                                              <p:spTgt spid="71"/>
                                            </p:tgtEl>
                                          </p:cBhvr>
                                        </p:animEffect>
                                        <p:anim calcmode="lin" valueType="num">
                                          <p:cBhvr>
                                            <p:cTn id="56" dur="1000" fill="hold"/>
                                            <p:tgtEl>
                                              <p:spTgt spid="71"/>
                                            </p:tgtEl>
                                            <p:attrNameLst>
                                              <p:attrName>ppt_x</p:attrName>
                                            </p:attrNameLst>
                                          </p:cBhvr>
                                          <p:tavLst>
                                            <p:tav tm="0">
                                              <p:val>
                                                <p:strVal val="#ppt_x"/>
                                              </p:val>
                                            </p:tav>
                                            <p:tav tm="100000">
                                              <p:val>
                                                <p:strVal val="#ppt_x"/>
                                              </p:val>
                                            </p:tav>
                                          </p:tavLst>
                                        </p:anim>
                                        <p:anim calcmode="lin" valueType="num">
                                          <p:cBhvr>
                                            <p:cTn id="57" dur="1000" fill="hold"/>
                                            <p:tgtEl>
                                              <p:spTgt spid="71"/>
                                            </p:tgtEl>
                                            <p:attrNameLst>
                                              <p:attrName>ppt_y</p:attrName>
                                            </p:attrNameLst>
                                          </p:cBhvr>
                                          <p:tavLst>
                                            <p:tav tm="0">
                                              <p:val>
                                                <p:strVal val="#ppt_y+.1"/>
                                              </p:val>
                                            </p:tav>
                                            <p:tav tm="100000">
                                              <p:val>
                                                <p:strVal val="#ppt_y"/>
                                              </p:val>
                                            </p:tav>
                                          </p:tavLst>
                                        </p:anim>
                                      </p:childTnLst>
                                    </p:cTn>
                                  </p:par>
                                  <p:par>
                                    <p:cTn id="58" presetID="22" presetClass="entr" presetSubtype="2" fill="hold"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right)">
                                          <p:cBhvr>
                                            <p:cTn id="60" dur="500"/>
                                            <p:tgtEl>
                                              <p:spTgt spid="70"/>
                                            </p:tgtEl>
                                          </p:cBhvr>
                                        </p:animEffect>
                                      </p:childTnLst>
                                    </p:cTn>
                                  </p:par>
                                  <p:par>
                                    <p:cTn id="61" presetID="22" presetClass="entr" presetSubtype="1" fill="hold" grpId="0" nodeType="withEffect">
                                      <p:stCondLst>
                                        <p:cond delay="1000"/>
                                      </p:stCondLst>
                                      <p:iterate type="lt">
                                        <p:tmPct val="981"/>
                                      </p:iterate>
                                      <p:childTnLst>
                                        <p:set>
                                          <p:cBhvr>
                                            <p:cTn id="62" dur="1" fill="hold">
                                              <p:stCondLst>
                                                <p:cond delay="0"/>
                                              </p:stCondLst>
                                            </p:cTn>
                                            <p:tgtEl>
                                              <p:spTgt spid="69"/>
                                            </p:tgtEl>
                                            <p:attrNameLst>
                                              <p:attrName>style.visibility</p:attrName>
                                            </p:attrNameLst>
                                          </p:cBhvr>
                                          <p:to>
                                            <p:strVal val="visible"/>
                                          </p:to>
                                        </p:set>
                                        <p:animEffect transition="in" filter="wipe(up)">
                                          <p:cBhvr>
                                            <p:cTn id="63" dur="16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P spid="65" grpId="0"/>
          <p:bldP spid="67" grpId="0"/>
          <p:bldP spid="67" grpId="1"/>
          <p:bldP spid="69" grpId="0"/>
          <p:bldP spid="71" grpId="0"/>
          <p:bldP spid="71" grpId="1"/>
          <p:bldP spid="60" grpId="0" animBg="1"/>
          <p:bldP spid="61" grpId="0" animBg="1"/>
          <p:bldP spid="6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ppt_x"/>
                                              </p:val>
                                            </p:tav>
                                            <p:tav tm="100000">
                                              <p:val>
                                                <p:strVal val="#ppt_x"/>
                                              </p:val>
                                            </p:tav>
                                          </p:tavLst>
                                        </p:anim>
                                        <p:anim calcmode="lin" valueType="num">
                                          <p:cBhvr additive="base">
                                            <p:cTn id="16" dur="500" fill="hold"/>
                                            <p:tgtEl>
                                              <p:spTgt spid="61"/>
                                            </p:tgtEl>
                                            <p:attrNameLst>
                                              <p:attrName>ppt_y</p:attrName>
                                            </p:attrNameLst>
                                          </p:cBhvr>
                                          <p:tavLst>
                                            <p:tav tm="0">
                                              <p:val>
                                                <p:strVal val="0-#ppt_h/2"/>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19" dur="500"/>
                                            <p:tgtEl>
                                              <p:spTgt spid="5">
                                                <p:graphicEl>
                                                  <a:chart seriesIdx="-3" categoryIdx="-3" bldStep="gridLegend"/>
                                                </p:graphicEl>
                                              </p:spTgt>
                                            </p:tgtEl>
                                          </p:cBhvr>
                                        </p:animEffect>
                                      </p:childTnLst>
                                    </p:cTn>
                                  </p:par>
                                  <p:par>
                                    <p:cTn id="20" presetID="22" presetClass="entr" presetSubtype="4" fill="hold" grpId="0" nodeType="withEffect">
                                      <p:stCondLst>
                                        <p:cond delay="200"/>
                                      </p:stCondLst>
                                      <p:childTnLst>
                                        <p:set>
                                          <p:cBhvr>
                                            <p:cTn id="21"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22" dur="500"/>
                                            <p:tgtEl>
                                              <p:spTgt spid="5">
                                                <p:graphicEl>
                                                  <a:chart seriesIdx="-4" categoryIdx="0" bldStep="category"/>
                                                </p:graphicEl>
                                              </p:spTgt>
                                            </p:tgtEl>
                                          </p:cBhvr>
                                        </p:animEffect>
                                      </p:childTnLst>
                                    </p:cTn>
                                  </p:par>
                                  <p:par>
                                    <p:cTn id="23" presetID="22" presetClass="entr" presetSubtype="4" fill="hold" grpId="0" nodeType="withEffect">
                                      <p:stCondLst>
                                        <p:cond delay="700"/>
                                      </p:stCondLst>
                                      <p:childTnLst>
                                        <p:set>
                                          <p:cBhvr>
                                            <p:cTn id="2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25" dur="500"/>
                                            <p:tgtEl>
                                              <p:spTgt spid="5">
                                                <p:graphicEl>
                                                  <a:chart seriesIdx="-4" categoryIdx="1" bldStep="category"/>
                                                </p:graphicEl>
                                              </p:spTgt>
                                            </p:tgtEl>
                                          </p:cBhvr>
                                        </p:animEffect>
                                      </p:childTnLst>
                                    </p:cTn>
                                  </p:par>
                                  <p:par>
                                    <p:cTn id="26" presetID="22" presetClass="entr" presetSubtype="4" fill="hold" grpId="0" nodeType="withEffect">
                                      <p:stCondLst>
                                        <p:cond delay="1200"/>
                                      </p:stCondLst>
                                      <p:childTnLst>
                                        <p:set>
                                          <p:cBhvr>
                                            <p:cTn id="27"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28" dur="500"/>
                                            <p:tgtEl>
                                              <p:spTgt spid="5">
                                                <p:graphicEl>
                                                  <a:chart seriesIdx="-4" categoryIdx="2" bldStep="category"/>
                                                </p:graphicEl>
                                              </p:spTgt>
                                            </p:tgtEl>
                                          </p:cBhvr>
                                        </p:animEffect>
                                      </p:childTnLst>
                                    </p:cTn>
                                  </p:par>
                                  <p:par>
                                    <p:cTn id="29" presetID="22" presetClass="entr" presetSubtype="4" fill="hold" grpId="0" nodeType="withEffect">
                                      <p:stCondLst>
                                        <p:cond delay="1700"/>
                                      </p:stCondLst>
                                      <p:childTnLst>
                                        <p:set>
                                          <p:cBhvr>
                                            <p:cTn id="30"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down)">
                                          <p:cBhvr>
                                            <p:cTn id="31" dur="500"/>
                                            <p:tgtEl>
                                              <p:spTgt spid="5">
                                                <p:graphicEl>
                                                  <a:chart seriesIdx="-4" categoryIdx="3" bldStep="category"/>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up)">
                                          <p:cBhvr>
                                            <p:cTn id="36" dur="2000"/>
                                            <p:tgtEl>
                                              <p:spTgt spid="67"/>
                                            </p:tgtEl>
                                          </p:cBhvr>
                                        </p:animEffect>
                                      </p:childTnLst>
                                    </p:cTn>
                                  </p:par>
                                  <p:par>
                                    <p:cTn id="37" presetID="42" presetClass="entr" presetSubtype="0" fill="hold" grpId="1"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1000"/>
                                            <p:tgtEl>
                                              <p:spTgt spid="67"/>
                                            </p:tgtEl>
                                          </p:cBhvr>
                                        </p:animEffect>
                                        <p:anim calcmode="lin" valueType="num">
                                          <p:cBhvr>
                                            <p:cTn id="40" dur="1000" fill="hold"/>
                                            <p:tgtEl>
                                              <p:spTgt spid="67"/>
                                            </p:tgtEl>
                                            <p:attrNameLst>
                                              <p:attrName>ppt_x</p:attrName>
                                            </p:attrNameLst>
                                          </p:cBhvr>
                                          <p:tavLst>
                                            <p:tav tm="0">
                                              <p:val>
                                                <p:strVal val="#ppt_x"/>
                                              </p:val>
                                            </p:tav>
                                            <p:tav tm="100000">
                                              <p:val>
                                                <p:strVal val="#ppt_x"/>
                                              </p:val>
                                            </p:tav>
                                          </p:tavLst>
                                        </p:anim>
                                        <p:anim calcmode="lin" valueType="num">
                                          <p:cBhvr>
                                            <p:cTn id="41" dur="1000" fill="hold"/>
                                            <p:tgtEl>
                                              <p:spTgt spid="67"/>
                                            </p:tgtEl>
                                            <p:attrNameLst>
                                              <p:attrName>ppt_y</p:attrName>
                                            </p:attrNameLst>
                                          </p:cBhvr>
                                          <p:tavLst>
                                            <p:tav tm="0">
                                              <p:val>
                                                <p:strVal val="#ppt_y+.1"/>
                                              </p:val>
                                            </p:tav>
                                            <p:tav tm="100000">
                                              <p:val>
                                                <p:strVal val="#ppt_y"/>
                                              </p:val>
                                            </p:tav>
                                          </p:tavLst>
                                        </p:anim>
                                      </p:childTnLst>
                                    </p:cTn>
                                  </p:par>
                                  <p:par>
                                    <p:cTn id="42" presetID="22" presetClass="entr" presetSubtype="2"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wipe(right)">
                                          <p:cBhvr>
                                            <p:cTn id="44" dur="500"/>
                                            <p:tgtEl>
                                              <p:spTgt spid="66"/>
                                            </p:tgtEl>
                                          </p:cBhvr>
                                        </p:animEffect>
                                      </p:childTnLst>
                                    </p:cTn>
                                  </p:par>
                                  <p:par>
                                    <p:cTn id="45" presetID="22" presetClass="entr" presetSubtype="1" fill="hold" grpId="0" nodeType="withEffect">
                                      <p:stCondLst>
                                        <p:cond delay="0"/>
                                      </p:stCondLst>
                                      <p:iterate type="lt">
                                        <p:tmPct val="981"/>
                                      </p:iterate>
                                      <p:childTnLst>
                                        <p:set>
                                          <p:cBhvr>
                                            <p:cTn id="46" dur="1" fill="hold">
                                              <p:stCondLst>
                                                <p:cond delay="0"/>
                                              </p:stCondLst>
                                            </p:cTn>
                                            <p:tgtEl>
                                              <p:spTgt spid="65"/>
                                            </p:tgtEl>
                                            <p:attrNameLst>
                                              <p:attrName>style.visibility</p:attrName>
                                            </p:attrNameLst>
                                          </p:cBhvr>
                                          <p:to>
                                            <p:strVal val="visible"/>
                                          </p:to>
                                        </p:set>
                                        <p:animEffect transition="in" filter="wipe(up)">
                                          <p:cBhvr>
                                            <p:cTn id="47" dur="16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2000"/>
                                            <p:tgtEl>
                                              <p:spTgt spid="71"/>
                                            </p:tgtEl>
                                          </p:cBhvr>
                                        </p:animEffect>
                                      </p:childTnLst>
                                    </p:cTn>
                                  </p:par>
                                  <p:par>
                                    <p:cTn id="53" presetID="42" presetClass="entr" presetSubtype="0" fill="hold" grpId="1"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1000"/>
                                            <p:tgtEl>
                                              <p:spTgt spid="71"/>
                                            </p:tgtEl>
                                          </p:cBhvr>
                                        </p:animEffect>
                                        <p:anim calcmode="lin" valueType="num">
                                          <p:cBhvr>
                                            <p:cTn id="56" dur="1000" fill="hold"/>
                                            <p:tgtEl>
                                              <p:spTgt spid="71"/>
                                            </p:tgtEl>
                                            <p:attrNameLst>
                                              <p:attrName>ppt_x</p:attrName>
                                            </p:attrNameLst>
                                          </p:cBhvr>
                                          <p:tavLst>
                                            <p:tav tm="0">
                                              <p:val>
                                                <p:strVal val="#ppt_x"/>
                                              </p:val>
                                            </p:tav>
                                            <p:tav tm="100000">
                                              <p:val>
                                                <p:strVal val="#ppt_x"/>
                                              </p:val>
                                            </p:tav>
                                          </p:tavLst>
                                        </p:anim>
                                        <p:anim calcmode="lin" valueType="num">
                                          <p:cBhvr>
                                            <p:cTn id="57" dur="1000" fill="hold"/>
                                            <p:tgtEl>
                                              <p:spTgt spid="71"/>
                                            </p:tgtEl>
                                            <p:attrNameLst>
                                              <p:attrName>ppt_y</p:attrName>
                                            </p:attrNameLst>
                                          </p:cBhvr>
                                          <p:tavLst>
                                            <p:tav tm="0">
                                              <p:val>
                                                <p:strVal val="#ppt_y+.1"/>
                                              </p:val>
                                            </p:tav>
                                            <p:tav tm="100000">
                                              <p:val>
                                                <p:strVal val="#ppt_y"/>
                                              </p:val>
                                            </p:tav>
                                          </p:tavLst>
                                        </p:anim>
                                      </p:childTnLst>
                                    </p:cTn>
                                  </p:par>
                                  <p:par>
                                    <p:cTn id="58" presetID="22" presetClass="entr" presetSubtype="2" fill="hold"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right)">
                                          <p:cBhvr>
                                            <p:cTn id="60" dur="500"/>
                                            <p:tgtEl>
                                              <p:spTgt spid="70"/>
                                            </p:tgtEl>
                                          </p:cBhvr>
                                        </p:animEffect>
                                      </p:childTnLst>
                                    </p:cTn>
                                  </p:par>
                                  <p:par>
                                    <p:cTn id="61" presetID="22" presetClass="entr" presetSubtype="1" fill="hold" grpId="0" nodeType="withEffect">
                                      <p:stCondLst>
                                        <p:cond delay="1000"/>
                                      </p:stCondLst>
                                      <p:iterate type="lt">
                                        <p:tmPct val="981"/>
                                      </p:iterate>
                                      <p:childTnLst>
                                        <p:set>
                                          <p:cBhvr>
                                            <p:cTn id="62" dur="1" fill="hold">
                                              <p:stCondLst>
                                                <p:cond delay="0"/>
                                              </p:stCondLst>
                                            </p:cTn>
                                            <p:tgtEl>
                                              <p:spTgt spid="69"/>
                                            </p:tgtEl>
                                            <p:attrNameLst>
                                              <p:attrName>style.visibility</p:attrName>
                                            </p:attrNameLst>
                                          </p:cBhvr>
                                          <p:to>
                                            <p:strVal val="visible"/>
                                          </p:to>
                                        </p:set>
                                        <p:animEffect transition="in" filter="wipe(up)">
                                          <p:cBhvr>
                                            <p:cTn id="63" dur="16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P spid="65" grpId="0"/>
          <p:bldP spid="67" grpId="0"/>
          <p:bldP spid="67" grpId="1"/>
          <p:bldP spid="69" grpId="0"/>
          <p:bldP spid="71" grpId="0"/>
          <p:bldP spid="71" grpId="1"/>
          <p:bldP spid="60" grpId="0" animBg="1"/>
          <p:bldP spid="61" grpId="0" animBg="1"/>
          <p:bldP spid="62"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16694" y="135435"/>
            <a:ext cx="704660" cy="794504"/>
            <a:chOff x="5783365" y="4589193"/>
            <a:chExt cx="627608" cy="707629"/>
          </a:xfrm>
        </p:grpSpPr>
        <p:grpSp>
          <p:nvGrpSpPr>
            <p:cNvPr id="26" name="组合 25"/>
            <p:cNvGrpSpPr/>
            <p:nvPr/>
          </p:nvGrpSpPr>
          <p:grpSpPr>
            <a:xfrm>
              <a:off x="5895980" y="4589193"/>
              <a:ext cx="400049" cy="707629"/>
              <a:chOff x="5895980" y="4848273"/>
              <a:chExt cx="400049" cy="707629"/>
            </a:xfrm>
          </p:grpSpPr>
          <p:cxnSp>
            <p:nvCxnSpPr>
              <p:cNvPr id="33" name="直接连接符 32"/>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sp>
          <p:nvSpPr>
            <p:cNvPr id="28" name="椭圆 27"/>
            <p:cNvSpPr/>
            <p:nvPr/>
          </p:nvSpPr>
          <p:spPr>
            <a:xfrm>
              <a:off x="5783365" y="48884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a:off x="6352519" y="48871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a:off x="5850260" y="4728549"/>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椭圆 31"/>
            <p:cNvSpPr/>
            <p:nvPr/>
          </p:nvSpPr>
          <p:spPr>
            <a:xfrm>
              <a:off x="6298984" y="5049947"/>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 name="组合 1"/>
          <p:cNvGrpSpPr/>
          <p:nvPr/>
        </p:nvGrpSpPr>
        <p:grpSpPr>
          <a:xfrm>
            <a:off x="815729" y="209276"/>
            <a:ext cx="3172989" cy="756361"/>
            <a:chOff x="815729" y="209276"/>
            <a:chExt cx="3172989" cy="756361"/>
          </a:xfrm>
        </p:grpSpPr>
        <p:sp>
          <p:nvSpPr>
            <p:cNvPr id="41" name="文本框 40"/>
            <p:cNvSpPr txBox="1"/>
            <p:nvPr/>
          </p:nvSpPr>
          <p:spPr>
            <a:xfrm>
              <a:off x="818907" y="209276"/>
              <a:ext cx="2085546" cy="461665"/>
            </a:xfrm>
            <a:prstGeom prst="rect">
              <a:avLst/>
            </a:prstGeom>
            <a:noFill/>
          </p:spPr>
          <p:txBody>
            <a:bodyPr wrap="square" rtlCol="0">
              <a:spAutoFit/>
            </a:bodyPr>
            <a:lstStyle/>
            <a:p>
              <a:r>
                <a:rPr lang="en-US" altLang="zh-CN" sz="2400" b="1" dirty="0">
                  <a:solidFill>
                    <a:srgbClr val="2AF560"/>
                  </a:solidFill>
                </a:rPr>
                <a:t>TITLE HERE</a:t>
              </a:r>
              <a:endParaRPr lang="zh-CN" altLang="en-US" sz="2400" b="1" dirty="0">
                <a:solidFill>
                  <a:srgbClr val="2AF560"/>
                </a:solidFill>
              </a:endParaRPr>
            </a:p>
          </p:txBody>
        </p:sp>
        <p:sp>
          <p:nvSpPr>
            <p:cNvPr id="42" name="文本框 41"/>
            <p:cNvSpPr txBox="1"/>
            <p:nvPr/>
          </p:nvSpPr>
          <p:spPr>
            <a:xfrm>
              <a:off x="815729" y="596305"/>
              <a:ext cx="3172989" cy="369332"/>
            </a:xfrm>
            <a:prstGeom prst="rect">
              <a:avLst/>
            </a:prstGeom>
            <a:noFill/>
          </p:spPr>
          <p:txBody>
            <a:bodyPr wrap="square" rtlCol="0">
              <a:spAutoFit/>
            </a:bodyPr>
            <a:lstStyle/>
            <a:p>
              <a:r>
                <a:rPr lang="en-US" altLang="zh-CN" b="1" dirty="0">
                  <a:solidFill>
                    <a:srgbClr val="146851"/>
                  </a:solidFill>
                </a:rPr>
                <a:t>Click Here To Add Your Text</a:t>
              </a:r>
              <a:endParaRPr lang="zh-CN" altLang="en-US" b="1" dirty="0">
                <a:solidFill>
                  <a:srgbClr val="146851"/>
                </a:solidFill>
              </a:endParaRPr>
            </a:p>
          </p:txBody>
        </p:sp>
      </p:grpSp>
      <p:sp>
        <p:nvSpPr>
          <p:cNvPr id="191" name="椭圆 190"/>
          <p:cNvSpPr/>
          <p:nvPr/>
        </p:nvSpPr>
        <p:spPr>
          <a:xfrm>
            <a:off x="5301837" y="4132827"/>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10760387" y="5658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312304" y="1685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99539" y="119870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7270853" y="5067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93543" y="35688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aphicFrame>
        <p:nvGraphicFramePr>
          <p:cNvPr id="5" name="图表 4"/>
          <p:cNvGraphicFramePr/>
          <p:nvPr/>
        </p:nvGraphicFramePr>
        <p:xfrm>
          <a:off x="-915758" y="346066"/>
          <a:ext cx="14023516" cy="4722580"/>
        </p:xfrm>
        <a:graphic>
          <a:graphicData uri="http://schemas.openxmlformats.org/drawingml/2006/chart">
            <c:chart xmlns:c="http://schemas.openxmlformats.org/drawingml/2006/chart" xmlns:r="http://schemas.openxmlformats.org/officeDocument/2006/relationships" r:id="rId1"/>
          </a:graphicData>
        </a:graphic>
      </p:graphicFrame>
      <p:sp>
        <p:nvSpPr>
          <p:cNvPr id="49" name="椭圆 48"/>
          <p:cNvSpPr/>
          <p:nvPr/>
        </p:nvSpPr>
        <p:spPr>
          <a:xfrm>
            <a:off x="3381885" y="4836066"/>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文本框 49"/>
          <p:cNvSpPr txBox="1"/>
          <p:nvPr/>
        </p:nvSpPr>
        <p:spPr>
          <a:xfrm>
            <a:off x="956458" y="4626305"/>
            <a:ext cx="5210980" cy="523220"/>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a:t>
            </a:r>
            <a:endParaRPr lang="zh-CN" altLang="en-US" sz="1400" dirty="0">
              <a:solidFill>
                <a:schemeClr val="bg1"/>
              </a:solidFill>
            </a:endParaRPr>
          </a:p>
        </p:txBody>
      </p:sp>
      <p:sp>
        <p:nvSpPr>
          <p:cNvPr id="52" name="文本框 51"/>
          <p:cNvSpPr txBox="1"/>
          <p:nvPr/>
        </p:nvSpPr>
        <p:spPr>
          <a:xfrm>
            <a:off x="956459" y="4319353"/>
            <a:ext cx="1539142" cy="400110"/>
          </a:xfrm>
          <a:prstGeom prst="rect">
            <a:avLst/>
          </a:prstGeom>
          <a:noFill/>
        </p:spPr>
        <p:txBody>
          <a:bodyPr wrap="square" rtlCol="0">
            <a:spAutoFit/>
          </a:bodyPr>
          <a:lstStyle/>
          <a:p>
            <a:r>
              <a:rPr lang="en-US" altLang="zh-CN" sz="2000" b="1" dirty="0">
                <a:solidFill>
                  <a:srgbClr val="C4DC04"/>
                </a:solidFill>
              </a:rPr>
              <a:t>TITLE HERE</a:t>
            </a:r>
            <a:endParaRPr lang="zh-CN" altLang="en-US" sz="2000" b="1" dirty="0">
              <a:solidFill>
                <a:srgbClr val="C4DC04"/>
              </a:solidFill>
            </a:endParaRPr>
          </a:p>
        </p:txBody>
      </p:sp>
      <p:sp>
        <p:nvSpPr>
          <p:cNvPr id="53" name="椭圆 52"/>
          <p:cNvSpPr/>
          <p:nvPr/>
        </p:nvSpPr>
        <p:spPr>
          <a:xfrm>
            <a:off x="10560496" y="335881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3" name="文本框 62"/>
          <p:cNvSpPr txBox="1"/>
          <p:nvPr/>
        </p:nvSpPr>
        <p:spPr>
          <a:xfrm>
            <a:off x="956458" y="5703044"/>
            <a:ext cx="5210980" cy="523220"/>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a:t>
            </a:r>
            <a:endParaRPr lang="zh-CN" altLang="en-US" sz="1400" dirty="0">
              <a:solidFill>
                <a:schemeClr val="bg1"/>
              </a:solidFill>
            </a:endParaRPr>
          </a:p>
        </p:txBody>
      </p:sp>
      <p:sp>
        <p:nvSpPr>
          <p:cNvPr id="64" name="文本框 63"/>
          <p:cNvSpPr txBox="1"/>
          <p:nvPr/>
        </p:nvSpPr>
        <p:spPr>
          <a:xfrm>
            <a:off x="956458" y="5413262"/>
            <a:ext cx="1539143" cy="400110"/>
          </a:xfrm>
          <a:prstGeom prst="rect">
            <a:avLst/>
          </a:prstGeom>
          <a:noFill/>
        </p:spPr>
        <p:txBody>
          <a:bodyPr wrap="square" rtlCol="0">
            <a:spAutoFit/>
          </a:bodyPr>
          <a:lstStyle/>
          <a:p>
            <a:r>
              <a:rPr lang="en-US" altLang="zh-CN" sz="2000" b="1" dirty="0">
                <a:solidFill>
                  <a:srgbClr val="CEA103"/>
                </a:solidFill>
              </a:rPr>
              <a:t>TITLE HERE</a:t>
            </a:r>
            <a:endParaRPr lang="zh-CN" altLang="en-US" sz="2000" b="1" dirty="0">
              <a:solidFill>
                <a:srgbClr val="CEA103"/>
              </a:solidFill>
            </a:endParaRPr>
          </a:p>
        </p:txBody>
      </p:sp>
      <p:sp>
        <p:nvSpPr>
          <p:cNvPr id="65" name="文本框 64"/>
          <p:cNvSpPr txBox="1"/>
          <p:nvPr/>
        </p:nvSpPr>
        <p:spPr>
          <a:xfrm>
            <a:off x="7012070" y="4626305"/>
            <a:ext cx="4556538" cy="1600438"/>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 When you are old and grey and full of sleep, And nodding by the fire, take down this book, And slowly read, and dream of down this book, And slowly read, and dream of And slowly read, and dream of When you are old and </a:t>
            </a:r>
            <a:endParaRPr lang="zh-CN" altLang="en-US" sz="1400" dirty="0">
              <a:solidFill>
                <a:schemeClr val="bg1"/>
              </a:solidFill>
            </a:endParaRPr>
          </a:p>
        </p:txBody>
      </p:sp>
      <p:sp>
        <p:nvSpPr>
          <p:cNvPr id="66" name="文本框 65"/>
          <p:cNvSpPr txBox="1"/>
          <p:nvPr/>
        </p:nvSpPr>
        <p:spPr>
          <a:xfrm>
            <a:off x="7012073" y="4313478"/>
            <a:ext cx="1532200" cy="400110"/>
          </a:xfrm>
          <a:prstGeom prst="rect">
            <a:avLst/>
          </a:prstGeom>
          <a:noFill/>
        </p:spPr>
        <p:txBody>
          <a:bodyPr wrap="square" rtlCol="0">
            <a:spAutoFit/>
          </a:bodyPr>
          <a:lstStyle/>
          <a:p>
            <a:r>
              <a:rPr lang="en-US" altLang="zh-CN" sz="2000" b="1" dirty="0">
                <a:solidFill>
                  <a:srgbClr val="335B9B"/>
                </a:solidFill>
              </a:rPr>
              <a:t>TITLE HERE</a:t>
            </a:r>
            <a:endParaRPr lang="zh-CN" altLang="en-US" sz="2000" b="1" dirty="0">
              <a:solidFill>
                <a:srgbClr val="335B9B"/>
              </a:solidFill>
            </a:endParaRPr>
          </a:p>
        </p:txBody>
      </p:sp>
      <p:sp>
        <p:nvSpPr>
          <p:cNvPr id="47" name="等腰三角形 46"/>
          <p:cNvSpPr/>
          <p:nvPr/>
        </p:nvSpPr>
        <p:spPr>
          <a:xfrm rot="5400000">
            <a:off x="2405608" y="4440265"/>
            <a:ext cx="180000" cy="144000"/>
          </a:xfrm>
          <a:prstGeom prst="triangle">
            <a:avLst/>
          </a:prstGeom>
          <a:solidFill>
            <a:srgbClr val="C4DC04"/>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8" name="等腰三角形 47"/>
          <p:cNvSpPr/>
          <p:nvPr/>
        </p:nvSpPr>
        <p:spPr>
          <a:xfrm rot="5400000">
            <a:off x="2405608" y="5528344"/>
            <a:ext cx="180000" cy="144000"/>
          </a:xfrm>
          <a:prstGeom prst="triangle">
            <a:avLst/>
          </a:prstGeom>
          <a:solidFill>
            <a:srgbClr val="CEA103"/>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1" name="等腰三角形 50"/>
          <p:cNvSpPr/>
          <p:nvPr/>
        </p:nvSpPr>
        <p:spPr>
          <a:xfrm rot="5400000">
            <a:off x="8454280" y="4440265"/>
            <a:ext cx="180000" cy="144000"/>
          </a:xfrm>
          <a:prstGeom prst="triangle">
            <a:avLst/>
          </a:prstGeom>
          <a:solidFill>
            <a:srgbClr val="335B9B"/>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3" name="椭圆 42"/>
          <p:cNvSpPr/>
          <p:nvPr/>
        </p:nvSpPr>
        <p:spPr>
          <a:xfrm>
            <a:off x="10764396" y="541589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椭圆 43"/>
          <p:cNvSpPr/>
          <p:nvPr/>
        </p:nvSpPr>
        <p:spPr>
          <a:xfrm>
            <a:off x="6138211" y="260648"/>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椭圆 44"/>
          <p:cNvSpPr/>
          <p:nvPr/>
        </p:nvSpPr>
        <p:spPr>
          <a:xfrm>
            <a:off x="11320925" y="93894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椭圆 45"/>
          <p:cNvSpPr/>
          <p:nvPr/>
        </p:nvSpPr>
        <p:spPr>
          <a:xfrm>
            <a:off x="1205105" y="1062899"/>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椭圆 53"/>
          <p:cNvSpPr/>
          <p:nvPr/>
        </p:nvSpPr>
        <p:spPr>
          <a:xfrm>
            <a:off x="8520499" y="6501732"/>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 name="椭圆 54"/>
          <p:cNvSpPr/>
          <p:nvPr/>
        </p:nvSpPr>
        <p:spPr>
          <a:xfrm>
            <a:off x="11698053" y="169638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椭圆 55"/>
          <p:cNvSpPr/>
          <p:nvPr/>
        </p:nvSpPr>
        <p:spPr>
          <a:xfrm>
            <a:off x="4367808" y="6515574"/>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 name="椭圆 56"/>
          <p:cNvSpPr/>
          <p:nvPr/>
        </p:nvSpPr>
        <p:spPr>
          <a:xfrm>
            <a:off x="737897" y="6208695"/>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a:off x="6856904" y="6267149"/>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椭圆 59"/>
          <p:cNvSpPr/>
          <p:nvPr/>
        </p:nvSpPr>
        <p:spPr>
          <a:xfrm>
            <a:off x="490097" y="515766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椭圆 60"/>
          <p:cNvSpPr/>
          <p:nvPr/>
        </p:nvSpPr>
        <p:spPr>
          <a:xfrm>
            <a:off x="11320925" y="64432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椭圆 61"/>
          <p:cNvSpPr/>
          <p:nvPr/>
        </p:nvSpPr>
        <p:spPr>
          <a:xfrm>
            <a:off x="11673781" y="6107396"/>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7" name="椭圆 66"/>
          <p:cNvSpPr/>
          <p:nvPr/>
        </p:nvSpPr>
        <p:spPr>
          <a:xfrm>
            <a:off x="10407473" y="43134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8" name="椭圆 67"/>
          <p:cNvSpPr/>
          <p:nvPr/>
        </p:nvSpPr>
        <p:spPr>
          <a:xfrm>
            <a:off x="3149912" y="5410080"/>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9" name="等腰三角形 68"/>
          <p:cNvSpPr/>
          <p:nvPr/>
        </p:nvSpPr>
        <p:spPr>
          <a:xfrm flipH="1" flipV="1">
            <a:off x="10933336" y="-20329"/>
            <a:ext cx="979672" cy="844544"/>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0" name="等腰三角形 69"/>
          <p:cNvSpPr/>
          <p:nvPr/>
        </p:nvSpPr>
        <p:spPr>
          <a:xfrm flipH="1" flipV="1">
            <a:off x="10056440" y="-19050"/>
            <a:ext cx="1436466" cy="12383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1" name="等腰三角形 70"/>
          <p:cNvSpPr/>
          <p:nvPr/>
        </p:nvSpPr>
        <p:spPr>
          <a:xfrm flipH="1" flipV="1">
            <a:off x="9637192" y="-20329"/>
            <a:ext cx="828704" cy="71440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2000">
                                      <p:stCondLst>
                                        <p:cond delay="200"/>
                                      </p:stCondLst>
                                      <p:childTnLst>
                                        <p:set>
                                          <p:cBhvr>
                                            <p:cTn id="6" dur="1" fill="hold">
                                              <p:stCondLst>
                                                <p:cond delay="0"/>
                                              </p:stCondLst>
                                            </p:cTn>
                                            <p:tgtEl>
                                              <p:spTgt spid="71"/>
                                            </p:tgtEl>
                                            <p:attrNameLst>
                                              <p:attrName>style.visibility</p:attrName>
                                            </p:attrNameLst>
                                          </p:cBhvr>
                                          <p:to>
                                            <p:strVal val="visible"/>
                                          </p:to>
                                        </p:set>
                                        <p:anim calcmode="lin" valueType="num" p14:bounceEnd="42000">
                                          <p:cBhvr additive="base">
                                            <p:cTn id="7" dur="500" fill="hold"/>
                                            <p:tgtEl>
                                              <p:spTgt spid="71"/>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500"/>
                                      </p:stCondLst>
                                      <p:childTnLst>
                                        <p:set>
                                          <p:cBhvr>
                                            <p:cTn id="10" dur="1" fill="hold">
                                              <p:stCondLst>
                                                <p:cond delay="0"/>
                                              </p:stCondLst>
                                            </p:cTn>
                                            <p:tgtEl>
                                              <p:spTgt spid="69"/>
                                            </p:tgtEl>
                                            <p:attrNameLst>
                                              <p:attrName>style.visibility</p:attrName>
                                            </p:attrNameLst>
                                          </p:cBhvr>
                                          <p:to>
                                            <p:strVal val="visible"/>
                                          </p:to>
                                        </p:set>
                                        <p:anim calcmode="lin" valueType="num" p14:bounceEnd="42000">
                                          <p:cBhvr additive="base">
                                            <p:cTn id="11" dur="500" fill="hold"/>
                                            <p:tgtEl>
                                              <p:spTgt spid="69"/>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6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14:bounceEnd="42000">
                                          <p:cBhvr additive="base">
                                            <p:cTn id="15" dur="500" fill="hold"/>
                                            <p:tgtEl>
                                              <p:spTgt spid="70"/>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7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19" dur="500"/>
                                            <p:tgtEl>
                                              <p:spTgt spid="5">
                                                <p:graphicEl>
                                                  <a:chart seriesIdx="-3" categoryIdx="-3" bldStep="gridLegend"/>
                                                </p:graphicEl>
                                              </p:spTgt>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22" dur="500"/>
                                            <p:tgtEl>
                                              <p:spTgt spid="5">
                                                <p:graphicEl>
                                                  <a:chart seriesIdx="0" categoryIdx="-4" bldStep="series"/>
                                                </p:graphicEl>
                                              </p:spTgt>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5" dur="500"/>
                                            <p:tgtEl>
                                              <p:spTgt spid="5">
                                                <p:graphicEl>
                                                  <a:chart seriesIdx="1" categoryIdx="-4" bldStep="series"/>
                                                </p:graphicEl>
                                              </p:spTgt>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28" dur="500"/>
                                            <p:tgtEl>
                                              <p:spTgt spid="5">
                                                <p:graphicEl>
                                                  <a:chart seriesIdx="2"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800"/>
                                            <p:tgtEl>
                                              <p:spTgt spid="5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p:cTn id="36" dur="1000" fill="hold"/>
                                            <p:tgtEl>
                                              <p:spTgt spid="47"/>
                                            </p:tgtEl>
                                            <p:attrNameLst>
                                              <p:attrName>ppt_w</p:attrName>
                                            </p:attrNameLst>
                                          </p:cBhvr>
                                          <p:tavLst>
                                            <p:tav tm="0">
                                              <p:val>
                                                <p:fltVal val="0"/>
                                              </p:val>
                                            </p:tav>
                                            <p:tav tm="100000">
                                              <p:val>
                                                <p:strVal val="#ppt_w"/>
                                              </p:val>
                                            </p:tav>
                                          </p:tavLst>
                                        </p:anim>
                                        <p:anim calcmode="lin" valueType="num">
                                          <p:cBhvr>
                                            <p:cTn id="37" dur="1000" fill="hold"/>
                                            <p:tgtEl>
                                              <p:spTgt spid="47"/>
                                            </p:tgtEl>
                                            <p:attrNameLst>
                                              <p:attrName>ppt_h</p:attrName>
                                            </p:attrNameLst>
                                          </p:cBhvr>
                                          <p:tavLst>
                                            <p:tav tm="0">
                                              <p:val>
                                                <p:fltVal val="0"/>
                                              </p:val>
                                            </p:tav>
                                            <p:tav tm="100000">
                                              <p:val>
                                                <p:strVal val="#ppt_h"/>
                                              </p:val>
                                            </p:tav>
                                          </p:tavLst>
                                        </p:anim>
                                        <p:anim calcmode="lin" valueType="num">
                                          <p:cBhvr>
                                            <p:cTn id="38" dur="1000" fill="hold"/>
                                            <p:tgtEl>
                                              <p:spTgt spid="47"/>
                                            </p:tgtEl>
                                            <p:attrNameLst>
                                              <p:attrName>style.rotation</p:attrName>
                                            </p:attrNameLst>
                                          </p:cBhvr>
                                          <p:tavLst>
                                            <p:tav tm="0">
                                              <p:val>
                                                <p:fltVal val="90"/>
                                              </p:val>
                                            </p:tav>
                                            <p:tav tm="100000">
                                              <p:val>
                                                <p:fltVal val="0"/>
                                              </p:val>
                                            </p:tav>
                                          </p:tavLst>
                                        </p:anim>
                                        <p:animEffect transition="in" filter="fade">
                                          <p:cBhvr>
                                            <p:cTn id="39" dur="1000"/>
                                            <p:tgtEl>
                                              <p:spTgt spid="47"/>
                                            </p:tgtEl>
                                          </p:cBhvr>
                                        </p:animEffect>
                                      </p:childTnLst>
                                    </p:cTn>
                                  </p:par>
                                  <p:par>
                                    <p:cTn id="40" presetID="45" presetClass="entr" presetSubtype="0" fill="hold" grpId="1"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800"/>
                                            <p:tgtEl>
                                              <p:spTgt spid="47"/>
                                            </p:tgtEl>
                                          </p:cBhvr>
                                        </p:animEffect>
                                        <p:anim calcmode="lin" valueType="num">
                                          <p:cBhvr>
                                            <p:cTn id="43" dur="800" fill="hold"/>
                                            <p:tgtEl>
                                              <p:spTgt spid="47"/>
                                            </p:tgtEl>
                                            <p:attrNameLst>
                                              <p:attrName>ppt_w</p:attrName>
                                            </p:attrNameLst>
                                          </p:cBhvr>
                                          <p:tavLst>
                                            <p:tav tm="0" fmla="#ppt_w*sin(2.5*pi*$)">
                                              <p:val>
                                                <p:fltVal val="0"/>
                                              </p:val>
                                            </p:tav>
                                            <p:tav tm="100000">
                                              <p:val>
                                                <p:fltVal val="1"/>
                                              </p:val>
                                            </p:tav>
                                          </p:tavLst>
                                        </p:anim>
                                        <p:anim calcmode="lin" valueType="num">
                                          <p:cBhvr>
                                            <p:cTn id="44" dur="800" fill="hold"/>
                                            <p:tgtEl>
                                              <p:spTgt spid="47"/>
                                            </p:tgtEl>
                                            <p:attrNameLst>
                                              <p:attrName>ppt_h</p:attrName>
                                            </p:attrNameLst>
                                          </p:cBhvr>
                                          <p:tavLst>
                                            <p:tav tm="0">
                                              <p:val>
                                                <p:strVal val="#ppt_h"/>
                                              </p:val>
                                            </p:tav>
                                            <p:tav tm="100000">
                                              <p:val>
                                                <p:strVal val="#ppt_h"/>
                                              </p:val>
                                            </p:tav>
                                          </p:tavLst>
                                        </p:anim>
                                      </p:childTnLst>
                                    </p:cTn>
                                  </p:par>
                                  <p:par>
                                    <p:cTn id="45" presetID="22" presetClass="entr" presetSubtype="1" fill="hold" grpId="0" nodeType="withEffect">
                                      <p:stCondLst>
                                        <p:cond delay="0"/>
                                      </p:stCondLst>
                                      <p:iterate type="lt">
                                        <p:tmPct val="981"/>
                                      </p:iterate>
                                      <p:childTnLst>
                                        <p:set>
                                          <p:cBhvr>
                                            <p:cTn id="46" dur="1" fill="hold">
                                              <p:stCondLst>
                                                <p:cond delay="0"/>
                                              </p:stCondLst>
                                            </p:cTn>
                                            <p:tgtEl>
                                              <p:spTgt spid="50"/>
                                            </p:tgtEl>
                                            <p:attrNameLst>
                                              <p:attrName>style.visibility</p:attrName>
                                            </p:attrNameLst>
                                          </p:cBhvr>
                                          <p:to>
                                            <p:strVal val="visible"/>
                                          </p:to>
                                        </p:set>
                                        <p:animEffect transition="in" filter="wipe(up)">
                                          <p:cBhvr>
                                            <p:cTn id="47" dur="16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wipe(left)">
                                          <p:cBhvr>
                                            <p:cTn id="52" dur="800"/>
                                            <p:tgtEl>
                                              <p:spTgt spid="64"/>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1000" fill="hold"/>
                                            <p:tgtEl>
                                              <p:spTgt spid="48"/>
                                            </p:tgtEl>
                                            <p:attrNameLst>
                                              <p:attrName>ppt_w</p:attrName>
                                            </p:attrNameLst>
                                          </p:cBhvr>
                                          <p:tavLst>
                                            <p:tav tm="0">
                                              <p:val>
                                                <p:fltVal val="0"/>
                                              </p:val>
                                            </p:tav>
                                            <p:tav tm="100000">
                                              <p:val>
                                                <p:strVal val="#ppt_w"/>
                                              </p:val>
                                            </p:tav>
                                          </p:tavLst>
                                        </p:anim>
                                        <p:anim calcmode="lin" valueType="num">
                                          <p:cBhvr>
                                            <p:cTn id="56" dur="1000" fill="hold"/>
                                            <p:tgtEl>
                                              <p:spTgt spid="48"/>
                                            </p:tgtEl>
                                            <p:attrNameLst>
                                              <p:attrName>ppt_h</p:attrName>
                                            </p:attrNameLst>
                                          </p:cBhvr>
                                          <p:tavLst>
                                            <p:tav tm="0">
                                              <p:val>
                                                <p:fltVal val="0"/>
                                              </p:val>
                                            </p:tav>
                                            <p:tav tm="100000">
                                              <p:val>
                                                <p:strVal val="#ppt_h"/>
                                              </p:val>
                                            </p:tav>
                                          </p:tavLst>
                                        </p:anim>
                                        <p:anim calcmode="lin" valueType="num">
                                          <p:cBhvr>
                                            <p:cTn id="57" dur="1000" fill="hold"/>
                                            <p:tgtEl>
                                              <p:spTgt spid="48"/>
                                            </p:tgtEl>
                                            <p:attrNameLst>
                                              <p:attrName>style.rotation</p:attrName>
                                            </p:attrNameLst>
                                          </p:cBhvr>
                                          <p:tavLst>
                                            <p:tav tm="0">
                                              <p:val>
                                                <p:fltVal val="90"/>
                                              </p:val>
                                            </p:tav>
                                            <p:tav tm="100000">
                                              <p:val>
                                                <p:fltVal val="0"/>
                                              </p:val>
                                            </p:tav>
                                          </p:tavLst>
                                        </p:anim>
                                        <p:animEffect transition="in" filter="fade">
                                          <p:cBhvr>
                                            <p:cTn id="58" dur="1000"/>
                                            <p:tgtEl>
                                              <p:spTgt spid="48"/>
                                            </p:tgtEl>
                                          </p:cBhvr>
                                        </p:animEffect>
                                      </p:childTnLst>
                                    </p:cTn>
                                  </p:par>
                                  <p:par>
                                    <p:cTn id="59" presetID="45" presetClass="entr" presetSubtype="0" fill="hold" grpId="1"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800"/>
                                            <p:tgtEl>
                                              <p:spTgt spid="48"/>
                                            </p:tgtEl>
                                          </p:cBhvr>
                                        </p:animEffect>
                                        <p:anim calcmode="lin" valueType="num">
                                          <p:cBhvr>
                                            <p:cTn id="62" dur="800" fill="hold"/>
                                            <p:tgtEl>
                                              <p:spTgt spid="48"/>
                                            </p:tgtEl>
                                            <p:attrNameLst>
                                              <p:attrName>ppt_w</p:attrName>
                                            </p:attrNameLst>
                                          </p:cBhvr>
                                          <p:tavLst>
                                            <p:tav tm="0" fmla="#ppt_w*sin(2.5*pi*$)">
                                              <p:val>
                                                <p:fltVal val="0"/>
                                              </p:val>
                                            </p:tav>
                                            <p:tav tm="100000">
                                              <p:val>
                                                <p:fltVal val="1"/>
                                              </p:val>
                                            </p:tav>
                                          </p:tavLst>
                                        </p:anim>
                                        <p:anim calcmode="lin" valueType="num">
                                          <p:cBhvr>
                                            <p:cTn id="63" dur="800" fill="hold"/>
                                            <p:tgtEl>
                                              <p:spTgt spid="48"/>
                                            </p:tgtEl>
                                            <p:attrNameLst>
                                              <p:attrName>ppt_h</p:attrName>
                                            </p:attrNameLst>
                                          </p:cBhvr>
                                          <p:tavLst>
                                            <p:tav tm="0">
                                              <p:val>
                                                <p:strVal val="#ppt_h"/>
                                              </p:val>
                                            </p:tav>
                                            <p:tav tm="100000">
                                              <p:val>
                                                <p:strVal val="#ppt_h"/>
                                              </p:val>
                                            </p:tav>
                                          </p:tavLst>
                                        </p:anim>
                                      </p:childTnLst>
                                    </p:cTn>
                                  </p:par>
                                  <p:par>
                                    <p:cTn id="64" presetID="22" presetClass="entr" presetSubtype="1" fill="hold" grpId="0" nodeType="withEffect">
                                      <p:stCondLst>
                                        <p:cond delay="0"/>
                                      </p:stCondLst>
                                      <p:iterate type="lt">
                                        <p:tmPct val="981"/>
                                      </p:iterate>
                                      <p:childTnLst>
                                        <p:set>
                                          <p:cBhvr>
                                            <p:cTn id="65" dur="1" fill="hold">
                                              <p:stCondLst>
                                                <p:cond delay="0"/>
                                              </p:stCondLst>
                                            </p:cTn>
                                            <p:tgtEl>
                                              <p:spTgt spid="63"/>
                                            </p:tgtEl>
                                            <p:attrNameLst>
                                              <p:attrName>style.visibility</p:attrName>
                                            </p:attrNameLst>
                                          </p:cBhvr>
                                          <p:to>
                                            <p:strVal val="visible"/>
                                          </p:to>
                                        </p:set>
                                        <p:animEffect transition="in" filter="wipe(up)">
                                          <p:cBhvr>
                                            <p:cTn id="66" dur="1600"/>
                                            <p:tgtEl>
                                              <p:spTgt spid="6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wipe(left)">
                                          <p:cBhvr>
                                            <p:cTn id="71" dur="800"/>
                                            <p:tgtEl>
                                              <p:spTgt spid="66"/>
                                            </p:tgtEl>
                                          </p:cBhvr>
                                        </p:animEffect>
                                      </p:childTnLst>
                                    </p:cTn>
                                  </p:par>
                                  <p:par>
                                    <p:cTn id="72" presetID="31" presetClass="entr" presetSubtype="0" fill="hold" grpId="0" nodeType="withEffect">
                                      <p:stCondLst>
                                        <p:cond delay="100"/>
                                      </p:stCondLst>
                                      <p:childTnLst>
                                        <p:set>
                                          <p:cBhvr>
                                            <p:cTn id="73" dur="1" fill="hold">
                                              <p:stCondLst>
                                                <p:cond delay="0"/>
                                              </p:stCondLst>
                                            </p:cTn>
                                            <p:tgtEl>
                                              <p:spTgt spid="51"/>
                                            </p:tgtEl>
                                            <p:attrNameLst>
                                              <p:attrName>style.visibility</p:attrName>
                                            </p:attrNameLst>
                                          </p:cBhvr>
                                          <p:to>
                                            <p:strVal val="visible"/>
                                          </p:to>
                                        </p:set>
                                        <p:anim calcmode="lin" valueType="num">
                                          <p:cBhvr>
                                            <p:cTn id="74" dur="1000" fill="hold"/>
                                            <p:tgtEl>
                                              <p:spTgt spid="51"/>
                                            </p:tgtEl>
                                            <p:attrNameLst>
                                              <p:attrName>ppt_w</p:attrName>
                                            </p:attrNameLst>
                                          </p:cBhvr>
                                          <p:tavLst>
                                            <p:tav tm="0">
                                              <p:val>
                                                <p:fltVal val="0"/>
                                              </p:val>
                                            </p:tav>
                                            <p:tav tm="100000">
                                              <p:val>
                                                <p:strVal val="#ppt_w"/>
                                              </p:val>
                                            </p:tav>
                                          </p:tavLst>
                                        </p:anim>
                                        <p:anim calcmode="lin" valueType="num">
                                          <p:cBhvr>
                                            <p:cTn id="75" dur="1000" fill="hold"/>
                                            <p:tgtEl>
                                              <p:spTgt spid="51"/>
                                            </p:tgtEl>
                                            <p:attrNameLst>
                                              <p:attrName>ppt_h</p:attrName>
                                            </p:attrNameLst>
                                          </p:cBhvr>
                                          <p:tavLst>
                                            <p:tav tm="0">
                                              <p:val>
                                                <p:fltVal val="0"/>
                                              </p:val>
                                            </p:tav>
                                            <p:tav tm="100000">
                                              <p:val>
                                                <p:strVal val="#ppt_h"/>
                                              </p:val>
                                            </p:tav>
                                          </p:tavLst>
                                        </p:anim>
                                        <p:anim calcmode="lin" valueType="num">
                                          <p:cBhvr>
                                            <p:cTn id="76" dur="1000" fill="hold"/>
                                            <p:tgtEl>
                                              <p:spTgt spid="51"/>
                                            </p:tgtEl>
                                            <p:attrNameLst>
                                              <p:attrName>style.rotation</p:attrName>
                                            </p:attrNameLst>
                                          </p:cBhvr>
                                          <p:tavLst>
                                            <p:tav tm="0">
                                              <p:val>
                                                <p:fltVal val="90"/>
                                              </p:val>
                                            </p:tav>
                                            <p:tav tm="100000">
                                              <p:val>
                                                <p:fltVal val="0"/>
                                              </p:val>
                                            </p:tav>
                                          </p:tavLst>
                                        </p:anim>
                                        <p:animEffect transition="in" filter="fade">
                                          <p:cBhvr>
                                            <p:cTn id="77" dur="1000"/>
                                            <p:tgtEl>
                                              <p:spTgt spid="51"/>
                                            </p:tgtEl>
                                          </p:cBhvr>
                                        </p:animEffect>
                                      </p:childTnLst>
                                    </p:cTn>
                                  </p:par>
                                  <p:par>
                                    <p:cTn id="78" presetID="45" presetClass="entr" presetSubtype="0" fill="hold" grpId="1" nodeType="withEffect">
                                      <p:stCondLst>
                                        <p:cond delay="10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800"/>
                                            <p:tgtEl>
                                              <p:spTgt spid="51"/>
                                            </p:tgtEl>
                                          </p:cBhvr>
                                        </p:animEffect>
                                        <p:anim calcmode="lin" valueType="num">
                                          <p:cBhvr>
                                            <p:cTn id="81" dur="800" fill="hold"/>
                                            <p:tgtEl>
                                              <p:spTgt spid="51"/>
                                            </p:tgtEl>
                                            <p:attrNameLst>
                                              <p:attrName>ppt_w</p:attrName>
                                            </p:attrNameLst>
                                          </p:cBhvr>
                                          <p:tavLst>
                                            <p:tav tm="0" fmla="#ppt_w*sin(2.5*pi*$)">
                                              <p:val>
                                                <p:fltVal val="0"/>
                                              </p:val>
                                            </p:tav>
                                            <p:tav tm="100000">
                                              <p:val>
                                                <p:fltVal val="1"/>
                                              </p:val>
                                            </p:tav>
                                          </p:tavLst>
                                        </p:anim>
                                        <p:anim calcmode="lin" valueType="num">
                                          <p:cBhvr>
                                            <p:cTn id="82" dur="800" fill="hold"/>
                                            <p:tgtEl>
                                              <p:spTgt spid="51"/>
                                            </p:tgtEl>
                                            <p:attrNameLst>
                                              <p:attrName>ppt_h</p:attrName>
                                            </p:attrNameLst>
                                          </p:cBhvr>
                                          <p:tavLst>
                                            <p:tav tm="0">
                                              <p:val>
                                                <p:strVal val="#ppt_h"/>
                                              </p:val>
                                            </p:tav>
                                            <p:tav tm="100000">
                                              <p:val>
                                                <p:strVal val="#ppt_h"/>
                                              </p:val>
                                            </p:tav>
                                          </p:tavLst>
                                        </p:anim>
                                      </p:childTnLst>
                                    </p:cTn>
                                  </p:par>
                                  <p:par>
                                    <p:cTn id="83" presetID="22" presetClass="entr" presetSubtype="1" fill="hold" grpId="0" nodeType="withEffect">
                                      <p:stCondLst>
                                        <p:cond delay="100"/>
                                      </p:stCondLst>
                                      <p:iterate type="lt">
                                        <p:tmPct val="981"/>
                                      </p:iterate>
                                      <p:childTnLst>
                                        <p:set>
                                          <p:cBhvr>
                                            <p:cTn id="84" dur="1" fill="hold">
                                              <p:stCondLst>
                                                <p:cond delay="0"/>
                                              </p:stCondLst>
                                            </p:cTn>
                                            <p:tgtEl>
                                              <p:spTgt spid="65"/>
                                            </p:tgtEl>
                                            <p:attrNameLst>
                                              <p:attrName>style.visibility</p:attrName>
                                            </p:attrNameLst>
                                          </p:cBhvr>
                                          <p:to>
                                            <p:strVal val="visible"/>
                                          </p:to>
                                        </p:set>
                                        <p:animEffect transition="in" filter="wipe(up)">
                                          <p:cBhvr>
                                            <p:cTn id="85" dur="16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50" grpId="0"/>
          <p:bldP spid="52" grpId="0"/>
          <p:bldP spid="63" grpId="0"/>
          <p:bldP spid="64" grpId="0"/>
          <p:bldP spid="65" grpId="0"/>
          <p:bldP spid="66" grpId="0"/>
          <p:bldP spid="47" grpId="0" animBg="1"/>
          <p:bldP spid="47" grpId="1" animBg="1"/>
          <p:bldP spid="48" grpId="0" animBg="1"/>
          <p:bldP spid="48" grpId="1" animBg="1"/>
          <p:bldP spid="51" grpId="0" animBg="1"/>
          <p:bldP spid="51" grpId="1" animBg="1"/>
          <p:bldP spid="69" grpId="0" animBg="1"/>
          <p:bldP spid="70" grpId="0" animBg="1"/>
          <p:bldP spid="7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19" dur="500"/>
                                            <p:tgtEl>
                                              <p:spTgt spid="5">
                                                <p:graphicEl>
                                                  <a:chart seriesIdx="-3" categoryIdx="-3" bldStep="gridLegend"/>
                                                </p:graphicEl>
                                              </p:spTgt>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22" dur="500"/>
                                            <p:tgtEl>
                                              <p:spTgt spid="5">
                                                <p:graphicEl>
                                                  <a:chart seriesIdx="0" categoryIdx="-4" bldStep="series"/>
                                                </p:graphicEl>
                                              </p:spTgt>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5" dur="500"/>
                                            <p:tgtEl>
                                              <p:spTgt spid="5">
                                                <p:graphicEl>
                                                  <a:chart seriesIdx="1" categoryIdx="-4" bldStep="series"/>
                                                </p:graphicEl>
                                              </p:spTgt>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28" dur="500"/>
                                            <p:tgtEl>
                                              <p:spTgt spid="5">
                                                <p:graphicEl>
                                                  <a:chart seriesIdx="2"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800"/>
                                            <p:tgtEl>
                                              <p:spTgt spid="5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p:cTn id="36" dur="1000" fill="hold"/>
                                            <p:tgtEl>
                                              <p:spTgt spid="47"/>
                                            </p:tgtEl>
                                            <p:attrNameLst>
                                              <p:attrName>ppt_w</p:attrName>
                                            </p:attrNameLst>
                                          </p:cBhvr>
                                          <p:tavLst>
                                            <p:tav tm="0">
                                              <p:val>
                                                <p:fltVal val="0"/>
                                              </p:val>
                                            </p:tav>
                                            <p:tav tm="100000">
                                              <p:val>
                                                <p:strVal val="#ppt_w"/>
                                              </p:val>
                                            </p:tav>
                                          </p:tavLst>
                                        </p:anim>
                                        <p:anim calcmode="lin" valueType="num">
                                          <p:cBhvr>
                                            <p:cTn id="37" dur="1000" fill="hold"/>
                                            <p:tgtEl>
                                              <p:spTgt spid="47"/>
                                            </p:tgtEl>
                                            <p:attrNameLst>
                                              <p:attrName>ppt_h</p:attrName>
                                            </p:attrNameLst>
                                          </p:cBhvr>
                                          <p:tavLst>
                                            <p:tav tm="0">
                                              <p:val>
                                                <p:fltVal val="0"/>
                                              </p:val>
                                            </p:tav>
                                            <p:tav tm="100000">
                                              <p:val>
                                                <p:strVal val="#ppt_h"/>
                                              </p:val>
                                            </p:tav>
                                          </p:tavLst>
                                        </p:anim>
                                        <p:anim calcmode="lin" valueType="num">
                                          <p:cBhvr>
                                            <p:cTn id="38" dur="1000" fill="hold"/>
                                            <p:tgtEl>
                                              <p:spTgt spid="47"/>
                                            </p:tgtEl>
                                            <p:attrNameLst>
                                              <p:attrName>style.rotation</p:attrName>
                                            </p:attrNameLst>
                                          </p:cBhvr>
                                          <p:tavLst>
                                            <p:tav tm="0">
                                              <p:val>
                                                <p:fltVal val="90"/>
                                              </p:val>
                                            </p:tav>
                                            <p:tav tm="100000">
                                              <p:val>
                                                <p:fltVal val="0"/>
                                              </p:val>
                                            </p:tav>
                                          </p:tavLst>
                                        </p:anim>
                                        <p:animEffect transition="in" filter="fade">
                                          <p:cBhvr>
                                            <p:cTn id="39" dur="1000"/>
                                            <p:tgtEl>
                                              <p:spTgt spid="47"/>
                                            </p:tgtEl>
                                          </p:cBhvr>
                                        </p:animEffect>
                                      </p:childTnLst>
                                    </p:cTn>
                                  </p:par>
                                  <p:par>
                                    <p:cTn id="40" presetID="45" presetClass="entr" presetSubtype="0" fill="hold" grpId="1"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800"/>
                                            <p:tgtEl>
                                              <p:spTgt spid="47"/>
                                            </p:tgtEl>
                                          </p:cBhvr>
                                        </p:animEffect>
                                        <p:anim calcmode="lin" valueType="num">
                                          <p:cBhvr>
                                            <p:cTn id="43" dur="800" fill="hold"/>
                                            <p:tgtEl>
                                              <p:spTgt spid="47"/>
                                            </p:tgtEl>
                                            <p:attrNameLst>
                                              <p:attrName>ppt_w</p:attrName>
                                            </p:attrNameLst>
                                          </p:cBhvr>
                                          <p:tavLst>
                                            <p:tav tm="0" fmla="#ppt_w*sin(2.5*pi*$)">
                                              <p:val>
                                                <p:fltVal val="0"/>
                                              </p:val>
                                            </p:tav>
                                            <p:tav tm="100000">
                                              <p:val>
                                                <p:fltVal val="1"/>
                                              </p:val>
                                            </p:tav>
                                          </p:tavLst>
                                        </p:anim>
                                        <p:anim calcmode="lin" valueType="num">
                                          <p:cBhvr>
                                            <p:cTn id="44" dur="800" fill="hold"/>
                                            <p:tgtEl>
                                              <p:spTgt spid="47"/>
                                            </p:tgtEl>
                                            <p:attrNameLst>
                                              <p:attrName>ppt_h</p:attrName>
                                            </p:attrNameLst>
                                          </p:cBhvr>
                                          <p:tavLst>
                                            <p:tav tm="0">
                                              <p:val>
                                                <p:strVal val="#ppt_h"/>
                                              </p:val>
                                            </p:tav>
                                            <p:tav tm="100000">
                                              <p:val>
                                                <p:strVal val="#ppt_h"/>
                                              </p:val>
                                            </p:tav>
                                          </p:tavLst>
                                        </p:anim>
                                      </p:childTnLst>
                                    </p:cTn>
                                  </p:par>
                                  <p:par>
                                    <p:cTn id="45" presetID="22" presetClass="entr" presetSubtype="1" fill="hold" grpId="0" nodeType="withEffect">
                                      <p:stCondLst>
                                        <p:cond delay="0"/>
                                      </p:stCondLst>
                                      <p:iterate type="lt">
                                        <p:tmPct val="981"/>
                                      </p:iterate>
                                      <p:childTnLst>
                                        <p:set>
                                          <p:cBhvr>
                                            <p:cTn id="46" dur="1" fill="hold">
                                              <p:stCondLst>
                                                <p:cond delay="0"/>
                                              </p:stCondLst>
                                            </p:cTn>
                                            <p:tgtEl>
                                              <p:spTgt spid="50"/>
                                            </p:tgtEl>
                                            <p:attrNameLst>
                                              <p:attrName>style.visibility</p:attrName>
                                            </p:attrNameLst>
                                          </p:cBhvr>
                                          <p:to>
                                            <p:strVal val="visible"/>
                                          </p:to>
                                        </p:set>
                                        <p:animEffect transition="in" filter="wipe(up)">
                                          <p:cBhvr>
                                            <p:cTn id="47" dur="16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wipe(left)">
                                          <p:cBhvr>
                                            <p:cTn id="52" dur="800"/>
                                            <p:tgtEl>
                                              <p:spTgt spid="64"/>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1000" fill="hold"/>
                                            <p:tgtEl>
                                              <p:spTgt spid="48"/>
                                            </p:tgtEl>
                                            <p:attrNameLst>
                                              <p:attrName>ppt_w</p:attrName>
                                            </p:attrNameLst>
                                          </p:cBhvr>
                                          <p:tavLst>
                                            <p:tav tm="0">
                                              <p:val>
                                                <p:fltVal val="0"/>
                                              </p:val>
                                            </p:tav>
                                            <p:tav tm="100000">
                                              <p:val>
                                                <p:strVal val="#ppt_w"/>
                                              </p:val>
                                            </p:tav>
                                          </p:tavLst>
                                        </p:anim>
                                        <p:anim calcmode="lin" valueType="num">
                                          <p:cBhvr>
                                            <p:cTn id="56" dur="1000" fill="hold"/>
                                            <p:tgtEl>
                                              <p:spTgt spid="48"/>
                                            </p:tgtEl>
                                            <p:attrNameLst>
                                              <p:attrName>ppt_h</p:attrName>
                                            </p:attrNameLst>
                                          </p:cBhvr>
                                          <p:tavLst>
                                            <p:tav tm="0">
                                              <p:val>
                                                <p:fltVal val="0"/>
                                              </p:val>
                                            </p:tav>
                                            <p:tav tm="100000">
                                              <p:val>
                                                <p:strVal val="#ppt_h"/>
                                              </p:val>
                                            </p:tav>
                                          </p:tavLst>
                                        </p:anim>
                                        <p:anim calcmode="lin" valueType="num">
                                          <p:cBhvr>
                                            <p:cTn id="57" dur="1000" fill="hold"/>
                                            <p:tgtEl>
                                              <p:spTgt spid="48"/>
                                            </p:tgtEl>
                                            <p:attrNameLst>
                                              <p:attrName>style.rotation</p:attrName>
                                            </p:attrNameLst>
                                          </p:cBhvr>
                                          <p:tavLst>
                                            <p:tav tm="0">
                                              <p:val>
                                                <p:fltVal val="90"/>
                                              </p:val>
                                            </p:tav>
                                            <p:tav tm="100000">
                                              <p:val>
                                                <p:fltVal val="0"/>
                                              </p:val>
                                            </p:tav>
                                          </p:tavLst>
                                        </p:anim>
                                        <p:animEffect transition="in" filter="fade">
                                          <p:cBhvr>
                                            <p:cTn id="58" dur="1000"/>
                                            <p:tgtEl>
                                              <p:spTgt spid="48"/>
                                            </p:tgtEl>
                                          </p:cBhvr>
                                        </p:animEffect>
                                      </p:childTnLst>
                                    </p:cTn>
                                  </p:par>
                                  <p:par>
                                    <p:cTn id="59" presetID="45" presetClass="entr" presetSubtype="0" fill="hold" grpId="1"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800"/>
                                            <p:tgtEl>
                                              <p:spTgt spid="48"/>
                                            </p:tgtEl>
                                          </p:cBhvr>
                                        </p:animEffect>
                                        <p:anim calcmode="lin" valueType="num">
                                          <p:cBhvr>
                                            <p:cTn id="62" dur="800" fill="hold"/>
                                            <p:tgtEl>
                                              <p:spTgt spid="48"/>
                                            </p:tgtEl>
                                            <p:attrNameLst>
                                              <p:attrName>ppt_w</p:attrName>
                                            </p:attrNameLst>
                                          </p:cBhvr>
                                          <p:tavLst>
                                            <p:tav tm="0" fmla="#ppt_w*sin(2.5*pi*$)">
                                              <p:val>
                                                <p:fltVal val="0"/>
                                              </p:val>
                                            </p:tav>
                                            <p:tav tm="100000">
                                              <p:val>
                                                <p:fltVal val="1"/>
                                              </p:val>
                                            </p:tav>
                                          </p:tavLst>
                                        </p:anim>
                                        <p:anim calcmode="lin" valueType="num">
                                          <p:cBhvr>
                                            <p:cTn id="63" dur="800" fill="hold"/>
                                            <p:tgtEl>
                                              <p:spTgt spid="48"/>
                                            </p:tgtEl>
                                            <p:attrNameLst>
                                              <p:attrName>ppt_h</p:attrName>
                                            </p:attrNameLst>
                                          </p:cBhvr>
                                          <p:tavLst>
                                            <p:tav tm="0">
                                              <p:val>
                                                <p:strVal val="#ppt_h"/>
                                              </p:val>
                                            </p:tav>
                                            <p:tav tm="100000">
                                              <p:val>
                                                <p:strVal val="#ppt_h"/>
                                              </p:val>
                                            </p:tav>
                                          </p:tavLst>
                                        </p:anim>
                                      </p:childTnLst>
                                    </p:cTn>
                                  </p:par>
                                  <p:par>
                                    <p:cTn id="64" presetID="22" presetClass="entr" presetSubtype="1" fill="hold" grpId="0" nodeType="withEffect">
                                      <p:stCondLst>
                                        <p:cond delay="0"/>
                                      </p:stCondLst>
                                      <p:iterate type="lt">
                                        <p:tmPct val="981"/>
                                      </p:iterate>
                                      <p:childTnLst>
                                        <p:set>
                                          <p:cBhvr>
                                            <p:cTn id="65" dur="1" fill="hold">
                                              <p:stCondLst>
                                                <p:cond delay="0"/>
                                              </p:stCondLst>
                                            </p:cTn>
                                            <p:tgtEl>
                                              <p:spTgt spid="63"/>
                                            </p:tgtEl>
                                            <p:attrNameLst>
                                              <p:attrName>style.visibility</p:attrName>
                                            </p:attrNameLst>
                                          </p:cBhvr>
                                          <p:to>
                                            <p:strVal val="visible"/>
                                          </p:to>
                                        </p:set>
                                        <p:animEffect transition="in" filter="wipe(up)">
                                          <p:cBhvr>
                                            <p:cTn id="66" dur="1600"/>
                                            <p:tgtEl>
                                              <p:spTgt spid="6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wipe(left)">
                                          <p:cBhvr>
                                            <p:cTn id="71" dur="800"/>
                                            <p:tgtEl>
                                              <p:spTgt spid="66"/>
                                            </p:tgtEl>
                                          </p:cBhvr>
                                        </p:animEffect>
                                      </p:childTnLst>
                                    </p:cTn>
                                  </p:par>
                                  <p:par>
                                    <p:cTn id="72" presetID="31" presetClass="entr" presetSubtype="0" fill="hold" grpId="0" nodeType="withEffect">
                                      <p:stCondLst>
                                        <p:cond delay="100"/>
                                      </p:stCondLst>
                                      <p:childTnLst>
                                        <p:set>
                                          <p:cBhvr>
                                            <p:cTn id="73" dur="1" fill="hold">
                                              <p:stCondLst>
                                                <p:cond delay="0"/>
                                              </p:stCondLst>
                                            </p:cTn>
                                            <p:tgtEl>
                                              <p:spTgt spid="51"/>
                                            </p:tgtEl>
                                            <p:attrNameLst>
                                              <p:attrName>style.visibility</p:attrName>
                                            </p:attrNameLst>
                                          </p:cBhvr>
                                          <p:to>
                                            <p:strVal val="visible"/>
                                          </p:to>
                                        </p:set>
                                        <p:anim calcmode="lin" valueType="num">
                                          <p:cBhvr>
                                            <p:cTn id="74" dur="1000" fill="hold"/>
                                            <p:tgtEl>
                                              <p:spTgt spid="51"/>
                                            </p:tgtEl>
                                            <p:attrNameLst>
                                              <p:attrName>ppt_w</p:attrName>
                                            </p:attrNameLst>
                                          </p:cBhvr>
                                          <p:tavLst>
                                            <p:tav tm="0">
                                              <p:val>
                                                <p:fltVal val="0"/>
                                              </p:val>
                                            </p:tav>
                                            <p:tav tm="100000">
                                              <p:val>
                                                <p:strVal val="#ppt_w"/>
                                              </p:val>
                                            </p:tav>
                                          </p:tavLst>
                                        </p:anim>
                                        <p:anim calcmode="lin" valueType="num">
                                          <p:cBhvr>
                                            <p:cTn id="75" dur="1000" fill="hold"/>
                                            <p:tgtEl>
                                              <p:spTgt spid="51"/>
                                            </p:tgtEl>
                                            <p:attrNameLst>
                                              <p:attrName>ppt_h</p:attrName>
                                            </p:attrNameLst>
                                          </p:cBhvr>
                                          <p:tavLst>
                                            <p:tav tm="0">
                                              <p:val>
                                                <p:fltVal val="0"/>
                                              </p:val>
                                            </p:tav>
                                            <p:tav tm="100000">
                                              <p:val>
                                                <p:strVal val="#ppt_h"/>
                                              </p:val>
                                            </p:tav>
                                          </p:tavLst>
                                        </p:anim>
                                        <p:anim calcmode="lin" valueType="num">
                                          <p:cBhvr>
                                            <p:cTn id="76" dur="1000" fill="hold"/>
                                            <p:tgtEl>
                                              <p:spTgt spid="51"/>
                                            </p:tgtEl>
                                            <p:attrNameLst>
                                              <p:attrName>style.rotation</p:attrName>
                                            </p:attrNameLst>
                                          </p:cBhvr>
                                          <p:tavLst>
                                            <p:tav tm="0">
                                              <p:val>
                                                <p:fltVal val="90"/>
                                              </p:val>
                                            </p:tav>
                                            <p:tav tm="100000">
                                              <p:val>
                                                <p:fltVal val="0"/>
                                              </p:val>
                                            </p:tav>
                                          </p:tavLst>
                                        </p:anim>
                                        <p:animEffect transition="in" filter="fade">
                                          <p:cBhvr>
                                            <p:cTn id="77" dur="1000"/>
                                            <p:tgtEl>
                                              <p:spTgt spid="51"/>
                                            </p:tgtEl>
                                          </p:cBhvr>
                                        </p:animEffect>
                                      </p:childTnLst>
                                    </p:cTn>
                                  </p:par>
                                  <p:par>
                                    <p:cTn id="78" presetID="45" presetClass="entr" presetSubtype="0" fill="hold" grpId="1" nodeType="withEffect">
                                      <p:stCondLst>
                                        <p:cond delay="10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800"/>
                                            <p:tgtEl>
                                              <p:spTgt spid="51"/>
                                            </p:tgtEl>
                                          </p:cBhvr>
                                        </p:animEffect>
                                        <p:anim calcmode="lin" valueType="num">
                                          <p:cBhvr>
                                            <p:cTn id="81" dur="800" fill="hold"/>
                                            <p:tgtEl>
                                              <p:spTgt spid="51"/>
                                            </p:tgtEl>
                                            <p:attrNameLst>
                                              <p:attrName>ppt_w</p:attrName>
                                            </p:attrNameLst>
                                          </p:cBhvr>
                                          <p:tavLst>
                                            <p:tav tm="0" fmla="#ppt_w*sin(2.5*pi*$)">
                                              <p:val>
                                                <p:fltVal val="0"/>
                                              </p:val>
                                            </p:tav>
                                            <p:tav tm="100000">
                                              <p:val>
                                                <p:fltVal val="1"/>
                                              </p:val>
                                            </p:tav>
                                          </p:tavLst>
                                        </p:anim>
                                        <p:anim calcmode="lin" valueType="num">
                                          <p:cBhvr>
                                            <p:cTn id="82" dur="800" fill="hold"/>
                                            <p:tgtEl>
                                              <p:spTgt spid="51"/>
                                            </p:tgtEl>
                                            <p:attrNameLst>
                                              <p:attrName>ppt_h</p:attrName>
                                            </p:attrNameLst>
                                          </p:cBhvr>
                                          <p:tavLst>
                                            <p:tav tm="0">
                                              <p:val>
                                                <p:strVal val="#ppt_h"/>
                                              </p:val>
                                            </p:tav>
                                            <p:tav tm="100000">
                                              <p:val>
                                                <p:strVal val="#ppt_h"/>
                                              </p:val>
                                            </p:tav>
                                          </p:tavLst>
                                        </p:anim>
                                      </p:childTnLst>
                                    </p:cTn>
                                  </p:par>
                                  <p:par>
                                    <p:cTn id="83" presetID="22" presetClass="entr" presetSubtype="1" fill="hold" grpId="0" nodeType="withEffect">
                                      <p:stCondLst>
                                        <p:cond delay="100"/>
                                      </p:stCondLst>
                                      <p:iterate type="lt">
                                        <p:tmPct val="981"/>
                                      </p:iterate>
                                      <p:childTnLst>
                                        <p:set>
                                          <p:cBhvr>
                                            <p:cTn id="84" dur="1" fill="hold">
                                              <p:stCondLst>
                                                <p:cond delay="0"/>
                                              </p:stCondLst>
                                            </p:cTn>
                                            <p:tgtEl>
                                              <p:spTgt spid="65"/>
                                            </p:tgtEl>
                                            <p:attrNameLst>
                                              <p:attrName>style.visibility</p:attrName>
                                            </p:attrNameLst>
                                          </p:cBhvr>
                                          <p:to>
                                            <p:strVal val="visible"/>
                                          </p:to>
                                        </p:set>
                                        <p:animEffect transition="in" filter="wipe(up)">
                                          <p:cBhvr>
                                            <p:cTn id="85" dur="16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50" grpId="0"/>
          <p:bldP spid="52" grpId="0"/>
          <p:bldP spid="63" grpId="0"/>
          <p:bldP spid="64" grpId="0"/>
          <p:bldP spid="65" grpId="0"/>
          <p:bldP spid="66" grpId="0"/>
          <p:bldP spid="47" grpId="0" animBg="1"/>
          <p:bldP spid="47" grpId="1" animBg="1"/>
          <p:bldP spid="48" grpId="0" animBg="1"/>
          <p:bldP spid="48" grpId="1" animBg="1"/>
          <p:bldP spid="51" grpId="0" animBg="1"/>
          <p:bldP spid="51" grpId="1" animBg="1"/>
          <p:bldP spid="69" grpId="0" animBg="1"/>
          <p:bldP spid="70" grpId="0" animBg="1"/>
          <p:bldP spid="71"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5957501" y="938216"/>
            <a:ext cx="275395" cy="487134"/>
            <a:chOff x="5895980" y="4848273"/>
            <a:chExt cx="400049" cy="707629"/>
          </a:xfrm>
        </p:grpSpPr>
        <p:cxnSp>
          <p:nvCxnSpPr>
            <p:cNvPr id="33" name="直接连接符 32"/>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5879976" y="1034149"/>
            <a:ext cx="432048" cy="252725"/>
            <a:chOff x="5879976" y="1034149"/>
            <a:chExt cx="432048" cy="252725"/>
          </a:xfrm>
        </p:grpSpPr>
        <p:sp>
          <p:nvSpPr>
            <p:cNvPr id="28" name="椭圆 27"/>
            <p:cNvSpPr/>
            <p:nvPr/>
          </p:nvSpPr>
          <p:spPr>
            <a:xfrm>
              <a:off x="5879976" y="1144225"/>
              <a:ext cx="40240" cy="40240"/>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a:off x="6271784" y="1143330"/>
              <a:ext cx="40240" cy="40240"/>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a:off x="5926027" y="1034149"/>
              <a:ext cx="31474" cy="31474"/>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椭圆 31"/>
            <p:cNvSpPr/>
            <p:nvPr/>
          </p:nvSpPr>
          <p:spPr>
            <a:xfrm>
              <a:off x="6234930" y="1255400"/>
              <a:ext cx="31474" cy="31474"/>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1" name="文本框 40"/>
          <p:cNvSpPr txBox="1"/>
          <p:nvPr/>
        </p:nvSpPr>
        <p:spPr>
          <a:xfrm>
            <a:off x="5053227" y="235839"/>
            <a:ext cx="2085546" cy="461665"/>
          </a:xfrm>
          <a:prstGeom prst="rect">
            <a:avLst/>
          </a:prstGeom>
          <a:noFill/>
        </p:spPr>
        <p:txBody>
          <a:bodyPr wrap="square" rtlCol="0">
            <a:spAutoFit/>
          </a:bodyPr>
          <a:lstStyle/>
          <a:p>
            <a:pPr algn="ctr"/>
            <a:r>
              <a:rPr lang="en-US" altLang="zh-CN" sz="2400" b="1" dirty="0">
                <a:solidFill>
                  <a:srgbClr val="2AF560"/>
                </a:solidFill>
              </a:rPr>
              <a:t>TITLE HERE</a:t>
            </a:r>
            <a:endParaRPr lang="zh-CN" altLang="en-US" sz="2400" b="1" dirty="0">
              <a:solidFill>
                <a:srgbClr val="2AF560"/>
              </a:solidFill>
            </a:endParaRPr>
          </a:p>
        </p:txBody>
      </p:sp>
      <p:sp>
        <p:nvSpPr>
          <p:cNvPr id="42" name="文本框 41"/>
          <p:cNvSpPr txBox="1"/>
          <p:nvPr/>
        </p:nvSpPr>
        <p:spPr>
          <a:xfrm>
            <a:off x="1703513" y="586780"/>
            <a:ext cx="8784976" cy="338554"/>
          </a:xfrm>
          <a:prstGeom prst="rect">
            <a:avLst/>
          </a:prstGeom>
          <a:noFill/>
        </p:spPr>
        <p:txBody>
          <a:bodyPr wrap="square" rtlCol="0">
            <a:spAutoFit/>
          </a:bodyPr>
          <a:lstStyle/>
          <a:p>
            <a:pPr algn="ctr"/>
            <a:r>
              <a:rPr lang="en-US" altLang="zh-CN" sz="1600" dirty="0">
                <a:solidFill>
                  <a:schemeClr val="bg1"/>
                </a:solidFill>
              </a:rPr>
              <a:t>When you are old and grey and full of sleep, And nodding by the fire</a:t>
            </a:r>
            <a:endParaRPr lang="zh-CN" altLang="en-US" sz="1600" dirty="0">
              <a:solidFill>
                <a:schemeClr val="bg1"/>
              </a:solidFill>
            </a:endParaRPr>
          </a:p>
        </p:txBody>
      </p:sp>
      <p:sp>
        <p:nvSpPr>
          <p:cNvPr id="191" name="椭圆 190"/>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10760387" y="5658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312304" y="1685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99539" y="119870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7270853" y="5067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93543" y="35688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aphicFrame>
        <p:nvGraphicFramePr>
          <p:cNvPr id="5" name="图表 4"/>
          <p:cNvGraphicFramePr/>
          <p:nvPr/>
        </p:nvGraphicFramePr>
        <p:xfrm>
          <a:off x="1968786" y="1240418"/>
          <a:ext cx="8254428" cy="4234289"/>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5"/>
          <p:cNvSpPr txBox="1"/>
          <p:nvPr/>
        </p:nvSpPr>
        <p:spPr>
          <a:xfrm>
            <a:off x="2681712" y="3606066"/>
            <a:ext cx="1630592" cy="830997"/>
          </a:xfrm>
          <a:prstGeom prst="rect">
            <a:avLst/>
          </a:prstGeom>
          <a:noFill/>
        </p:spPr>
        <p:txBody>
          <a:bodyPr wrap="square" rtlCol="0">
            <a:spAutoFit/>
          </a:bodyPr>
          <a:lstStyle/>
          <a:p>
            <a:r>
              <a:rPr lang="en-US" altLang="zh-CN" sz="4800" dirty="0">
                <a:solidFill>
                  <a:srgbClr val="2AF560"/>
                </a:solidFill>
              </a:rPr>
              <a:t>59%</a:t>
            </a:r>
            <a:endParaRPr lang="zh-CN" altLang="en-US" sz="4800" dirty="0">
              <a:solidFill>
                <a:srgbClr val="2AF560"/>
              </a:solidFill>
            </a:endParaRPr>
          </a:p>
        </p:txBody>
      </p:sp>
      <p:sp>
        <p:nvSpPr>
          <p:cNvPr id="44" name="文本框 43"/>
          <p:cNvSpPr txBox="1"/>
          <p:nvPr/>
        </p:nvSpPr>
        <p:spPr>
          <a:xfrm>
            <a:off x="7778247" y="3522418"/>
            <a:ext cx="1630592" cy="714854"/>
          </a:xfrm>
          <a:prstGeom prst="rect">
            <a:avLst/>
          </a:prstGeom>
          <a:noFill/>
        </p:spPr>
        <p:txBody>
          <a:bodyPr wrap="square" rtlCol="0">
            <a:spAutoFit/>
          </a:bodyPr>
          <a:lstStyle/>
          <a:p>
            <a:r>
              <a:rPr lang="en-US" altLang="zh-CN" sz="4000" dirty="0">
                <a:solidFill>
                  <a:srgbClr val="335B9B"/>
                </a:solidFill>
              </a:rPr>
              <a:t>10%</a:t>
            </a:r>
            <a:endParaRPr lang="zh-CN" altLang="en-US" sz="4000" dirty="0">
              <a:solidFill>
                <a:srgbClr val="335B9B"/>
              </a:solidFill>
            </a:endParaRPr>
          </a:p>
        </p:txBody>
      </p:sp>
      <p:sp>
        <p:nvSpPr>
          <p:cNvPr id="45" name="文本框 44"/>
          <p:cNvSpPr txBox="1"/>
          <p:nvPr/>
        </p:nvSpPr>
        <p:spPr>
          <a:xfrm>
            <a:off x="866027" y="5729921"/>
            <a:ext cx="10459947" cy="738664"/>
          </a:xfrm>
          <a:prstGeom prst="rect">
            <a:avLst/>
          </a:prstGeom>
          <a:noFill/>
        </p:spPr>
        <p:txBody>
          <a:bodyPr wrap="square" rtlCol="0">
            <a:spAutoFit/>
          </a:bodyPr>
          <a:lstStyle/>
          <a:p>
            <a:pPr algn="ctr"/>
            <a:r>
              <a:rPr lang="en-US" altLang="zh-CN" sz="1400" dirty="0">
                <a:solidFill>
                  <a:schemeClr val="bg1"/>
                </a:solidFill>
              </a:rPr>
              <a:t>When you are old and grey and full of sleep, And nodding by the fire, take down this book, And slowly read, and dream of the soft look Your eyes had once When you are old and grey and full of sleep, And nodding by the fire, take down this book, And slowly read, and dream of the soft look Your eyes had once</a:t>
            </a:r>
            <a:endParaRPr lang="zh-CN" altLang="en-US" sz="1400" dirty="0">
              <a:solidFill>
                <a:schemeClr val="bg1"/>
              </a:solidFill>
            </a:endParaRPr>
          </a:p>
        </p:txBody>
      </p:sp>
      <p:sp>
        <p:nvSpPr>
          <p:cNvPr id="43" name="椭圆 42"/>
          <p:cNvSpPr/>
          <p:nvPr/>
        </p:nvSpPr>
        <p:spPr>
          <a:xfrm>
            <a:off x="10764396" y="541589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椭圆 45"/>
          <p:cNvSpPr/>
          <p:nvPr/>
        </p:nvSpPr>
        <p:spPr>
          <a:xfrm>
            <a:off x="6138211" y="260648"/>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椭圆 46"/>
          <p:cNvSpPr/>
          <p:nvPr/>
        </p:nvSpPr>
        <p:spPr>
          <a:xfrm>
            <a:off x="11320925" y="93894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a:off x="1205105" y="1062899"/>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椭圆 48"/>
          <p:cNvSpPr/>
          <p:nvPr/>
        </p:nvSpPr>
        <p:spPr>
          <a:xfrm>
            <a:off x="8520499" y="6501732"/>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413946" y="240696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50"/>
          <p:cNvSpPr/>
          <p:nvPr/>
        </p:nvSpPr>
        <p:spPr>
          <a:xfrm>
            <a:off x="4367808" y="6515574"/>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51"/>
          <p:cNvSpPr/>
          <p:nvPr/>
        </p:nvSpPr>
        <p:spPr>
          <a:xfrm>
            <a:off x="737897" y="6208695"/>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椭圆 52"/>
          <p:cNvSpPr/>
          <p:nvPr/>
        </p:nvSpPr>
        <p:spPr>
          <a:xfrm>
            <a:off x="2522232" y="2348880"/>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椭圆 53"/>
          <p:cNvSpPr/>
          <p:nvPr/>
        </p:nvSpPr>
        <p:spPr>
          <a:xfrm>
            <a:off x="6856904" y="6267149"/>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 name="椭圆 54"/>
          <p:cNvSpPr/>
          <p:nvPr/>
        </p:nvSpPr>
        <p:spPr>
          <a:xfrm>
            <a:off x="10926536" y="235417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椭圆 55"/>
          <p:cNvSpPr/>
          <p:nvPr/>
        </p:nvSpPr>
        <p:spPr>
          <a:xfrm>
            <a:off x="11395650" y="6410131"/>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 name="椭圆 56"/>
          <p:cNvSpPr/>
          <p:nvPr/>
        </p:nvSpPr>
        <p:spPr>
          <a:xfrm>
            <a:off x="11568693" y="416549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椭圆 57"/>
          <p:cNvSpPr/>
          <p:nvPr/>
        </p:nvSpPr>
        <p:spPr>
          <a:xfrm>
            <a:off x="6534059" y="3227172"/>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等腰三角形 58"/>
          <p:cNvSpPr/>
          <p:nvPr/>
        </p:nvSpPr>
        <p:spPr>
          <a:xfrm flipH="1" flipV="1">
            <a:off x="10933336" y="-20329"/>
            <a:ext cx="979672" cy="844544"/>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0" name="等腰三角形 59"/>
          <p:cNvSpPr/>
          <p:nvPr/>
        </p:nvSpPr>
        <p:spPr>
          <a:xfrm flipH="1" flipV="1">
            <a:off x="10056440" y="-19050"/>
            <a:ext cx="1436466" cy="12383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1" name="等腰三角形 60"/>
          <p:cNvSpPr/>
          <p:nvPr/>
        </p:nvSpPr>
        <p:spPr>
          <a:xfrm flipH="1" flipV="1">
            <a:off x="9637192" y="-20329"/>
            <a:ext cx="828704" cy="71440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2000">
                                      <p:stCondLst>
                                        <p:cond delay="200"/>
                                      </p:stCondLst>
                                      <p:childTnLst>
                                        <p:set>
                                          <p:cBhvr>
                                            <p:cTn id="6" dur="1" fill="hold">
                                              <p:stCondLst>
                                                <p:cond delay="0"/>
                                              </p:stCondLst>
                                            </p:cTn>
                                            <p:tgtEl>
                                              <p:spTgt spid="61"/>
                                            </p:tgtEl>
                                            <p:attrNameLst>
                                              <p:attrName>style.visibility</p:attrName>
                                            </p:attrNameLst>
                                          </p:cBhvr>
                                          <p:to>
                                            <p:strVal val="visible"/>
                                          </p:to>
                                        </p:set>
                                        <p:anim calcmode="lin" valueType="num" p14:bounceEnd="42000">
                                          <p:cBhvr additive="base">
                                            <p:cTn id="7" dur="500" fill="hold"/>
                                            <p:tgtEl>
                                              <p:spTgt spid="61"/>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500"/>
                                      </p:stCondLst>
                                      <p:childTnLst>
                                        <p:set>
                                          <p:cBhvr>
                                            <p:cTn id="10" dur="1" fill="hold">
                                              <p:stCondLst>
                                                <p:cond delay="0"/>
                                              </p:stCondLst>
                                            </p:cTn>
                                            <p:tgtEl>
                                              <p:spTgt spid="59"/>
                                            </p:tgtEl>
                                            <p:attrNameLst>
                                              <p:attrName>style.visibility</p:attrName>
                                            </p:attrNameLst>
                                          </p:cBhvr>
                                          <p:to>
                                            <p:strVal val="visible"/>
                                          </p:to>
                                        </p:set>
                                        <p:anim calcmode="lin" valueType="num" p14:bounceEnd="42000">
                                          <p:cBhvr additive="base">
                                            <p:cTn id="11" dur="500" fill="hold"/>
                                            <p:tgtEl>
                                              <p:spTgt spid="59"/>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14:bounceEnd="42000">
                                          <p:cBhvr additive="base">
                                            <p:cTn id="15" dur="500" fill="hold"/>
                                            <p:tgtEl>
                                              <p:spTgt spid="60"/>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60"/>
                                            </p:tgtEl>
                                            <p:attrNameLst>
                                              <p:attrName>ppt_y</p:attrName>
                                            </p:attrNameLst>
                                          </p:cBhvr>
                                          <p:tavLst>
                                            <p:tav tm="0">
                                              <p:val>
                                                <p:strVal val="0-#ppt_h/2"/>
                                              </p:val>
                                            </p:tav>
                                            <p:tav tm="100000">
                                              <p:val>
                                                <p:strVal val="#ppt_y"/>
                                              </p:val>
                                            </p:tav>
                                          </p:tavLst>
                                        </p:anim>
                                      </p:childTnLst>
                                    </p:cTn>
                                  </p:par>
                                  <p:par>
                                    <p:cTn id="17" presetID="22" presetClass="entr" presetSubtype="1"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1500"/>
                                            <p:tgtEl>
                                              <p:spTgt spid="41"/>
                                            </p:tgtEl>
                                          </p:cBhvr>
                                        </p:animEffect>
                                      </p:childTnLst>
                                    </p:cTn>
                                  </p:par>
                                  <p:par>
                                    <p:cTn id="20" presetID="42" presetClass="entr" presetSubtype="0" fill="hold" grpId="1"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1500"/>
                                            <p:tgtEl>
                                              <p:spTgt spid="42"/>
                                            </p:tgtEl>
                                          </p:cBhvr>
                                        </p:animEffect>
                                      </p:childTnLst>
                                    </p:cTn>
                                  </p:par>
                                  <p:par>
                                    <p:cTn id="28" presetID="47" presetClass="entr" presetSubtype="0" fill="hold" grpId="1"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par>
                                    <p:cTn id="33" presetID="3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par>
                                    <p:cTn id="39" presetID="3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 calcmode="lin" valueType="num">
                                          <p:cBhvr>
                                            <p:cTn id="43" dur="500" fill="hold"/>
                                            <p:tgtEl>
                                              <p:spTgt spid="26"/>
                                            </p:tgtEl>
                                            <p:attrNameLst>
                                              <p:attrName>style.rotation</p:attrName>
                                            </p:attrNameLst>
                                          </p:cBhvr>
                                          <p:tavLst>
                                            <p:tav tm="0">
                                              <p:val>
                                                <p:fltVal val="90"/>
                                              </p:val>
                                            </p:tav>
                                            <p:tav tm="100000">
                                              <p:val>
                                                <p:fltVal val="0"/>
                                              </p:val>
                                            </p:tav>
                                          </p:tavLst>
                                        </p:anim>
                                        <p:animEffect transition="in" filter="fade">
                                          <p:cBhvr>
                                            <p:cTn id="44" dur="500"/>
                                            <p:tgtEl>
                                              <p:spTgt spid="26"/>
                                            </p:tgtEl>
                                          </p:cBhvr>
                                        </p:animEffect>
                                      </p:childTnLst>
                                    </p:cTn>
                                  </p:par>
                                  <p:par>
                                    <p:cTn id="45" presetID="45"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400"/>
                                            <p:tgtEl>
                                              <p:spTgt spid="26"/>
                                            </p:tgtEl>
                                          </p:cBhvr>
                                        </p:animEffect>
                                        <p:anim calcmode="lin" valueType="num">
                                          <p:cBhvr>
                                            <p:cTn id="48" dur="400" fill="hold"/>
                                            <p:tgtEl>
                                              <p:spTgt spid="26"/>
                                            </p:tgtEl>
                                            <p:attrNameLst>
                                              <p:attrName>ppt_w</p:attrName>
                                            </p:attrNameLst>
                                          </p:cBhvr>
                                          <p:tavLst>
                                            <p:tav tm="0" fmla="#ppt_w*sin(2.5*pi*$)">
                                              <p:val>
                                                <p:fltVal val="0"/>
                                              </p:val>
                                            </p:tav>
                                            <p:tav tm="100000">
                                              <p:val>
                                                <p:fltVal val="1"/>
                                              </p:val>
                                            </p:tav>
                                          </p:tavLst>
                                        </p:anim>
                                        <p:anim calcmode="lin" valueType="num">
                                          <p:cBhvr>
                                            <p:cTn id="49" dur="400" fill="hold"/>
                                            <p:tgtEl>
                                              <p:spTgt spid="26"/>
                                            </p:tgtEl>
                                            <p:attrNameLst>
                                              <p:attrName>ppt_h</p:attrName>
                                            </p:attrNameLst>
                                          </p:cBhvr>
                                          <p:tavLst>
                                            <p:tav tm="0">
                                              <p:val>
                                                <p:strVal val="#ppt_h"/>
                                              </p:val>
                                            </p:tav>
                                            <p:tav tm="100000">
                                              <p:val>
                                                <p:strVal val="#ppt_h"/>
                                              </p:val>
                                            </p:tav>
                                          </p:tavLst>
                                        </p:anim>
                                      </p:childTnLst>
                                    </p:cTn>
                                  </p:par>
                                  <p:par>
                                    <p:cTn id="50" presetID="64" presetClass="path" presetSubtype="0" repeatCount="indefinite" accel="50000" decel="50000" autoRev="1" fill="hold" nodeType="withEffect">
                                      <p:stCondLst>
                                        <p:cond delay="0"/>
                                      </p:stCondLst>
                                      <p:childTnLst>
                                        <p:animMotion origin="layout" path="M 0 2.96296E-6 L 0 0.00717 " pathEditMode="relative" rAng="0" ptsTypes="AA">
                                          <p:cBhvr>
                                            <p:cTn id="51" dur="2000" fill="hold"/>
                                            <p:tgtEl>
                                              <p:spTgt spid="26"/>
                                            </p:tgtEl>
                                            <p:attrNameLst>
                                              <p:attrName>ppt_x</p:attrName>
                                              <p:attrName>ppt_y</p:attrName>
                                            </p:attrNameLst>
                                          </p:cBhvr>
                                          <p:rCtr x="0" y="347"/>
                                        </p:animMotion>
                                      </p:childTnLst>
                                    </p:cTn>
                                  </p:par>
                                  <p:par>
                                    <p:cTn id="52" presetID="49" presetClass="entr" presetSubtype="0" decel="100000" fill="hold" grpId="0" nodeType="withEffect">
                                      <p:stCondLst>
                                        <p:cond delay="1500"/>
                                      </p:stCondLst>
                                      <p:childTnLst>
                                        <p:set>
                                          <p:cBhvr>
                                            <p:cTn id="53"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cBhvr>
                                            <p:cTn id="54" dur="500" fill="hold"/>
                                            <p:tgtEl>
                                              <p:spTgt spid="5">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55" dur="500" fill="hold"/>
                                            <p:tgtEl>
                                              <p:spTgt spid="5">
                                                <p:graphicEl>
                                                  <a:chart seriesIdx="-3" categoryIdx="-3" bldStep="gridLegend"/>
                                                </p:graphicEl>
                                              </p:spTgt>
                                            </p:tgtEl>
                                            <p:attrNameLst>
                                              <p:attrName>ppt_h</p:attrName>
                                            </p:attrNameLst>
                                          </p:cBhvr>
                                          <p:tavLst>
                                            <p:tav tm="0">
                                              <p:val>
                                                <p:fltVal val="0"/>
                                              </p:val>
                                            </p:tav>
                                            <p:tav tm="100000">
                                              <p:val>
                                                <p:strVal val="#ppt_h"/>
                                              </p:val>
                                            </p:tav>
                                          </p:tavLst>
                                        </p:anim>
                                        <p:anim calcmode="lin" valueType="num">
                                          <p:cBhvr>
                                            <p:cTn id="56" dur="500" fill="hold"/>
                                            <p:tgtEl>
                                              <p:spTgt spid="5">
                                                <p:graphicEl>
                                                  <a:chart seriesIdx="-3" categoryIdx="-3" bldStep="gridLegend"/>
                                                </p:graphicEl>
                                              </p:spTgt>
                                            </p:tgtEl>
                                            <p:attrNameLst>
                                              <p:attrName>style.rotation</p:attrName>
                                            </p:attrNameLst>
                                          </p:cBhvr>
                                          <p:tavLst>
                                            <p:tav tm="0">
                                              <p:val>
                                                <p:fltVal val="360"/>
                                              </p:val>
                                            </p:tav>
                                            <p:tav tm="100000">
                                              <p:val>
                                                <p:fltVal val="0"/>
                                              </p:val>
                                            </p:tav>
                                          </p:tavLst>
                                        </p:anim>
                                        <p:animEffect transition="in" filter="fade">
                                          <p:cBhvr>
                                            <p:cTn id="57" dur="500"/>
                                            <p:tgtEl>
                                              <p:spTgt spid="5">
                                                <p:graphicEl>
                                                  <a:chart seriesIdx="-3" categoryIdx="-3" bldStep="gridLegend"/>
                                                </p:graphicEl>
                                              </p:spTgt>
                                            </p:tgtEl>
                                          </p:cBhvr>
                                        </p:animEffect>
                                      </p:childTnLst>
                                    </p:cTn>
                                  </p:par>
                                  <p:par>
                                    <p:cTn id="58" presetID="49" presetClass="entr" presetSubtype="0" decel="100000" fill="hold" grpId="0" nodeType="withEffect">
                                      <p:stCondLst>
                                        <p:cond delay="1700"/>
                                      </p:stCondLst>
                                      <p:childTnLst>
                                        <p:set>
                                          <p:cBhvr>
                                            <p:cTn id="59" dur="1" fill="hold">
                                              <p:stCondLst>
                                                <p:cond delay="0"/>
                                              </p:stCondLst>
                                            </p:cTn>
                                            <p:tgtEl>
                                              <p:spTgt spid="5">
                                                <p:graphicEl>
                                                  <a:chart seriesIdx="-4" categoryIdx="0" bldStep="category"/>
                                                </p:graphicEl>
                                              </p:spTgt>
                                            </p:tgtEl>
                                            <p:attrNameLst>
                                              <p:attrName>style.visibility</p:attrName>
                                            </p:attrNameLst>
                                          </p:cBhvr>
                                          <p:to>
                                            <p:strVal val="visible"/>
                                          </p:to>
                                        </p:set>
                                        <p:anim calcmode="lin" valueType="num">
                                          <p:cBhvr>
                                            <p:cTn id="60" dur="500" fill="hold"/>
                                            <p:tgtEl>
                                              <p:spTgt spid="5">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61" dur="500" fill="hold"/>
                                            <p:tgtEl>
                                              <p:spTgt spid="5">
                                                <p:graphicEl>
                                                  <a:chart seriesIdx="-4" categoryIdx="0" bldStep="category"/>
                                                </p:graphicEl>
                                              </p:spTgt>
                                            </p:tgtEl>
                                            <p:attrNameLst>
                                              <p:attrName>ppt_h</p:attrName>
                                            </p:attrNameLst>
                                          </p:cBhvr>
                                          <p:tavLst>
                                            <p:tav tm="0">
                                              <p:val>
                                                <p:fltVal val="0"/>
                                              </p:val>
                                            </p:tav>
                                            <p:tav tm="100000">
                                              <p:val>
                                                <p:strVal val="#ppt_h"/>
                                              </p:val>
                                            </p:tav>
                                          </p:tavLst>
                                        </p:anim>
                                        <p:anim calcmode="lin" valueType="num">
                                          <p:cBhvr>
                                            <p:cTn id="62" dur="500" fill="hold"/>
                                            <p:tgtEl>
                                              <p:spTgt spid="5">
                                                <p:graphicEl>
                                                  <a:chart seriesIdx="-4" categoryIdx="0" bldStep="category"/>
                                                </p:graphicEl>
                                              </p:spTgt>
                                            </p:tgtEl>
                                            <p:attrNameLst>
                                              <p:attrName>style.rotation</p:attrName>
                                            </p:attrNameLst>
                                          </p:cBhvr>
                                          <p:tavLst>
                                            <p:tav tm="0">
                                              <p:val>
                                                <p:fltVal val="360"/>
                                              </p:val>
                                            </p:tav>
                                            <p:tav tm="100000">
                                              <p:val>
                                                <p:fltVal val="0"/>
                                              </p:val>
                                            </p:tav>
                                          </p:tavLst>
                                        </p:anim>
                                        <p:animEffect transition="in" filter="fade">
                                          <p:cBhvr>
                                            <p:cTn id="63" dur="500"/>
                                            <p:tgtEl>
                                              <p:spTgt spid="5">
                                                <p:graphicEl>
                                                  <a:chart seriesIdx="-4" categoryIdx="0" bldStep="category"/>
                                                </p:graphicEl>
                                              </p:spTgt>
                                            </p:tgtEl>
                                          </p:cBhvr>
                                        </p:animEffect>
                                      </p:childTnLst>
                                    </p:cTn>
                                  </p:par>
                                  <p:par>
                                    <p:cTn id="64" presetID="49" presetClass="entr" presetSubtype="0" decel="100000" fill="hold" grpId="0" nodeType="withEffect">
                                      <p:stCondLst>
                                        <p:cond delay="1900"/>
                                      </p:stCondLst>
                                      <p:childTnLst>
                                        <p:set>
                                          <p:cBhvr>
                                            <p:cTn id="65" dur="1" fill="hold">
                                              <p:stCondLst>
                                                <p:cond delay="0"/>
                                              </p:stCondLst>
                                            </p:cTn>
                                            <p:tgtEl>
                                              <p:spTgt spid="5">
                                                <p:graphicEl>
                                                  <a:chart seriesIdx="-4" categoryIdx="1" bldStep="category"/>
                                                </p:graphicEl>
                                              </p:spTgt>
                                            </p:tgtEl>
                                            <p:attrNameLst>
                                              <p:attrName>style.visibility</p:attrName>
                                            </p:attrNameLst>
                                          </p:cBhvr>
                                          <p:to>
                                            <p:strVal val="visible"/>
                                          </p:to>
                                        </p:set>
                                        <p:anim calcmode="lin" valueType="num">
                                          <p:cBhvr>
                                            <p:cTn id="66" dur="500" fill="hold"/>
                                            <p:tgtEl>
                                              <p:spTgt spid="5">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67" dur="500" fill="hold"/>
                                            <p:tgtEl>
                                              <p:spTgt spid="5">
                                                <p:graphicEl>
                                                  <a:chart seriesIdx="-4" categoryIdx="1" bldStep="category"/>
                                                </p:graphicEl>
                                              </p:spTgt>
                                            </p:tgtEl>
                                            <p:attrNameLst>
                                              <p:attrName>ppt_h</p:attrName>
                                            </p:attrNameLst>
                                          </p:cBhvr>
                                          <p:tavLst>
                                            <p:tav tm="0">
                                              <p:val>
                                                <p:fltVal val="0"/>
                                              </p:val>
                                            </p:tav>
                                            <p:tav tm="100000">
                                              <p:val>
                                                <p:strVal val="#ppt_h"/>
                                              </p:val>
                                            </p:tav>
                                          </p:tavLst>
                                        </p:anim>
                                        <p:anim calcmode="lin" valueType="num">
                                          <p:cBhvr>
                                            <p:cTn id="68" dur="500" fill="hold"/>
                                            <p:tgtEl>
                                              <p:spTgt spid="5">
                                                <p:graphicEl>
                                                  <a:chart seriesIdx="-4" categoryIdx="1" bldStep="category"/>
                                                </p:graphicEl>
                                              </p:spTgt>
                                            </p:tgtEl>
                                            <p:attrNameLst>
                                              <p:attrName>style.rotation</p:attrName>
                                            </p:attrNameLst>
                                          </p:cBhvr>
                                          <p:tavLst>
                                            <p:tav tm="0">
                                              <p:val>
                                                <p:fltVal val="360"/>
                                              </p:val>
                                            </p:tav>
                                            <p:tav tm="100000">
                                              <p:val>
                                                <p:fltVal val="0"/>
                                              </p:val>
                                            </p:tav>
                                          </p:tavLst>
                                        </p:anim>
                                        <p:animEffect transition="in" filter="fade">
                                          <p:cBhvr>
                                            <p:cTn id="69" dur="500"/>
                                            <p:tgtEl>
                                              <p:spTgt spid="5">
                                                <p:graphicEl>
                                                  <a:chart seriesIdx="-4" categoryIdx="1" bldStep="category"/>
                                                </p:graphicEl>
                                              </p:spTgt>
                                            </p:tgtEl>
                                          </p:cBhvr>
                                        </p:animEffect>
                                      </p:childTnLst>
                                    </p:cTn>
                                  </p:par>
                                  <p:par>
                                    <p:cTn id="70" presetID="49" presetClass="entr" presetSubtype="0" decel="100000" fill="hold" grpId="0" nodeType="withEffect">
                                      <p:stCondLst>
                                        <p:cond delay="2100"/>
                                      </p:stCondLst>
                                      <p:childTnLst>
                                        <p:set>
                                          <p:cBhvr>
                                            <p:cTn id="71" dur="1" fill="hold">
                                              <p:stCondLst>
                                                <p:cond delay="0"/>
                                              </p:stCondLst>
                                            </p:cTn>
                                            <p:tgtEl>
                                              <p:spTgt spid="5">
                                                <p:graphicEl>
                                                  <a:chart seriesIdx="-4" categoryIdx="2" bldStep="category"/>
                                                </p:graphicEl>
                                              </p:spTgt>
                                            </p:tgtEl>
                                            <p:attrNameLst>
                                              <p:attrName>style.visibility</p:attrName>
                                            </p:attrNameLst>
                                          </p:cBhvr>
                                          <p:to>
                                            <p:strVal val="visible"/>
                                          </p:to>
                                        </p:set>
                                        <p:anim calcmode="lin" valueType="num">
                                          <p:cBhvr>
                                            <p:cTn id="72" dur="500" fill="hold"/>
                                            <p:tgtEl>
                                              <p:spTgt spid="5">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73" dur="500" fill="hold"/>
                                            <p:tgtEl>
                                              <p:spTgt spid="5">
                                                <p:graphicEl>
                                                  <a:chart seriesIdx="-4" categoryIdx="2" bldStep="category"/>
                                                </p:graphicEl>
                                              </p:spTgt>
                                            </p:tgtEl>
                                            <p:attrNameLst>
                                              <p:attrName>ppt_h</p:attrName>
                                            </p:attrNameLst>
                                          </p:cBhvr>
                                          <p:tavLst>
                                            <p:tav tm="0">
                                              <p:val>
                                                <p:fltVal val="0"/>
                                              </p:val>
                                            </p:tav>
                                            <p:tav tm="100000">
                                              <p:val>
                                                <p:strVal val="#ppt_h"/>
                                              </p:val>
                                            </p:tav>
                                          </p:tavLst>
                                        </p:anim>
                                        <p:anim calcmode="lin" valueType="num">
                                          <p:cBhvr>
                                            <p:cTn id="74" dur="500" fill="hold"/>
                                            <p:tgtEl>
                                              <p:spTgt spid="5">
                                                <p:graphicEl>
                                                  <a:chart seriesIdx="-4" categoryIdx="2" bldStep="category"/>
                                                </p:graphicEl>
                                              </p:spTgt>
                                            </p:tgtEl>
                                            <p:attrNameLst>
                                              <p:attrName>style.rotation</p:attrName>
                                            </p:attrNameLst>
                                          </p:cBhvr>
                                          <p:tavLst>
                                            <p:tav tm="0">
                                              <p:val>
                                                <p:fltVal val="360"/>
                                              </p:val>
                                            </p:tav>
                                            <p:tav tm="100000">
                                              <p:val>
                                                <p:fltVal val="0"/>
                                              </p:val>
                                            </p:tav>
                                          </p:tavLst>
                                        </p:anim>
                                        <p:animEffect transition="in" filter="fade">
                                          <p:cBhvr>
                                            <p:cTn id="75" dur="500"/>
                                            <p:tgtEl>
                                              <p:spTgt spid="5">
                                                <p:graphicEl>
                                                  <a:chart seriesIdx="-4" categoryIdx="2" bldStep="category"/>
                                                </p:graphicEl>
                                              </p:spTgt>
                                            </p:tgtEl>
                                          </p:cBhvr>
                                        </p:animEffect>
                                      </p:childTnLst>
                                    </p:cTn>
                                  </p:par>
                                  <p:par>
                                    <p:cTn id="76" presetID="49" presetClass="entr" presetSubtype="0" decel="100000" fill="hold" grpId="0" nodeType="withEffect">
                                      <p:stCondLst>
                                        <p:cond delay="2300"/>
                                      </p:stCondLst>
                                      <p:childTnLst>
                                        <p:set>
                                          <p:cBhvr>
                                            <p:cTn id="77" dur="1" fill="hold">
                                              <p:stCondLst>
                                                <p:cond delay="0"/>
                                              </p:stCondLst>
                                            </p:cTn>
                                            <p:tgtEl>
                                              <p:spTgt spid="5">
                                                <p:graphicEl>
                                                  <a:chart seriesIdx="-4" categoryIdx="3" bldStep="category"/>
                                                </p:graphicEl>
                                              </p:spTgt>
                                            </p:tgtEl>
                                            <p:attrNameLst>
                                              <p:attrName>style.visibility</p:attrName>
                                            </p:attrNameLst>
                                          </p:cBhvr>
                                          <p:to>
                                            <p:strVal val="visible"/>
                                          </p:to>
                                        </p:set>
                                        <p:anim calcmode="lin" valueType="num">
                                          <p:cBhvr>
                                            <p:cTn id="78" dur="500" fill="hold"/>
                                            <p:tgtEl>
                                              <p:spTgt spid="5">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79" dur="500" fill="hold"/>
                                            <p:tgtEl>
                                              <p:spTgt spid="5">
                                                <p:graphicEl>
                                                  <a:chart seriesIdx="-4" categoryIdx="3" bldStep="category"/>
                                                </p:graphicEl>
                                              </p:spTgt>
                                            </p:tgtEl>
                                            <p:attrNameLst>
                                              <p:attrName>ppt_h</p:attrName>
                                            </p:attrNameLst>
                                          </p:cBhvr>
                                          <p:tavLst>
                                            <p:tav tm="0">
                                              <p:val>
                                                <p:fltVal val="0"/>
                                              </p:val>
                                            </p:tav>
                                            <p:tav tm="100000">
                                              <p:val>
                                                <p:strVal val="#ppt_h"/>
                                              </p:val>
                                            </p:tav>
                                          </p:tavLst>
                                        </p:anim>
                                        <p:anim calcmode="lin" valueType="num">
                                          <p:cBhvr>
                                            <p:cTn id="80" dur="500" fill="hold"/>
                                            <p:tgtEl>
                                              <p:spTgt spid="5">
                                                <p:graphicEl>
                                                  <a:chart seriesIdx="-4" categoryIdx="3" bldStep="category"/>
                                                </p:graphicEl>
                                              </p:spTgt>
                                            </p:tgtEl>
                                            <p:attrNameLst>
                                              <p:attrName>style.rotation</p:attrName>
                                            </p:attrNameLst>
                                          </p:cBhvr>
                                          <p:tavLst>
                                            <p:tav tm="0">
                                              <p:val>
                                                <p:fltVal val="360"/>
                                              </p:val>
                                            </p:tav>
                                            <p:tav tm="100000">
                                              <p:val>
                                                <p:fltVal val="0"/>
                                              </p:val>
                                            </p:tav>
                                          </p:tavLst>
                                        </p:anim>
                                        <p:animEffect transition="in" filter="fade">
                                          <p:cBhvr>
                                            <p:cTn id="81" dur="500"/>
                                            <p:tgtEl>
                                              <p:spTgt spid="5">
                                                <p:graphicEl>
                                                  <a:chart seriesIdx="-4" categoryIdx="3" bldStep="category"/>
                                                </p:graphicEl>
                                              </p:spTgt>
                                            </p:tgtEl>
                                          </p:cBhvr>
                                        </p:animEffect>
                                      </p:childTnLst>
                                    </p:cTn>
                                  </p:par>
                                  <p:par>
                                    <p:cTn id="82" presetID="49" presetClass="entr" presetSubtype="0" decel="100000" fill="hold" grpId="0" nodeType="withEffect">
                                      <p:stCondLst>
                                        <p:cond delay="2400"/>
                                      </p:stCondLst>
                                      <p:childTnLst>
                                        <p:set>
                                          <p:cBhvr>
                                            <p:cTn id="83" dur="1" fill="hold">
                                              <p:stCondLst>
                                                <p:cond delay="0"/>
                                              </p:stCondLst>
                                            </p:cTn>
                                            <p:tgtEl>
                                              <p:spTgt spid="5">
                                                <p:graphicEl>
                                                  <a:chart seriesIdx="-4" categoryIdx="4" bldStep="category"/>
                                                </p:graphicEl>
                                              </p:spTgt>
                                            </p:tgtEl>
                                            <p:attrNameLst>
                                              <p:attrName>style.visibility</p:attrName>
                                            </p:attrNameLst>
                                          </p:cBhvr>
                                          <p:to>
                                            <p:strVal val="visible"/>
                                          </p:to>
                                        </p:set>
                                        <p:anim calcmode="lin" valueType="num">
                                          <p:cBhvr>
                                            <p:cTn id="84" dur="500" fill="hold"/>
                                            <p:tgtEl>
                                              <p:spTgt spid="5">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85" dur="500" fill="hold"/>
                                            <p:tgtEl>
                                              <p:spTgt spid="5">
                                                <p:graphicEl>
                                                  <a:chart seriesIdx="-4" categoryIdx="4" bldStep="category"/>
                                                </p:graphicEl>
                                              </p:spTgt>
                                            </p:tgtEl>
                                            <p:attrNameLst>
                                              <p:attrName>ppt_h</p:attrName>
                                            </p:attrNameLst>
                                          </p:cBhvr>
                                          <p:tavLst>
                                            <p:tav tm="0">
                                              <p:val>
                                                <p:fltVal val="0"/>
                                              </p:val>
                                            </p:tav>
                                            <p:tav tm="100000">
                                              <p:val>
                                                <p:strVal val="#ppt_h"/>
                                              </p:val>
                                            </p:tav>
                                          </p:tavLst>
                                        </p:anim>
                                        <p:anim calcmode="lin" valueType="num">
                                          <p:cBhvr>
                                            <p:cTn id="86" dur="500" fill="hold"/>
                                            <p:tgtEl>
                                              <p:spTgt spid="5">
                                                <p:graphicEl>
                                                  <a:chart seriesIdx="-4" categoryIdx="4" bldStep="category"/>
                                                </p:graphicEl>
                                              </p:spTgt>
                                            </p:tgtEl>
                                            <p:attrNameLst>
                                              <p:attrName>style.rotation</p:attrName>
                                            </p:attrNameLst>
                                          </p:cBhvr>
                                          <p:tavLst>
                                            <p:tav tm="0">
                                              <p:val>
                                                <p:fltVal val="360"/>
                                              </p:val>
                                            </p:tav>
                                            <p:tav tm="100000">
                                              <p:val>
                                                <p:fltVal val="0"/>
                                              </p:val>
                                            </p:tav>
                                          </p:tavLst>
                                        </p:anim>
                                        <p:animEffect transition="in" filter="fade">
                                          <p:cBhvr>
                                            <p:cTn id="87" dur="500"/>
                                            <p:tgtEl>
                                              <p:spTgt spid="5">
                                                <p:graphicEl>
                                                  <a:chart seriesIdx="-4" categoryIdx="4" bldStep="category"/>
                                                </p:graphicEl>
                                              </p:spTgt>
                                            </p:tgtEl>
                                          </p:cBhvr>
                                        </p:animEffect>
                                      </p:childTnLst>
                                    </p:cTn>
                                  </p:par>
                                  <p:par>
                                    <p:cTn id="88" presetID="42" presetClass="entr" presetSubtype="0" fill="hold" grpId="0" nodeType="withEffect">
                                      <p:stCondLst>
                                        <p:cond delay="240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1000"/>
                                            <p:tgtEl>
                                              <p:spTgt spid="6"/>
                                            </p:tgtEl>
                                          </p:cBhvr>
                                        </p:animEffect>
                                        <p:anim calcmode="lin" valueType="num">
                                          <p:cBhvr>
                                            <p:cTn id="91" dur="1000" fill="hold"/>
                                            <p:tgtEl>
                                              <p:spTgt spid="6"/>
                                            </p:tgtEl>
                                            <p:attrNameLst>
                                              <p:attrName>ppt_x</p:attrName>
                                            </p:attrNameLst>
                                          </p:cBhvr>
                                          <p:tavLst>
                                            <p:tav tm="0">
                                              <p:val>
                                                <p:strVal val="#ppt_x"/>
                                              </p:val>
                                            </p:tav>
                                            <p:tav tm="100000">
                                              <p:val>
                                                <p:strVal val="#ppt_x"/>
                                              </p:val>
                                            </p:tav>
                                          </p:tavLst>
                                        </p:anim>
                                        <p:anim calcmode="lin" valueType="num">
                                          <p:cBhvr>
                                            <p:cTn id="92" dur="1000" fill="hold"/>
                                            <p:tgtEl>
                                              <p:spTgt spid="6"/>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300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1000"/>
                                            <p:tgtEl>
                                              <p:spTgt spid="44"/>
                                            </p:tgtEl>
                                          </p:cBhvr>
                                        </p:animEffect>
                                        <p:anim calcmode="lin" valueType="num">
                                          <p:cBhvr>
                                            <p:cTn id="96" dur="1000" fill="hold"/>
                                            <p:tgtEl>
                                              <p:spTgt spid="44"/>
                                            </p:tgtEl>
                                            <p:attrNameLst>
                                              <p:attrName>ppt_x</p:attrName>
                                            </p:attrNameLst>
                                          </p:cBhvr>
                                          <p:tavLst>
                                            <p:tav tm="0">
                                              <p:val>
                                                <p:strVal val="#ppt_x"/>
                                              </p:val>
                                            </p:tav>
                                            <p:tav tm="100000">
                                              <p:val>
                                                <p:strVal val="#ppt_x"/>
                                              </p:val>
                                            </p:tav>
                                          </p:tavLst>
                                        </p:anim>
                                        <p:anim calcmode="lin" valueType="num">
                                          <p:cBhvr>
                                            <p:cTn id="97" dur="1000" fill="hold"/>
                                            <p:tgtEl>
                                              <p:spTgt spid="44"/>
                                            </p:tgtEl>
                                            <p:attrNameLst>
                                              <p:attrName>ppt_y</p:attrName>
                                            </p:attrNameLst>
                                          </p:cBhvr>
                                          <p:tavLst>
                                            <p:tav tm="0">
                                              <p:val>
                                                <p:strVal val="#ppt_y+.1"/>
                                              </p:val>
                                            </p:tav>
                                            <p:tav tm="100000">
                                              <p:val>
                                                <p:strVal val="#ppt_y"/>
                                              </p:val>
                                            </p:tav>
                                          </p:tavLst>
                                        </p:anim>
                                      </p:childTnLst>
                                    </p:cTn>
                                  </p:par>
                                  <p:par>
                                    <p:cTn id="98" presetID="22" presetClass="entr" presetSubtype="1" fill="hold" grpId="0" nodeType="withEffect">
                                      <p:stCondLst>
                                        <p:cond delay="4000"/>
                                      </p:stCondLst>
                                      <p:iterate type="lt">
                                        <p:tmPct val="981"/>
                                      </p:iterate>
                                      <p:childTnLst>
                                        <p:set>
                                          <p:cBhvr>
                                            <p:cTn id="99" dur="1" fill="hold">
                                              <p:stCondLst>
                                                <p:cond delay="0"/>
                                              </p:stCondLst>
                                            </p:cTn>
                                            <p:tgtEl>
                                              <p:spTgt spid="45"/>
                                            </p:tgtEl>
                                            <p:attrNameLst>
                                              <p:attrName>style.visibility</p:attrName>
                                            </p:attrNameLst>
                                          </p:cBhvr>
                                          <p:to>
                                            <p:strVal val="visible"/>
                                          </p:to>
                                        </p:set>
                                        <p:animEffect transition="in" filter="wipe(up)">
                                          <p:cBhvr>
                                            <p:cTn id="100" dur="16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2" grpId="0"/>
          <p:bldP spid="42" grpId="1"/>
          <p:bldGraphic spid="5" grpId="0" uiExpand="1">
            <p:bldSub>
              <a:bldChart bld="category"/>
            </p:bldSub>
          </p:bldGraphic>
          <p:bldP spid="6" grpId="0"/>
          <p:bldP spid="44" grpId="0"/>
          <p:bldP spid="45" grpId="0"/>
          <p:bldP spid="59" grpId="0" animBg="1"/>
          <p:bldP spid="60" grpId="0" animBg="1"/>
          <p:bldP spid="6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par>
                                    <p:cTn id="17" presetID="22" presetClass="entr" presetSubtype="1"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1500"/>
                                            <p:tgtEl>
                                              <p:spTgt spid="41"/>
                                            </p:tgtEl>
                                          </p:cBhvr>
                                        </p:animEffect>
                                      </p:childTnLst>
                                    </p:cTn>
                                  </p:par>
                                  <p:par>
                                    <p:cTn id="20" presetID="42" presetClass="entr" presetSubtype="0" fill="hold" grpId="1"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1500"/>
                                            <p:tgtEl>
                                              <p:spTgt spid="42"/>
                                            </p:tgtEl>
                                          </p:cBhvr>
                                        </p:animEffect>
                                      </p:childTnLst>
                                    </p:cTn>
                                  </p:par>
                                  <p:par>
                                    <p:cTn id="28" presetID="47" presetClass="entr" presetSubtype="0" fill="hold" grpId="1"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par>
                                    <p:cTn id="33" presetID="3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par>
                                    <p:cTn id="39" presetID="3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 calcmode="lin" valueType="num">
                                          <p:cBhvr>
                                            <p:cTn id="43" dur="500" fill="hold"/>
                                            <p:tgtEl>
                                              <p:spTgt spid="26"/>
                                            </p:tgtEl>
                                            <p:attrNameLst>
                                              <p:attrName>style.rotation</p:attrName>
                                            </p:attrNameLst>
                                          </p:cBhvr>
                                          <p:tavLst>
                                            <p:tav tm="0">
                                              <p:val>
                                                <p:fltVal val="90"/>
                                              </p:val>
                                            </p:tav>
                                            <p:tav tm="100000">
                                              <p:val>
                                                <p:fltVal val="0"/>
                                              </p:val>
                                            </p:tav>
                                          </p:tavLst>
                                        </p:anim>
                                        <p:animEffect transition="in" filter="fade">
                                          <p:cBhvr>
                                            <p:cTn id="44" dur="500"/>
                                            <p:tgtEl>
                                              <p:spTgt spid="26"/>
                                            </p:tgtEl>
                                          </p:cBhvr>
                                        </p:animEffect>
                                      </p:childTnLst>
                                    </p:cTn>
                                  </p:par>
                                  <p:par>
                                    <p:cTn id="45" presetID="45"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400"/>
                                            <p:tgtEl>
                                              <p:spTgt spid="26"/>
                                            </p:tgtEl>
                                          </p:cBhvr>
                                        </p:animEffect>
                                        <p:anim calcmode="lin" valueType="num">
                                          <p:cBhvr>
                                            <p:cTn id="48" dur="400" fill="hold"/>
                                            <p:tgtEl>
                                              <p:spTgt spid="26"/>
                                            </p:tgtEl>
                                            <p:attrNameLst>
                                              <p:attrName>ppt_w</p:attrName>
                                            </p:attrNameLst>
                                          </p:cBhvr>
                                          <p:tavLst>
                                            <p:tav tm="0" fmla="#ppt_w*sin(2.5*pi*$)">
                                              <p:val>
                                                <p:fltVal val="0"/>
                                              </p:val>
                                            </p:tav>
                                            <p:tav tm="100000">
                                              <p:val>
                                                <p:fltVal val="1"/>
                                              </p:val>
                                            </p:tav>
                                          </p:tavLst>
                                        </p:anim>
                                        <p:anim calcmode="lin" valueType="num">
                                          <p:cBhvr>
                                            <p:cTn id="49" dur="400" fill="hold"/>
                                            <p:tgtEl>
                                              <p:spTgt spid="26"/>
                                            </p:tgtEl>
                                            <p:attrNameLst>
                                              <p:attrName>ppt_h</p:attrName>
                                            </p:attrNameLst>
                                          </p:cBhvr>
                                          <p:tavLst>
                                            <p:tav tm="0">
                                              <p:val>
                                                <p:strVal val="#ppt_h"/>
                                              </p:val>
                                            </p:tav>
                                            <p:tav tm="100000">
                                              <p:val>
                                                <p:strVal val="#ppt_h"/>
                                              </p:val>
                                            </p:tav>
                                          </p:tavLst>
                                        </p:anim>
                                      </p:childTnLst>
                                    </p:cTn>
                                  </p:par>
                                  <p:par>
                                    <p:cTn id="50" presetID="64" presetClass="path" presetSubtype="0" repeatCount="indefinite" accel="50000" decel="50000" autoRev="1" fill="hold" nodeType="withEffect">
                                      <p:stCondLst>
                                        <p:cond delay="0"/>
                                      </p:stCondLst>
                                      <p:childTnLst>
                                        <p:animMotion origin="layout" path="M 0 2.96296E-6 L 0 0.00717 " pathEditMode="relative" rAng="0" ptsTypes="AA">
                                          <p:cBhvr>
                                            <p:cTn id="51" dur="2000" fill="hold"/>
                                            <p:tgtEl>
                                              <p:spTgt spid="26"/>
                                            </p:tgtEl>
                                            <p:attrNameLst>
                                              <p:attrName>ppt_x</p:attrName>
                                              <p:attrName>ppt_y</p:attrName>
                                            </p:attrNameLst>
                                          </p:cBhvr>
                                          <p:rCtr x="0" y="347"/>
                                        </p:animMotion>
                                      </p:childTnLst>
                                    </p:cTn>
                                  </p:par>
                                  <p:par>
                                    <p:cTn id="52" presetID="49" presetClass="entr" presetSubtype="0" decel="100000" fill="hold" grpId="0" nodeType="withEffect">
                                      <p:stCondLst>
                                        <p:cond delay="1500"/>
                                      </p:stCondLst>
                                      <p:childTnLst>
                                        <p:set>
                                          <p:cBhvr>
                                            <p:cTn id="53"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cBhvr>
                                            <p:cTn id="54" dur="500" fill="hold"/>
                                            <p:tgtEl>
                                              <p:spTgt spid="5">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55" dur="500" fill="hold"/>
                                            <p:tgtEl>
                                              <p:spTgt spid="5">
                                                <p:graphicEl>
                                                  <a:chart seriesIdx="-3" categoryIdx="-3" bldStep="gridLegend"/>
                                                </p:graphicEl>
                                              </p:spTgt>
                                            </p:tgtEl>
                                            <p:attrNameLst>
                                              <p:attrName>ppt_h</p:attrName>
                                            </p:attrNameLst>
                                          </p:cBhvr>
                                          <p:tavLst>
                                            <p:tav tm="0">
                                              <p:val>
                                                <p:fltVal val="0"/>
                                              </p:val>
                                            </p:tav>
                                            <p:tav tm="100000">
                                              <p:val>
                                                <p:strVal val="#ppt_h"/>
                                              </p:val>
                                            </p:tav>
                                          </p:tavLst>
                                        </p:anim>
                                        <p:anim calcmode="lin" valueType="num">
                                          <p:cBhvr>
                                            <p:cTn id="56" dur="500" fill="hold"/>
                                            <p:tgtEl>
                                              <p:spTgt spid="5">
                                                <p:graphicEl>
                                                  <a:chart seriesIdx="-3" categoryIdx="-3" bldStep="gridLegend"/>
                                                </p:graphicEl>
                                              </p:spTgt>
                                            </p:tgtEl>
                                            <p:attrNameLst>
                                              <p:attrName>style.rotation</p:attrName>
                                            </p:attrNameLst>
                                          </p:cBhvr>
                                          <p:tavLst>
                                            <p:tav tm="0">
                                              <p:val>
                                                <p:fltVal val="360"/>
                                              </p:val>
                                            </p:tav>
                                            <p:tav tm="100000">
                                              <p:val>
                                                <p:fltVal val="0"/>
                                              </p:val>
                                            </p:tav>
                                          </p:tavLst>
                                        </p:anim>
                                        <p:animEffect transition="in" filter="fade">
                                          <p:cBhvr>
                                            <p:cTn id="57" dur="500"/>
                                            <p:tgtEl>
                                              <p:spTgt spid="5">
                                                <p:graphicEl>
                                                  <a:chart seriesIdx="-3" categoryIdx="-3" bldStep="gridLegend"/>
                                                </p:graphicEl>
                                              </p:spTgt>
                                            </p:tgtEl>
                                          </p:cBhvr>
                                        </p:animEffect>
                                      </p:childTnLst>
                                    </p:cTn>
                                  </p:par>
                                  <p:par>
                                    <p:cTn id="58" presetID="49" presetClass="entr" presetSubtype="0" decel="100000" fill="hold" grpId="0" nodeType="withEffect">
                                      <p:stCondLst>
                                        <p:cond delay="1700"/>
                                      </p:stCondLst>
                                      <p:childTnLst>
                                        <p:set>
                                          <p:cBhvr>
                                            <p:cTn id="59" dur="1" fill="hold">
                                              <p:stCondLst>
                                                <p:cond delay="0"/>
                                              </p:stCondLst>
                                            </p:cTn>
                                            <p:tgtEl>
                                              <p:spTgt spid="5">
                                                <p:graphicEl>
                                                  <a:chart seriesIdx="-4" categoryIdx="0" bldStep="category"/>
                                                </p:graphicEl>
                                              </p:spTgt>
                                            </p:tgtEl>
                                            <p:attrNameLst>
                                              <p:attrName>style.visibility</p:attrName>
                                            </p:attrNameLst>
                                          </p:cBhvr>
                                          <p:to>
                                            <p:strVal val="visible"/>
                                          </p:to>
                                        </p:set>
                                        <p:anim calcmode="lin" valueType="num">
                                          <p:cBhvr>
                                            <p:cTn id="60" dur="500" fill="hold"/>
                                            <p:tgtEl>
                                              <p:spTgt spid="5">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61" dur="500" fill="hold"/>
                                            <p:tgtEl>
                                              <p:spTgt spid="5">
                                                <p:graphicEl>
                                                  <a:chart seriesIdx="-4" categoryIdx="0" bldStep="category"/>
                                                </p:graphicEl>
                                              </p:spTgt>
                                            </p:tgtEl>
                                            <p:attrNameLst>
                                              <p:attrName>ppt_h</p:attrName>
                                            </p:attrNameLst>
                                          </p:cBhvr>
                                          <p:tavLst>
                                            <p:tav tm="0">
                                              <p:val>
                                                <p:fltVal val="0"/>
                                              </p:val>
                                            </p:tav>
                                            <p:tav tm="100000">
                                              <p:val>
                                                <p:strVal val="#ppt_h"/>
                                              </p:val>
                                            </p:tav>
                                          </p:tavLst>
                                        </p:anim>
                                        <p:anim calcmode="lin" valueType="num">
                                          <p:cBhvr>
                                            <p:cTn id="62" dur="500" fill="hold"/>
                                            <p:tgtEl>
                                              <p:spTgt spid="5">
                                                <p:graphicEl>
                                                  <a:chart seriesIdx="-4" categoryIdx="0" bldStep="category"/>
                                                </p:graphicEl>
                                              </p:spTgt>
                                            </p:tgtEl>
                                            <p:attrNameLst>
                                              <p:attrName>style.rotation</p:attrName>
                                            </p:attrNameLst>
                                          </p:cBhvr>
                                          <p:tavLst>
                                            <p:tav tm="0">
                                              <p:val>
                                                <p:fltVal val="360"/>
                                              </p:val>
                                            </p:tav>
                                            <p:tav tm="100000">
                                              <p:val>
                                                <p:fltVal val="0"/>
                                              </p:val>
                                            </p:tav>
                                          </p:tavLst>
                                        </p:anim>
                                        <p:animEffect transition="in" filter="fade">
                                          <p:cBhvr>
                                            <p:cTn id="63" dur="500"/>
                                            <p:tgtEl>
                                              <p:spTgt spid="5">
                                                <p:graphicEl>
                                                  <a:chart seriesIdx="-4" categoryIdx="0" bldStep="category"/>
                                                </p:graphicEl>
                                              </p:spTgt>
                                            </p:tgtEl>
                                          </p:cBhvr>
                                        </p:animEffect>
                                      </p:childTnLst>
                                    </p:cTn>
                                  </p:par>
                                  <p:par>
                                    <p:cTn id="64" presetID="49" presetClass="entr" presetSubtype="0" decel="100000" fill="hold" grpId="0" nodeType="withEffect">
                                      <p:stCondLst>
                                        <p:cond delay="1900"/>
                                      </p:stCondLst>
                                      <p:childTnLst>
                                        <p:set>
                                          <p:cBhvr>
                                            <p:cTn id="65" dur="1" fill="hold">
                                              <p:stCondLst>
                                                <p:cond delay="0"/>
                                              </p:stCondLst>
                                            </p:cTn>
                                            <p:tgtEl>
                                              <p:spTgt spid="5">
                                                <p:graphicEl>
                                                  <a:chart seriesIdx="-4" categoryIdx="1" bldStep="category"/>
                                                </p:graphicEl>
                                              </p:spTgt>
                                            </p:tgtEl>
                                            <p:attrNameLst>
                                              <p:attrName>style.visibility</p:attrName>
                                            </p:attrNameLst>
                                          </p:cBhvr>
                                          <p:to>
                                            <p:strVal val="visible"/>
                                          </p:to>
                                        </p:set>
                                        <p:anim calcmode="lin" valueType="num">
                                          <p:cBhvr>
                                            <p:cTn id="66" dur="500" fill="hold"/>
                                            <p:tgtEl>
                                              <p:spTgt spid="5">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67" dur="500" fill="hold"/>
                                            <p:tgtEl>
                                              <p:spTgt spid="5">
                                                <p:graphicEl>
                                                  <a:chart seriesIdx="-4" categoryIdx="1" bldStep="category"/>
                                                </p:graphicEl>
                                              </p:spTgt>
                                            </p:tgtEl>
                                            <p:attrNameLst>
                                              <p:attrName>ppt_h</p:attrName>
                                            </p:attrNameLst>
                                          </p:cBhvr>
                                          <p:tavLst>
                                            <p:tav tm="0">
                                              <p:val>
                                                <p:fltVal val="0"/>
                                              </p:val>
                                            </p:tav>
                                            <p:tav tm="100000">
                                              <p:val>
                                                <p:strVal val="#ppt_h"/>
                                              </p:val>
                                            </p:tav>
                                          </p:tavLst>
                                        </p:anim>
                                        <p:anim calcmode="lin" valueType="num">
                                          <p:cBhvr>
                                            <p:cTn id="68" dur="500" fill="hold"/>
                                            <p:tgtEl>
                                              <p:spTgt spid="5">
                                                <p:graphicEl>
                                                  <a:chart seriesIdx="-4" categoryIdx="1" bldStep="category"/>
                                                </p:graphicEl>
                                              </p:spTgt>
                                            </p:tgtEl>
                                            <p:attrNameLst>
                                              <p:attrName>style.rotation</p:attrName>
                                            </p:attrNameLst>
                                          </p:cBhvr>
                                          <p:tavLst>
                                            <p:tav tm="0">
                                              <p:val>
                                                <p:fltVal val="360"/>
                                              </p:val>
                                            </p:tav>
                                            <p:tav tm="100000">
                                              <p:val>
                                                <p:fltVal val="0"/>
                                              </p:val>
                                            </p:tav>
                                          </p:tavLst>
                                        </p:anim>
                                        <p:animEffect transition="in" filter="fade">
                                          <p:cBhvr>
                                            <p:cTn id="69" dur="500"/>
                                            <p:tgtEl>
                                              <p:spTgt spid="5">
                                                <p:graphicEl>
                                                  <a:chart seriesIdx="-4" categoryIdx="1" bldStep="category"/>
                                                </p:graphicEl>
                                              </p:spTgt>
                                            </p:tgtEl>
                                          </p:cBhvr>
                                        </p:animEffect>
                                      </p:childTnLst>
                                    </p:cTn>
                                  </p:par>
                                  <p:par>
                                    <p:cTn id="70" presetID="49" presetClass="entr" presetSubtype="0" decel="100000" fill="hold" grpId="0" nodeType="withEffect">
                                      <p:stCondLst>
                                        <p:cond delay="2100"/>
                                      </p:stCondLst>
                                      <p:childTnLst>
                                        <p:set>
                                          <p:cBhvr>
                                            <p:cTn id="71" dur="1" fill="hold">
                                              <p:stCondLst>
                                                <p:cond delay="0"/>
                                              </p:stCondLst>
                                            </p:cTn>
                                            <p:tgtEl>
                                              <p:spTgt spid="5">
                                                <p:graphicEl>
                                                  <a:chart seriesIdx="-4" categoryIdx="2" bldStep="category"/>
                                                </p:graphicEl>
                                              </p:spTgt>
                                            </p:tgtEl>
                                            <p:attrNameLst>
                                              <p:attrName>style.visibility</p:attrName>
                                            </p:attrNameLst>
                                          </p:cBhvr>
                                          <p:to>
                                            <p:strVal val="visible"/>
                                          </p:to>
                                        </p:set>
                                        <p:anim calcmode="lin" valueType="num">
                                          <p:cBhvr>
                                            <p:cTn id="72" dur="500" fill="hold"/>
                                            <p:tgtEl>
                                              <p:spTgt spid="5">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73" dur="500" fill="hold"/>
                                            <p:tgtEl>
                                              <p:spTgt spid="5">
                                                <p:graphicEl>
                                                  <a:chart seriesIdx="-4" categoryIdx="2" bldStep="category"/>
                                                </p:graphicEl>
                                              </p:spTgt>
                                            </p:tgtEl>
                                            <p:attrNameLst>
                                              <p:attrName>ppt_h</p:attrName>
                                            </p:attrNameLst>
                                          </p:cBhvr>
                                          <p:tavLst>
                                            <p:tav tm="0">
                                              <p:val>
                                                <p:fltVal val="0"/>
                                              </p:val>
                                            </p:tav>
                                            <p:tav tm="100000">
                                              <p:val>
                                                <p:strVal val="#ppt_h"/>
                                              </p:val>
                                            </p:tav>
                                          </p:tavLst>
                                        </p:anim>
                                        <p:anim calcmode="lin" valueType="num">
                                          <p:cBhvr>
                                            <p:cTn id="74" dur="500" fill="hold"/>
                                            <p:tgtEl>
                                              <p:spTgt spid="5">
                                                <p:graphicEl>
                                                  <a:chart seriesIdx="-4" categoryIdx="2" bldStep="category"/>
                                                </p:graphicEl>
                                              </p:spTgt>
                                            </p:tgtEl>
                                            <p:attrNameLst>
                                              <p:attrName>style.rotation</p:attrName>
                                            </p:attrNameLst>
                                          </p:cBhvr>
                                          <p:tavLst>
                                            <p:tav tm="0">
                                              <p:val>
                                                <p:fltVal val="360"/>
                                              </p:val>
                                            </p:tav>
                                            <p:tav tm="100000">
                                              <p:val>
                                                <p:fltVal val="0"/>
                                              </p:val>
                                            </p:tav>
                                          </p:tavLst>
                                        </p:anim>
                                        <p:animEffect transition="in" filter="fade">
                                          <p:cBhvr>
                                            <p:cTn id="75" dur="500"/>
                                            <p:tgtEl>
                                              <p:spTgt spid="5">
                                                <p:graphicEl>
                                                  <a:chart seriesIdx="-4" categoryIdx="2" bldStep="category"/>
                                                </p:graphicEl>
                                              </p:spTgt>
                                            </p:tgtEl>
                                          </p:cBhvr>
                                        </p:animEffect>
                                      </p:childTnLst>
                                    </p:cTn>
                                  </p:par>
                                  <p:par>
                                    <p:cTn id="76" presetID="49" presetClass="entr" presetSubtype="0" decel="100000" fill="hold" grpId="0" nodeType="withEffect">
                                      <p:stCondLst>
                                        <p:cond delay="2300"/>
                                      </p:stCondLst>
                                      <p:childTnLst>
                                        <p:set>
                                          <p:cBhvr>
                                            <p:cTn id="77" dur="1" fill="hold">
                                              <p:stCondLst>
                                                <p:cond delay="0"/>
                                              </p:stCondLst>
                                            </p:cTn>
                                            <p:tgtEl>
                                              <p:spTgt spid="5">
                                                <p:graphicEl>
                                                  <a:chart seriesIdx="-4" categoryIdx="3" bldStep="category"/>
                                                </p:graphicEl>
                                              </p:spTgt>
                                            </p:tgtEl>
                                            <p:attrNameLst>
                                              <p:attrName>style.visibility</p:attrName>
                                            </p:attrNameLst>
                                          </p:cBhvr>
                                          <p:to>
                                            <p:strVal val="visible"/>
                                          </p:to>
                                        </p:set>
                                        <p:anim calcmode="lin" valueType="num">
                                          <p:cBhvr>
                                            <p:cTn id="78" dur="500" fill="hold"/>
                                            <p:tgtEl>
                                              <p:spTgt spid="5">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79" dur="500" fill="hold"/>
                                            <p:tgtEl>
                                              <p:spTgt spid="5">
                                                <p:graphicEl>
                                                  <a:chart seriesIdx="-4" categoryIdx="3" bldStep="category"/>
                                                </p:graphicEl>
                                              </p:spTgt>
                                            </p:tgtEl>
                                            <p:attrNameLst>
                                              <p:attrName>ppt_h</p:attrName>
                                            </p:attrNameLst>
                                          </p:cBhvr>
                                          <p:tavLst>
                                            <p:tav tm="0">
                                              <p:val>
                                                <p:fltVal val="0"/>
                                              </p:val>
                                            </p:tav>
                                            <p:tav tm="100000">
                                              <p:val>
                                                <p:strVal val="#ppt_h"/>
                                              </p:val>
                                            </p:tav>
                                          </p:tavLst>
                                        </p:anim>
                                        <p:anim calcmode="lin" valueType="num">
                                          <p:cBhvr>
                                            <p:cTn id="80" dur="500" fill="hold"/>
                                            <p:tgtEl>
                                              <p:spTgt spid="5">
                                                <p:graphicEl>
                                                  <a:chart seriesIdx="-4" categoryIdx="3" bldStep="category"/>
                                                </p:graphicEl>
                                              </p:spTgt>
                                            </p:tgtEl>
                                            <p:attrNameLst>
                                              <p:attrName>style.rotation</p:attrName>
                                            </p:attrNameLst>
                                          </p:cBhvr>
                                          <p:tavLst>
                                            <p:tav tm="0">
                                              <p:val>
                                                <p:fltVal val="360"/>
                                              </p:val>
                                            </p:tav>
                                            <p:tav tm="100000">
                                              <p:val>
                                                <p:fltVal val="0"/>
                                              </p:val>
                                            </p:tav>
                                          </p:tavLst>
                                        </p:anim>
                                        <p:animEffect transition="in" filter="fade">
                                          <p:cBhvr>
                                            <p:cTn id="81" dur="500"/>
                                            <p:tgtEl>
                                              <p:spTgt spid="5">
                                                <p:graphicEl>
                                                  <a:chart seriesIdx="-4" categoryIdx="3" bldStep="category"/>
                                                </p:graphicEl>
                                              </p:spTgt>
                                            </p:tgtEl>
                                          </p:cBhvr>
                                        </p:animEffect>
                                      </p:childTnLst>
                                    </p:cTn>
                                  </p:par>
                                  <p:par>
                                    <p:cTn id="82" presetID="49" presetClass="entr" presetSubtype="0" decel="100000" fill="hold" grpId="0" nodeType="withEffect">
                                      <p:stCondLst>
                                        <p:cond delay="2400"/>
                                      </p:stCondLst>
                                      <p:childTnLst>
                                        <p:set>
                                          <p:cBhvr>
                                            <p:cTn id="83" dur="1" fill="hold">
                                              <p:stCondLst>
                                                <p:cond delay="0"/>
                                              </p:stCondLst>
                                            </p:cTn>
                                            <p:tgtEl>
                                              <p:spTgt spid="5">
                                                <p:graphicEl>
                                                  <a:chart seriesIdx="-4" categoryIdx="4" bldStep="category"/>
                                                </p:graphicEl>
                                              </p:spTgt>
                                            </p:tgtEl>
                                            <p:attrNameLst>
                                              <p:attrName>style.visibility</p:attrName>
                                            </p:attrNameLst>
                                          </p:cBhvr>
                                          <p:to>
                                            <p:strVal val="visible"/>
                                          </p:to>
                                        </p:set>
                                        <p:anim calcmode="lin" valueType="num">
                                          <p:cBhvr>
                                            <p:cTn id="84" dur="500" fill="hold"/>
                                            <p:tgtEl>
                                              <p:spTgt spid="5">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85" dur="500" fill="hold"/>
                                            <p:tgtEl>
                                              <p:spTgt spid="5">
                                                <p:graphicEl>
                                                  <a:chart seriesIdx="-4" categoryIdx="4" bldStep="category"/>
                                                </p:graphicEl>
                                              </p:spTgt>
                                            </p:tgtEl>
                                            <p:attrNameLst>
                                              <p:attrName>ppt_h</p:attrName>
                                            </p:attrNameLst>
                                          </p:cBhvr>
                                          <p:tavLst>
                                            <p:tav tm="0">
                                              <p:val>
                                                <p:fltVal val="0"/>
                                              </p:val>
                                            </p:tav>
                                            <p:tav tm="100000">
                                              <p:val>
                                                <p:strVal val="#ppt_h"/>
                                              </p:val>
                                            </p:tav>
                                          </p:tavLst>
                                        </p:anim>
                                        <p:anim calcmode="lin" valueType="num">
                                          <p:cBhvr>
                                            <p:cTn id="86" dur="500" fill="hold"/>
                                            <p:tgtEl>
                                              <p:spTgt spid="5">
                                                <p:graphicEl>
                                                  <a:chart seriesIdx="-4" categoryIdx="4" bldStep="category"/>
                                                </p:graphicEl>
                                              </p:spTgt>
                                            </p:tgtEl>
                                            <p:attrNameLst>
                                              <p:attrName>style.rotation</p:attrName>
                                            </p:attrNameLst>
                                          </p:cBhvr>
                                          <p:tavLst>
                                            <p:tav tm="0">
                                              <p:val>
                                                <p:fltVal val="360"/>
                                              </p:val>
                                            </p:tav>
                                            <p:tav tm="100000">
                                              <p:val>
                                                <p:fltVal val="0"/>
                                              </p:val>
                                            </p:tav>
                                          </p:tavLst>
                                        </p:anim>
                                        <p:animEffect transition="in" filter="fade">
                                          <p:cBhvr>
                                            <p:cTn id="87" dur="500"/>
                                            <p:tgtEl>
                                              <p:spTgt spid="5">
                                                <p:graphicEl>
                                                  <a:chart seriesIdx="-4" categoryIdx="4" bldStep="category"/>
                                                </p:graphicEl>
                                              </p:spTgt>
                                            </p:tgtEl>
                                          </p:cBhvr>
                                        </p:animEffect>
                                      </p:childTnLst>
                                    </p:cTn>
                                  </p:par>
                                  <p:par>
                                    <p:cTn id="88" presetID="42" presetClass="entr" presetSubtype="0" fill="hold" grpId="0" nodeType="withEffect">
                                      <p:stCondLst>
                                        <p:cond delay="240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1000"/>
                                            <p:tgtEl>
                                              <p:spTgt spid="6"/>
                                            </p:tgtEl>
                                          </p:cBhvr>
                                        </p:animEffect>
                                        <p:anim calcmode="lin" valueType="num">
                                          <p:cBhvr>
                                            <p:cTn id="91" dur="1000" fill="hold"/>
                                            <p:tgtEl>
                                              <p:spTgt spid="6"/>
                                            </p:tgtEl>
                                            <p:attrNameLst>
                                              <p:attrName>ppt_x</p:attrName>
                                            </p:attrNameLst>
                                          </p:cBhvr>
                                          <p:tavLst>
                                            <p:tav tm="0">
                                              <p:val>
                                                <p:strVal val="#ppt_x"/>
                                              </p:val>
                                            </p:tav>
                                            <p:tav tm="100000">
                                              <p:val>
                                                <p:strVal val="#ppt_x"/>
                                              </p:val>
                                            </p:tav>
                                          </p:tavLst>
                                        </p:anim>
                                        <p:anim calcmode="lin" valueType="num">
                                          <p:cBhvr>
                                            <p:cTn id="92" dur="1000" fill="hold"/>
                                            <p:tgtEl>
                                              <p:spTgt spid="6"/>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300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1000"/>
                                            <p:tgtEl>
                                              <p:spTgt spid="44"/>
                                            </p:tgtEl>
                                          </p:cBhvr>
                                        </p:animEffect>
                                        <p:anim calcmode="lin" valueType="num">
                                          <p:cBhvr>
                                            <p:cTn id="96" dur="1000" fill="hold"/>
                                            <p:tgtEl>
                                              <p:spTgt spid="44"/>
                                            </p:tgtEl>
                                            <p:attrNameLst>
                                              <p:attrName>ppt_x</p:attrName>
                                            </p:attrNameLst>
                                          </p:cBhvr>
                                          <p:tavLst>
                                            <p:tav tm="0">
                                              <p:val>
                                                <p:strVal val="#ppt_x"/>
                                              </p:val>
                                            </p:tav>
                                            <p:tav tm="100000">
                                              <p:val>
                                                <p:strVal val="#ppt_x"/>
                                              </p:val>
                                            </p:tav>
                                          </p:tavLst>
                                        </p:anim>
                                        <p:anim calcmode="lin" valueType="num">
                                          <p:cBhvr>
                                            <p:cTn id="97" dur="1000" fill="hold"/>
                                            <p:tgtEl>
                                              <p:spTgt spid="44"/>
                                            </p:tgtEl>
                                            <p:attrNameLst>
                                              <p:attrName>ppt_y</p:attrName>
                                            </p:attrNameLst>
                                          </p:cBhvr>
                                          <p:tavLst>
                                            <p:tav tm="0">
                                              <p:val>
                                                <p:strVal val="#ppt_y+.1"/>
                                              </p:val>
                                            </p:tav>
                                            <p:tav tm="100000">
                                              <p:val>
                                                <p:strVal val="#ppt_y"/>
                                              </p:val>
                                            </p:tav>
                                          </p:tavLst>
                                        </p:anim>
                                      </p:childTnLst>
                                    </p:cTn>
                                  </p:par>
                                  <p:par>
                                    <p:cTn id="98" presetID="22" presetClass="entr" presetSubtype="1" fill="hold" grpId="0" nodeType="withEffect">
                                      <p:stCondLst>
                                        <p:cond delay="4000"/>
                                      </p:stCondLst>
                                      <p:iterate type="lt">
                                        <p:tmPct val="981"/>
                                      </p:iterate>
                                      <p:childTnLst>
                                        <p:set>
                                          <p:cBhvr>
                                            <p:cTn id="99" dur="1" fill="hold">
                                              <p:stCondLst>
                                                <p:cond delay="0"/>
                                              </p:stCondLst>
                                            </p:cTn>
                                            <p:tgtEl>
                                              <p:spTgt spid="45"/>
                                            </p:tgtEl>
                                            <p:attrNameLst>
                                              <p:attrName>style.visibility</p:attrName>
                                            </p:attrNameLst>
                                          </p:cBhvr>
                                          <p:to>
                                            <p:strVal val="visible"/>
                                          </p:to>
                                        </p:set>
                                        <p:animEffect transition="in" filter="wipe(up)">
                                          <p:cBhvr>
                                            <p:cTn id="100" dur="16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2" grpId="0"/>
          <p:bldP spid="42" grpId="1"/>
          <p:bldGraphic spid="5" grpId="0" uiExpand="1">
            <p:bldSub>
              <a:bldChart bld="category"/>
            </p:bldSub>
          </p:bldGraphic>
          <p:bldP spid="6" grpId="0"/>
          <p:bldP spid="44" grpId="0"/>
          <p:bldP spid="45" grpId="0"/>
          <p:bldP spid="59" grpId="0" animBg="1"/>
          <p:bldP spid="60" grpId="0" animBg="1"/>
          <p:bldP spid="61"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16694" y="135435"/>
            <a:ext cx="704660" cy="794504"/>
            <a:chOff x="5783365" y="4589193"/>
            <a:chExt cx="627608" cy="707629"/>
          </a:xfrm>
        </p:grpSpPr>
        <p:grpSp>
          <p:nvGrpSpPr>
            <p:cNvPr id="26" name="组合 25"/>
            <p:cNvGrpSpPr/>
            <p:nvPr/>
          </p:nvGrpSpPr>
          <p:grpSpPr>
            <a:xfrm>
              <a:off x="5895980" y="4589193"/>
              <a:ext cx="400049" cy="707629"/>
              <a:chOff x="5895980" y="4848273"/>
              <a:chExt cx="400049" cy="707629"/>
            </a:xfrm>
          </p:grpSpPr>
          <p:cxnSp>
            <p:nvCxnSpPr>
              <p:cNvPr id="33" name="直接连接符 32"/>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sp>
          <p:nvSpPr>
            <p:cNvPr id="28" name="椭圆 27"/>
            <p:cNvSpPr/>
            <p:nvPr/>
          </p:nvSpPr>
          <p:spPr>
            <a:xfrm>
              <a:off x="5783365" y="48884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a:off x="6352519" y="48871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a:off x="5850260" y="4728549"/>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椭圆 31"/>
            <p:cNvSpPr/>
            <p:nvPr/>
          </p:nvSpPr>
          <p:spPr>
            <a:xfrm>
              <a:off x="6298984" y="5049947"/>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 name="组合 1"/>
          <p:cNvGrpSpPr/>
          <p:nvPr/>
        </p:nvGrpSpPr>
        <p:grpSpPr>
          <a:xfrm>
            <a:off x="815729" y="209276"/>
            <a:ext cx="3172989" cy="756361"/>
            <a:chOff x="815729" y="209276"/>
            <a:chExt cx="3172989" cy="756361"/>
          </a:xfrm>
        </p:grpSpPr>
        <p:sp>
          <p:nvSpPr>
            <p:cNvPr id="41" name="文本框 40"/>
            <p:cNvSpPr txBox="1"/>
            <p:nvPr/>
          </p:nvSpPr>
          <p:spPr>
            <a:xfrm>
              <a:off x="818907" y="209276"/>
              <a:ext cx="2085546" cy="461665"/>
            </a:xfrm>
            <a:prstGeom prst="rect">
              <a:avLst/>
            </a:prstGeom>
            <a:noFill/>
          </p:spPr>
          <p:txBody>
            <a:bodyPr wrap="square" rtlCol="0">
              <a:spAutoFit/>
            </a:bodyPr>
            <a:lstStyle/>
            <a:p>
              <a:r>
                <a:rPr lang="en-US" altLang="zh-CN" sz="2400" b="1" dirty="0">
                  <a:solidFill>
                    <a:srgbClr val="2AF560"/>
                  </a:solidFill>
                </a:rPr>
                <a:t>TITLE HERE</a:t>
              </a:r>
              <a:endParaRPr lang="zh-CN" altLang="en-US" sz="2400" b="1" dirty="0">
                <a:solidFill>
                  <a:srgbClr val="2AF560"/>
                </a:solidFill>
              </a:endParaRPr>
            </a:p>
          </p:txBody>
        </p:sp>
        <p:sp>
          <p:nvSpPr>
            <p:cNvPr id="42" name="文本框 41"/>
            <p:cNvSpPr txBox="1"/>
            <p:nvPr/>
          </p:nvSpPr>
          <p:spPr>
            <a:xfrm>
              <a:off x="815729" y="596305"/>
              <a:ext cx="3172989" cy="369332"/>
            </a:xfrm>
            <a:prstGeom prst="rect">
              <a:avLst/>
            </a:prstGeom>
            <a:noFill/>
          </p:spPr>
          <p:txBody>
            <a:bodyPr wrap="square" rtlCol="0">
              <a:spAutoFit/>
            </a:bodyPr>
            <a:lstStyle/>
            <a:p>
              <a:r>
                <a:rPr lang="en-US" altLang="zh-CN" b="1" dirty="0">
                  <a:solidFill>
                    <a:srgbClr val="146851"/>
                  </a:solidFill>
                </a:rPr>
                <a:t>Click Here To Add Your Text</a:t>
              </a:r>
              <a:endParaRPr lang="zh-CN" altLang="en-US" b="1" dirty="0">
                <a:solidFill>
                  <a:srgbClr val="146851"/>
                </a:solidFill>
              </a:endParaRPr>
            </a:p>
          </p:txBody>
        </p:sp>
      </p:grpSp>
      <p:sp>
        <p:nvSpPr>
          <p:cNvPr id="191" name="椭圆 190"/>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10760387" y="5658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312304" y="1685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99539" y="119870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7270853" y="5067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93543" y="35688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aphicFrame>
        <p:nvGraphicFramePr>
          <p:cNvPr id="30" name="图表 29"/>
          <p:cNvGraphicFramePr/>
          <p:nvPr/>
        </p:nvGraphicFramePr>
        <p:xfrm>
          <a:off x="-528736" y="1442275"/>
          <a:ext cx="5803526" cy="3869018"/>
        </p:xfrm>
        <a:graphic>
          <a:graphicData uri="http://schemas.openxmlformats.org/drawingml/2006/chart">
            <c:chart xmlns:c="http://schemas.openxmlformats.org/drawingml/2006/chart" xmlns:r="http://schemas.openxmlformats.org/officeDocument/2006/relationships" r:id="rId1"/>
          </a:graphicData>
        </a:graphic>
      </p:graphicFrame>
      <p:sp>
        <p:nvSpPr>
          <p:cNvPr id="45" name="等腰三角形 44"/>
          <p:cNvSpPr/>
          <p:nvPr/>
        </p:nvSpPr>
        <p:spPr>
          <a:xfrm rot="5400000" flipH="1">
            <a:off x="-1651625" y="-37768"/>
            <a:ext cx="8427520" cy="7265100"/>
          </a:xfrm>
          <a:prstGeom prst="triangle">
            <a:avLst/>
          </a:prstGeom>
          <a:noFill/>
          <a:ln>
            <a:solidFill>
              <a:srgbClr val="335B9B"/>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7" name="文本框 46"/>
          <p:cNvSpPr txBox="1"/>
          <p:nvPr/>
        </p:nvSpPr>
        <p:spPr>
          <a:xfrm>
            <a:off x="3988718" y="5377145"/>
            <a:ext cx="7579891" cy="1384995"/>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 When you are old and grey and full of sleep, And nodding by the fire, take down this book, And slowly read, and dream of down this book, And slowly read, and dream of And slowly read, and dream of When you are old and </a:t>
            </a:r>
            <a:endParaRPr lang="zh-CN" altLang="en-US" sz="1400" dirty="0">
              <a:solidFill>
                <a:schemeClr val="bg1"/>
              </a:solidFill>
            </a:endParaRPr>
          </a:p>
          <a:p>
            <a:endParaRPr lang="zh-CN" altLang="en-US" sz="1400" dirty="0">
              <a:solidFill>
                <a:schemeClr val="bg1"/>
              </a:solidFill>
            </a:endParaRPr>
          </a:p>
          <a:p>
            <a:endParaRPr lang="zh-CN" altLang="en-US" sz="1400" dirty="0">
              <a:solidFill>
                <a:schemeClr val="bg1"/>
              </a:solidFill>
            </a:endParaRPr>
          </a:p>
        </p:txBody>
      </p:sp>
      <p:sp>
        <p:nvSpPr>
          <p:cNvPr id="48" name="文本框 47"/>
          <p:cNvSpPr txBox="1"/>
          <p:nvPr/>
        </p:nvSpPr>
        <p:spPr>
          <a:xfrm>
            <a:off x="3988718" y="5070193"/>
            <a:ext cx="1565633" cy="400110"/>
          </a:xfrm>
          <a:prstGeom prst="rect">
            <a:avLst/>
          </a:prstGeom>
          <a:noFill/>
        </p:spPr>
        <p:txBody>
          <a:bodyPr wrap="square" rtlCol="0">
            <a:spAutoFit/>
          </a:bodyPr>
          <a:lstStyle/>
          <a:p>
            <a:r>
              <a:rPr lang="en-US" altLang="zh-CN" sz="2000" b="1" dirty="0">
                <a:solidFill>
                  <a:srgbClr val="2AF560"/>
                </a:solidFill>
              </a:rPr>
              <a:t>TITLE HERE</a:t>
            </a:r>
            <a:endParaRPr lang="zh-CN" altLang="en-US" sz="2000" b="1" dirty="0">
              <a:solidFill>
                <a:srgbClr val="2AF560"/>
              </a:solidFill>
            </a:endParaRPr>
          </a:p>
        </p:txBody>
      </p:sp>
      <p:sp>
        <p:nvSpPr>
          <p:cNvPr id="49" name="等腰三角形 48"/>
          <p:cNvSpPr/>
          <p:nvPr/>
        </p:nvSpPr>
        <p:spPr>
          <a:xfrm rot="13460852" flipH="1">
            <a:off x="4269801" y="1164875"/>
            <a:ext cx="8427520" cy="7265100"/>
          </a:xfrm>
          <a:prstGeom prst="triangle">
            <a:avLst/>
          </a:prstGeom>
          <a:noFill/>
          <a:ln>
            <a:solidFill>
              <a:srgbClr val="0D4637"/>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graphicFrame>
        <p:nvGraphicFramePr>
          <p:cNvPr id="50" name="图表 49"/>
          <p:cNvGraphicFramePr/>
          <p:nvPr/>
        </p:nvGraphicFramePr>
        <p:xfrm>
          <a:off x="6261669" y="946515"/>
          <a:ext cx="5585167" cy="4257620"/>
        </p:xfrm>
        <a:graphic>
          <a:graphicData uri="http://schemas.openxmlformats.org/drawingml/2006/chart">
            <c:chart xmlns:c="http://schemas.openxmlformats.org/drawingml/2006/chart" xmlns:r="http://schemas.openxmlformats.org/officeDocument/2006/relationships" r:id="rId2"/>
          </a:graphicData>
        </a:graphic>
      </p:graphicFrame>
      <p:sp>
        <p:nvSpPr>
          <p:cNvPr id="54" name="等腰三角形 53"/>
          <p:cNvSpPr/>
          <p:nvPr/>
        </p:nvSpPr>
        <p:spPr>
          <a:xfrm rot="18568011" flipH="1">
            <a:off x="-1811537" y="3217085"/>
            <a:ext cx="8427520" cy="8310092"/>
          </a:xfrm>
          <a:prstGeom prst="triangle">
            <a:avLst/>
          </a:prstGeom>
          <a:noFill/>
          <a:ln>
            <a:solidFill>
              <a:srgbClr val="146851"/>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3" name="等腰三角形 42"/>
          <p:cNvSpPr/>
          <p:nvPr/>
        </p:nvSpPr>
        <p:spPr>
          <a:xfrm rot="5400000">
            <a:off x="5401918" y="5187097"/>
            <a:ext cx="180000" cy="144000"/>
          </a:xfrm>
          <a:prstGeom prst="triangle">
            <a:avLst/>
          </a:prstGeom>
          <a:solidFill>
            <a:srgbClr val="2AF560"/>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4" name="椭圆 43"/>
          <p:cNvSpPr/>
          <p:nvPr/>
        </p:nvSpPr>
        <p:spPr>
          <a:xfrm>
            <a:off x="938583" y="6020253"/>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椭圆 45"/>
          <p:cNvSpPr/>
          <p:nvPr/>
        </p:nvSpPr>
        <p:spPr>
          <a:xfrm>
            <a:off x="2805623" y="6457873"/>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50"/>
          <p:cNvSpPr/>
          <p:nvPr/>
        </p:nvSpPr>
        <p:spPr>
          <a:xfrm>
            <a:off x="6151642" y="3607553"/>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51"/>
          <p:cNvSpPr/>
          <p:nvPr/>
        </p:nvSpPr>
        <p:spPr>
          <a:xfrm>
            <a:off x="8082215" y="6637726"/>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椭圆 52"/>
          <p:cNvSpPr/>
          <p:nvPr/>
        </p:nvSpPr>
        <p:spPr>
          <a:xfrm>
            <a:off x="12085921" y="1478061"/>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 name="椭圆 54"/>
          <p:cNvSpPr/>
          <p:nvPr/>
        </p:nvSpPr>
        <p:spPr>
          <a:xfrm>
            <a:off x="11788382" y="627457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椭圆 55"/>
          <p:cNvSpPr/>
          <p:nvPr/>
        </p:nvSpPr>
        <p:spPr>
          <a:xfrm>
            <a:off x="5725193" y="250694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 name="椭圆 56"/>
          <p:cNvSpPr/>
          <p:nvPr/>
        </p:nvSpPr>
        <p:spPr>
          <a:xfrm>
            <a:off x="6097086" y="659618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椭圆 57"/>
          <p:cNvSpPr/>
          <p:nvPr/>
        </p:nvSpPr>
        <p:spPr>
          <a:xfrm>
            <a:off x="4312304" y="3104806"/>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a:off x="5359595" y="1740266"/>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等腰三角形 59"/>
          <p:cNvSpPr/>
          <p:nvPr/>
        </p:nvSpPr>
        <p:spPr>
          <a:xfrm flipH="1" flipV="1">
            <a:off x="10933336" y="-20329"/>
            <a:ext cx="979672" cy="844544"/>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1" name="等腰三角形 60"/>
          <p:cNvSpPr/>
          <p:nvPr/>
        </p:nvSpPr>
        <p:spPr>
          <a:xfrm flipH="1" flipV="1">
            <a:off x="10056440" y="-19050"/>
            <a:ext cx="1436466" cy="12383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2" name="等腰三角形 61"/>
          <p:cNvSpPr/>
          <p:nvPr/>
        </p:nvSpPr>
        <p:spPr>
          <a:xfrm flipH="1" flipV="1">
            <a:off x="9637192" y="-20329"/>
            <a:ext cx="828704" cy="71440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2000">
                                      <p:stCondLst>
                                        <p:cond delay="200"/>
                                      </p:stCondLst>
                                      <p:childTnLst>
                                        <p:set>
                                          <p:cBhvr>
                                            <p:cTn id="6" dur="1" fill="hold">
                                              <p:stCondLst>
                                                <p:cond delay="0"/>
                                              </p:stCondLst>
                                            </p:cTn>
                                            <p:tgtEl>
                                              <p:spTgt spid="62"/>
                                            </p:tgtEl>
                                            <p:attrNameLst>
                                              <p:attrName>style.visibility</p:attrName>
                                            </p:attrNameLst>
                                          </p:cBhvr>
                                          <p:to>
                                            <p:strVal val="visible"/>
                                          </p:to>
                                        </p:set>
                                        <p:anim calcmode="lin" valueType="num" p14:bounceEnd="42000">
                                          <p:cBhvr additive="base">
                                            <p:cTn id="7" dur="500" fill="hold"/>
                                            <p:tgtEl>
                                              <p:spTgt spid="6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6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14:bounceEnd="42000">
                                          <p:cBhvr additive="base">
                                            <p:cTn id="11" dur="500" fill="hold"/>
                                            <p:tgtEl>
                                              <p:spTgt spid="60"/>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14:bounceEnd="42000">
                                          <p:cBhvr additive="base">
                                            <p:cTn id="15" dur="500" fill="hold"/>
                                            <p:tgtEl>
                                              <p:spTgt spid="61"/>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61"/>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14:presetBounceEnd="40000">
                                      <p:stCondLst>
                                        <p:cond delay="200"/>
                                      </p:stCondLst>
                                      <p:childTnLst>
                                        <p:set>
                                          <p:cBhvr>
                                            <p:cTn id="18" dur="1" fill="hold">
                                              <p:stCondLst>
                                                <p:cond delay="0"/>
                                              </p:stCondLst>
                                            </p:cTn>
                                            <p:tgtEl>
                                              <p:spTgt spid="54"/>
                                            </p:tgtEl>
                                            <p:attrNameLst>
                                              <p:attrName>style.visibility</p:attrName>
                                            </p:attrNameLst>
                                          </p:cBhvr>
                                          <p:to>
                                            <p:strVal val="visible"/>
                                          </p:to>
                                        </p:set>
                                        <p:anim calcmode="lin" valueType="num" p14:bounceEnd="40000">
                                          <p:cBhvr additive="base">
                                            <p:cTn id="19" dur="800" fill="hold"/>
                                            <p:tgtEl>
                                              <p:spTgt spid="54"/>
                                            </p:tgtEl>
                                            <p:attrNameLst>
                                              <p:attrName>ppt_x</p:attrName>
                                            </p:attrNameLst>
                                          </p:cBhvr>
                                          <p:tavLst>
                                            <p:tav tm="0">
                                              <p:val>
                                                <p:strVal val="#ppt_x"/>
                                              </p:val>
                                            </p:tav>
                                            <p:tav tm="100000">
                                              <p:val>
                                                <p:strVal val="#ppt_x"/>
                                              </p:val>
                                            </p:tav>
                                          </p:tavLst>
                                        </p:anim>
                                        <p:anim calcmode="lin" valueType="num" p14:bounceEnd="40000">
                                          <p:cBhvr additive="base">
                                            <p:cTn id="20" dur="800" fill="hold"/>
                                            <p:tgtEl>
                                              <p:spTgt spid="54"/>
                                            </p:tgtEl>
                                            <p:attrNameLst>
                                              <p:attrName>ppt_y</p:attrName>
                                            </p:attrNameLst>
                                          </p:cBhvr>
                                          <p:tavLst>
                                            <p:tav tm="0">
                                              <p:val>
                                                <p:strVal val="1+#ppt_h/2"/>
                                              </p:val>
                                            </p:tav>
                                            <p:tav tm="100000">
                                              <p:val>
                                                <p:strVal val="#ppt_y"/>
                                              </p:val>
                                            </p:tav>
                                          </p:tavLst>
                                        </p:anim>
                                      </p:childTnLst>
                                    </p:cTn>
                                  </p:par>
                                  <p:par>
                                    <p:cTn id="21" presetID="49" presetClass="entr" presetSubtype="0" decel="100000" fill="hold" grpId="1" nodeType="withEffect">
                                      <p:stCondLst>
                                        <p:cond delay="30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 calcmode="lin" valueType="num">
                                          <p:cBhvr>
                                            <p:cTn id="25" dur="500" fill="hold"/>
                                            <p:tgtEl>
                                              <p:spTgt spid="54"/>
                                            </p:tgtEl>
                                            <p:attrNameLst>
                                              <p:attrName>style.rotation</p:attrName>
                                            </p:attrNameLst>
                                          </p:cBhvr>
                                          <p:tavLst>
                                            <p:tav tm="0">
                                              <p:val>
                                                <p:fltVal val="360"/>
                                              </p:val>
                                            </p:tav>
                                            <p:tav tm="100000">
                                              <p:val>
                                                <p:fltVal val="0"/>
                                              </p:val>
                                            </p:tav>
                                          </p:tavLst>
                                        </p:anim>
                                        <p:animEffect transition="in" filter="fade">
                                          <p:cBhvr>
                                            <p:cTn id="26" dur="500"/>
                                            <p:tgtEl>
                                              <p:spTgt spid="54"/>
                                            </p:tgtEl>
                                          </p:cBhvr>
                                        </p:animEffect>
                                      </p:childTnLst>
                                    </p:cTn>
                                  </p:par>
                                  <p:par>
                                    <p:cTn id="27" presetID="2" presetClass="entr" presetSubtype="4" fill="hold" grpId="0" nodeType="withEffect" p14:presetBounceEnd="40000">
                                      <p:stCondLst>
                                        <p:cond delay="100"/>
                                      </p:stCondLst>
                                      <p:childTnLst>
                                        <p:set>
                                          <p:cBhvr>
                                            <p:cTn id="28" dur="1" fill="hold">
                                              <p:stCondLst>
                                                <p:cond delay="0"/>
                                              </p:stCondLst>
                                            </p:cTn>
                                            <p:tgtEl>
                                              <p:spTgt spid="49"/>
                                            </p:tgtEl>
                                            <p:attrNameLst>
                                              <p:attrName>style.visibility</p:attrName>
                                            </p:attrNameLst>
                                          </p:cBhvr>
                                          <p:to>
                                            <p:strVal val="visible"/>
                                          </p:to>
                                        </p:set>
                                        <p:anim calcmode="lin" valueType="num" p14:bounceEnd="40000">
                                          <p:cBhvr additive="base">
                                            <p:cTn id="29" dur="70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30" dur="700" fill="hold"/>
                                            <p:tgtEl>
                                              <p:spTgt spid="49"/>
                                            </p:tgtEl>
                                            <p:attrNameLst>
                                              <p:attrName>ppt_y</p:attrName>
                                            </p:attrNameLst>
                                          </p:cBhvr>
                                          <p:tavLst>
                                            <p:tav tm="0">
                                              <p:val>
                                                <p:strVal val="1+#ppt_h/2"/>
                                              </p:val>
                                            </p:tav>
                                            <p:tav tm="100000">
                                              <p:val>
                                                <p:strVal val="#ppt_y"/>
                                              </p:val>
                                            </p:tav>
                                          </p:tavLst>
                                        </p:anim>
                                      </p:childTnLst>
                                    </p:cTn>
                                  </p:par>
                                  <p:par>
                                    <p:cTn id="31" presetID="49" presetClass="entr" presetSubtype="0" decel="100000" fill="hold" grpId="1" nodeType="withEffect">
                                      <p:stCondLst>
                                        <p:cond delay="20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 calcmode="lin" valueType="num">
                                          <p:cBhvr>
                                            <p:cTn id="35" dur="500" fill="hold"/>
                                            <p:tgtEl>
                                              <p:spTgt spid="49"/>
                                            </p:tgtEl>
                                            <p:attrNameLst>
                                              <p:attrName>style.rotation</p:attrName>
                                            </p:attrNameLst>
                                          </p:cBhvr>
                                          <p:tavLst>
                                            <p:tav tm="0">
                                              <p:val>
                                                <p:fltVal val="360"/>
                                              </p:val>
                                            </p:tav>
                                            <p:tav tm="100000">
                                              <p:val>
                                                <p:fltVal val="0"/>
                                              </p:val>
                                            </p:tav>
                                          </p:tavLst>
                                        </p:anim>
                                        <p:animEffect transition="in" filter="fade">
                                          <p:cBhvr>
                                            <p:cTn id="36" dur="500"/>
                                            <p:tgtEl>
                                              <p:spTgt spid="49"/>
                                            </p:tgtEl>
                                          </p:cBhvr>
                                        </p:animEffect>
                                      </p:childTnLst>
                                    </p:cTn>
                                  </p:par>
                                  <p:par>
                                    <p:cTn id="37" presetID="2" presetClass="entr" presetSubtype="4" fill="hold" grpId="0" nodeType="withEffect" p14:presetBounceEnd="40000">
                                      <p:stCondLst>
                                        <p:cond delay="400"/>
                                      </p:stCondLst>
                                      <p:childTnLst>
                                        <p:set>
                                          <p:cBhvr>
                                            <p:cTn id="38" dur="1" fill="hold">
                                              <p:stCondLst>
                                                <p:cond delay="0"/>
                                              </p:stCondLst>
                                            </p:cTn>
                                            <p:tgtEl>
                                              <p:spTgt spid="45"/>
                                            </p:tgtEl>
                                            <p:attrNameLst>
                                              <p:attrName>style.visibility</p:attrName>
                                            </p:attrNameLst>
                                          </p:cBhvr>
                                          <p:to>
                                            <p:strVal val="visible"/>
                                          </p:to>
                                        </p:set>
                                        <p:anim calcmode="lin" valueType="num" p14:bounceEnd="40000">
                                          <p:cBhvr additive="base">
                                            <p:cTn id="39" dur="1000" fill="hold"/>
                                            <p:tgtEl>
                                              <p:spTgt spid="45"/>
                                            </p:tgtEl>
                                            <p:attrNameLst>
                                              <p:attrName>ppt_x</p:attrName>
                                            </p:attrNameLst>
                                          </p:cBhvr>
                                          <p:tavLst>
                                            <p:tav tm="0">
                                              <p:val>
                                                <p:strVal val="#ppt_x"/>
                                              </p:val>
                                            </p:tav>
                                            <p:tav tm="100000">
                                              <p:val>
                                                <p:strVal val="#ppt_x"/>
                                              </p:val>
                                            </p:tav>
                                          </p:tavLst>
                                        </p:anim>
                                        <p:anim calcmode="lin" valueType="num" p14:bounceEnd="40000">
                                          <p:cBhvr additive="base">
                                            <p:cTn id="40" dur="1000" fill="hold"/>
                                            <p:tgtEl>
                                              <p:spTgt spid="45"/>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1" nodeType="withEffect">
                                      <p:stCondLst>
                                        <p:cond delay="60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 calcmode="lin" valueType="num">
                                          <p:cBhvr>
                                            <p:cTn id="45" dur="500" fill="hold"/>
                                            <p:tgtEl>
                                              <p:spTgt spid="45"/>
                                            </p:tgtEl>
                                            <p:attrNameLst>
                                              <p:attrName>style.rotation</p:attrName>
                                            </p:attrNameLst>
                                          </p:cBhvr>
                                          <p:tavLst>
                                            <p:tav tm="0">
                                              <p:val>
                                                <p:fltVal val="360"/>
                                              </p:val>
                                            </p:tav>
                                            <p:tav tm="100000">
                                              <p:val>
                                                <p:fltVal val="0"/>
                                              </p:val>
                                            </p:tav>
                                          </p:tavLst>
                                        </p:anim>
                                        <p:animEffect transition="in" filter="fade">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 calcmode="lin" valueType="num">
                                          <p:cBhvr>
                                            <p:cTn id="51" dur="500" fill="hold"/>
                                            <p:tgtEl>
                                              <p:spTgt spid="30">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52" dur="500" fill="hold"/>
                                            <p:tgtEl>
                                              <p:spTgt spid="30">
                                                <p:graphicEl>
                                                  <a:chart seriesIdx="-3" categoryIdx="-3" bldStep="gridLegend"/>
                                                </p:graphicEl>
                                              </p:spTgt>
                                            </p:tgtEl>
                                            <p:attrNameLst>
                                              <p:attrName>ppt_h</p:attrName>
                                            </p:attrNameLst>
                                          </p:cBhvr>
                                          <p:tavLst>
                                            <p:tav tm="0">
                                              <p:val>
                                                <p:fltVal val="0"/>
                                              </p:val>
                                            </p:tav>
                                            <p:tav tm="100000">
                                              <p:val>
                                                <p:strVal val="#ppt_h"/>
                                              </p:val>
                                            </p:tav>
                                          </p:tavLst>
                                        </p:anim>
                                        <p:anim calcmode="lin" valueType="num">
                                          <p:cBhvr>
                                            <p:cTn id="53" dur="500" fill="hold"/>
                                            <p:tgtEl>
                                              <p:spTgt spid="30">
                                                <p:graphicEl>
                                                  <a:chart seriesIdx="-3" categoryIdx="-3" bldStep="gridLegend"/>
                                                </p:graphicEl>
                                              </p:spTgt>
                                            </p:tgtEl>
                                            <p:attrNameLst>
                                              <p:attrName>style.rotation</p:attrName>
                                            </p:attrNameLst>
                                          </p:cBhvr>
                                          <p:tavLst>
                                            <p:tav tm="0">
                                              <p:val>
                                                <p:fltVal val="360"/>
                                              </p:val>
                                            </p:tav>
                                            <p:tav tm="100000">
                                              <p:val>
                                                <p:fltVal val="0"/>
                                              </p:val>
                                            </p:tav>
                                          </p:tavLst>
                                        </p:anim>
                                        <p:animEffect transition="in" filter="fade">
                                          <p:cBhvr>
                                            <p:cTn id="54" dur="500"/>
                                            <p:tgtEl>
                                              <p:spTgt spid="30">
                                                <p:graphicEl>
                                                  <a:chart seriesIdx="-3" categoryIdx="-3" bldStep="gridLegend"/>
                                                </p:graphicEl>
                                              </p:spTgt>
                                            </p:tgtEl>
                                          </p:cBhvr>
                                        </p:animEffect>
                                      </p:childTnLst>
                                    </p:cTn>
                                  </p:par>
                                  <p:par>
                                    <p:cTn id="55" presetID="49" presetClass="entr" presetSubtype="0" decel="100000" fill="hold" grpId="0" nodeType="withEffect">
                                      <p:stCondLst>
                                        <p:cond delay="200"/>
                                      </p:stCondLst>
                                      <p:childTnLst>
                                        <p:set>
                                          <p:cBhvr>
                                            <p:cTn id="56" dur="1" fill="hold">
                                              <p:stCondLst>
                                                <p:cond delay="0"/>
                                              </p:stCondLst>
                                            </p:cTn>
                                            <p:tgtEl>
                                              <p:spTgt spid="30">
                                                <p:graphicEl>
                                                  <a:chart seriesIdx="0" categoryIdx="-4" bldStep="series"/>
                                                </p:graphicEl>
                                              </p:spTgt>
                                            </p:tgtEl>
                                            <p:attrNameLst>
                                              <p:attrName>style.visibility</p:attrName>
                                            </p:attrNameLst>
                                          </p:cBhvr>
                                          <p:to>
                                            <p:strVal val="visible"/>
                                          </p:to>
                                        </p:set>
                                        <p:anim calcmode="lin" valueType="num">
                                          <p:cBhvr>
                                            <p:cTn id="57" dur="500" fill="hold"/>
                                            <p:tgtEl>
                                              <p:spTgt spid="30">
                                                <p:graphicEl>
                                                  <a:chart seriesIdx="0" categoryIdx="-4" bldStep="series"/>
                                                </p:graphicEl>
                                              </p:spTgt>
                                            </p:tgtEl>
                                            <p:attrNameLst>
                                              <p:attrName>ppt_w</p:attrName>
                                            </p:attrNameLst>
                                          </p:cBhvr>
                                          <p:tavLst>
                                            <p:tav tm="0">
                                              <p:val>
                                                <p:fltVal val="0"/>
                                              </p:val>
                                            </p:tav>
                                            <p:tav tm="100000">
                                              <p:val>
                                                <p:strVal val="#ppt_w"/>
                                              </p:val>
                                            </p:tav>
                                          </p:tavLst>
                                        </p:anim>
                                        <p:anim calcmode="lin" valueType="num">
                                          <p:cBhvr>
                                            <p:cTn id="58" dur="500" fill="hold"/>
                                            <p:tgtEl>
                                              <p:spTgt spid="30">
                                                <p:graphicEl>
                                                  <a:chart seriesIdx="0" categoryIdx="-4" bldStep="series"/>
                                                </p:graphicEl>
                                              </p:spTgt>
                                            </p:tgtEl>
                                            <p:attrNameLst>
                                              <p:attrName>ppt_h</p:attrName>
                                            </p:attrNameLst>
                                          </p:cBhvr>
                                          <p:tavLst>
                                            <p:tav tm="0">
                                              <p:val>
                                                <p:fltVal val="0"/>
                                              </p:val>
                                            </p:tav>
                                            <p:tav tm="100000">
                                              <p:val>
                                                <p:strVal val="#ppt_h"/>
                                              </p:val>
                                            </p:tav>
                                          </p:tavLst>
                                        </p:anim>
                                        <p:anim calcmode="lin" valueType="num">
                                          <p:cBhvr>
                                            <p:cTn id="59" dur="500" fill="hold"/>
                                            <p:tgtEl>
                                              <p:spTgt spid="30">
                                                <p:graphicEl>
                                                  <a:chart seriesIdx="0" categoryIdx="-4" bldStep="series"/>
                                                </p:graphicEl>
                                              </p:spTgt>
                                            </p:tgtEl>
                                            <p:attrNameLst>
                                              <p:attrName>style.rotation</p:attrName>
                                            </p:attrNameLst>
                                          </p:cBhvr>
                                          <p:tavLst>
                                            <p:tav tm="0">
                                              <p:val>
                                                <p:fltVal val="360"/>
                                              </p:val>
                                            </p:tav>
                                            <p:tav tm="100000">
                                              <p:val>
                                                <p:fltVal val="0"/>
                                              </p:val>
                                            </p:tav>
                                          </p:tavLst>
                                        </p:anim>
                                        <p:animEffect transition="in" filter="fade">
                                          <p:cBhvr>
                                            <p:cTn id="60" dur="500"/>
                                            <p:tgtEl>
                                              <p:spTgt spid="30">
                                                <p:graphicEl>
                                                  <a:chart seriesIdx="0" categoryIdx="-4" bldStep="series"/>
                                                </p:graphicEl>
                                              </p:spTgt>
                                            </p:tgtEl>
                                          </p:cBhvr>
                                        </p:animEffect>
                                      </p:childTnLst>
                                    </p:cTn>
                                  </p:par>
                                  <p:par>
                                    <p:cTn id="61" presetID="49" presetClass="entr" presetSubtype="0" decel="100000" fill="hold" grpId="0" nodeType="withEffect">
                                      <p:stCondLst>
                                        <p:cond delay="500"/>
                                      </p:stCondLst>
                                      <p:childTnLst>
                                        <p:set>
                                          <p:cBhvr>
                                            <p:cTn id="62" dur="1" fill="hold">
                                              <p:stCondLst>
                                                <p:cond delay="0"/>
                                              </p:stCondLst>
                                            </p:cTn>
                                            <p:tgtEl>
                                              <p:spTgt spid="30">
                                                <p:graphicEl>
                                                  <a:chart seriesIdx="1" categoryIdx="-4" bldStep="series"/>
                                                </p:graphicEl>
                                              </p:spTgt>
                                            </p:tgtEl>
                                            <p:attrNameLst>
                                              <p:attrName>style.visibility</p:attrName>
                                            </p:attrNameLst>
                                          </p:cBhvr>
                                          <p:to>
                                            <p:strVal val="visible"/>
                                          </p:to>
                                        </p:set>
                                        <p:anim calcmode="lin" valueType="num">
                                          <p:cBhvr>
                                            <p:cTn id="63" dur="500" fill="hold"/>
                                            <p:tgtEl>
                                              <p:spTgt spid="30">
                                                <p:graphicEl>
                                                  <a:chart seriesIdx="1" categoryIdx="-4" bldStep="series"/>
                                                </p:graphicEl>
                                              </p:spTgt>
                                            </p:tgtEl>
                                            <p:attrNameLst>
                                              <p:attrName>ppt_w</p:attrName>
                                            </p:attrNameLst>
                                          </p:cBhvr>
                                          <p:tavLst>
                                            <p:tav tm="0">
                                              <p:val>
                                                <p:fltVal val="0"/>
                                              </p:val>
                                            </p:tav>
                                            <p:tav tm="100000">
                                              <p:val>
                                                <p:strVal val="#ppt_w"/>
                                              </p:val>
                                            </p:tav>
                                          </p:tavLst>
                                        </p:anim>
                                        <p:anim calcmode="lin" valueType="num">
                                          <p:cBhvr>
                                            <p:cTn id="64" dur="500" fill="hold"/>
                                            <p:tgtEl>
                                              <p:spTgt spid="30">
                                                <p:graphicEl>
                                                  <a:chart seriesIdx="1" categoryIdx="-4" bldStep="series"/>
                                                </p:graphicEl>
                                              </p:spTgt>
                                            </p:tgtEl>
                                            <p:attrNameLst>
                                              <p:attrName>ppt_h</p:attrName>
                                            </p:attrNameLst>
                                          </p:cBhvr>
                                          <p:tavLst>
                                            <p:tav tm="0">
                                              <p:val>
                                                <p:fltVal val="0"/>
                                              </p:val>
                                            </p:tav>
                                            <p:tav tm="100000">
                                              <p:val>
                                                <p:strVal val="#ppt_h"/>
                                              </p:val>
                                            </p:tav>
                                          </p:tavLst>
                                        </p:anim>
                                        <p:anim calcmode="lin" valueType="num">
                                          <p:cBhvr>
                                            <p:cTn id="65" dur="500" fill="hold"/>
                                            <p:tgtEl>
                                              <p:spTgt spid="30">
                                                <p:graphicEl>
                                                  <a:chart seriesIdx="1" categoryIdx="-4" bldStep="series"/>
                                                </p:graphicEl>
                                              </p:spTgt>
                                            </p:tgtEl>
                                            <p:attrNameLst>
                                              <p:attrName>style.rotation</p:attrName>
                                            </p:attrNameLst>
                                          </p:cBhvr>
                                          <p:tavLst>
                                            <p:tav tm="0">
                                              <p:val>
                                                <p:fltVal val="360"/>
                                              </p:val>
                                            </p:tav>
                                            <p:tav tm="100000">
                                              <p:val>
                                                <p:fltVal val="0"/>
                                              </p:val>
                                            </p:tav>
                                          </p:tavLst>
                                        </p:anim>
                                        <p:animEffect transition="in" filter="fade">
                                          <p:cBhvr>
                                            <p:cTn id="66" dur="500"/>
                                            <p:tgtEl>
                                              <p:spTgt spid="30">
                                                <p:graphicEl>
                                                  <a:chart seriesIdx="1" categoryIdx="-4" bldStep="series"/>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0">
                                                <p:graphicEl>
                                                  <a:chart seriesIdx="-3" categoryIdx="-3" bldStep="gridLegend"/>
                                                </p:graphicEl>
                                              </p:spTgt>
                                            </p:tgtEl>
                                            <p:attrNameLst>
                                              <p:attrName>style.visibility</p:attrName>
                                            </p:attrNameLst>
                                          </p:cBhvr>
                                          <p:to>
                                            <p:strVal val="visible"/>
                                          </p:to>
                                        </p:set>
                                        <p:animEffect transition="in" filter="wipe(down)">
                                          <p:cBhvr>
                                            <p:cTn id="71" dur="500"/>
                                            <p:tgtEl>
                                              <p:spTgt spid="50">
                                                <p:graphicEl>
                                                  <a:chart seriesIdx="-3" categoryIdx="-3" bldStep="gridLegend"/>
                                                </p:graphicEl>
                                              </p:spTgt>
                                            </p:tgtEl>
                                          </p:cBhvr>
                                        </p:animEffect>
                                      </p:childTnLst>
                                    </p:cTn>
                                  </p:par>
                                  <p:par>
                                    <p:cTn id="72" presetID="22" presetClass="entr" presetSubtype="4" fill="hold" grpId="0" nodeType="withEffect">
                                      <p:stCondLst>
                                        <p:cond delay="200"/>
                                      </p:stCondLst>
                                      <p:childTnLst>
                                        <p:set>
                                          <p:cBhvr>
                                            <p:cTn id="73" dur="1" fill="hold">
                                              <p:stCondLst>
                                                <p:cond delay="0"/>
                                              </p:stCondLst>
                                            </p:cTn>
                                            <p:tgtEl>
                                              <p:spTgt spid="50">
                                                <p:graphicEl>
                                                  <a:chart seriesIdx="-4" categoryIdx="0" bldStep="category"/>
                                                </p:graphicEl>
                                              </p:spTgt>
                                            </p:tgtEl>
                                            <p:attrNameLst>
                                              <p:attrName>style.visibility</p:attrName>
                                            </p:attrNameLst>
                                          </p:cBhvr>
                                          <p:to>
                                            <p:strVal val="visible"/>
                                          </p:to>
                                        </p:set>
                                        <p:animEffect transition="in" filter="wipe(down)">
                                          <p:cBhvr>
                                            <p:cTn id="74" dur="500"/>
                                            <p:tgtEl>
                                              <p:spTgt spid="50">
                                                <p:graphicEl>
                                                  <a:chart seriesIdx="-4" categoryIdx="0" bldStep="category"/>
                                                </p:graphicEl>
                                              </p:spTgt>
                                            </p:tgtEl>
                                          </p:cBhvr>
                                        </p:animEffect>
                                      </p:childTnLst>
                                    </p:cTn>
                                  </p:par>
                                  <p:par>
                                    <p:cTn id="75" presetID="22" presetClass="entr" presetSubtype="4" fill="hold" grpId="0" nodeType="withEffect">
                                      <p:stCondLst>
                                        <p:cond delay="500"/>
                                      </p:stCondLst>
                                      <p:childTnLst>
                                        <p:set>
                                          <p:cBhvr>
                                            <p:cTn id="76" dur="1" fill="hold">
                                              <p:stCondLst>
                                                <p:cond delay="0"/>
                                              </p:stCondLst>
                                            </p:cTn>
                                            <p:tgtEl>
                                              <p:spTgt spid="50">
                                                <p:graphicEl>
                                                  <a:chart seriesIdx="-4" categoryIdx="1" bldStep="category"/>
                                                </p:graphicEl>
                                              </p:spTgt>
                                            </p:tgtEl>
                                            <p:attrNameLst>
                                              <p:attrName>style.visibility</p:attrName>
                                            </p:attrNameLst>
                                          </p:cBhvr>
                                          <p:to>
                                            <p:strVal val="visible"/>
                                          </p:to>
                                        </p:set>
                                        <p:animEffect transition="in" filter="wipe(down)">
                                          <p:cBhvr>
                                            <p:cTn id="77" dur="500"/>
                                            <p:tgtEl>
                                              <p:spTgt spid="50">
                                                <p:graphicEl>
                                                  <a:chart seriesIdx="-4" categoryIdx="1" bldStep="category"/>
                                                </p:graphicEl>
                                              </p:spTgt>
                                            </p:tgtEl>
                                          </p:cBhvr>
                                        </p:animEffect>
                                      </p:childTnLst>
                                    </p:cTn>
                                  </p:par>
                                  <p:par>
                                    <p:cTn id="78" presetID="22" presetClass="entr" presetSubtype="4" fill="hold" grpId="0" nodeType="withEffect">
                                      <p:stCondLst>
                                        <p:cond delay="800"/>
                                      </p:stCondLst>
                                      <p:childTnLst>
                                        <p:set>
                                          <p:cBhvr>
                                            <p:cTn id="79" dur="1" fill="hold">
                                              <p:stCondLst>
                                                <p:cond delay="0"/>
                                              </p:stCondLst>
                                            </p:cTn>
                                            <p:tgtEl>
                                              <p:spTgt spid="50">
                                                <p:graphicEl>
                                                  <a:chart seriesIdx="-4" categoryIdx="2" bldStep="category"/>
                                                </p:graphicEl>
                                              </p:spTgt>
                                            </p:tgtEl>
                                            <p:attrNameLst>
                                              <p:attrName>style.visibility</p:attrName>
                                            </p:attrNameLst>
                                          </p:cBhvr>
                                          <p:to>
                                            <p:strVal val="visible"/>
                                          </p:to>
                                        </p:set>
                                        <p:animEffect transition="in" filter="wipe(down)">
                                          <p:cBhvr>
                                            <p:cTn id="80" dur="500"/>
                                            <p:tgtEl>
                                              <p:spTgt spid="50">
                                                <p:graphicEl>
                                                  <a:chart seriesIdx="-4" categoryIdx="2" bldStep="category"/>
                                                </p:graphicEl>
                                              </p:spTgt>
                                            </p:tgtEl>
                                          </p:cBhvr>
                                        </p:animEffect>
                                      </p:childTnLst>
                                    </p:cTn>
                                  </p:par>
                                  <p:par>
                                    <p:cTn id="81" presetID="22" presetClass="entr" presetSubtype="4" fill="hold" grpId="0" nodeType="withEffect">
                                      <p:stCondLst>
                                        <p:cond delay="1000"/>
                                      </p:stCondLst>
                                      <p:childTnLst>
                                        <p:set>
                                          <p:cBhvr>
                                            <p:cTn id="82" dur="1" fill="hold">
                                              <p:stCondLst>
                                                <p:cond delay="0"/>
                                              </p:stCondLst>
                                            </p:cTn>
                                            <p:tgtEl>
                                              <p:spTgt spid="50">
                                                <p:graphicEl>
                                                  <a:chart seriesIdx="-4" categoryIdx="3" bldStep="category"/>
                                                </p:graphicEl>
                                              </p:spTgt>
                                            </p:tgtEl>
                                            <p:attrNameLst>
                                              <p:attrName>style.visibility</p:attrName>
                                            </p:attrNameLst>
                                          </p:cBhvr>
                                          <p:to>
                                            <p:strVal val="visible"/>
                                          </p:to>
                                        </p:set>
                                        <p:animEffect transition="in" filter="wipe(down)">
                                          <p:cBhvr>
                                            <p:cTn id="83" dur="500"/>
                                            <p:tgtEl>
                                              <p:spTgt spid="50">
                                                <p:graphicEl>
                                                  <a:chart seriesIdx="-4" categoryIdx="3" bldStep="category"/>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left)">
                                          <p:cBhvr>
                                            <p:cTn id="88" dur="800"/>
                                            <p:tgtEl>
                                              <p:spTgt spid="48"/>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1000" fill="hold"/>
                                            <p:tgtEl>
                                              <p:spTgt spid="43"/>
                                            </p:tgtEl>
                                            <p:attrNameLst>
                                              <p:attrName>ppt_w</p:attrName>
                                            </p:attrNameLst>
                                          </p:cBhvr>
                                          <p:tavLst>
                                            <p:tav tm="0">
                                              <p:val>
                                                <p:fltVal val="0"/>
                                              </p:val>
                                            </p:tav>
                                            <p:tav tm="100000">
                                              <p:val>
                                                <p:strVal val="#ppt_w"/>
                                              </p:val>
                                            </p:tav>
                                          </p:tavLst>
                                        </p:anim>
                                        <p:anim calcmode="lin" valueType="num">
                                          <p:cBhvr>
                                            <p:cTn id="92" dur="1000" fill="hold"/>
                                            <p:tgtEl>
                                              <p:spTgt spid="43"/>
                                            </p:tgtEl>
                                            <p:attrNameLst>
                                              <p:attrName>ppt_h</p:attrName>
                                            </p:attrNameLst>
                                          </p:cBhvr>
                                          <p:tavLst>
                                            <p:tav tm="0">
                                              <p:val>
                                                <p:fltVal val="0"/>
                                              </p:val>
                                            </p:tav>
                                            <p:tav tm="100000">
                                              <p:val>
                                                <p:strVal val="#ppt_h"/>
                                              </p:val>
                                            </p:tav>
                                          </p:tavLst>
                                        </p:anim>
                                        <p:anim calcmode="lin" valueType="num">
                                          <p:cBhvr>
                                            <p:cTn id="93" dur="1000" fill="hold"/>
                                            <p:tgtEl>
                                              <p:spTgt spid="43"/>
                                            </p:tgtEl>
                                            <p:attrNameLst>
                                              <p:attrName>style.rotation</p:attrName>
                                            </p:attrNameLst>
                                          </p:cBhvr>
                                          <p:tavLst>
                                            <p:tav tm="0">
                                              <p:val>
                                                <p:fltVal val="90"/>
                                              </p:val>
                                            </p:tav>
                                            <p:tav tm="100000">
                                              <p:val>
                                                <p:fltVal val="0"/>
                                              </p:val>
                                            </p:tav>
                                          </p:tavLst>
                                        </p:anim>
                                        <p:animEffect transition="in" filter="fade">
                                          <p:cBhvr>
                                            <p:cTn id="94" dur="1000"/>
                                            <p:tgtEl>
                                              <p:spTgt spid="43"/>
                                            </p:tgtEl>
                                          </p:cBhvr>
                                        </p:animEffect>
                                      </p:childTnLst>
                                    </p:cTn>
                                  </p:par>
                                  <p:par>
                                    <p:cTn id="95" presetID="45" presetClass="entr" presetSubtype="0" fill="hold" grpId="1"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800"/>
                                            <p:tgtEl>
                                              <p:spTgt spid="43"/>
                                            </p:tgtEl>
                                          </p:cBhvr>
                                        </p:animEffect>
                                        <p:anim calcmode="lin" valueType="num">
                                          <p:cBhvr>
                                            <p:cTn id="98" dur="800" fill="hold"/>
                                            <p:tgtEl>
                                              <p:spTgt spid="43"/>
                                            </p:tgtEl>
                                            <p:attrNameLst>
                                              <p:attrName>ppt_w</p:attrName>
                                            </p:attrNameLst>
                                          </p:cBhvr>
                                          <p:tavLst>
                                            <p:tav tm="0" fmla="#ppt_w*sin(2.5*pi*$)">
                                              <p:val>
                                                <p:fltVal val="0"/>
                                              </p:val>
                                            </p:tav>
                                            <p:tav tm="100000">
                                              <p:val>
                                                <p:fltVal val="1"/>
                                              </p:val>
                                            </p:tav>
                                          </p:tavLst>
                                        </p:anim>
                                        <p:anim calcmode="lin" valueType="num">
                                          <p:cBhvr>
                                            <p:cTn id="99" dur="800" fill="hold"/>
                                            <p:tgtEl>
                                              <p:spTgt spid="43"/>
                                            </p:tgtEl>
                                            <p:attrNameLst>
                                              <p:attrName>ppt_h</p:attrName>
                                            </p:attrNameLst>
                                          </p:cBhvr>
                                          <p:tavLst>
                                            <p:tav tm="0">
                                              <p:val>
                                                <p:strVal val="#ppt_h"/>
                                              </p:val>
                                            </p:tav>
                                            <p:tav tm="100000">
                                              <p:val>
                                                <p:strVal val="#ppt_h"/>
                                              </p:val>
                                            </p:tav>
                                          </p:tavLst>
                                        </p:anim>
                                      </p:childTnLst>
                                    </p:cTn>
                                  </p:par>
                                  <p:par>
                                    <p:cTn id="100" presetID="22" presetClass="entr" presetSubtype="1" fill="hold" grpId="0" nodeType="withEffect">
                                      <p:stCondLst>
                                        <p:cond delay="0"/>
                                      </p:stCondLst>
                                      <p:iterate type="lt">
                                        <p:tmPct val="981"/>
                                      </p:iterate>
                                      <p:childTnLst>
                                        <p:set>
                                          <p:cBhvr>
                                            <p:cTn id="101" dur="1" fill="hold">
                                              <p:stCondLst>
                                                <p:cond delay="0"/>
                                              </p:stCondLst>
                                            </p:cTn>
                                            <p:tgtEl>
                                              <p:spTgt spid="47"/>
                                            </p:tgtEl>
                                            <p:attrNameLst>
                                              <p:attrName>style.visibility</p:attrName>
                                            </p:attrNameLst>
                                          </p:cBhvr>
                                          <p:to>
                                            <p:strVal val="visible"/>
                                          </p:to>
                                        </p:set>
                                        <p:animEffect transition="in" filter="wipe(up)">
                                          <p:cBhvr>
                                            <p:cTn id="102" dur="16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Sub>
              <a:bldChart bld="series"/>
            </p:bldSub>
          </p:bldGraphic>
          <p:bldP spid="45" grpId="0" animBg="1"/>
          <p:bldP spid="45" grpId="1" animBg="1"/>
          <p:bldP spid="47" grpId="0"/>
          <p:bldP spid="48" grpId="0"/>
          <p:bldP spid="49" grpId="0" animBg="1"/>
          <p:bldP spid="49" grpId="1" animBg="1"/>
          <p:bldGraphic spid="50" grpId="0">
            <p:bldSub>
              <a:bldChart bld="category"/>
            </p:bldSub>
          </p:bldGraphic>
          <p:bldP spid="54" grpId="0" animBg="1"/>
          <p:bldP spid="54" grpId="1" animBg="1"/>
          <p:bldP spid="43" grpId="0" animBg="1"/>
          <p:bldP spid="43" grpId="1" animBg="1"/>
          <p:bldP spid="60" grpId="0" animBg="1"/>
          <p:bldP spid="61" grpId="0" animBg="1"/>
          <p:bldP spid="6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ppt_x"/>
                                              </p:val>
                                            </p:tav>
                                            <p:tav tm="100000">
                                              <p:val>
                                                <p:strVal val="#ppt_x"/>
                                              </p:val>
                                            </p:tav>
                                          </p:tavLst>
                                        </p:anim>
                                        <p:anim calcmode="lin" valueType="num">
                                          <p:cBhvr additive="base">
                                            <p:cTn id="16" dur="500" fill="hold"/>
                                            <p:tgtEl>
                                              <p:spTgt spid="61"/>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20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800" fill="hold"/>
                                            <p:tgtEl>
                                              <p:spTgt spid="54"/>
                                            </p:tgtEl>
                                            <p:attrNameLst>
                                              <p:attrName>ppt_x</p:attrName>
                                            </p:attrNameLst>
                                          </p:cBhvr>
                                          <p:tavLst>
                                            <p:tav tm="0">
                                              <p:val>
                                                <p:strVal val="#ppt_x"/>
                                              </p:val>
                                            </p:tav>
                                            <p:tav tm="100000">
                                              <p:val>
                                                <p:strVal val="#ppt_x"/>
                                              </p:val>
                                            </p:tav>
                                          </p:tavLst>
                                        </p:anim>
                                        <p:anim calcmode="lin" valueType="num">
                                          <p:cBhvr additive="base">
                                            <p:cTn id="20" dur="800" fill="hold"/>
                                            <p:tgtEl>
                                              <p:spTgt spid="54"/>
                                            </p:tgtEl>
                                            <p:attrNameLst>
                                              <p:attrName>ppt_y</p:attrName>
                                            </p:attrNameLst>
                                          </p:cBhvr>
                                          <p:tavLst>
                                            <p:tav tm="0">
                                              <p:val>
                                                <p:strVal val="1+#ppt_h/2"/>
                                              </p:val>
                                            </p:tav>
                                            <p:tav tm="100000">
                                              <p:val>
                                                <p:strVal val="#ppt_y"/>
                                              </p:val>
                                            </p:tav>
                                          </p:tavLst>
                                        </p:anim>
                                      </p:childTnLst>
                                    </p:cTn>
                                  </p:par>
                                  <p:par>
                                    <p:cTn id="21" presetID="49" presetClass="entr" presetSubtype="0" decel="100000" fill="hold" grpId="1" nodeType="withEffect">
                                      <p:stCondLst>
                                        <p:cond delay="30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 calcmode="lin" valueType="num">
                                          <p:cBhvr>
                                            <p:cTn id="25" dur="500" fill="hold"/>
                                            <p:tgtEl>
                                              <p:spTgt spid="54"/>
                                            </p:tgtEl>
                                            <p:attrNameLst>
                                              <p:attrName>style.rotation</p:attrName>
                                            </p:attrNameLst>
                                          </p:cBhvr>
                                          <p:tavLst>
                                            <p:tav tm="0">
                                              <p:val>
                                                <p:fltVal val="360"/>
                                              </p:val>
                                            </p:tav>
                                            <p:tav tm="100000">
                                              <p:val>
                                                <p:fltVal val="0"/>
                                              </p:val>
                                            </p:tav>
                                          </p:tavLst>
                                        </p:anim>
                                        <p:animEffect transition="in" filter="fade">
                                          <p:cBhvr>
                                            <p:cTn id="26" dur="500"/>
                                            <p:tgtEl>
                                              <p:spTgt spid="54"/>
                                            </p:tgtEl>
                                          </p:cBhvr>
                                        </p:animEffect>
                                      </p:childTnLst>
                                    </p:cTn>
                                  </p:par>
                                  <p:par>
                                    <p:cTn id="27" presetID="2" presetClass="entr" presetSubtype="4" fill="hold" grpId="0" nodeType="withEffect">
                                      <p:stCondLst>
                                        <p:cond delay="10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700" fill="hold"/>
                                            <p:tgtEl>
                                              <p:spTgt spid="49"/>
                                            </p:tgtEl>
                                            <p:attrNameLst>
                                              <p:attrName>ppt_x</p:attrName>
                                            </p:attrNameLst>
                                          </p:cBhvr>
                                          <p:tavLst>
                                            <p:tav tm="0">
                                              <p:val>
                                                <p:strVal val="#ppt_x"/>
                                              </p:val>
                                            </p:tav>
                                            <p:tav tm="100000">
                                              <p:val>
                                                <p:strVal val="#ppt_x"/>
                                              </p:val>
                                            </p:tav>
                                          </p:tavLst>
                                        </p:anim>
                                        <p:anim calcmode="lin" valueType="num">
                                          <p:cBhvr additive="base">
                                            <p:cTn id="30" dur="700" fill="hold"/>
                                            <p:tgtEl>
                                              <p:spTgt spid="49"/>
                                            </p:tgtEl>
                                            <p:attrNameLst>
                                              <p:attrName>ppt_y</p:attrName>
                                            </p:attrNameLst>
                                          </p:cBhvr>
                                          <p:tavLst>
                                            <p:tav tm="0">
                                              <p:val>
                                                <p:strVal val="1+#ppt_h/2"/>
                                              </p:val>
                                            </p:tav>
                                            <p:tav tm="100000">
                                              <p:val>
                                                <p:strVal val="#ppt_y"/>
                                              </p:val>
                                            </p:tav>
                                          </p:tavLst>
                                        </p:anim>
                                      </p:childTnLst>
                                    </p:cTn>
                                  </p:par>
                                  <p:par>
                                    <p:cTn id="31" presetID="49" presetClass="entr" presetSubtype="0" decel="100000" fill="hold" grpId="1" nodeType="withEffect">
                                      <p:stCondLst>
                                        <p:cond delay="20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 calcmode="lin" valueType="num">
                                          <p:cBhvr>
                                            <p:cTn id="35" dur="500" fill="hold"/>
                                            <p:tgtEl>
                                              <p:spTgt spid="49"/>
                                            </p:tgtEl>
                                            <p:attrNameLst>
                                              <p:attrName>style.rotation</p:attrName>
                                            </p:attrNameLst>
                                          </p:cBhvr>
                                          <p:tavLst>
                                            <p:tav tm="0">
                                              <p:val>
                                                <p:fltVal val="360"/>
                                              </p:val>
                                            </p:tav>
                                            <p:tav tm="100000">
                                              <p:val>
                                                <p:fltVal val="0"/>
                                              </p:val>
                                            </p:tav>
                                          </p:tavLst>
                                        </p:anim>
                                        <p:animEffect transition="in" filter="fade">
                                          <p:cBhvr>
                                            <p:cTn id="36" dur="500"/>
                                            <p:tgtEl>
                                              <p:spTgt spid="49"/>
                                            </p:tgtEl>
                                          </p:cBhvr>
                                        </p:animEffect>
                                      </p:childTnLst>
                                    </p:cTn>
                                  </p:par>
                                  <p:par>
                                    <p:cTn id="37" presetID="2" presetClass="entr" presetSubtype="4" fill="hold" grpId="0" nodeType="withEffect">
                                      <p:stCondLst>
                                        <p:cond delay="4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1000" fill="hold"/>
                                            <p:tgtEl>
                                              <p:spTgt spid="45"/>
                                            </p:tgtEl>
                                            <p:attrNameLst>
                                              <p:attrName>ppt_x</p:attrName>
                                            </p:attrNameLst>
                                          </p:cBhvr>
                                          <p:tavLst>
                                            <p:tav tm="0">
                                              <p:val>
                                                <p:strVal val="#ppt_x"/>
                                              </p:val>
                                            </p:tav>
                                            <p:tav tm="100000">
                                              <p:val>
                                                <p:strVal val="#ppt_x"/>
                                              </p:val>
                                            </p:tav>
                                          </p:tavLst>
                                        </p:anim>
                                        <p:anim calcmode="lin" valueType="num">
                                          <p:cBhvr additive="base">
                                            <p:cTn id="40" dur="1000" fill="hold"/>
                                            <p:tgtEl>
                                              <p:spTgt spid="45"/>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1" nodeType="withEffect">
                                      <p:stCondLst>
                                        <p:cond delay="60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 calcmode="lin" valueType="num">
                                          <p:cBhvr>
                                            <p:cTn id="45" dur="500" fill="hold"/>
                                            <p:tgtEl>
                                              <p:spTgt spid="45"/>
                                            </p:tgtEl>
                                            <p:attrNameLst>
                                              <p:attrName>style.rotation</p:attrName>
                                            </p:attrNameLst>
                                          </p:cBhvr>
                                          <p:tavLst>
                                            <p:tav tm="0">
                                              <p:val>
                                                <p:fltVal val="360"/>
                                              </p:val>
                                            </p:tav>
                                            <p:tav tm="100000">
                                              <p:val>
                                                <p:fltVal val="0"/>
                                              </p:val>
                                            </p:tav>
                                          </p:tavLst>
                                        </p:anim>
                                        <p:animEffect transition="in" filter="fade">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 calcmode="lin" valueType="num">
                                          <p:cBhvr>
                                            <p:cTn id="51" dur="500" fill="hold"/>
                                            <p:tgtEl>
                                              <p:spTgt spid="30">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52" dur="500" fill="hold"/>
                                            <p:tgtEl>
                                              <p:spTgt spid="30">
                                                <p:graphicEl>
                                                  <a:chart seriesIdx="-3" categoryIdx="-3" bldStep="gridLegend"/>
                                                </p:graphicEl>
                                              </p:spTgt>
                                            </p:tgtEl>
                                            <p:attrNameLst>
                                              <p:attrName>ppt_h</p:attrName>
                                            </p:attrNameLst>
                                          </p:cBhvr>
                                          <p:tavLst>
                                            <p:tav tm="0">
                                              <p:val>
                                                <p:fltVal val="0"/>
                                              </p:val>
                                            </p:tav>
                                            <p:tav tm="100000">
                                              <p:val>
                                                <p:strVal val="#ppt_h"/>
                                              </p:val>
                                            </p:tav>
                                          </p:tavLst>
                                        </p:anim>
                                        <p:anim calcmode="lin" valueType="num">
                                          <p:cBhvr>
                                            <p:cTn id="53" dur="500" fill="hold"/>
                                            <p:tgtEl>
                                              <p:spTgt spid="30">
                                                <p:graphicEl>
                                                  <a:chart seriesIdx="-3" categoryIdx="-3" bldStep="gridLegend"/>
                                                </p:graphicEl>
                                              </p:spTgt>
                                            </p:tgtEl>
                                            <p:attrNameLst>
                                              <p:attrName>style.rotation</p:attrName>
                                            </p:attrNameLst>
                                          </p:cBhvr>
                                          <p:tavLst>
                                            <p:tav tm="0">
                                              <p:val>
                                                <p:fltVal val="360"/>
                                              </p:val>
                                            </p:tav>
                                            <p:tav tm="100000">
                                              <p:val>
                                                <p:fltVal val="0"/>
                                              </p:val>
                                            </p:tav>
                                          </p:tavLst>
                                        </p:anim>
                                        <p:animEffect transition="in" filter="fade">
                                          <p:cBhvr>
                                            <p:cTn id="54" dur="500"/>
                                            <p:tgtEl>
                                              <p:spTgt spid="30">
                                                <p:graphicEl>
                                                  <a:chart seriesIdx="-3" categoryIdx="-3" bldStep="gridLegend"/>
                                                </p:graphicEl>
                                              </p:spTgt>
                                            </p:tgtEl>
                                          </p:cBhvr>
                                        </p:animEffect>
                                      </p:childTnLst>
                                    </p:cTn>
                                  </p:par>
                                  <p:par>
                                    <p:cTn id="55" presetID="49" presetClass="entr" presetSubtype="0" decel="100000" fill="hold" grpId="0" nodeType="withEffect">
                                      <p:stCondLst>
                                        <p:cond delay="200"/>
                                      </p:stCondLst>
                                      <p:childTnLst>
                                        <p:set>
                                          <p:cBhvr>
                                            <p:cTn id="56" dur="1" fill="hold">
                                              <p:stCondLst>
                                                <p:cond delay="0"/>
                                              </p:stCondLst>
                                            </p:cTn>
                                            <p:tgtEl>
                                              <p:spTgt spid="30">
                                                <p:graphicEl>
                                                  <a:chart seriesIdx="0" categoryIdx="-4" bldStep="series"/>
                                                </p:graphicEl>
                                              </p:spTgt>
                                            </p:tgtEl>
                                            <p:attrNameLst>
                                              <p:attrName>style.visibility</p:attrName>
                                            </p:attrNameLst>
                                          </p:cBhvr>
                                          <p:to>
                                            <p:strVal val="visible"/>
                                          </p:to>
                                        </p:set>
                                        <p:anim calcmode="lin" valueType="num">
                                          <p:cBhvr>
                                            <p:cTn id="57" dur="500" fill="hold"/>
                                            <p:tgtEl>
                                              <p:spTgt spid="30">
                                                <p:graphicEl>
                                                  <a:chart seriesIdx="0" categoryIdx="-4" bldStep="series"/>
                                                </p:graphicEl>
                                              </p:spTgt>
                                            </p:tgtEl>
                                            <p:attrNameLst>
                                              <p:attrName>ppt_w</p:attrName>
                                            </p:attrNameLst>
                                          </p:cBhvr>
                                          <p:tavLst>
                                            <p:tav tm="0">
                                              <p:val>
                                                <p:fltVal val="0"/>
                                              </p:val>
                                            </p:tav>
                                            <p:tav tm="100000">
                                              <p:val>
                                                <p:strVal val="#ppt_w"/>
                                              </p:val>
                                            </p:tav>
                                          </p:tavLst>
                                        </p:anim>
                                        <p:anim calcmode="lin" valueType="num">
                                          <p:cBhvr>
                                            <p:cTn id="58" dur="500" fill="hold"/>
                                            <p:tgtEl>
                                              <p:spTgt spid="30">
                                                <p:graphicEl>
                                                  <a:chart seriesIdx="0" categoryIdx="-4" bldStep="series"/>
                                                </p:graphicEl>
                                              </p:spTgt>
                                            </p:tgtEl>
                                            <p:attrNameLst>
                                              <p:attrName>ppt_h</p:attrName>
                                            </p:attrNameLst>
                                          </p:cBhvr>
                                          <p:tavLst>
                                            <p:tav tm="0">
                                              <p:val>
                                                <p:fltVal val="0"/>
                                              </p:val>
                                            </p:tav>
                                            <p:tav tm="100000">
                                              <p:val>
                                                <p:strVal val="#ppt_h"/>
                                              </p:val>
                                            </p:tav>
                                          </p:tavLst>
                                        </p:anim>
                                        <p:anim calcmode="lin" valueType="num">
                                          <p:cBhvr>
                                            <p:cTn id="59" dur="500" fill="hold"/>
                                            <p:tgtEl>
                                              <p:spTgt spid="30">
                                                <p:graphicEl>
                                                  <a:chart seriesIdx="0" categoryIdx="-4" bldStep="series"/>
                                                </p:graphicEl>
                                              </p:spTgt>
                                            </p:tgtEl>
                                            <p:attrNameLst>
                                              <p:attrName>style.rotation</p:attrName>
                                            </p:attrNameLst>
                                          </p:cBhvr>
                                          <p:tavLst>
                                            <p:tav tm="0">
                                              <p:val>
                                                <p:fltVal val="360"/>
                                              </p:val>
                                            </p:tav>
                                            <p:tav tm="100000">
                                              <p:val>
                                                <p:fltVal val="0"/>
                                              </p:val>
                                            </p:tav>
                                          </p:tavLst>
                                        </p:anim>
                                        <p:animEffect transition="in" filter="fade">
                                          <p:cBhvr>
                                            <p:cTn id="60" dur="500"/>
                                            <p:tgtEl>
                                              <p:spTgt spid="30">
                                                <p:graphicEl>
                                                  <a:chart seriesIdx="0" categoryIdx="-4" bldStep="series"/>
                                                </p:graphicEl>
                                              </p:spTgt>
                                            </p:tgtEl>
                                          </p:cBhvr>
                                        </p:animEffect>
                                      </p:childTnLst>
                                    </p:cTn>
                                  </p:par>
                                  <p:par>
                                    <p:cTn id="61" presetID="49" presetClass="entr" presetSubtype="0" decel="100000" fill="hold" grpId="0" nodeType="withEffect">
                                      <p:stCondLst>
                                        <p:cond delay="500"/>
                                      </p:stCondLst>
                                      <p:childTnLst>
                                        <p:set>
                                          <p:cBhvr>
                                            <p:cTn id="62" dur="1" fill="hold">
                                              <p:stCondLst>
                                                <p:cond delay="0"/>
                                              </p:stCondLst>
                                            </p:cTn>
                                            <p:tgtEl>
                                              <p:spTgt spid="30">
                                                <p:graphicEl>
                                                  <a:chart seriesIdx="1" categoryIdx="-4" bldStep="series"/>
                                                </p:graphicEl>
                                              </p:spTgt>
                                            </p:tgtEl>
                                            <p:attrNameLst>
                                              <p:attrName>style.visibility</p:attrName>
                                            </p:attrNameLst>
                                          </p:cBhvr>
                                          <p:to>
                                            <p:strVal val="visible"/>
                                          </p:to>
                                        </p:set>
                                        <p:anim calcmode="lin" valueType="num">
                                          <p:cBhvr>
                                            <p:cTn id="63" dur="500" fill="hold"/>
                                            <p:tgtEl>
                                              <p:spTgt spid="30">
                                                <p:graphicEl>
                                                  <a:chart seriesIdx="1" categoryIdx="-4" bldStep="series"/>
                                                </p:graphicEl>
                                              </p:spTgt>
                                            </p:tgtEl>
                                            <p:attrNameLst>
                                              <p:attrName>ppt_w</p:attrName>
                                            </p:attrNameLst>
                                          </p:cBhvr>
                                          <p:tavLst>
                                            <p:tav tm="0">
                                              <p:val>
                                                <p:fltVal val="0"/>
                                              </p:val>
                                            </p:tav>
                                            <p:tav tm="100000">
                                              <p:val>
                                                <p:strVal val="#ppt_w"/>
                                              </p:val>
                                            </p:tav>
                                          </p:tavLst>
                                        </p:anim>
                                        <p:anim calcmode="lin" valueType="num">
                                          <p:cBhvr>
                                            <p:cTn id="64" dur="500" fill="hold"/>
                                            <p:tgtEl>
                                              <p:spTgt spid="30">
                                                <p:graphicEl>
                                                  <a:chart seriesIdx="1" categoryIdx="-4" bldStep="series"/>
                                                </p:graphicEl>
                                              </p:spTgt>
                                            </p:tgtEl>
                                            <p:attrNameLst>
                                              <p:attrName>ppt_h</p:attrName>
                                            </p:attrNameLst>
                                          </p:cBhvr>
                                          <p:tavLst>
                                            <p:tav tm="0">
                                              <p:val>
                                                <p:fltVal val="0"/>
                                              </p:val>
                                            </p:tav>
                                            <p:tav tm="100000">
                                              <p:val>
                                                <p:strVal val="#ppt_h"/>
                                              </p:val>
                                            </p:tav>
                                          </p:tavLst>
                                        </p:anim>
                                        <p:anim calcmode="lin" valueType="num">
                                          <p:cBhvr>
                                            <p:cTn id="65" dur="500" fill="hold"/>
                                            <p:tgtEl>
                                              <p:spTgt spid="30">
                                                <p:graphicEl>
                                                  <a:chart seriesIdx="1" categoryIdx="-4" bldStep="series"/>
                                                </p:graphicEl>
                                              </p:spTgt>
                                            </p:tgtEl>
                                            <p:attrNameLst>
                                              <p:attrName>style.rotation</p:attrName>
                                            </p:attrNameLst>
                                          </p:cBhvr>
                                          <p:tavLst>
                                            <p:tav tm="0">
                                              <p:val>
                                                <p:fltVal val="360"/>
                                              </p:val>
                                            </p:tav>
                                            <p:tav tm="100000">
                                              <p:val>
                                                <p:fltVal val="0"/>
                                              </p:val>
                                            </p:tav>
                                          </p:tavLst>
                                        </p:anim>
                                        <p:animEffect transition="in" filter="fade">
                                          <p:cBhvr>
                                            <p:cTn id="66" dur="500"/>
                                            <p:tgtEl>
                                              <p:spTgt spid="30">
                                                <p:graphicEl>
                                                  <a:chart seriesIdx="1" categoryIdx="-4" bldStep="series"/>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0">
                                                <p:graphicEl>
                                                  <a:chart seriesIdx="-3" categoryIdx="-3" bldStep="gridLegend"/>
                                                </p:graphicEl>
                                              </p:spTgt>
                                            </p:tgtEl>
                                            <p:attrNameLst>
                                              <p:attrName>style.visibility</p:attrName>
                                            </p:attrNameLst>
                                          </p:cBhvr>
                                          <p:to>
                                            <p:strVal val="visible"/>
                                          </p:to>
                                        </p:set>
                                        <p:animEffect transition="in" filter="wipe(down)">
                                          <p:cBhvr>
                                            <p:cTn id="71" dur="500"/>
                                            <p:tgtEl>
                                              <p:spTgt spid="50">
                                                <p:graphicEl>
                                                  <a:chart seriesIdx="-3" categoryIdx="-3" bldStep="gridLegend"/>
                                                </p:graphicEl>
                                              </p:spTgt>
                                            </p:tgtEl>
                                          </p:cBhvr>
                                        </p:animEffect>
                                      </p:childTnLst>
                                    </p:cTn>
                                  </p:par>
                                  <p:par>
                                    <p:cTn id="72" presetID="22" presetClass="entr" presetSubtype="4" fill="hold" grpId="0" nodeType="withEffect">
                                      <p:stCondLst>
                                        <p:cond delay="200"/>
                                      </p:stCondLst>
                                      <p:childTnLst>
                                        <p:set>
                                          <p:cBhvr>
                                            <p:cTn id="73" dur="1" fill="hold">
                                              <p:stCondLst>
                                                <p:cond delay="0"/>
                                              </p:stCondLst>
                                            </p:cTn>
                                            <p:tgtEl>
                                              <p:spTgt spid="50">
                                                <p:graphicEl>
                                                  <a:chart seriesIdx="-4" categoryIdx="0" bldStep="category"/>
                                                </p:graphicEl>
                                              </p:spTgt>
                                            </p:tgtEl>
                                            <p:attrNameLst>
                                              <p:attrName>style.visibility</p:attrName>
                                            </p:attrNameLst>
                                          </p:cBhvr>
                                          <p:to>
                                            <p:strVal val="visible"/>
                                          </p:to>
                                        </p:set>
                                        <p:animEffect transition="in" filter="wipe(down)">
                                          <p:cBhvr>
                                            <p:cTn id="74" dur="500"/>
                                            <p:tgtEl>
                                              <p:spTgt spid="50">
                                                <p:graphicEl>
                                                  <a:chart seriesIdx="-4" categoryIdx="0" bldStep="category"/>
                                                </p:graphicEl>
                                              </p:spTgt>
                                            </p:tgtEl>
                                          </p:cBhvr>
                                        </p:animEffect>
                                      </p:childTnLst>
                                    </p:cTn>
                                  </p:par>
                                  <p:par>
                                    <p:cTn id="75" presetID="22" presetClass="entr" presetSubtype="4" fill="hold" grpId="0" nodeType="withEffect">
                                      <p:stCondLst>
                                        <p:cond delay="500"/>
                                      </p:stCondLst>
                                      <p:childTnLst>
                                        <p:set>
                                          <p:cBhvr>
                                            <p:cTn id="76" dur="1" fill="hold">
                                              <p:stCondLst>
                                                <p:cond delay="0"/>
                                              </p:stCondLst>
                                            </p:cTn>
                                            <p:tgtEl>
                                              <p:spTgt spid="50">
                                                <p:graphicEl>
                                                  <a:chart seriesIdx="-4" categoryIdx="1" bldStep="category"/>
                                                </p:graphicEl>
                                              </p:spTgt>
                                            </p:tgtEl>
                                            <p:attrNameLst>
                                              <p:attrName>style.visibility</p:attrName>
                                            </p:attrNameLst>
                                          </p:cBhvr>
                                          <p:to>
                                            <p:strVal val="visible"/>
                                          </p:to>
                                        </p:set>
                                        <p:animEffect transition="in" filter="wipe(down)">
                                          <p:cBhvr>
                                            <p:cTn id="77" dur="500"/>
                                            <p:tgtEl>
                                              <p:spTgt spid="50">
                                                <p:graphicEl>
                                                  <a:chart seriesIdx="-4" categoryIdx="1" bldStep="category"/>
                                                </p:graphicEl>
                                              </p:spTgt>
                                            </p:tgtEl>
                                          </p:cBhvr>
                                        </p:animEffect>
                                      </p:childTnLst>
                                    </p:cTn>
                                  </p:par>
                                  <p:par>
                                    <p:cTn id="78" presetID="22" presetClass="entr" presetSubtype="4" fill="hold" grpId="0" nodeType="withEffect">
                                      <p:stCondLst>
                                        <p:cond delay="800"/>
                                      </p:stCondLst>
                                      <p:childTnLst>
                                        <p:set>
                                          <p:cBhvr>
                                            <p:cTn id="79" dur="1" fill="hold">
                                              <p:stCondLst>
                                                <p:cond delay="0"/>
                                              </p:stCondLst>
                                            </p:cTn>
                                            <p:tgtEl>
                                              <p:spTgt spid="50">
                                                <p:graphicEl>
                                                  <a:chart seriesIdx="-4" categoryIdx="2" bldStep="category"/>
                                                </p:graphicEl>
                                              </p:spTgt>
                                            </p:tgtEl>
                                            <p:attrNameLst>
                                              <p:attrName>style.visibility</p:attrName>
                                            </p:attrNameLst>
                                          </p:cBhvr>
                                          <p:to>
                                            <p:strVal val="visible"/>
                                          </p:to>
                                        </p:set>
                                        <p:animEffect transition="in" filter="wipe(down)">
                                          <p:cBhvr>
                                            <p:cTn id="80" dur="500"/>
                                            <p:tgtEl>
                                              <p:spTgt spid="50">
                                                <p:graphicEl>
                                                  <a:chart seriesIdx="-4" categoryIdx="2" bldStep="category"/>
                                                </p:graphicEl>
                                              </p:spTgt>
                                            </p:tgtEl>
                                          </p:cBhvr>
                                        </p:animEffect>
                                      </p:childTnLst>
                                    </p:cTn>
                                  </p:par>
                                  <p:par>
                                    <p:cTn id="81" presetID="22" presetClass="entr" presetSubtype="4" fill="hold" grpId="0" nodeType="withEffect">
                                      <p:stCondLst>
                                        <p:cond delay="1000"/>
                                      </p:stCondLst>
                                      <p:childTnLst>
                                        <p:set>
                                          <p:cBhvr>
                                            <p:cTn id="82" dur="1" fill="hold">
                                              <p:stCondLst>
                                                <p:cond delay="0"/>
                                              </p:stCondLst>
                                            </p:cTn>
                                            <p:tgtEl>
                                              <p:spTgt spid="50">
                                                <p:graphicEl>
                                                  <a:chart seriesIdx="-4" categoryIdx="3" bldStep="category"/>
                                                </p:graphicEl>
                                              </p:spTgt>
                                            </p:tgtEl>
                                            <p:attrNameLst>
                                              <p:attrName>style.visibility</p:attrName>
                                            </p:attrNameLst>
                                          </p:cBhvr>
                                          <p:to>
                                            <p:strVal val="visible"/>
                                          </p:to>
                                        </p:set>
                                        <p:animEffect transition="in" filter="wipe(down)">
                                          <p:cBhvr>
                                            <p:cTn id="83" dur="500"/>
                                            <p:tgtEl>
                                              <p:spTgt spid="50">
                                                <p:graphicEl>
                                                  <a:chart seriesIdx="-4" categoryIdx="3" bldStep="category"/>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left)">
                                          <p:cBhvr>
                                            <p:cTn id="88" dur="800"/>
                                            <p:tgtEl>
                                              <p:spTgt spid="48"/>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1000" fill="hold"/>
                                            <p:tgtEl>
                                              <p:spTgt spid="43"/>
                                            </p:tgtEl>
                                            <p:attrNameLst>
                                              <p:attrName>ppt_w</p:attrName>
                                            </p:attrNameLst>
                                          </p:cBhvr>
                                          <p:tavLst>
                                            <p:tav tm="0">
                                              <p:val>
                                                <p:fltVal val="0"/>
                                              </p:val>
                                            </p:tav>
                                            <p:tav tm="100000">
                                              <p:val>
                                                <p:strVal val="#ppt_w"/>
                                              </p:val>
                                            </p:tav>
                                          </p:tavLst>
                                        </p:anim>
                                        <p:anim calcmode="lin" valueType="num">
                                          <p:cBhvr>
                                            <p:cTn id="92" dur="1000" fill="hold"/>
                                            <p:tgtEl>
                                              <p:spTgt spid="43"/>
                                            </p:tgtEl>
                                            <p:attrNameLst>
                                              <p:attrName>ppt_h</p:attrName>
                                            </p:attrNameLst>
                                          </p:cBhvr>
                                          <p:tavLst>
                                            <p:tav tm="0">
                                              <p:val>
                                                <p:fltVal val="0"/>
                                              </p:val>
                                            </p:tav>
                                            <p:tav tm="100000">
                                              <p:val>
                                                <p:strVal val="#ppt_h"/>
                                              </p:val>
                                            </p:tav>
                                          </p:tavLst>
                                        </p:anim>
                                        <p:anim calcmode="lin" valueType="num">
                                          <p:cBhvr>
                                            <p:cTn id="93" dur="1000" fill="hold"/>
                                            <p:tgtEl>
                                              <p:spTgt spid="43"/>
                                            </p:tgtEl>
                                            <p:attrNameLst>
                                              <p:attrName>style.rotation</p:attrName>
                                            </p:attrNameLst>
                                          </p:cBhvr>
                                          <p:tavLst>
                                            <p:tav tm="0">
                                              <p:val>
                                                <p:fltVal val="90"/>
                                              </p:val>
                                            </p:tav>
                                            <p:tav tm="100000">
                                              <p:val>
                                                <p:fltVal val="0"/>
                                              </p:val>
                                            </p:tav>
                                          </p:tavLst>
                                        </p:anim>
                                        <p:animEffect transition="in" filter="fade">
                                          <p:cBhvr>
                                            <p:cTn id="94" dur="1000"/>
                                            <p:tgtEl>
                                              <p:spTgt spid="43"/>
                                            </p:tgtEl>
                                          </p:cBhvr>
                                        </p:animEffect>
                                      </p:childTnLst>
                                    </p:cTn>
                                  </p:par>
                                  <p:par>
                                    <p:cTn id="95" presetID="45" presetClass="entr" presetSubtype="0" fill="hold" grpId="1"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800"/>
                                            <p:tgtEl>
                                              <p:spTgt spid="43"/>
                                            </p:tgtEl>
                                          </p:cBhvr>
                                        </p:animEffect>
                                        <p:anim calcmode="lin" valueType="num">
                                          <p:cBhvr>
                                            <p:cTn id="98" dur="800" fill="hold"/>
                                            <p:tgtEl>
                                              <p:spTgt spid="43"/>
                                            </p:tgtEl>
                                            <p:attrNameLst>
                                              <p:attrName>ppt_w</p:attrName>
                                            </p:attrNameLst>
                                          </p:cBhvr>
                                          <p:tavLst>
                                            <p:tav tm="0" fmla="#ppt_w*sin(2.5*pi*$)">
                                              <p:val>
                                                <p:fltVal val="0"/>
                                              </p:val>
                                            </p:tav>
                                            <p:tav tm="100000">
                                              <p:val>
                                                <p:fltVal val="1"/>
                                              </p:val>
                                            </p:tav>
                                          </p:tavLst>
                                        </p:anim>
                                        <p:anim calcmode="lin" valueType="num">
                                          <p:cBhvr>
                                            <p:cTn id="99" dur="800" fill="hold"/>
                                            <p:tgtEl>
                                              <p:spTgt spid="43"/>
                                            </p:tgtEl>
                                            <p:attrNameLst>
                                              <p:attrName>ppt_h</p:attrName>
                                            </p:attrNameLst>
                                          </p:cBhvr>
                                          <p:tavLst>
                                            <p:tav tm="0">
                                              <p:val>
                                                <p:strVal val="#ppt_h"/>
                                              </p:val>
                                            </p:tav>
                                            <p:tav tm="100000">
                                              <p:val>
                                                <p:strVal val="#ppt_h"/>
                                              </p:val>
                                            </p:tav>
                                          </p:tavLst>
                                        </p:anim>
                                      </p:childTnLst>
                                    </p:cTn>
                                  </p:par>
                                  <p:par>
                                    <p:cTn id="100" presetID="22" presetClass="entr" presetSubtype="1" fill="hold" grpId="0" nodeType="withEffect">
                                      <p:stCondLst>
                                        <p:cond delay="0"/>
                                      </p:stCondLst>
                                      <p:iterate type="lt">
                                        <p:tmPct val="981"/>
                                      </p:iterate>
                                      <p:childTnLst>
                                        <p:set>
                                          <p:cBhvr>
                                            <p:cTn id="101" dur="1" fill="hold">
                                              <p:stCondLst>
                                                <p:cond delay="0"/>
                                              </p:stCondLst>
                                            </p:cTn>
                                            <p:tgtEl>
                                              <p:spTgt spid="47"/>
                                            </p:tgtEl>
                                            <p:attrNameLst>
                                              <p:attrName>style.visibility</p:attrName>
                                            </p:attrNameLst>
                                          </p:cBhvr>
                                          <p:to>
                                            <p:strVal val="visible"/>
                                          </p:to>
                                        </p:set>
                                        <p:animEffect transition="in" filter="wipe(up)">
                                          <p:cBhvr>
                                            <p:cTn id="102" dur="16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Sub>
              <a:bldChart bld="series"/>
            </p:bldSub>
          </p:bldGraphic>
          <p:bldP spid="45" grpId="0" animBg="1"/>
          <p:bldP spid="45" grpId="1" animBg="1"/>
          <p:bldP spid="47" grpId="0"/>
          <p:bldP spid="48" grpId="0"/>
          <p:bldP spid="49" grpId="0" animBg="1"/>
          <p:bldP spid="49" grpId="1" animBg="1"/>
          <p:bldGraphic spid="50" grpId="0">
            <p:bldSub>
              <a:bldChart bld="category"/>
            </p:bldSub>
          </p:bldGraphic>
          <p:bldP spid="54" grpId="0" animBg="1"/>
          <p:bldP spid="54" grpId="1" animBg="1"/>
          <p:bldP spid="43" grpId="0" animBg="1"/>
          <p:bldP spid="43" grpId="1" animBg="1"/>
          <p:bldP spid="60" grpId="0" animBg="1"/>
          <p:bldP spid="61" grpId="0" animBg="1"/>
          <p:bldP spid="62"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41"/>
          <p:cNvSpPr/>
          <p:nvPr/>
        </p:nvSpPr>
        <p:spPr>
          <a:xfrm>
            <a:off x="10764396" y="541589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椭圆 42"/>
          <p:cNvSpPr/>
          <p:nvPr/>
        </p:nvSpPr>
        <p:spPr>
          <a:xfrm>
            <a:off x="9488828" y="150880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椭圆 43"/>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椭圆 44"/>
          <p:cNvSpPr/>
          <p:nvPr/>
        </p:nvSpPr>
        <p:spPr>
          <a:xfrm>
            <a:off x="11756507" y="29176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椭圆 45"/>
          <p:cNvSpPr/>
          <p:nvPr/>
        </p:nvSpPr>
        <p:spPr>
          <a:xfrm>
            <a:off x="11320925" y="93894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椭圆 46"/>
          <p:cNvSpPr/>
          <p:nvPr/>
        </p:nvSpPr>
        <p:spPr>
          <a:xfrm>
            <a:off x="3483577" y="365025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a:off x="2050009" y="3933825"/>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椭圆 48"/>
          <p:cNvSpPr/>
          <p:nvPr/>
        </p:nvSpPr>
        <p:spPr>
          <a:xfrm>
            <a:off x="767124" y="4808520"/>
            <a:ext cx="50836" cy="50836"/>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8520499" y="6501732"/>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50"/>
          <p:cNvSpPr/>
          <p:nvPr/>
        </p:nvSpPr>
        <p:spPr>
          <a:xfrm>
            <a:off x="11698053" y="169638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51"/>
          <p:cNvSpPr/>
          <p:nvPr/>
        </p:nvSpPr>
        <p:spPr>
          <a:xfrm>
            <a:off x="2453897" y="4750066"/>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椭圆 52"/>
          <p:cNvSpPr/>
          <p:nvPr/>
        </p:nvSpPr>
        <p:spPr>
          <a:xfrm>
            <a:off x="12123812" y="85235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椭圆 53"/>
          <p:cNvSpPr/>
          <p:nvPr/>
        </p:nvSpPr>
        <p:spPr>
          <a:xfrm>
            <a:off x="6600056" y="6021288"/>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 name="椭圆 56"/>
          <p:cNvSpPr/>
          <p:nvPr/>
        </p:nvSpPr>
        <p:spPr>
          <a:xfrm>
            <a:off x="737897" y="6208695"/>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椭圆 57"/>
          <p:cNvSpPr/>
          <p:nvPr/>
        </p:nvSpPr>
        <p:spPr>
          <a:xfrm>
            <a:off x="10097310" y="17674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a:off x="3071664" y="6381328"/>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椭圆 59"/>
          <p:cNvSpPr/>
          <p:nvPr/>
        </p:nvSpPr>
        <p:spPr>
          <a:xfrm>
            <a:off x="8636613" y="183412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椭圆 60"/>
          <p:cNvSpPr/>
          <p:nvPr/>
        </p:nvSpPr>
        <p:spPr>
          <a:xfrm>
            <a:off x="11020518" y="87772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椭圆 61"/>
          <p:cNvSpPr/>
          <p:nvPr/>
        </p:nvSpPr>
        <p:spPr>
          <a:xfrm>
            <a:off x="490097" y="515766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3" name="椭圆 62"/>
          <p:cNvSpPr/>
          <p:nvPr/>
        </p:nvSpPr>
        <p:spPr>
          <a:xfrm>
            <a:off x="6262864" y="235774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4" name="椭圆 63"/>
          <p:cNvSpPr/>
          <p:nvPr/>
        </p:nvSpPr>
        <p:spPr>
          <a:xfrm>
            <a:off x="12696918" y="185448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椭圆 64"/>
          <p:cNvSpPr/>
          <p:nvPr/>
        </p:nvSpPr>
        <p:spPr>
          <a:xfrm>
            <a:off x="12758297" y="335312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3720921" y="1508809"/>
            <a:ext cx="2335161" cy="3154710"/>
          </a:xfrm>
          <a:prstGeom prst="rect">
            <a:avLst/>
          </a:prstGeom>
          <a:noFill/>
        </p:spPr>
        <p:txBody>
          <a:bodyPr wrap="square" rtlCol="0">
            <a:spAutoFit/>
          </a:bodyPr>
          <a:lstStyle/>
          <a:p>
            <a:pPr algn="ctr"/>
            <a:r>
              <a:rPr lang="en-US" altLang="zh-CN" sz="19900" b="1" dirty="0">
                <a:solidFill>
                  <a:srgbClr val="2AF560"/>
                </a:solidFill>
                <a:latin typeface="Aroly" pitchFamily="2" charset="0"/>
              </a:rPr>
              <a:t>4  </a:t>
            </a:r>
            <a:endParaRPr lang="zh-CN" altLang="en-US" sz="6600" b="1" dirty="0">
              <a:solidFill>
                <a:srgbClr val="2AF560"/>
              </a:solidFill>
              <a:latin typeface="Aroly" pitchFamily="2" charset="0"/>
            </a:endParaRPr>
          </a:p>
        </p:txBody>
      </p:sp>
      <p:sp>
        <p:nvSpPr>
          <p:cNvPr id="6" name="文本框 5"/>
          <p:cNvSpPr txBox="1"/>
          <p:nvPr/>
        </p:nvSpPr>
        <p:spPr>
          <a:xfrm>
            <a:off x="5607953" y="2798123"/>
            <a:ext cx="1778198" cy="584775"/>
          </a:xfrm>
          <a:prstGeom prst="rect">
            <a:avLst/>
          </a:prstGeom>
          <a:noFill/>
        </p:spPr>
        <p:txBody>
          <a:bodyPr wrap="square" rtlCol="0">
            <a:spAutoFit/>
          </a:bodyPr>
          <a:lstStyle/>
          <a:p>
            <a:r>
              <a:rPr lang="en-US" altLang="zh-CN" sz="3200" dirty="0">
                <a:solidFill>
                  <a:srgbClr val="17775D"/>
                </a:solidFill>
              </a:rPr>
              <a:t>PART</a:t>
            </a:r>
            <a:endParaRPr lang="en-US" altLang="zh-CN" sz="3200" dirty="0">
              <a:solidFill>
                <a:srgbClr val="17775D"/>
              </a:solidFill>
            </a:endParaRPr>
          </a:p>
        </p:txBody>
      </p:sp>
      <p:sp>
        <p:nvSpPr>
          <p:cNvPr id="7" name="等腰三角形 6"/>
          <p:cNvSpPr/>
          <p:nvPr/>
        </p:nvSpPr>
        <p:spPr>
          <a:xfrm rot="5400000">
            <a:off x="6684012" y="2946748"/>
            <a:ext cx="306907" cy="261768"/>
          </a:xfrm>
          <a:prstGeom prst="triangle">
            <a:avLst/>
          </a:prstGeom>
          <a:solidFill>
            <a:srgbClr val="2AF560"/>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0" name="矩形 9"/>
          <p:cNvSpPr/>
          <p:nvPr/>
        </p:nvSpPr>
        <p:spPr>
          <a:xfrm>
            <a:off x="5580216" y="3142423"/>
            <a:ext cx="2760273" cy="1015663"/>
          </a:xfrm>
          <a:prstGeom prst="rect">
            <a:avLst/>
          </a:prstGeom>
        </p:spPr>
        <p:txBody>
          <a:bodyPr wrap="square">
            <a:spAutoFit/>
          </a:bodyPr>
          <a:lstStyle/>
          <a:p>
            <a:pPr lvl="0"/>
            <a:r>
              <a:rPr lang="en-US" altLang="zh-CN" sz="6000" dirty="0">
                <a:solidFill>
                  <a:srgbClr val="17775D"/>
                </a:solidFill>
                <a:latin typeface="方正兰亭超细黑简体" panose="02000000000000000000" pitchFamily="2" charset="-122"/>
              </a:rPr>
              <a:t>FOUR</a:t>
            </a:r>
            <a:endParaRPr lang="zh-CN" altLang="en-US" sz="6000" dirty="0">
              <a:solidFill>
                <a:srgbClr val="17775D"/>
              </a:solidFill>
              <a:latin typeface="方正兰亭超细黑简体" panose="02000000000000000000" pitchFamily="2" charset="-122"/>
            </a:endParaRPr>
          </a:p>
        </p:txBody>
      </p:sp>
      <p:cxnSp>
        <p:nvCxnSpPr>
          <p:cNvPr id="214" name="直接连接符 213"/>
          <p:cNvCxnSpPr/>
          <p:nvPr/>
        </p:nvCxnSpPr>
        <p:spPr>
          <a:xfrm flipV="1">
            <a:off x="5641515" y="2944442"/>
            <a:ext cx="0" cy="957518"/>
          </a:xfrm>
          <a:prstGeom prst="line">
            <a:avLst/>
          </a:prstGeom>
          <a:ln w="19050">
            <a:solidFill>
              <a:srgbClr val="2AF5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2" name="等腰三角形 111"/>
          <p:cNvSpPr/>
          <p:nvPr/>
        </p:nvSpPr>
        <p:spPr>
          <a:xfrm rot="5400000">
            <a:off x="-182197" y="1219200"/>
            <a:ext cx="2062480" cy="1778000"/>
          </a:xfrm>
          <a:prstGeom prst="triangle">
            <a:avLst/>
          </a:prstGeom>
          <a:noFill/>
          <a:ln>
            <a:solidFill>
              <a:srgbClr val="C4DC04"/>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13" name="等腰三角形 112"/>
          <p:cNvSpPr/>
          <p:nvPr/>
        </p:nvSpPr>
        <p:spPr>
          <a:xfrm rot="5400000">
            <a:off x="-248520" y="2078834"/>
            <a:ext cx="3024158" cy="2607032"/>
          </a:xfrm>
          <a:prstGeom prst="triangle">
            <a:avLst/>
          </a:prstGeom>
          <a:noFill/>
          <a:ln>
            <a:solidFill>
              <a:srgbClr val="335B9B"/>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14" name="等腰三角形 113"/>
          <p:cNvSpPr/>
          <p:nvPr/>
        </p:nvSpPr>
        <p:spPr>
          <a:xfrm rot="5400000">
            <a:off x="-157273" y="4017467"/>
            <a:ext cx="1744652" cy="1504010"/>
          </a:xfrm>
          <a:prstGeom prst="triangle">
            <a:avLst/>
          </a:prstGeom>
          <a:noFill/>
          <a:ln>
            <a:solidFill>
              <a:srgbClr val="146851"/>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15" name="等腰三角形 114"/>
          <p:cNvSpPr/>
          <p:nvPr/>
        </p:nvSpPr>
        <p:spPr>
          <a:xfrm rot="16200000" flipH="1">
            <a:off x="10307585" y="1288821"/>
            <a:ext cx="2062480" cy="1778000"/>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16" name="等腰三角形 115"/>
          <p:cNvSpPr/>
          <p:nvPr/>
        </p:nvSpPr>
        <p:spPr>
          <a:xfrm rot="16200000" flipH="1">
            <a:off x="9412230" y="2148455"/>
            <a:ext cx="3024158" cy="26070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17" name="等腰三角形 116"/>
          <p:cNvSpPr/>
          <p:nvPr/>
        </p:nvSpPr>
        <p:spPr>
          <a:xfrm rot="16200000" flipH="1">
            <a:off x="10600489" y="4087088"/>
            <a:ext cx="1744652" cy="150401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18" name="椭圆 117"/>
          <p:cNvSpPr/>
          <p:nvPr/>
        </p:nvSpPr>
        <p:spPr>
          <a:xfrm>
            <a:off x="2416005" y="407941"/>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9" name="椭圆 118"/>
          <p:cNvSpPr/>
          <p:nvPr/>
        </p:nvSpPr>
        <p:spPr>
          <a:xfrm>
            <a:off x="6438598" y="662923"/>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1" name="椭圆 120"/>
          <p:cNvSpPr/>
          <p:nvPr/>
        </p:nvSpPr>
        <p:spPr>
          <a:xfrm>
            <a:off x="11049745" y="372719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2" name="椭圆 121"/>
          <p:cNvSpPr/>
          <p:nvPr/>
        </p:nvSpPr>
        <p:spPr>
          <a:xfrm>
            <a:off x="10391371" y="5222917"/>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3" name="椭圆 122"/>
          <p:cNvSpPr/>
          <p:nvPr/>
        </p:nvSpPr>
        <p:spPr>
          <a:xfrm>
            <a:off x="9297991" y="493482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4" name="椭圆 123"/>
          <p:cNvSpPr/>
          <p:nvPr/>
        </p:nvSpPr>
        <p:spPr>
          <a:xfrm>
            <a:off x="10200534" y="8648931"/>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5" name="椭圆 124"/>
          <p:cNvSpPr/>
          <p:nvPr/>
        </p:nvSpPr>
        <p:spPr>
          <a:xfrm>
            <a:off x="3183897" y="210820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 name="文本框 54"/>
          <p:cNvSpPr txBox="1"/>
          <p:nvPr/>
        </p:nvSpPr>
        <p:spPr>
          <a:xfrm>
            <a:off x="2739687" y="4138220"/>
            <a:ext cx="6712626" cy="523220"/>
          </a:xfrm>
          <a:prstGeom prst="rect">
            <a:avLst/>
          </a:prstGeom>
          <a:noFill/>
        </p:spPr>
        <p:txBody>
          <a:bodyPr wrap="square" rtlCol="0">
            <a:spAutoFit/>
          </a:bodyPr>
          <a:lstStyle/>
          <a:p>
            <a:pPr algn="ctr"/>
            <a:r>
              <a:rPr lang="en-US" altLang="zh-CN" sz="1400" dirty="0">
                <a:solidFill>
                  <a:schemeClr val="bg1"/>
                </a:solidFill>
                <a:latin typeface="微软雅黑 Light" panose="020B0502040204020203" pitchFamily="34" charset="-122"/>
                <a:ea typeface="微软雅黑 Light" panose="020B0502040204020203" pitchFamily="34" charset="-122"/>
              </a:rPr>
              <a:t>When you are old and grey and full of sleep And nodding by the fire take down this book</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sp>
        <p:nvSpPr>
          <p:cNvPr id="56" name="椭圆 55"/>
          <p:cNvSpPr/>
          <p:nvPr/>
        </p:nvSpPr>
        <p:spPr>
          <a:xfrm>
            <a:off x="5447928" y="5157192"/>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14:bounceEnd="54000">
                                          <p:cBhvr additive="base">
                                            <p:cTn id="7" dur="500" fill="hold"/>
                                            <p:tgtEl>
                                              <p:spTgt spid="112"/>
                                            </p:tgtEl>
                                            <p:attrNameLst>
                                              <p:attrName>ppt_x</p:attrName>
                                            </p:attrNameLst>
                                          </p:cBhvr>
                                          <p:tavLst>
                                            <p:tav tm="0">
                                              <p:val>
                                                <p:strVal val="0-#ppt_w/2"/>
                                              </p:val>
                                            </p:tav>
                                            <p:tav tm="100000">
                                              <p:val>
                                                <p:strVal val="#ppt_x"/>
                                              </p:val>
                                            </p:tav>
                                          </p:tavLst>
                                        </p:anim>
                                        <p:anim calcmode="lin" valueType="num" p14:bounceEnd="54000">
                                          <p:cBhvr additive="base">
                                            <p:cTn id="8" dur="500" fill="hold"/>
                                            <p:tgtEl>
                                              <p:spTgt spid="1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4000">
                                      <p:stCondLst>
                                        <p:cond delay="300"/>
                                      </p:stCondLst>
                                      <p:childTnLst>
                                        <p:set>
                                          <p:cBhvr>
                                            <p:cTn id="10" dur="1" fill="hold">
                                              <p:stCondLst>
                                                <p:cond delay="0"/>
                                              </p:stCondLst>
                                            </p:cTn>
                                            <p:tgtEl>
                                              <p:spTgt spid="113"/>
                                            </p:tgtEl>
                                            <p:attrNameLst>
                                              <p:attrName>style.visibility</p:attrName>
                                            </p:attrNameLst>
                                          </p:cBhvr>
                                          <p:to>
                                            <p:strVal val="visible"/>
                                          </p:to>
                                        </p:set>
                                        <p:anim calcmode="lin" valueType="num" p14:bounceEnd="54000">
                                          <p:cBhvr additive="base">
                                            <p:cTn id="11" dur="500" fill="hold"/>
                                            <p:tgtEl>
                                              <p:spTgt spid="113"/>
                                            </p:tgtEl>
                                            <p:attrNameLst>
                                              <p:attrName>ppt_x</p:attrName>
                                            </p:attrNameLst>
                                          </p:cBhvr>
                                          <p:tavLst>
                                            <p:tav tm="0">
                                              <p:val>
                                                <p:strVal val="0-#ppt_w/2"/>
                                              </p:val>
                                            </p:tav>
                                            <p:tav tm="100000">
                                              <p:val>
                                                <p:strVal val="#ppt_x"/>
                                              </p:val>
                                            </p:tav>
                                          </p:tavLst>
                                        </p:anim>
                                        <p:anim calcmode="lin" valueType="num" p14:bounceEnd="54000">
                                          <p:cBhvr additive="base">
                                            <p:cTn id="12" dur="500" fill="hold"/>
                                            <p:tgtEl>
                                              <p:spTgt spid="1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54000">
                                      <p:stCondLst>
                                        <p:cond delay="100"/>
                                      </p:stCondLst>
                                      <p:childTnLst>
                                        <p:set>
                                          <p:cBhvr>
                                            <p:cTn id="14" dur="1" fill="hold">
                                              <p:stCondLst>
                                                <p:cond delay="0"/>
                                              </p:stCondLst>
                                            </p:cTn>
                                            <p:tgtEl>
                                              <p:spTgt spid="114"/>
                                            </p:tgtEl>
                                            <p:attrNameLst>
                                              <p:attrName>style.visibility</p:attrName>
                                            </p:attrNameLst>
                                          </p:cBhvr>
                                          <p:to>
                                            <p:strVal val="visible"/>
                                          </p:to>
                                        </p:set>
                                        <p:anim calcmode="lin" valueType="num" p14:bounceEnd="54000">
                                          <p:cBhvr additive="base">
                                            <p:cTn id="15" dur="500" fill="hold"/>
                                            <p:tgtEl>
                                              <p:spTgt spid="114"/>
                                            </p:tgtEl>
                                            <p:attrNameLst>
                                              <p:attrName>ppt_x</p:attrName>
                                            </p:attrNameLst>
                                          </p:cBhvr>
                                          <p:tavLst>
                                            <p:tav tm="0">
                                              <p:val>
                                                <p:strVal val="0-#ppt_w/2"/>
                                              </p:val>
                                            </p:tav>
                                            <p:tav tm="100000">
                                              <p:val>
                                                <p:strVal val="#ppt_x"/>
                                              </p:val>
                                            </p:tav>
                                          </p:tavLst>
                                        </p:anim>
                                        <p:anim calcmode="lin" valueType="num" p14:bounceEnd="54000">
                                          <p:cBhvr additive="base">
                                            <p:cTn id="16" dur="500" fill="hold"/>
                                            <p:tgtEl>
                                              <p:spTgt spid="1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80000">
                                      <p:stCondLst>
                                        <p:cond delay="400"/>
                                      </p:stCondLst>
                                      <p:childTnLst>
                                        <p:set>
                                          <p:cBhvr>
                                            <p:cTn id="18" dur="1" fill="hold">
                                              <p:stCondLst>
                                                <p:cond delay="0"/>
                                              </p:stCondLst>
                                            </p:cTn>
                                            <p:tgtEl>
                                              <p:spTgt spid="116"/>
                                            </p:tgtEl>
                                            <p:attrNameLst>
                                              <p:attrName>style.visibility</p:attrName>
                                            </p:attrNameLst>
                                          </p:cBhvr>
                                          <p:to>
                                            <p:strVal val="visible"/>
                                          </p:to>
                                        </p:set>
                                        <p:anim calcmode="lin" valueType="num" p14:bounceEnd="80000">
                                          <p:cBhvr additive="base">
                                            <p:cTn id="19" dur="500" fill="hold"/>
                                            <p:tgtEl>
                                              <p:spTgt spid="116"/>
                                            </p:tgtEl>
                                            <p:attrNameLst>
                                              <p:attrName>ppt_x</p:attrName>
                                            </p:attrNameLst>
                                          </p:cBhvr>
                                          <p:tavLst>
                                            <p:tav tm="0">
                                              <p:val>
                                                <p:strVal val="1+#ppt_w/2"/>
                                              </p:val>
                                            </p:tav>
                                            <p:tav tm="100000">
                                              <p:val>
                                                <p:strVal val="#ppt_x"/>
                                              </p:val>
                                            </p:tav>
                                          </p:tavLst>
                                        </p:anim>
                                        <p:anim calcmode="lin" valueType="num" p14:bounceEnd="80000">
                                          <p:cBhvr additive="base">
                                            <p:cTn id="20" dur="50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80000">
                                      <p:stCondLst>
                                        <p:cond delay="300"/>
                                      </p:stCondLst>
                                      <p:childTnLst>
                                        <p:set>
                                          <p:cBhvr>
                                            <p:cTn id="22" dur="1" fill="hold">
                                              <p:stCondLst>
                                                <p:cond delay="0"/>
                                              </p:stCondLst>
                                            </p:cTn>
                                            <p:tgtEl>
                                              <p:spTgt spid="117"/>
                                            </p:tgtEl>
                                            <p:attrNameLst>
                                              <p:attrName>style.visibility</p:attrName>
                                            </p:attrNameLst>
                                          </p:cBhvr>
                                          <p:to>
                                            <p:strVal val="visible"/>
                                          </p:to>
                                        </p:set>
                                        <p:anim calcmode="lin" valueType="num" p14:bounceEnd="80000">
                                          <p:cBhvr additive="base">
                                            <p:cTn id="23" dur="500" fill="hold"/>
                                            <p:tgtEl>
                                              <p:spTgt spid="117"/>
                                            </p:tgtEl>
                                            <p:attrNameLst>
                                              <p:attrName>ppt_x</p:attrName>
                                            </p:attrNameLst>
                                          </p:cBhvr>
                                          <p:tavLst>
                                            <p:tav tm="0">
                                              <p:val>
                                                <p:strVal val="1+#ppt_w/2"/>
                                              </p:val>
                                            </p:tav>
                                            <p:tav tm="100000">
                                              <p:val>
                                                <p:strVal val="#ppt_x"/>
                                              </p:val>
                                            </p:tav>
                                          </p:tavLst>
                                        </p:anim>
                                        <p:anim calcmode="lin" valueType="num" p14:bounceEnd="80000">
                                          <p:cBhvr additive="base">
                                            <p:cTn id="24" dur="500" fill="hold"/>
                                            <p:tgtEl>
                                              <p:spTgt spid="11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80000">
                                      <p:stCondLst>
                                        <p:cond delay="500"/>
                                      </p:stCondLst>
                                      <p:childTnLst>
                                        <p:set>
                                          <p:cBhvr>
                                            <p:cTn id="26" dur="1" fill="hold">
                                              <p:stCondLst>
                                                <p:cond delay="0"/>
                                              </p:stCondLst>
                                            </p:cTn>
                                            <p:tgtEl>
                                              <p:spTgt spid="115"/>
                                            </p:tgtEl>
                                            <p:attrNameLst>
                                              <p:attrName>style.visibility</p:attrName>
                                            </p:attrNameLst>
                                          </p:cBhvr>
                                          <p:to>
                                            <p:strVal val="visible"/>
                                          </p:to>
                                        </p:set>
                                        <p:anim calcmode="lin" valueType="num" p14:bounceEnd="80000">
                                          <p:cBhvr additive="base">
                                            <p:cTn id="27" dur="500" fill="hold"/>
                                            <p:tgtEl>
                                              <p:spTgt spid="115"/>
                                            </p:tgtEl>
                                            <p:attrNameLst>
                                              <p:attrName>ppt_x</p:attrName>
                                            </p:attrNameLst>
                                          </p:cBhvr>
                                          <p:tavLst>
                                            <p:tav tm="0">
                                              <p:val>
                                                <p:strVal val="1+#ppt_w/2"/>
                                              </p:val>
                                            </p:tav>
                                            <p:tav tm="100000">
                                              <p:val>
                                                <p:strVal val="#ppt_x"/>
                                              </p:val>
                                            </p:tav>
                                          </p:tavLst>
                                        </p:anim>
                                        <p:anim calcmode="lin" valueType="num" p14:bounceEnd="80000">
                                          <p:cBhvr additive="base">
                                            <p:cTn id="28" dur="500" fill="hold"/>
                                            <p:tgtEl>
                                              <p:spTgt spid="115"/>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42" fill="hold" nodeType="afterEffect">
                                      <p:stCondLst>
                                        <p:cond delay="0"/>
                                      </p:stCondLst>
                                      <p:childTnLst>
                                        <p:set>
                                          <p:cBhvr>
                                            <p:cTn id="31" dur="1" fill="hold">
                                              <p:stCondLst>
                                                <p:cond delay="0"/>
                                              </p:stCondLst>
                                            </p:cTn>
                                            <p:tgtEl>
                                              <p:spTgt spid="214"/>
                                            </p:tgtEl>
                                            <p:attrNameLst>
                                              <p:attrName>style.visibility</p:attrName>
                                            </p:attrNameLst>
                                          </p:cBhvr>
                                          <p:to>
                                            <p:strVal val="visible"/>
                                          </p:to>
                                        </p:set>
                                        <p:animEffect transition="in" filter="barn(outHorizontal)">
                                          <p:cBhvr>
                                            <p:cTn id="32" dur="500"/>
                                            <p:tgtEl>
                                              <p:spTgt spid="21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1400"/>
                                            <p:tgtEl>
                                              <p:spTgt spid="4"/>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800"/>
                                            <p:tgtEl>
                                              <p:spTgt spid="6"/>
                                            </p:tgtEl>
                                          </p:cBhvr>
                                        </p:animEffect>
                                      </p:childTnLst>
                                    </p:cTn>
                                  </p:par>
                                  <p:par>
                                    <p:cTn id="39" presetID="31" presetClass="entr" presetSubtype="0" fill="hold" grpId="0" nodeType="withEffect">
                                      <p:stCondLst>
                                        <p:cond delay="60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par>
                                    <p:cTn id="45" presetID="45" presetClass="entr" presetSubtype="0" fill="hold" grpId="1" nodeType="withEffect">
                                      <p:stCondLst>
                                        <p:cond delay="6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800"/>
                                            <p:tgtEl>
                                              <p:spTgt spid="7"/>
                                            </p:tgtEl>
                                          </p:cBhvr>
                                        </p:animEffect>
                                        <p:anim calcmode="lin" valueType="num">
                                          <p:cBhvr>
                                            <p:cTn id="48" dur="800" fill="hold"/>
                                            <p:tgtEl>
                                              <p:spTgt spid="7"/>
                                            </p:tgtEl>
                                            <p:attrNameLst>
                                              <p:attrName>ppt_w</p:attrName>
                                            </p:attrNameLst>
                                          </p:cBhvr>
                                          <p:tavLst>
                                            <p:tav tm="0" fmla="#ppt_w*sin(2.5*pi*$)">
                                              <p:val>
                                                <p:fltVal val="0"/>
                                              </p:val>
                                            </p:tav>
                                            <p:tav tm="100000">
                                              <p:val>
                                                <p:fltVal val="1"/>
                                              </p:val>
                                            </p:tav>
                                          </p:tavLst>
                                        </p:anim>
                                        <p:anim calcmode="lin" valueType="num">
                                          <p:cBhvr>
                                            <p:cTn id="49" dur="800" fill="hold"/>
                                            <p:tgtEl>
                                              <p:spTgt spid="7"/>
                                            </p:tgtEl>
                                            <p:attrNameLst>
                                              <p:attrName>ppt_h</p:attrName>
                                            </p:attrNameLst>
                                          </p:cBhvr>
                                          <p:tavLst>
                                            <p:tav tm="0">
                                              <p:val>
                                                <p:strVal val="#ppt_h"/>
                                              </p:val>
                                            </p:tav>
                                            <p:tav tm="100000">
                                              <p:val>
                                                <p:strVal val="#ppt_h"/>
                                              </p:val>
                                            </p:tav>
                                          </p:tavLst>
                                        </p:anim>
                                      </p:childTnLst>
                                    </p:cTn>
                                  </p:par>
                                  <p:par>
                                    <p:cTn id="50" presetID="41" presetClass="entr" presetSubtype="0" fill="hold" grpId="0" nodeType="withEffect">
                                      <p:stCondLst>
                                        <p:cond delay="800"/>
                                      </p:stCondLst>
                                      <p:iterate type="lt">
                                        <p:tmPct val="10000"/>
                                      </p:iterate>
                                      <p:childTnLst>
                                        <p:set>
                                          <p:cBhvr>
                                            <p:cTn id="51" dur="1" fill="hold">
                                              <p:stCondLst>
                                                <p:cond delay="0"/>
                                              </p:stCondLst>
                                            </p:cTn>
                                            <p:tgtEl>
                                              <p:spTgt spid="10"/>
                                            </p:tgtEl>
                                            <p:attrNameLst>
                                              <p:attrName>style.visibility</p:attrName>
                                            </p:attrNameLst>
                                          </p:cBhvr>
                                          <p:to>
                                            <p:strVal val="visible"/>
                                          </p:to>
                                        </p:set>
                                        <p:anim calcmode="lin" valueType="num">
                                          <p:cBhvr>
                                            <p:cTn id="52" dur="8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3" dur="800" fill="hold"/>
                                            <p:tgtEl>
                                              <p:spTgt spid="10"/>
                                            </p:tgtEl>
                                            <p:attrNameLst>
                                              <p:attrName>ppt_y</p:attrName>
                                            </p:attrNameLst>
                                          </p:cBhvr>
                                          <p:tavLst>
                                            <p:tav tm="0">
                                              <p:val>
                                                <p:strVal val="#ppt_y"/>
                                              </p:val>
                                            </p:tav>
                                            <p:tav tm="100000">
                                              <p:val>
                                                <p:strVal val="#ppt_y"/>
                                              </p:val>
                                            </p:tav>
                                          </p:tavLst>
                                        </p:anim>
                                        <p:anim calcmode="lin" valueType="num">
                                          <p:cBhvr>
                                            <p:cTn id="54" dur="8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5" dur="8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800" tmFilter="0,0; .5, 1; 1, 1"/>
                                            <p:tgtEl>
                                              <p:spTgt spid="10"/>
                                            </p:tgtEl>
                                          </p:cBhvr>
                                        </p:animEffect>
                                      </p:childTnLst>
                                    </p:cTn>
                                  </p:par>
                                  <p:par>
                                    <p:cTn id="57" presetID="21" presetClass="entr" presetSubtype="1" fill="hold" grpId="0" nodeType="withEffect">
                                      <p:stCondLst>
                                        <p:cond delay="2000"/>
                                      </p:stCondLst>
                                      <p:iterate type="lt">
                                        <p:tmPct val="1697"/>
                                      </p:iterate>
                                      <p:childTnLst>
                                        <p:set>
                                          <p:cBhvr>
                                            <p:cTn id="58" dur="1" fill="hold">
                                              <p:stCondLst>
                                                <p:cond delay="0"/>
                                              </p:stCondLst>
                                            </p:cTn>
                                            <p:tgtEl>
                                              <p:spTgt spid="55"/>
                                            </p:tgtEl>
                                            <p:attrNameLst>
                                              <p:attrName>style.visibility</p:attrName>
                                            </p:attrNameLst>
                                          </p:cBhvr>
                                          <p:to>
                                            <p:strVal val="visible"/>
                                          </p:to>
                                        </p:set>
                                        <p:animEffect transition="in" filter="wheel(1)">
                                          <p:cBhvr>
                                            <p:cTn id="59" dur="13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7" grpId="1" animBg="1"/>
          <p:bldP spid="10" grpId="0"/>
          <p:bldP spid="112" grpId="0" animBg="1"/>
          <p:bldP spid="113" grpId="0" animBg="1"/>
          <p:bldP spid="114" grpId="0" animBg="1"/>
          <p:bldP spid="115" grpId="0" animBg="1"/>
          <p:bldP spid="116" grpId="0" animBg="1"/>
          <p:bldP spid="117" grpId="0" animBg="1"/>
          <p:bldP spid="5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0-#ppt_w/2"/>
                                              </p:val>
                                            </p:tav>
                                            <p:tav tm="100000">
                                              <p:val>
                                                <p:strVal val="#ppt_x"/>
                                              </p:val>
                                            </p:tav>
                                          </p:tavLst>
                                        </p:anim>
                                        <p:anim calcmode="lin" valueType="num">
                                          <p:cBhvr additive="base">
                                            <p:cTn id="8" dur="500" fill="hold"/>
                                            <p:tgtEl>
                                              <p:spTgt spid="1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113"/>
                                            </p:tgtEl>
                                            <p:attrNameLst>
                                              <p:attrName>style.visibility</p:attrName>
                                            </p:attrNameLst>
                                          </p:cBhvr>
                                          <p:to>
                                            <p:strVal val="visible"/>
                                          </p:to>
                                        </p:set>
                                        <p:anim calcmode="lin" valueType="num">
                                          <p:cBhvr additive="base">
                                            <p:cTn id="11" dur="500" fill="hold"/>
                                            <p:tgtEl>
                                              <p:spTgt spid="113"/>
                                            </p:tgtEl>
                                            <p:attrNameLst>
                                              <p:attrName>ppt_x</p:attrName>
                                            </p:attrNameLst>
                                          </p:cBhvr>
                                          <p:tavLst>
                                            <p:tav tm="0">
                                              <p:val>
                                                <p:strVal val="0-#ppt_w/2"/>
                                              </p:val>
                                            </p:tav>
                                            <p:tav tm="100000">
                                              <p:val>
                                                <p:strVal val="#ppt_x"/>
                                              </p:val>
                                            </p:tav>
                                          </p:tavLst>
                                        </p:anim>
                                        <p:anim calcmode="lin" valueType="num">
                                          <p:cBhvr additive="base">
                                            <p:cTn id="12" dur="500" fill="hold"/>
                                            <p:tgtEl>
                                              <p:spTgt spid="1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114"/>
                                            </p:tgtEl>
                                            <p:attrNameLst>
                                              <p:attrName>style.visibility</p:attrName>
                                            </p:attrNameLst>
                                          </p:cBhvr>
                                          <p:to>
                                            <p:strVal val="visible"/>
                                          </p:to>
                                        </p:set>
                                        <p:anim calcmode="lin" valueType="num">
                                          <p:cBhvr additive="base">
                                            <p:cTn id="15" dur="500" fill="hold"/>
                                            <p:tgtEl>
                                              <p:spTgt spid="114"/>
                                            </p:tgtEl>
                                            <p:attrNameLst>
                                              <p:attrName>ppt_x</p:attrName>
                                            </p:attrNameLst>
                                          </p:cBhvr>
                                          <p:tavLst>
                                            <p:tav tm="0">
                                              <p:val>
                                                <p:strVal val="0-#ppt_w/2"/>
                                              </p:val>
                                            </p:tav>
                                            <p:tav tm="100000">
                                              <p:val>
                                                <p:strVal val="#ppt_x"/>
                                              </p:val>
                                            </p:tav>
                                          </p:tavLst>
                                        </p:anim>
                                        <p:anim calcmode="lin" valueType="num">
                                          <p:cBhvr additive="base">
                                            <p:cTn id="16" dur="500" fill="hold"/>
                                            <p:tgtEl>
                                              <p:spTgt spid="1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40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fill="hold"/>
                                            <p:tgtEl>
                                              <p:spTgt spid="116"/>
                                            </p:tgtEl>
                                            <p:attrNameLst>
                                              <p:attrName>ppt_x</p:attrName>
                                            </p:attrNameLst>
                                          </p:cBhvr>
                                          <p:tavLst>
                                            <p:tav tm="0">
                                              <p:val>
                                                <p:strVal val="1+#ppt_w/2"/>
                                              </p:val>
                                            </p:tav>
                                            <p:tav tm="100000">
                                              <p:val>
                                                <p:strVal val="#ppt_x"/>
                                              </p:val>
                                            </p:tav>
                                          </p:tavLst>
                                        </p:anim>
                                        <p:anim calcmode="lin" valueType="num">
                                          <p:cBhvr additive="base">
                                            <p:cTn id="20" dur="50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30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500" fill="hold"/>
                                            <p:tgtEl>
                                              <p:spTgt spid="117"/>
                                            </p:tgtEl>
                                            <p:attrNameLst>
                                              <p:attrName>ppt_x</p:attrName>
                                            </p:attrNameLst>
                                          </p:cBhvr>
                                          <p:tavLst>
                                            <p:tav tm="0">
                                              <p:val>
                                                <p:strVal val="1+#ppt_w/2"/>
                                              </p:val>
                                            </p:tav>
                                            <p:tav tm="100000">
                                              <p:val>
                                                <p:strVal val="#ppt_x"/>
                                              </p:val>
                                            </p:tav>
                                          </p:tavLst>
                                        </p:anim>
                                        <p:anim calcmode="lin" valueType="num">
                                          <p:cBhvr additive="base">
                                            <p:cTn id="24" dur="500" fill="hold"/>
                                            <p:tgtEl>
                                              <p:spTgt spid="11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500"/>
                                      </p:stCondLst>
                                      <p:childTnLst>
                                        <p:set>
                                          <p:cBhvr>
                                            <p:cTn id="26" dur="1" fill="hold">
                                              <p:stCondLst>
                                                <p:cond delay="0"/>
                                              </p:stCondLst>
                                            </p:cTn>
                                            <p:tgtEl>
                                              <p:spTgt spid="115"/>
                                            </p:tgtEl>
                                            <p:attrNameLst>
                                              <p:attrName>style.visibility</p:attrName>
                                            </p:attrNameLst>
                                          </p:cBhvr>
                                          <p:to>
                                            <p:strVal val="visible"/>
                                          </p:to>
                                        </p:set>
                                        <p:anim calcmode="lin" valueType="num">
                                          <p:cBhvr additive="base">
                                            <p:cTn id="27" dur="500" fill="hold"/>
                                            <p:tgtEl>
                                              <p:spTgt spid="115"/>
                                            </p:tgtEl>
                                            <p:attrNameLst>
                                              <p:attrName>ppt_x</p:attrName>
                                            </p:attrNameLst>
                                          </p:cBhvr>
                                          <p:tavLst>
                                            <p:tav tm="0">
                                              <p:val>
                                                <p:strVal val="1+#ppt_w/2"/>
                                              </p:val>
                                            </p:tav>
                                            <p:tav tm="100000">
                                              <p:val>
                                                <p:strVal val="#ppt_x"/>
                                              </p:val>
                                            </p:tav>
                                          </p:tavLst>
                                        </p:anim>
                                        <p:anim calcmode="lin" valueType="num">
                                          <p:cBhvr additive="base">
                                            <p:cTn id="28" dur="500" fill="hold"/>
                                            <p:tgtEl>
                                              <p:spTgt spid="115"/>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42" fill="hold" nodeType="afterEffect">
                                      <p:stCondLst>
                                        <p:cond delay="0"/>
                                      </p:stCondLst>
                                      <p:childTnLst>
                                        <p:set>
                                          <p:cBhvr>
                                            <p:cTn id="31" dur="1" fill="hold">
                                              <p:stCondLst>
                                                <p:cond delay="0"/>
                                              </p:stCondLst>
                                            </p:cTn>
                                            <p:tgtEl>
                                              <p:spTgt spid="214"/>
                                            </p:tgtEl>
                                            <p:attrNameLst>
                                              <p:attrName>style.visibility</p:attrName>
                                            </p:attrNameLst>
                                          </p:cBhvr>
                                          <p:to>
                                            <p:strVal val="visible"/>
                                          </p:to>
                                        </p:set>
                                        <p:animEffect transition="in" filter="barn(outHorizontal)">
                                          <p:cBhvr>
                                            <p:cTn id="32" dur="500"/>
                                            <p:tgtEl>
                                              <p:spTgt spid="21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1400"/>
                                            <p:tgtEl>
                                              <p:spTgt spid="4"/>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800"/>
                                            <p:tgtEl>
                                              <p:spTgt spid="6"/>
                                            </p:tgtEl>
                                          </p:cBhvr>
                                        </p:animEffect>
                                      </p:childTnLst>
                                    </p:cTn>
                                  </p:par>
                                  <p:par>
                                    <p:cTn id="39" presetID="31" presetClass="entr" presetSubtype="0" fill="hold" grpId="0" nodeType="withEffect">
                                      <p:stCondLst>
                                        <p:cond delay="60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par>
                                    <p:cTn id="45" presetID="45" presetClass="entr" presetSubtype="0" fill="hold" grpId="1" nodeType="withEffect">
                                      <p:stCondLst>
                                        <p:cond delay="6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800"/>
                                            <p:tgtEl>
                                              <p:spTgt spid="7"/>
                                            </p:tgtEl>
                                          </p:cBhvr>
                                        </p:animEffect>
                                        <p:anim calcmode="lin" valueType="num">
                                          <p:cBhvr>
                                            <p:cTn id="48" dur="800" fill="hold"/>
                                            <p:tgtEl>
                                              <p:spTgt spid="7"/>
                                            </p:tgtEl>
                                            <p:attrNameLst>
                                              <p:attrName>ppt_w</p:attrName>
                                            </p:attrNameLst>
                                          </p:cBhvr>
                                          <p:tavLst>
                                            <p:tav tm="0" fmla="#ppt_w*sin(2.5*pi*$)">
                                              <p:val>
                                                <p:fltVal val="0"/>
                                              </p:val>
                                            </p:tav>
                                            <p:tav tm="100000">
                                              <p:val>
                                                <p:fltVal val="1"/>
                                              </p:val>
                                            </p:tav>
                                          </p:tavLst>
                                        </p:anim>
                                        <p:anim calcmode="lin" valueType="num">
                                          <p:cBhvr>
                                            <p:cTn id="49" dur="800" fill="hold"/>
                                            <p:tgtEl>
                                              <p:spTgt spid="7"/>
                                            </p:tgtEl>
                                            <p:attrNameLst>
                                              <p:attrName>ppt_h</p:attrName>
                                            </p:attrNameLst>
                                          </p:cBhvr>
                                          <p:tavLst>
                                            <p:tav tm="0">
                                              <p:val>
                                                <p:strVal val="#ppt_h"/>
                                              </p:val>
                                            </p:tav>
                                            <p:tav tm="100000">
                                              <p:val>
                                                <p:strVal val="#ppt_h"/>
                                              </p:val>
                                            </p:tav>
                                          </p:tavLst>
                                        </p:anim>
                                      </p:childTnLst>
                                    </p:cTn>
                                  </p:par>
                                  <p:par>
                                    <p:cTn id="50" presetID="41" presetClass="entr" presetSubtype="0" fill="hold" grpId="0" nodeType="withEffect">
                                      <p:stCondLst>
                                        <p:cond delay="800"/>
                                      </p:stCondLst>
                                      <p:iterate type="lt">
                                        <p:tmPct val="10000"/>
                                      </p:iterate>
                                      <p:childTnLst>
                                        <p:set>
                                          <p:cBhvr>
                                            <p:cTn id="51" dur="1" fill="hold">
                                              <p:stCondLst>
                                                <p:cond delay="0"/>
                                              </p:stCondLst>
                                            </p:cTn>
                                            <p:tgtEl>
                                              <p:spTgt spid="10"/>
                                            </p:tgtEl>
                                            <p:attrNameLst>
                                              <p:attrName>style.visibility</p:attrName>
                                            </p:attrNameLst>
                                          </p:cBhvr>
                                          <p:to>
                                            <p:strVal val="visible"/>
                                          </p:to>
                                        </p:set>
                                        <p:anim calcmode="lin" valueType="num">
                                          <p:cBhvr>
                                            <p:cTn id="52" dur="8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3" dur="800" fill="hold"/>
                                            <p:tgtEl>
                                              <p:spTgt spid="10"/>
                                            </p:tgtEl>
                                            <p:attrNameLst>
                                              <p:attrName>ppt_y</p:attrName>
                                            </p:attrNameLst>
                                          </p:cBhvr>
                                          <p:tavLst>
                                            <p:tav tm="0">
                                              <p:val>
                                                <p:strVal val="#ppt_y"/>
                                              </p:val>
                                            </p:tav>
                                            <p:tav tm="100000">
                                              <p:val>
                                                <p:strVal val="#ppt_y"/>
                                              </p:val>
                                            </p:tav>
                                          </p:tavLst>
                                        </p:anim>
                                        <p:anim calcmode="lin" valueType="num">
                                          <p:cBhvr>
                                            <p:cTn id="54" dur="8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5" dur="8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800" tmFilter="0,0; .5, 1; 1, 1"/>
                                            <p:tgtEl>
                                              <p:spTgt spid="10"/>
                                            </p:tgtEl>
                                          </p:cBhvr>
                                        </p:animEffect>
                                      </p:childTnLst>
                                    </p:cTn>
                                  </p:par>
                                  <p:par>
                                    <p:cTn id="57" presetID="21" presetClass="entr" presetSubtype="1" fill="hold" grpId="0" nodeType="withEffect">
                                      <p:stCondLst>
                                        <p:cond delay="2000"/>
                                      </p:stCondLst>
                                      <p:iterate type="lt">
                                        <p:tmPct val="1697"/>
                                      </p:iterate>
                                      <p:childTnLst>
                                        <p:set>
                                          <p:cBhvr>
                                            <p:cTn id="58" dur="1" fill="hold">
                                              <p:stCondLst>
                                                <p:cond delay="0"/>
                                              </p:stCondLst>
                                            </p:cTn>
                                            <p:tgtEl>
                                              <p:spTgt spid="55"/>
                                            </p:tgtEl>
                                            <p:attrNameLst>
                                              <p:attrName>style.visibility</p:attrName>
                                            </p:attrNameLst>
                                          </p:cBhvr>
                                          <p:to>
                                            <p:strVal val="visible"/>
                                          </p:to>
                                        </p:set>
                                        <p:animEffect transition="in" filter="wheel(1)">
                                          <p:cBhvr>
                                            <p:cTn id="59" dur="13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7" grpId="1" animBg="1"/>
          <p:bldP spid="10" grpId="0"/>
          <p:bldP spid="112" grpId="0" animBg="1"/>
          <p:bldP spid="113" grpId="0" animBg="1"/>
          <p:bldP spid="114" grpId="0" animBg="1"/>
          <p:bldP spid="115" grpId="0" animBg="1"/>
          <p:bldP spid="116" grpId="0" animBg="1"/>
          <p:bldP spid="117" grpId="0" animBg="1"/>
          <p:bldP spid="5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箭头连接符 16"/>
          <p:cNvCxnSpPr/>
          <p:nvPr/>
        </p:nvCxnSpPr>
        <p:spPr>
          <a:xfrm>
            <a:off x="815729" y="3481573"/>
            <a:ext cx="10824887" cy="0"/>
          </a:xfrm>
          <a:prstGeom prst="straightConnector1">
            <a:avLst/>
          </a:prstGeom>
          <a:ln>
            <a:solidFill>
              <a:srgbClr val="17775D"/>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10019419" y="3192970"/>
            <a:ext cx="577206" cy="577206"/>
          </a:xfrm>
          <a:prstGeom prst="ellipse">
            <a:avLst/>
          </a:prstGeom>
          <a:solidFill>
            <a:srgbClr val="121324"/>
          </a:solidFill>
          <a:ln w="6350">
            <a:solidFill>
              <a:srgbClr val="2AF560">
                <a:alpha val="52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6" name="椭圆 65"/>
          <p:cNvSpPr/>
          <p:nvPr/>
        </p:nvSpPr>
        <p:spPr>
          <a:xfrm>
            <a:off x="10091427" y="3264978"/>
            <a:ext cx="433190" cy="433190"/>
          </a:xfrm>
          <a:prstGeom prst="ellipse">
            <a:avLst/>
          </a:prstGeom>
          <a:solidFill>
            <a:srgbClr val="121324"/>
          </a:solid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7" name="椭圆 66"/>
          <p:cNvSpPr/>
          <p:nvPr/>
        </p:nvSpPr>
        <p:spPr>
          <a:xfrm flipV="1">
            <a:off x="10211519" y="3385070"/>
            <a:ext cx="193006" cy="193006"/>
          </a:xfrm>
          <a:prstGeom prst="ellipse">
            <a:avLst/>
          </a:prstGeom>
          <a:solidFill>
            <a:srgbClr val="2AF560"/>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1" name="椭圆 60"/>
          <p:cNvSpPr/>
          <p:nvPr/>
        </p:nvSpPr>
        <p:spPr>
          <a:xfrm>
            <a:off x="7215092" y="3192970"/>
            <a:ext cx="577206" cy="577206"/>
          </a:xfrm>
          <a:prstGeom prst="ellipse">
            <a:avLst/>
          </a:prstGeom>
          <a:solidFill>
            <a:srgbClr val="121324"/>
          </a:solidFill>
          <a:ln w="6350">
            <a:solidFill>
              <a:srgbClr val="2AF560">
                <a:alpha val="52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2" name="椭圆 61"/>
          <p:cNvSpPr/>
          <p:nvPr/>
        </p:nvSpPr>
        <p:spPr>
          <a:xfrm>
            <a:off x="7287100" y="3264978"/>
            <a:ext cx="433190" cy="433190"/>
          </a:xfrm>
          <a:prstGeom prst="ellipse">
            <a:avLst/>
          </a:prstGeom>
          <a:solidFill>
            <a:srgbClr val="121324"/>
          </a:solid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3" name="椭圆 62"/>
          <p:cNvSpPr/>
          <p:nvPr/>
        </p:nvSpPr>
        <p:spPr>
          <a:xfrm flipV="1">
            <a:off x="7407192" y="3385070"/>
            <a:ext cx="193006" cy="193006"/>
          </a:xfrm>
          <a:prstGeom prst="ellipse">
            <a:avLst/>
          </a:prstGeom>
          <a:solidFill>
            <a:srgbClr val="2AF560"/>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6" name="椭圆 55"/>
          <p:cNvSpPr/>
          <p:nvPr/>
        </p:nvSpPr>
        <p:spPr>
          <a:xfrm>
            <a:off x="4411907" y="3192970"/>
            <a:ext cx="577206" cy="577206"/>
          </a:xfrm>
          <a:prstGeom prst="ellipse">
            <a:avLst/>
          </a:prstGeom>
          <a:solidFill>
            <a:srgbClr val="121324"/>
          </a:solidFill>
          <a:ln w="6350">
            <a:solidFill>
              <a:srgbClr val="2AF560">
                <a:alpha val="52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7" name="椭圆 56"/>
          <p:cNvSpPr/>
          <p:nvPr/>
        </p:nvSpPr>
        <p:spPr>
          <a:xfrm>
            <a:off x="4483915" y="3264978"/>
            <a:ext cx="433190" cy="433190"/>
          </a:xfrm>
          <a:prstGeom prst="ellipse">
            <a:avLst/>
          </a:prstGeom>
          <a:solidFill>
            <a:srgbClr val="121324"/>
          </a:solid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8" name="椭圆 57"/>
          <p:cNvSpPr/>
          <p:nvPr/>
        </p:nvSpPr>
        <p:spPr>
          <a:xfrm flipV="1">
            <a:off x="4604007" y="3385070"/>
            <a:ext cx="193006" cy="193006"/>
          </a:xfrm>
          <a:prstGeom prst="ellipse">
            <a:avLst/>
          </a:prstGeom>
          <a:solidFill>
            <a:srgbClr val="2AF560"/>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5" name="椭圆 54"/>
          <p:cNvSpPr/>
          <p:nvPr/>
        </p:nvSpPr>
        <p:spPr>
          <a:xfrm>
            <a:off x="1606438" y="3192970"/>
            <a:ext cx="577206" cy="577206"/>
          </a:xfrm>
          <a:prstGeom prst="ellipse">
            <a:avLst/>
          </a:prstGeom>
          <a:solidFill>
            <a:srgbClr val="121324"/>
          </a:solidFill>
          <a:ln w="6350">
            <a:solidFill>
              <a:srgbClr val="2AF560">
                <a:alpha val="52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grpSp>
        <p:nvGrpSpPr>
          <p:cNvPr id="24" name="组合 23"/>
          <p:cNvGrpSpPr/>
          <p:nvPr/>
        </p:nvGrpSpPr>
        <p:grpSpPr>
          <a:xfrm>
            <a:off x="216694" y="135435"/>
            <a:ext cx="704660" cy="794504"/>
            <a:chOff x="5783365" y="4589193"/>
            <a:chExt cx="627608" cy="707629"/>
          </a:xfrm>
        </p:grpSpPr>
        <p:grpSp>
          <p:nvGrpSpPr>
            <p:cNvPr id="26" name="组合 25"/>
            <p:cNvGrpSpPr/>
            <p:nvPr/>
          </p:nvGrpSpPr>
          <p:grpSpPr>
            <a:xfrm>
              <a:off x="5895980" y="4589193"/>
              <a:ext cx="400049" cy="707629"/>
              <a:chOff x="5895980" y="4848273"/>
              <a:chExt cx="400049" cy="707629"/>
            </a:xfrm>
          </p:grpSpPr>
          <p:cxnSp>
            <p:nvCxnSpPr>
              <p:cNvPr id="33" name="直接连接符 32"/>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sp>
          <p:nvSpPr>
            <p:cNvPr id="28" name="椭圆 27"/>
            <p:cNvSpPr/>
            <p:nvPr/>
          </p:nvSpPr>
          <p:spPr>
            <a:xfrm>
              <a:off x="5783365" y="48884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a:off x="6352519" y="48871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a:off x="5850260" y="4728549"/>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椭圆 31"/>
            <p:cNvSpPr/>
            <p:nvPr/>
          </p:nvSpPr>
          <p:spPr>
            <a:xfrm>
              <a:off x="6298984" y="5049947"/>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 name="组合 1"/>
          <p:cNvGrpSpPr/>
          <p:nvPr/>
        </p:nvGrpSpPr>
        <p:grpSpPr>
          <a:xfrm>
            <a:off x="815729" y="209276"/>
            <a:ext cx="3172989" cy="756361"/>
            <a:chOff x="815729" y="209276"/>
            <a:chExt cx="3172989" cy="756361"/>
          </a:xfrm>
        </p:grpSpPr>
        <p:sp>
          <p:nvSpPr>
            <p:cNvPr id="41" name="文本框 40"/>
            <p:cNvSpPr txBox="1"/>
            <p:nvPr/>
          </p:nvSpPr>
          <p:spPr>
            <a:xfrm>
              <a:off x="818907" y="209276"/>
              <a:ext cx="2085546" cy="461665"/>
            </a:xfrm>
            <a:prstGeom prst="rect">
              <a:avLst/>
            </a:prstGeom>
            <a:noFill/>
          </p:spPr>
          <p:txBody>
            <a:bodyPr wrap="square" rtlCol="0">
              <a:spAutoFit/>
            </a:bodyPr>
            <a:lstStyle/>
            <a:p>
              <a:r>
                <a:rPr lang="en-US" altLang="zh-CN" sz="2400" b="1" dirty="0">
                  <a:solidFill>
                    <a:srgbClr val="2AF560"/>
                  </a:solidFill>
                </a:rPr>
                <a:t>TITLE HERE</a:t>
              </a:r>
              <a:endParaRPr lang="zh-CN" altLang="en-US" sz="2400" b="1" dirty="0">
                <a:solidFill>
                  <a:srgbClr val="2AF560"/>
                </a:solidFill>
              </a:endParaRPr>
            </a:p>
          </p:txBody>
        </p:sp>
        <p:sp>
          <p:nvSpPr>
            <p:cNvPr id="42" name="文本框 41"/>
            <p:cNvSpPr txBox="1"/>
            <p:nvPr/>
          </p:nvSpPr>
          <p:spPr>
            <a:xfrm>
              <a:off x="815729" y="596305"/>
              <a:ext cx="3172989" cy="369332"/>
            </a:xfrm>
            <a:prstGeom prst="rect">
              <a:avLst/>
            </a:prstGeom>
            <a:noFill/>
          </p:spPr>
          <p:txBody>
            <a:bodyPr wrap="square" rtlCol="0">
              <a:spAutoFit/>
            </a:bodyPr>
            <a:lstStyle/>
            <a:p>
              <a:r>
                <a:rPr lang="en-US" altLang="zh-CN" b="1" dirty="0">
                  <a:solidFill>
                    <a:srgbClr val="146851"/>
                  </a:solidFill>
                </a:rPr>
                <a:t>Click Here To Add Your Text</a:t>
              </a:r>
              <a:endParaRPr lang="zh-CN" altLang="en-US" b="1" dirty="0">
                <a:solidFill>
                  <a:srgbClr val="146851"/>
                </a:solidFill>
              </a:endParaRPr>
            </a:p>
          </p:txBody>
        </p:sp>
      </p:grpSp>
      <p:sp>
        <p:nvSpPr>
          <p:cNvPr id="191" name="椭圆 190"/>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10760387" y="5658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312304" y="1685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99539" y="119870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7270853" y="5067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93543" y="35688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1678446" y="3264978"/>
            <a:ext cx="433190" cy="433190"/>
          </a:xfrm>
          <a:prstGeom prst="ellipse">
            <a:avLst/>
          </a:prstGeom>
          <a:solidFill>
            <a:srgbClr val="121324"/>
          </a:solid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3" name="椭圆 22"/>
          <p:cNvSpPr/>
          <p:nvPr/>
        </p:nvSpPr>
        <p:spPr>
          <a:xfrm flipV="1">
            <a:off x="1798538" y="3385070"/>
            <a:ext cx="193006" cy="193006"/>
          </a:xfrm>
          <a:prstGeom prst="ellipse">
            <a:avLst/>
          </a:prstGeom>
          <a:solidFill>
            <a:srgbClr val="2AF560"/>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4" name="文本框 73"/>
          <p:cNvSpPr txBox="1"/>
          <p:nvPr/>
        </p:nvSpPr>
        <p:spPr>
          <a:xfrm>
            <a:off x="815728" y="5297001"/>
            <a:ext cx="10680871" cy="738664"/>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 When you are old and grey and full of sleep, And nodding by the fire, take down this book, And slowly read, and dream of down this book, And slowly read, and dream of And slowly read, and dream of When you are old and </a:t>
            </a:r>
            <a:endParaRPr lang="zh-CN" altLang="en-US" sz="1400" dirty="0">
              <a:solidFill>
                <a:schemeClr val="bg1"/>
              </a:solidFill>
            </a:endParaRPr>
          </a:p>
        </p:txBody>
      </p:sp>
      <p:sp>
        <p:nvSpPr>
          <p:cNvPr id="75" name="文本框 74"/>
          <p:cNvSpPr txBox="1"/>
          <p:nvPr/>
        </p:nvSpPr>
        <p:spPr>
          <a:xfrm>
            <a:off x="815729" y="4990049"/>
            <a:ext cx="2273471" cy="400110"/>
          </a:xfrm>
          <a:prstGeom prst="rect">
            <a:avLst/>
          </a:prstGeom>
          <a:noFill/>
        </p:spPr>
        <p:txBody>
          <a:bodyPr wrap="square" rtlCol="0">
            <a:spAutoFit/>
          </a:bodyPr>
          <a:lstStyle/>
          <a:p>
            <a:r>
              <a:rPr lang="en-US" altLang="zh-CN" sz="2000" b="1" dirty="0">
                <a:solidFill>
                  <a:srgbClr val="2AF560"/>
                </a:solidFill>
              </a:rPr>
              <a:t>TITLE HERE</a:t>
            </a:r>
            <a:endParaRPr lang="zh-CN" altLang="en-US" sz="2000" b="1" dirty="0">
              <a:solidFill>
                <a:srgbClr val="2AF560"/>
              </a:solidFill>
            </a:endParaRPr>
          </a:p>
        </p:txBody>
      </p:sp>
      <p:sp>
        <p:nvSpPr>
          <p:cNvPr id="76" name="等腰三角形 75"/>
          <p:cNvSpPr/>
          <p:nvPr/>
        </p:nvSpPr>
        <p:spPr>
          <a:xfrm rot="5400000">
            <a:off x="2232365" y="5107866"/>
            <a:ext cx="194918" cy="144798"/>
          </a:xfrm>
          <a:prstGeom prst="triangle">
            <a:avLst/>
          </a:prstGeom>
          <a:solidFill>
            <a:srgbClr val="2AF560"/>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a:xfrm>
            <a:off x="1055688" y="2313000"/>
            <a:ext cx="1681979" cy="759878"/>
            <a:chOff x="1055688" y="2313000"/>
            <a:chExt cx="1681979" cy="759878"/>
          </a:xfrm>
        </p:grpSpPr>
        <p:sp>
          <p:nvSpPr>
            <p:cNvPr id="70" name="任意多边形 69"/>
            <p:cNvSpPr/>
            <p:nvPr/>
          </p:nvSpPr>
          <p:spPr>
            <a:xfrm>
              <a:off x="1222474" y="2313000"/>
              <a:ext cx="1345134" cy="759878"/>
            </a:xfrm>
            <a:custGeom>
              <a:avLst/>
              <a:gdLst>
                <a:gd name="connsiteX0" fmla="*/ 0 w 1486572"/>
                <a:gd name="connsiteY0" fmla="*/ 0 h 839779"/>
                <a:gd name="connsiteX1" fmla="*/ 1486572 w 1486572"/>
                <a:gd name="connsiteY1" fmla="*/ 0 h 839779"/>
                <a:gd name="connsiteX2" fmla="*/ 1486572 w 1486572"/>
                <a:gd name="connsiteY2" fmla="*/ 559145 h 839779"/>
                <a:gd name="connsiteX3" fmla="*/ 906054 w 1486572"/>
                <a:gd name="connsiteY3" fmla="*/ 559145 h 839779"/>
                <a:gd name="connsiteX4" fmla="*/ 743286 w 1486572"/>
                <a:gd name="connsiteY4" fmla="*/ 839779 h 839779"/>
                <a:gd name="connsiteX5" fmla="*/ 580518 w 1486572"/>
                <a:gd name="connsiteY5" fmla="*/ 559145 h 839779"/>
                <a:gd name="connsiteX6" fmla="*/ 0 w 1486572"/>
                <a:gd name="connsiteY6" fmla="*/ 559145 h 83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6572" h="839779">
                  <a:moveTo>
                    <a:pt x="0" y="0"/>
                  </a:moveTo>
                  <a:lnTo>
                    <a:pt x="1486572" y="0"/>
                  </a:lnTo>
                  <a:lnTo>
                    <a:pt x="1486572" y="559145"/>
                  </a:lnTo>
                  <a:lnTo>
                    <a:pt x="906054" y="559145"/>
                  </a:lnTo>
                  <a:lnTo>
                    <a:pt x="743286" y="839779"/>
                  </a:lnTo>
                  <a:lnTo>
                    <a:pt x="580518" y="559145"/>
                  </a:lnTo>
                  <a:lnTo>
                    <a:pt x="0" y="559145"/>
                  </a:lnTo>
                  <a:close/>
                </a:path>
              </a:pathLst>
            </a:custGeom>
            <a:noFill/>
            <a:ln>
              <a:solidFill>
                <a:srgbClr val="335B9B"/>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3" name="文本框 42"/>
            <p:cNvSpPr txBox="1"/>
            <p:nvPr/>
          </p:nvSpPr>
          <p:spPr>
            <a:xfrm>
              <a:off x="1055688" y="2356171"/>
              <a:ext cx="1681979" cy="461665"/>
            </a:xfrm>
            <a:prstGeom prst="rect">
              <a:avLst/>
            </a:prstGeom>
            <a:noFill/>
          </p:spPr>
          <p:txBody>
            <a:bodyPr wrap="square" rtlCol="0">
              <a:spAutoFit/>
            </a:bodyPr>
            <a:lstStyle/>
            <a:p>
              <a:pPr algn="ctr"/>
              <a:r>
                <a:rPr lang="en-US" altLang="zh-CN" sz="2400" dirty="0">
                  <a:solidFill>
                    <a:schemeClr val="bg1"/>
                  </a:solidFill>
                </a:rPr>
                <a:t>2013</a:t>
              </a:r>
              <a:endParaRPr lang="zh-CN" altLang="en-US" sz="2400" dirty="0">
                <a:solidFill>
                  <a:schemeClr val="bg1"/>
                </a:solidFill>
              </a:endParaRPr>
            </a:p>
          </p:txBody>
        </p:sp>
      </p:grpSp>
      <p:grpSp>
        <p:nvGrpSpPr>
          <p:cNvPr id="3" name="组合 2"/>
          <p:cNvGrpSpPr/>
          <p:nvPr/>
        </p:nvGrpSpPr>
        <p:grpSpPr>
          <a:xfrm>
            <a:off x="3859520" y="2313000"/>
            <a:ext cx="1681979" cy="759878"/>
            <a:chOff x="3859520" y="2313000"/>
            <a:chExt cx="1681979" cy="759878"/>
          </a:xfrm>
        </p:grpSpPr>
        <p:sp>
          <p:nvSpPr>
            <p:cNvPr id="71" name="任意多边形 70"/>
            <p:cNvSpPr/>
            <p:nvPr/>
          </p:nvSpPr>
          <p:spPr>
            <a:xfrm>
              <a:off x="4027943" y="2313000"/>
              <a:ext cx="1345134" cy="759878"/>
            </a:xfrm>
            <a:custGeom>
              <a:avLst/>
              <a:gdLst>
                <a:gd name="connsiteX0" fmla="*/ 0 w 1486572"/>
                <a:gd name="connsiteY0" fmla="*/ 0 h 839779"/>
                <a:gd name="connsiteX1" fmla="*/ 1486572 w 1486572"/>
                <a:gd name="connsiteY1" fmla="*/ 0 h 839779"/>
                <a:gd name="connsiteX2" fmla="*/ 1486572 w 1486572"/>
                <a:gd name="connsiteY2" fmla="*/ 559145 h 839779"/>
                <a:gd name="connsiteX3" fmla="*/ 906054 w 1486572"/>
                <a:gd name="connsiteY3" fmla="*/ 559145 h 839779"/>
                <a:gd name="connsiteX4" fmla="*/ 743286 w 1486572"/>
                <a:gd name="connsiteY4" fmla="*/ 839779 h 839779"/>
                <a:gd name="connsiteX5" fmla="*/ 580518 w 1486572"/>
                <a:gd name="connsiteY5" fmla="*/ 559145 h 839779"/>
                <a:gd name="connsiteX6" fmla="*/ 0 w 1486572"/>
                <a:gd name="connsiteY6" fmla="*/ 559145 h 83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6572" h="839779">
                  <a:moveTo>
                    <a:pt x="0" y="0"/>
                  </a:moveTo>
                  <a:lnTo>
                    <a:pt x="1486572" y="0"/>
                  </a:lnTo>
                  <a:lnTo>
                    <a:pt x="1486572" y="559145"/>
                  </a:lnTo>
                  <a:lnTo>
                    <a:pt x="906054" y="559145"/>
                  </a:lnTo>
                  <a:lnTo>
                    <a:pt x="743286" y="839779"/>
                  </a:lnTo>
                  <a:lnTo>
                    <a:pt x="580518" y="559145"/>
                  </a:lnTo>
                  <a:lnTo>
                    <a:pt x="0" y="559145"/>
                  </a:lnTo>
                  <a:close/>
                </a:path>
              </a:pathLst>
            </a:custGeom>
            <a:noFill/>
            <a:ln>
              <a:solidFill>
                <a:srgbClr val="335B9B"/>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8" name="文本框 77"/>
            <p:cNvSpPr txBox="1"/>
            <p:nvPr/>
          </p:nvSpPr>
          <p:spPr>
            <a:xfrm>
              <a:off x="3859520" y="2356171"/>
              <a:ext cx="1681979" cy="461665"/>
            </a:xfrm>
            <a:prstGeom prst="rect">
              <a:avLst/>
            </a:prstGeom>
            <a:noFill/>
          </p:spPr>
          <p:txBody>
            <a:bodyPr wrap="square" rtlCol="0">
              <a:spAutoFit/>
            </a:bodyPr>
            <a:lstStyle/>
            <a:p>
              <a:pPr algn="ctr"/>
              <a:r>
                <a:rPr lang="en-US" altLang="zh-CN" sz="2400" dirty="0">
                  <a:solidFill>
                    <a:schemeClr val="bg1"/>
                  </a:solidFill>
                </a:rPr>
                <a:t>2014</a:t>
              </a:r>
              <a:endParaRPr lang="zh-CN" altLang="en-US" sz="2400" dirty="0">
                <a:solidFill>
                  <a:schemeClr val="bg1"/>
                </a:solidFill>
              </a:endParaRPr>
            </a:p>
          </p:txBody>
        </p:sp>
      </p:grpSp>
      <p:grpSp>
        <p:nvGrpSpPr>
          <p:cNvPr id="5" name="组合 4"/>
          <p:cNvGrpSpPr/>
          <p:nvPr/>
        </p:nvGrpSpPr>
        <p:grpSpPr>
          <a:xfrm>
            <a:off x="6662705" y="2313000"/>
            <a:ext cx="1681979" cy="759878"/>
            <a:chOff x="6662705" y="2313000"/>
            <a:chExt cx="1681979" cy="759878"/>
          </a:xfrm>
        </p:grpSpPr>
        <p:sp>
          <p:nvSpPr>
            <p:cNvPr id="72" name="任意多边形 71"/>
            <p:cNvSpPr/>
            <p:nvPr/>
          </p:nvSpPr>
          <p:spPr>
            <a:xfrm>
              <a:off x="6837108" y="2313000"/>
              <a:ext cx="1345134" cy="759878"/>
            </a:xfrm>
            <a:custGeom>
              <a:avLst/>
              <a:gdLst>
                <a:gd name="connsiteX0" fmla="*/ 0 w 1486572"/>
                <a:gd name="connsiteY0" fmla="*/ 0 h 839779"/>
                <a:gd name="connsiteX1" fmla="*/ 1486572 w 1486572"/>
                <a:gd name="connsiteY1" fmla="*/ 0 h 839779"/>
                <a:gd name="connsiteX2" fmla="*/ 1486572 w 1486572"/>
                <a:gd name="connsiteY2" fmla="*/ 559145 h 839779"/>
                <a:gd name="connsiteX3" fmla="*/ 906054 w 1486572"/>
                <a:gd name="connsiteY3" fmla="*/ 559145 h 839779"/>
                <a:gd name="connsiteX4" fmla="*/ 743286 w 1486572"/>
                <a:gd name="connsiteY4" fmla="*/ 839779 h 839779"/>
                <a:gd name="connsiteX5" fmla="*/ 580518 w 1486572"/>
                <a:gd name="connsiteY5" fmla="*/ 559145 h 839779"/>
                <a:gd name="connsiteX6" fmla="*/ 0 w 1486572"/>
                <a:gd name="connsiteY6" fmla="*/ 559145 h 83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6572" h="839779">
                  <a:moveTo>
                    <a:pt x="0" y="0"/>
                  </a:moveTo>
                  <a:lnTo>
                    <a:pt x="1486572" y="0"/>
                  </a:lnTo>
                  <a:lnTo>
                    <a:pt x="1486572" y="559145"/>
                  </a:lnTo>
                  <a:lnTo>
                    <a:pt x="906054" y="559145"/>
                  </a:lnTo>
                  <a:lnTo>
                    <a:pt x="743286" y="839779"/>
                  </a:lnTo>
                  <a:lnTo>
                    <a:pt x="580518" y="559145"/>
                  </a:lnTo>
                  <a:lnTo>
                    <a:pt x="0" y="559145"/>
                  </a:lnTo>
                  <a:close/>
                </a:path>
              </a:pathLst>
            </a:custGeom>
            <a:noFill/>
            <a:ln>
              <a:solidFill>
                <a:srgbClr val="335B9B"/>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9" name="文本框 78"/>
            <p:cNvSpPr txBox="1"/>
            <p:nvPr/>
          </p:nvSpPr>
          <p:spPr>
            <a:xfrm>
              <a:off x="6662705" y="2356171"/>
              <a:ext cx="1681979" cy="461665"/>
            </a:xfrm>
            <a:prstGeom prst="rect">
              <a:avLst/>
            </a:prstGeom>
            <a:noFill/>
          </p:spPr>
          <p:txBody>
            <a:bodyPr wrap="square" rtlCol="0">
              <a:spAutoFit/>
            </a:bodyPr>
            <a:lstStyle/>
            <a:p>
              <a:pPr algn="ctr"/>
              <a:r>
                <a:rPr lang="en-US" altLang="zh-CN" sz="2400" dirty="0">
                  <a:solidFill>
                    <a:schemeClr val="bg1"/>
                  </a:solidFill>
                </a:rPr>
                <a:t>2015</a:t>
              </a:r>
              <a:endParaRPr lang="zh-CN" altLang="en-US" sz="2400" dirty="0">
                <a:solidFill>
                  <a:schemeClr val="bg1"/>
                </a:solidFill>
              </a:endParaRPr>
            </a:p>
          </p:txBody>
        </p:sp>
      </p:grpSp>
      <p:grpSp>
        <p:nvGrpSpPr>
          <p:cNvPr id="7" name="组合 6"/>
          <p:cNvGrpSpPr/>
          <p:nvPr/>
        </p:nvGrpSpPr>
        <p:grpSpPr>
          <a:xfrm>
            <a:off x="9465890" y="2313000"/>
            <a:ext cx="1681979" cy="759878"/>
            <a:chOff x="9465890" y="2313000"/>
            <a:chExt cx="1681979" cy="759878"/>
          </a:xfrm>
        </p:grpSpPr>
        <p:sp>
          <p:nvSpPr>
            <p:cNvPr id="73" name="任意多边形 72"/>
            <p:cNvSpPr/>
            <p:nvPr/>
          </p:nvSpPr>
          <p:spPr>
            <a:xfrm>
              <a:off x="9635455" y="2313000"/>
              <a:ext cx="1345134" cy="759878"/>
            </a:xfrm>
            <a:custGeom>
              <a:avLst/>
              <a:gdLst>
                <a:gd name="connsiteX0" fmla="*/ 0 w 1486572"/>
                <a:gd name="connsiteY0" fmla="*/ 0 h 839779"/>
                <a:gd name="connsiteX1" fmla="*/ 1486572 w 1486572"/>
                <a:gd name="connsiteY1" fmla="*/ 0 h 839779"/>
                <a:gd name="connsiteX2" fmla="*/ 1486572 w 1486572"/>
                <a:gd name="connsiteY2" fmla="*/ 559145 h 839779"/>
                <a:gd name="connsiteX3" fmla="*/ 906054 w 1486572"/>
                <a:gd name="connsiteY3" fmla="*/ 559145 h 839779"/>
                <a:gd name="connsiteX4" fmla="*/ 743286 w 1486572"/>
                <a:gd name="connsiteY4" fmla="*/ 839779 h 839779"/>
                <a:gd name="connsiteX5" fmla="*/ 580518 w 1486572"/>
                <a:gd name="connsiteY5" fmla="*/ 559145 h 839779"/>
                <a:gd name="connsiteX6" fmla="*/ 0 w 1486572"/>
                <a:gd name="connsiteY6" fmla="*/ 559145 h 83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6572" h="839779">
                  <a:moveTo>
                    <a:pt x="0" y="0"/>
                  </a:moveTo>
                  <a:lnTo>
                    <a:pt x="1486572" y="0"/>
                  </a:lnTo>
                  <a:lnTo>
                    <a:pt x="1486572" y="559145"/>
                  </a:lnTo>
                  <a:lnTo>
                    <a:pt x="906054" y="559145"/>
                  </a:lnTo>
                  <a:lnTo>
                    <a:pt x="743286" y="839779"/>
                  </a:lnTo>
                  <a:lnTo>
                    <a:pt x="580518" y="559145"/>
                  </a:lnTo>
                  <a:lnTo>
                    <a:pt x="0" y="559145"/>
                  </a:lnTo>
                  <a:close/>
                </a:path>
              </a:pathLst>
            </a:custGeom>
            <a:noFill/>
            <a:ln>
              <a:solidFill>
                <a:srgbClr val="335B9B"/>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80" name="文本框 79"/>
            <p:cNvSpPr txBox="1"/>
            <p:nvPr/>
          </p:nvSpPr>
          <p:spPr>
            <a:xfrm>
              <a:off x="9465890" y="2356171"/>
              <a:ext cx="1681979" cy="461665"/>
            </a:xfrm>
            <a:prstGeom prst="rect">
              <a:avLst/>
            </a:prstGeom>
            <a:noFill/>
          </p:spPr>
          <p:txBody>
            <a:bodyPr wrap="square" rtlCol="0">
              <a:spAutoFit/>
            </a:bodyPr>
            <a:lstStyle/>
            <a:p>
              <a:pPr algn="ctr"/>
              <a:r>
                <a:rPr lang="en-US" altLang="zh-CN" sz="2400" dirty="0">
                  <a:solidFill>
                    <a:schemeClr val="bg1"/>
                  </a:solidFill>
                </a:rPr>
                <a:t>2016</a:t>
              </a:r>
              <a:endParaRPr lang="zh-CN" altLang="en-US" sz="2400" dirty="0">
                <a:solidFill>
                  <a:schemeClr val="bg1"/>
                </a:solidFill>
              </a:endParaRPr>
            </a:p>
          </p:txBody>
        </p:sp>
      </p:grpSp>
      <p:sp>
        <p:nvSpPr>
          <p:cNvPr id="81" name="椭圆 80"/>
          <p:cNvSpPr/>
          <p:nvPr/>
        </p:nvSpPr>
        <p:spPr>
          <a:xfrm>
            <a:off x="2708440" y="389026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2" name="椭圆 81"/>
          <p:cNvSpPr/>
          <p:nvPr/>
        </p:nvSpPr>
        <p:spPr>
          <a:xfrm>
            <a:off x="2875226" y="3163743"/>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椭圆 82"/>
          <p:cNvSpPr/>
          <p:nvPr/>
        </p:nvSpPr>
        <p:spPr>
          <a:xfrm>
            <a:off x="11020518" y="87772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4" name="椭圆 83"/>
          <p:cNvSpPr/>
          <p:nvPr/>
        </p:nvSpPr>
        <p:spPr>
          <a:xfrm>
            <a:off x="9407436" y="476819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5" name="椭圆 84"/>
          <p:cNvSpPr/>
          <p:nvPr/>
        </p:nvSpPr>
        <p:spPr>
          <a:xfrm>
            <a:off x="8876631" y="3302304"/>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6" name="椭圆 85"/>
          <p:cNvSpPr/>
          <p:nvPr/>
        </p:nvSpPr>
        <p:spPr>
          <a:xfrm>
            <a:off x="6403353" y="326224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7" name="椭圆 86"/>
          <p:cNvSpPr/>
          <p:nvPr/>
        </p:nvSpPr>
        <p:spPr>
          <a:xfrm>
            <a:off x="4492768" y="3812957"/>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8" name="椭圆 87"/>
          <p:cNvSpPr/>
          <p:nvPr/>
        </p:nvSpPr>
        <p:spPr>
          <a:xfrm>
            <a:off x="3448777" y="374094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9" name="椭圆 88"/>
          <p:cNvSpPr/>
          <p:nvPr/>
        </p:nvSpPr>
        <p:spPr>
          <a:xfrm>
            <a:off x="9327972" y="379940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0" name="椭圆 89"/>
          <p:cNvSpPr/>
          <p:nvPr/>
        </p:nvSpPr>
        <p:spPr>
          <a:xfrm>
            <a:off x="11118642" y="3285595"/>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1" name="椭圆 90"/>
          <p:cNvSpPr/>
          <p:nvPr/>
        </p:nvSpPr>
        <p:spPr>
          <a:xfrm>
            <a:off x="8923039" y="5782741"/>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2" name="椭圆 91"/>
          <p:cNvSpPr/>
          <p:nvPr/>
        </p:nvSpPr>
        <p:spPr>
          <a:xfrm>
            <a:off x="1593402" y="643148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3" name="椭圆 92"/>
          <p:cNvSpPr/>
          <p:nvPr/>
        </p:nvSpPr>
        <p:spPr>
          <a:xfrm>
            <a:off x="11438145" y="6285606"/>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4" name="椭圆 93"/>
          <p:cNvSpPr/>
          <p:nvPr/>
        </p:nvSpPr>
        <p:spPr>
          <a:xfrm>
            <a:off x="11700796" y="5394724"/>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5" name="椭圆 94"/>
          <p:cNvSpPr/>
          <p:nvPr/>
        </p:nvSpPr>
        <p:spPr>
          <a:xfrm>
            <a:off x="611531" y="435741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6" name="椭圆 95"/>
          <p:cNvSpPr/>
          <p:nvPr/>
        </p:nvSpPr>
        <p:spPr>
          <a:xfrm>
            <a:off x="8000023" y="9583604"/>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9" name="椭圆 68"/>
          <p:cNvSpPr/>
          <p:nvPr/>
        </p:nvSpPr>
        <p:spPr>
          <a:xfrm>
            <a:off x="5159896" y="6547810"/>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7" name="椭圆 76"/>
          <p:cNvSpPr/>
          <p:nvPr/>
        </p:nvSpPr>
        <p:spPr>
          <a:xfrm>
            <a:off x="2649986" y="655250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7" name="椭圆 96"/>
          <p:cNvSpPr/>
          <p:nvPr/>
        </p:nvSpPr>
        <p:spPr>
          <a:xfrm>
            <a:off x="5075031" y="128514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8" name="椭圆 97"/>
          <p:cNvSpPr/>
          <p:nvPr/>
        </p:nvSpPr>
        <p:spPr>
          <a:xfrm>
            <a:off x="-1602955" y="403824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9" name="等腰三角形 98"/>
          <p:cNvSpPr/>
          <p:nvPr/>
        </p:nvSpPr>
        <p:spPr>
          <a:xfrm flipH="1" flipV="1">
            <a:off x="10933336" y="-20329"/>
            <a:ext cx="979672" cy="844544"/>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00" name="等腰三角形 99"/>
          <p:cNvSpPr/>
          <p:nvPr/>
        </p:nvSpPr>
        <p:spPr>
          <a:xfrm flipH="1" flipV="1">
            <a:off x="10056440" y="-19050"/>
            <a:ext cx="1436466" cy="12383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01" name="等腰三角形 100"/>
          <p:cNvSpPr/>
          <p:nvPr/>
        </p:nvSpPr>
        <p:spPr>
          <a:xfrm flipH="1" flipV="1">
            <a:off x="9637192" y="-20329"/>
            <a:ext cx="828704" cy="71440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2000">
                                      <p:stCondLst>
                                        <p:cond delay="200"/>
                                      </p:stCondLst>
                                      <p:childTnLst>
                                        <p:set>
                                          <p:cBhvr>
                                            <p:cTn id="6" dur="1" fill="hold">
                                              <p:stCondLst>
                                                <p:cond delay="0"/>
                                              </p:stCondLst>
                                            </p:cTn>
                                            <p:tgtEl>
                                              <p:spTgt spid="101"/>
                                            </p:tgtEl>
                                            <p:attrNameLst>
                                              <p:attrName>style.visibility</p:attrName>
                                            </p:attrNameLst>
                                          </p:cBhvr>
                                          <p:to>
                                            <p:strVal val="visible"/>
                                          </p:to>
                                        </p:set>
                                        <p:anim calcmode="lin" valueType="num" p14:bounceEnd="42000">
                                          <p:cBhvr additive="base">
                                            <p:cTn id="7" dur="500" fill="hold"/>
                                            <p:tgtEl>
                                              <p:spTgt spid="101"/>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10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500"/>
                                      </p:stCondLst>
                                      <p:childTnLst>
                                        <p:set>
                                          <p:cBhvr>
                                            <p:cTn id="10" dur="1" fill="hold">
                                              <p:stCondLst>
                                                <p:cond delay="0"/>
                                              </p:stCondLst>
                                            </p:cTn>
                                            <p:tgtEl>
                                              <p:spTgt spid="99"/>
                                            </p:tgtEl>
                                            <p:attrNameLst>
                                              <p:attrName>style.visibility</p:attrName>
                                            </p:attrNameLst>
                                          </p:cBhvr>
                                          <p:to>
                                            <p:strVal val="visible"/>
                                          </p:to>
                                        </p:set>
                                        <p:anim calcmode="lin" valueType="num" p14:bounceEnd="42000">
                                          <p:cBhvr additive="base">
                                            <p:cTn id="11" dur="500" fill="hold"/>
                                            <p:tgtEl>
                                              <p:spTgt spid="99"/>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9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14:bounceEnd="42000">
                                          <p:cBhvr additive="base">
                                            <p:cTn id="15" dur="500" fill="hold"/>
                                            <p:tgtEl>
                                              <p:spTgt spid="100"/>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100"/>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14:presetBounceEnd="80000">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14:bounceEnd="80000">
                                          <p:cBhvr additive="base">
                                            <p:cTn id="19" dur="500" fill="hold"/>
                                            <p:tgtEl>
                                              <p:spTgt spid="17"/>
                                            </p:tgtEl>
                                            <p:attrNameLst>
                                              <p:attrName>ppt_x</p:attrName>
                                            </p:attrNameLst>
                                          </p:cBhvr>
                                          <p:tavLst>
                                            <p:tav tm="0">
                                              <p:val>
                                                <p:strVal val="0-#ppt_w/2"/>
                                              </p:val>
                                            </p:tav>
                                            <p:tav tm="100000">
                                              <p:val>
                                                <p:strVal val="#ppt_x"/>
                                              </p:val>
                                            </p:tav>
                                          </p:tavLst>
                                        </p:anim>
                                        <p:anim calcmode="lin" valueType="num" p14:bounceEnd="80000">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23"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childTnLst>
                                    </p:cTn>
                                  </p:par>
                                  <p:par>
                                    <p:cTn id="30" presetID="6" presetClass="emph" presetSubtype="0" accel="12000" decel="4000" autoRev="1" fill="hold" grpId="1" nodeType="withEffect">
                                      <p:stCondLst>
                                        <p:cond delay="200"/>
                                      </p:stCondLst>
                                      <p:childTnLst>
                                        <p:animScale>
                                          <p:cBhvr>
                                            <p:cTn id="31" dur="250" fill="hold"/>
                                            <p:tgtEl>
                                              <p:spTgt spid="18"/>
                                            </p:tgtEl>
                                          </p:cBhvr>
                                          <p:by x="110000" y="110000"/>
                                        </p:animScale>
                                      </p:childTnLst>
                                    </p:cTn>
                                  </p:par>
                                  <p:par>
                                    <p:cTn id="32" presetID="23" presetClass="entr" presetSubtype="16" fill="hold" grpId="0" nodeType="withEffect">
                                      <p:stCondLst>
                                        <p:cond delay="200"/>
                                      </p:stCondLst>
                                      <p:childTnLst>
                                        <p:set>
                                          <p:cBhvr>
                                            <p:cTn id="33" dur="1" fill="hold">
                                              <p:stCondLst>
                                                <p:cond delay="0"/>
                                              </p:stCondLst>
                                            </p:cTn>
                                            <p:tgtEl>
                                              <p:spTgt spid="55"/>
                                            </p:tgtEl>
                                            <p:attrNameLst>
                                              <p:attrName>style.visibility</p:attrName>
                                            </p:attrNameLst>
                                          </p:cBhvr>
                                          <p:to>
                                            <p:strVal val="visible"/>
                                          </p:to>
                                        </p:set>
                                        <p:anim calcmode="lin" valueType="num">
                                          <p:cBhvr>
                                            <p:cTn id="34" dur="500" fill="hold"/>
                                            <p:tgtEl>
                                              <p:spTgt spid="55"/>
                                            </p:tgtEl>
                                            <p:attrNameLst>
                                              <p:attrName>ppt_w</p:attrName>
                                            </p:attrNameLst>
                                          </p:cBhvr>
                                          <p:tavLst>
                                            <p:tav tm="0">
                                              <p:val>
                                                <p:fltVal val="0"/>
                                              </p:val>
                                            </p:tav>
                                            <p:tav tm="100000">
                                              <p:val>
                                                <p:strVal val="#ppt_w"/>
                                              </p:val>
                                            </p:tav>
                                          </p:tavLst>
                                        </p:anim>
                                        <p:anim calcmode="lin" valueType="num">
                                          <p:cBhvr>
                                            <p:cTn id="35" dur="500" fill="hold"/>
                                            <p:tgtEl>
                                              <p:spTgt spid="55"/>
                                            </p:tgtEl>
                                            <p:attrNameLst>
                                              <p:attrName>ppt_h</p:attrName>
                                            </p:attrNameLst>
                                          </p:cBhvr>
                                          <p:tavLst>
                                            <p:tav tm="0">
                                              <p:val>
                                                <p:fltVal val="0"/>
                                              </p:val>
                                            </p:tav>
                                            <p:tav tm="100000">
                                              <p:val>
                                                <p:strVal val="#ppt_h"/>
                                              </p:val>
                                            </p:tav>
                                          </p:tavLst>
                                        </p:anim>
                                      </p:childTnLst>
                                    </p:cTn>
                                  </p:par>
                                  <p:par>
                                    <p:cTn id="36" presetID="6" presetClass="emph" presetSubtype="0" accel="12000" decel="4000" autoRev="1" fill="hold" grpId="1" nodeType="withEffect">
                                      <p:stCondLst>
                                        <p:cond delay="500"/>
                                      </p:stCondLst>
                                      <p:childTnLst>
                                        <p:animScale>
                                          <p:cBhvr>
                                            <p:cTn id="37" dur="250" fill="hold"/>
                                            <p:tgtEl>
                                              <p:spTgt spid="55"/>
                                            </p:tgtEl>
                                          </p:cBhvr>
                                          <p:by x="110000" y="110000"/>
                                        </p:animScale>
                                      </p:childTnLst>
                                    </p:cTn>
                                  </p:par>
                                  <p:par>
                                    <p:cTn id="38" presetID="47" presetClass="entr" presetSubtype="0" fill="hold" nodeType="withEffect">
                                      <p:stCondLst>
                                        <p:cond delay="50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23" presetClass="entr" presetSubtype="16" fill="hold" grpId="0" nodeType="withEffect">
                                      <p:stCondLst>
                                        <p:cond delay="100"/>
                                      </p:stCondLst>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ppt_w</p:attrName>
                                            </p:attrNameLst>
                                          </p:cBhvr>
                                          <p:tavLst>
                                            <p:tav tm="0">
                                              <p:val>
                                                <p:fltVal val="0"/>
                                              </p:val>
                                            </p:tav>
                                            <p:tav tm="100000">
                                              <p:val>
                                                <p:strVal val="#ppt_w"/>
                                              </p:val>
                                            </p:tav>
                                          </p:tavLst>
                                        </p:anim>
                                        <p:anim calcmode="lin" valueType="num">
                                          <p:cBhvr>
                                            <p:cTn id="51" dur="500" fill="hold"/>
                                            <p:tgtEl>
                                              <p:spTgt spid="57"/>
                                            </p:tgtEl>
                                            <p:attrNameLst>
                                              <p:attrName>ppt_h</p:attrName>
                                            </p:attrNameLst>
                                          </p:cBhvr>
                                          <p:tavLst>
                                            <p:tav tm="0">
                                              <p:val>
                                                <p:fltVal val="0"/>
                                              </p:val>
                                            </p:tav>
                                            <p:tav tm="100000">
                                              <p:val>
                                                <p:strVal val="#ppt_h"/>
                                              </p:val>
                                            </p:tav>
                                          </p:tavLst>
                                        </p:anim>
                                      </p:childTnLst>
                                    </p:cTn>
                                  </p:par>
                                  <p:par>
                                    <p:cTn id="52" presetID="6" presetClass="emph" presetSubtype="0" accel="12000" decel="4000" autoRev="1" fill="hold" grpId="1" nodeType="withEffect">
                                      <p:stCondLst>
                                        <p:cond delay="300"/>
                                      </p:stCondLst>
                                      <p:childTnLst>
                                        <p:animScale>
                                          <p:cBhvr>
                                            <p:cTn id="53" dur="250" fill="hold"/>
                                            <p:tgtEl>
                                              <p:spTgt spid="57"/>
                                            </p:tgtEl>
                                          </p:cBhvr>
                                          <p:by x="110000" y="110000"/>
                                        </p:animScale>
                                      </p:childTnLst>
                                    </p:cTn>
                                  </p:par>
                                  <p:par>
                                    <p:cTn id="54" presetID="23" presetClass="entr" presetSubtype="16" fill="hold" grpId="0" nodeType="withEffect">
                                      <p:stCondLst>
                                        <p:cond delay="20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par>
                                    <p:cTn id="58" presetID="6" presetClass="emph" presetSubtype="0" accel="12000" decel="4000" autoRev="1" fill="hold" grpId="1" nodeType="withEffect">
                                      <p:stCondLst>
                                        <p:cond delay="500"/>
                                      </p:stCondLst>
                                      <p:childTnLst>
                                        <p:animScale>
                                          <p:cBhvr>
                                            <p:cTn id="59" dur="250" fill="hold"/>
                                            <p:tgtEl>
                                              <p:spTgt spid="56"/>
                                            </p:tgtEl>
                                          </p:cBhvr>
                                          <p:by x="110000" y="110000"/>
                                        </p:animScale>
                                      </p:childTnLst>
                                    </p:cTn>
                                  </p:par>
                                  <p:par>
                                    <p:cTn id="60" presetID="47" presetClass="entr" presetSubtype="0" fill="hold" nodeType="withEffect">
                                      <p:stCondLst>
                                        <p:cond delay="50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500"/>
                                            <p:tgtEl>
                                              <p:spTgt spid="63"/>
                                            </p:tgtEl>
                                          </p:cBhvr>
                                        </p:animEffect>
                                      </p:childTnLst>
                                    </p:cTn>
                                  </p:par>
                                  <p:par>
                                    <p:cTn id="70" presetID="23" presetClass="entr" presetSubtype="16"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p:cTn id="72" dur="500" fill="hold"/>
                                            <p:tgtEl>
                                              <p:spTgt spid="62"/>
                                            </p:tgtEl>
                                            <p:attrNameLst>
                                              <p:attrName>ppt_w</p:attrName>
                                            </p:attrNameLst>
                                          </p:cBhvr>
                                          <p:tavLst>
                                            <p:tav tm="0">
                                              <p:val>
                                                <p:fltVal val="0"/>
                                              </p:val>
                                            </p:tav>
                                            <p:tav tm="100000">
                                              <p:val>
                                                <p:strVal val="#ppt_w"/>
                                              </p:val>
                                            </p:tav>
                                          </p:tavLst>
                                        </p:anim>
                                        <p:anim calcmode="lin" valueType="num">
                                          <p:cBhvr>
                                            <p:cTn id="73" dur="500" fill="hold"/>
                                            <p:tgtEl>
                                              <p:spTgt spid="62"/>
                                            </p:tgtEl>
                                            <p:attrNameLst>
                                              <p:attrName>ppt_h</p:attrName>
                                            </p:attrNameLst>
                                          </p:cBhvr>
                                          <p:tavLst>
                                            <p:tav tm="0">
                                              <p:val>
                                                <p:fltVal val="0"/>
                                              </p:val>
                                            </p:tav>
                                            <p:tav tm="100000">
                                              <p:val>
                                                <p:strVal val="#ppt_h"/>
                                              </p:val>
                                            </p:tav>
                                          </p:tavLst>
                                        </p:anim>
                                      </p:childTnLst>
                                    </p:cTn>
                                  </p:par>
                                  <p:par>
                                    <p:cTn id="74" presetID="6" presetClass="emph" presetSubtype="0" accel="12000" decel="4000" autoRev="1" fill="hold" grpId="1" nodeType="withEffect">
                                      <p:stCondLst>
                                        <p:cond delay="200"/>
                                      </p:stCondLst>
                                      <p:childTnLst>
                                        <p:animScale>
                                          <p:cBhvr>
                                            <p:cTn id="75" dur="250" fill="hold"/>
                                            <p:tgtEl>
                                              <p:spTgt spid="62"/>
                                            </p:tgtEl>
                                          </p:cBhvr>
                                          <p:by x="110000" y="110000"/>
                                        </p:animScale>
                                      </p:childTnLst>
                                    </p:cTn>
                                  </p:par>
                                  <p:par>
                                    <p:cTn id="76" presetID="23" presetClass="entr" presetSubtype="16" fill="hold" grpId="0" nodeType="withEffect">
                                      <p:stCondLst>
                                        <p:cond delay="10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par>
                                    <p:cTn id="80" presetID="6" presetClass="emph" presetSubtype="0" accel="12000" decel="4000" autoRev="1" fill="hold" grpId="1" nodeType="withEffect">
                                      <p:stCondLst>
                                        <p:cond delay="400"/>
                                      </p:stCondLst>
                                      <p:childTnLst>
                                        <p:animScale>
                                          <p:cBhvr>
                                            <p:cTn id="81" dur="250" fill="hold"/>
                                            <p:tgtEl>
                                              <p:spTgt spid="61"/>
                                            </p:tgtEl>
                                          </p:cBhvr>
                                          <p:by x="110000" y="110000"/>
                                        </p:animScale>
                                      </p:childTnLst>
                                    </p:cTn>
                                  </p:par>
                                  <p:par>
                                    <p:cTn id="82" presetID="47" presetClass="entr" presetSubtype="0" fill="hold" nodeType="withEffect">
                                      <p:stCondLst>
                                        <p:cond delay="40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1000"/>
                                            <p:tgtEl>
                                              <p:spTgt spid="5"/>
                                            </p:tgtEl>
                                          </p:cBhvr>
                                        </p:animEffect>
                                        <p:anim calcmode="lin" valueType="num">
                                          <p:cBhvr>
                                            <p:cTn id="85" dur="1000" fill="hold"/>
                                            <p:tgtEl>
                                              <p:spTgt spid="5"/>
                                            </p:tgtEl>
                                            <p:attrNameLst>
                                              <p:attrName>ppt_x</p:attrName>
                                            </p:attrNameLst>
                                          </p:cBhvr>
                                          <p:tavLst>
                                            <p:tav tm="0">
                                              <p:val>
                                                <p:strVal val="#ppt_x"/>
                                              </p:val>
                                            </p:tav>
                                            <p:tav tm="100000">
                                              <p:val>
                                                <p:strVal val="#ppt_x"/>
                                              </p:val>
                                            </p:tav>
                                          </p:tavLst>
                                        </p:anim>
                                        <p:anim calcmode="lin" valueType="num">
                                          <p:cBhvr>
                                            <p:cTn id="8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par>
                                    <p:cTn id="92" presetID="23" presetClass="entr" presetSubtype="16" fill="hold" grpId="0" nodeType="with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childTnLst>
                                    </p:cTn>
                                  </p:par>
                                  <p:par>
                                    <p:cTn id="96" presetID="6" presetClass="emph" presetSubtype="0" accel="12000" decel="4000" autoRev="1" fill="hold" grpId="1" nodeType="withEffect">
                                      <p:stCondLst>
                                        <p:cond delay="200"/>
                                      </p:stCondLst>
                                      <p:childTnLst>
                                        <p:animScale>
                                          <p:cBhvr>
                                            <p:cTn id="97" dur="250" fill="hold"/>
                                            <p:tgtEl>
                                              <p:spTgt spid="66"/>
                                            </p:tgtEl>
                                          </p:cBhvr>
                                          <p:by x="110000" y="110000"/>
                                        </p:animScale>
                                      </p:childTnLst>
                                    </p:cTn>
                                  </p:par>
                                  <p:par>
                                    <p:cTn id="98" presetID="23" presetClass="entr" presetSubtype="16" fill="hold" grpId="0" nodeType="withEffect">
                                      <p:stCondLst>
                                        <p:cond delay="100"/>
                                      </p:stCondLst>
                                      <p:childTnLst>
                                        <p:set>
                                          <p:cBhvr>
                                            <p:cTn id="99" dur="1" fill="hold">
                                              <p:stCondLst>
                                                <p:cond delay="0"/>
                                              </p:stCondLst>
                                            </p:cTn>
                                            <p:tgtEl>
                                              <p:spTgt spid="65"/>
                                            </p:tgtEl>
                                            <p:attrNameLst>
                                              <p:attrName>style.visibility</p:attrName>
                                            </p:attrNameLst>
                                          </p:cBhvr>
                                          <p:to>
                                            <p:strVal val="visible"/>
                                          </p:to>
                                        </p:set>
                                        <p:anim calcmode="lin" valueType="num">
                                          <p:cBhvr>
                                            <p:cTn id="100" dur="500" fill="hold"/>
                                            <p:tgtEl>
                                              <p:spTgt spid="65"/>
                                            </p:tgtEl>
                                            <p:attrNameLst>
                                              <p:attrName>ppt_w</p:attrName>
                                            </p:attrNameLst>
                                          </p:cBhvr>
                                          <p:tavLst>
                                            <p:tav tm="0">
                                              <p:val>
                                                <p:fltVal val="0"/>
                                              </p:val>
                                            </p:tav>
                                            <p:tav tm="100000">
                                              <p:val>
                                                <p:strVal val="#ppt_w"/>
                                              </p:val>
                                            </p:tav>
                                          </p:tavLst>
                                        </p:anim>
                                        <p:anim calcmode="lin" valueType="num">
                                          <p:cBhvr>
                                            <p:cTn id="101" dur="500" fill="hold"/>
                                            <p:tgtEl>
                                              <p:spTgt spid="65"/>
                                            </p:tgtEl>
                                            <p:attrNameLst>
                                              <p:attrName>ppt_h</p:attrName>
                                            </p:attrNameLst>
                                          </p:cBhvr>
                                          <p:tavLst>
                                            <p:tav tm="0">
                                              <p:val>
                                                <p:fltVal val="0"/>
                                              </p:val>
                                            </p:tav>
                                            <p:tav tm="100000">
                                              <p:val>
                                                <p:strVal val="#ppt_h"/>
                                              </p:val>
                                            </p:tav>
                                          </p:tavLst>
                                        </p:anim>
                                      </p:childTnLst>
                                    </p:cTn>
                                  </p:par>
                                  <p:par>
                                    <p:cTn id="102" presetID="6" presetClass="emph" presetSubtype="0" accel="12000" decel="4000" autoRev="1" fill="hold" grpId="1" nodeType="withEffect">
                                      <p:stCondLst>
                                        <p:cond delay="400"/>
                                      </p:stCondLst>
                                      <p:childTnLst>
                                        <p:animScale>
                                          <p:cBhvr>
                                            <p:cTn id="103" dur="250" fill="hold"/>
                                            <p:tgtEl>
                                              <p:spTgt spid="65"/>
                                            </p:tgtEl>
                                          </p:cBhvr>
                                          <p:by x="110000" y="110000"/>
                                        </p:animScale>
                                      </p:childTnLst>
                                    </p:cTn>
                                  </p:par>
                                  <p:par>
                                    <p:cTn id="104" presetID="47" presetClass="entr" presetSubtype="0" fill="hold" nodeType="withEffect">
                                      <p:stCondLst>
                                        <p:cond delay="400"/>
                                      </p:stCondLst>
                                      <p:childTnLst>
                                        <p:set>
                                          <p:cBhvr>
                                            <p:cTn id="105" dur="1" fill="hold">
                                              <p:stCondLst>
                                                <p:cond delay="0"/>
                                              </p:stCondLst>
                                            </p:cTn>
                                            <p:tgtEl>
                                              <p:spTgt spid="7"/>
                                            </p:tgtEl>
                                            <p:attrNameLst>
                                              <p:attrName>style.visibility</p:attrName>
                                            </p:attrNameLst>
                                          </p:cBhvr>
                                          <p:to>
                                            <p:strVal val="visible"/>
                                          </p:to>
                                        </p:set>
                                        <p:animEffect transition="in" filter="fade">
                                          <p:cBhvr>
                                            <p:cTn id="106" dur="1000"/>
                                            <p:tgtEl>
                                              <p:spTgt spid="7"/>
                                            </p:tgtEl>
                                          </p:cBhvr>
                                        </p:animEffect>
                                        <p:anim calcmode="lin" valueType="num">
                                          <p:cBhvr>
                                            <p:cTn id="107" dur="1000" fill="hold"/>
                                            <p:tgtEl>
                                              <p:spTgt spid="7"/>
                                            </p:tgtEl>
                                            <p:attrNameLst>
                                              <p:attrName>ppt_x</p:attrName>
                                            </p:attrNameLst>
                                          </p:cBhvr>
                                          <p:tavLst>
                                            <p:tav tm="0">
                                              <p:val>
                                                <p:strVal val="#ppt_x"/>
                                              </p:val>
                                            </p:tav>
                                            <p:tav tm="100000">
                                              <p:val>
                                                <p:strVal val="#ppt_x"/>
                                              </p:val>
                                            </p:tav>
                                          </p:tavLst>
                                        </p:anim>
                                        <p:anim calcmode="lin" valueType="num">
                                          <p:cBhvr>
                                            <p:cTn id="10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wipe(left)">
                                          <p:cBhvr>
                                            <p:cTn id="113" dur="800"/>
                                            <p:tgtEl>
                                              <p:spTgt spid="75"/>
                                            </p:tgtEl>
                                          </p:cBhvr>
                                        </p:animEffect>
                                      </p:childTnLst>
                                    </p:cTn>
                                  </p:par>
                                  <p:par>
                                    <p:cTn id="114" presetID="31" presetClass="entr" presetSubtype="0" fill="hold" grpId="0" nodeType="withEffect">
                                      <p:stCondLst>
                                        <p:cond delay="0"/>
                                      </p:stCondLst>
                                      <p:childTnLst>
                                        <p:set>
                                          <p:cBhvr>
                                            <p:cTn id="115" dur="1" fill="hold">
                                              <p:stCondLst>
                                                <p:cond delay="0"/>
                                              </p:stCondLst>
                                            </p:cTn>
                                            <p:tgtEl>
                                              <p:spTgt spid="76"/>
                                            </p:tgtEl>
                                            <p:attrNameLst>
                                              <p:attrName>style.visibility</p:attrName>
                                            </p:attrNameLst>
                                          </p:cBhvr>
                                          <p:to>
                                            <p:strVal val="visible"/>
                                          </p:to>
                                        </p:set>
                                        <p:anim calcmode="lin" valueType="num">
                                          <p:cBhvr>
                                            <p:cTn id="116" dur="1000" fill="hold"/>
                                            <p:tgtEl>
                                              <p:spTgt spid="76"/>
                                            </p:tgtEl>
                                            <p:attrNameLst>
                                              <p:attrName>ppt_w</p:attrName>
                                            </p:attrNameLst>
                                          </p:cBhvr>
                                          <p:tavLst>
                                            <p:tav tm="0">
                                              <p:val>
                                                <p:fltVal val="0"/>
                                              </p:val>
                                            </p:tav>
                                            <p:tav tm="100000">
                                              <p:val>
                                                <p:strVal val="#ppt_w"/>
                                              </p:val>
                                            </p:tav>
                                          </p:tavLst>
                                        </p:anim>
                                        <p:anim calcmode="lin" valueType="num">
                                          <p:cBhvr>
                                            <p:cTn id="117" dur="1000" fill="hold"/>
                                            <p:tgtEl>
                                              <p:spTgt spid="76"/>
                                            </p:tgtEl>
                                            <p:attrNameLst>
                                              <p:attrName>ppt_h</p:attrName>
                                            </p:attrNameLst>
                                          </p:cBhvr>
                                          <p:tavLst>
                                            <p:tav tm="0">
                                              <p:val>
                                                <p:fltVal val="0"/>
                                              </p:val>
                                            </p:tav>
                                            <p:tav tm="100000">
                                              <p:val>
                                                <p:strVal val="#ppt_h"/>
                                              </p:val>
                                            </p:tav>
                                          </p:tavLst>
                                        </p:anim>
                                        <p:anim calcmode="lin" valueType="num">
                                          <p:cBhvr>
                                            <p:cTn id="118" dur="1000" fill="hold"/>
                                            <p:tgtEl>
                                              <p:spTgt spid="76"/>
                                            </p:tgtEl>
                                            <p:attrNameLst>
                                              <p:attrName>style.rotation</p:attrName>
                                            </p:attrNameLst>
                                          </p:cBhvr>
                                          <p:tavLst>
                                            <p:tav tm="0">
                                              <p:val>
                                                <p:fltVal val="90"/>
                                              </p:val>
                                            </p:tav>
                                            <p:tav tm="100000">
                                              <p:val>
                                                <p:fltVal val="0"/>
                                              </p:val>
                                            </p:tav>
                                          </p:tavLst>
                                        </p:anim>
                                        <p:animEffect transition="in" filter="fade">
                                          <p:cBhvr>
                                            <p:cTn id="119" dur="1000"/>
                                            <p:tgtEl>
                                              <p:spTgt spid="76"/>
                                            </p:tgtEl>
                                          </p:cBhvr>
                                        </p:animEffect>
                                      </p:childTnLst>
                                    </p:cTn>
                                  </p:par>
                                  <p:par>
                                    <p:cTn id="120" presetID="45" presetClass="entr" presetSubtype="0" fill="hold" grpId="1" nodeType="withEffect">
                                      <p:stCondLst>
                                        <p:cond delay="0"/>
                                      </p:stCondLst>
                                      <p:childTnLst>
                                        <p:set>
                                          <p:cBhvr>
                                            <p:cTn id="121" dur="1" fill="hold">
                                              <p:stCondLst>
                                                <p:cond delay="0"/>
                                              </p:stCondLst>
                                            </p:cTn>
                                            <p:tgtEl>
                                              <p:spTgt spid="76"/>
                                            </p:tgtEl>
                                            <p:attrNameLst>
                                              <p:attrName>style.visibility</p:attrName>
                                            </p:attrNameLst>
                                          </p:cBhvr>
                                          <p:to>
                                            <p:strVal val="visible"/>
                                          </p:to>
                                        </p:set>
                                        <p:animEffect transition="in" filter="fade">
                                          <p:cBhvr>
                                            <p:cTn id="122" dur="800"/>
                                            <p:tgtEl>
                                              <p:spTgt spid="76"/>
                                            </p:tgtEl>
                                          </p:cBhvr>
                                        </p:animEffect>
                                        <p:anim calcmode="lin" valueType="num">
                                          <p:cBhvr>
                                            <p:cTn id="123" dur="800" fill="hold"/>
                                            <p:tgtEl>
                                              <p:spTgt spid="76"/>
                                            </p:tgtEl>
                                            <p:attrNameLst>
                                              <p:attrName>ppt_w</p:attrName>
                                            </p:attrNameLst>
                                          </p:cBhvr>
                                          <p:tavLst>
                                            <p:tav tm="0" fmla="#ppt_w*sin(2.5*pi*$)">
                                              <p:val>
                                                <p:fltVal val="0"/>
                                              </p:val>
                                            </p:tav>
                                            <p:tav tm="100000">
                                              <p:val>
                                                <p:fltVal val="1"/>
                                              </p:val>
                                            </p:tav>
                                          </p:tavLst>
                                        </p:anim>
                                        <p:anim calcmode="lin" valueType="num">
                                          <p:cBhvr>
                                            <p:cTn id="124" dur="800" fill="hold"/>
                                            <p:tgtEl>
                                              <p:spTgt spid="76"/>
                                            </p:tgtEl>
                                            <p:attrNameLst>
                                              <p:attrName>ppt_h</p:attrName>
                                            </p:attrNameLst>
                                          </p:cBhvr>
                                          <p:tavLst>
                                            <p:tav tm="0">
                                              <p:val>
                                                <p:strVal val="#ppt_h"/>
                                              </p:val>
                                            </p:tav>
                                            <p:tav tm="100000">
                                              <p:val>
                                                <p:strVal val="#ppt_h"/>
                                              </p:val>
                                            </p:tav>
                                          </p:tavLst>
                                        </p:anim>
                                      </p:childTnLst>
                                    </p:cTn>
                                  </p:par>
                                  <p:par>
                                    <p:cTn id="125" presetID="22" presetClass="entr" presetSubtype="1" fill="hold" grpId="0" nodeType="withEffect">
                                      <p:stCondLst>
                                        <p:cond delay="700"/>
                                      </p:stCondLst>
                                      <p:iterate type="lt">
                                        <p:tmPct val="981"/>
                                      </p:iterate>
                                      <p:childTnLst>
                                        <p:set>
                                          <p:cBhvr>
                                            <p:cTn id="126" dur="1" fill="hold">
                                              <p:stCondLst>
                                                <p:cond delay="0"/>
                                              </p:stCondLst>
                                            </p:cTn>
                                            <p:tgtEl>
                                              <p:spTgt spid="74"/>
                                            </p:tgtEl>
                                            <p:attrNameLst>
                                              <p:attrName>style.visibility</p:attrName>
                                            </p:attrNameLst>
                                          </p:cBhvr>
                                          <p:to>
                                            <p:strVal val="visible"/>
                                          </p:to>
                                        </p:set>
                                        <p:animEffect transition="in" filter="wipe(up)">
                                          <p:cBhvr>
                                            <p:cTn id="127" dur="16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P spid="66" grpId="0" animBg="1"/>
          <p:bldP spid="66" grpId="1" animBg="1"/>
          <p:bldP spid="67" grpId="0" animBg="1"/>
          <p:bldP spid="61" grpId="0" animBg="1"/>
          <p:bldP spid="61" grpId="1" animBg="1"/>
          <p:bldP spid="62" grpId="0" animBg="1"/>
          <p:bldP spid="62" grpId="1" animBg="1"/>
          <p:bldP spid="63" grpId="0" animBg="1"/>
          <p:bldP spid="56" grpId="0" animBg="1"/>
          <p:bldP spid="56" grpId="1" animBg="1"/>
          <p:bldP spid="57" grpId="0" animBg="1"/>
          <p:bldP spid="57" grpId="1" animBg="1"/>
          <p:bldP spid="58" grpId="0" animBg="1"/>
          <p:bldP spid="55" grpId="0" animBg="1"/>
          <p:bldP spid="55" grpId="1" animBg="1"/>
          <p:bldP spid="18" grpId="0" animBg="1"/>
          <p:bldP spid="18" grpId="1" animBg="1"/>
          <p:bldP spid="23" grpId="0" animBg="1"/>
          <p:bldP spid="74" grpId="0"/>
          <p:bldP spid="75" grpId="0"/>
          <p:bldP spid="76" grpId="0" animBg="1"/>
          <p:bldP spid="76" grpId="1" animBg="1"/>
          <p:bldP spid="99" grpId="0" animBg="1"/>
          <p:bldP spid="100" grpId="0" animBg="1"/>
          <p:bldP spid="10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500" fill="hold"/>
                                            <p:tgtEl>
                                              <p:spTgt spid="99"/>
                                            </p:tgtEl>
                                            <p:attrNameLst>
                                              <p:attrName>ppt_x</p:attrName>
                                            </p:attrNameLst>
                                          </p:cBhvr>
                                          <p:tavLst>
                                            <p:tav tm="0">
                                              <p:val>
                                                <p:strVal val="#ppt_x"/>
                                              </p:val>
                                            </p:tav>
                                            <p:tav tm="100000">
                                              <p:val>
                                                <p:strVal val="#ppt_x"/>
                                              </p:val>
                                            </p:tav>
                                          </p:tavLst>
                                        </p:anim>
                                        <p:anim calcmode="lin" valueType="num">
                                          <p:cBhvr additive="base">
                                            <p:cTn id="12" dur="500" fill="hold"/>
                                            <p:tgtEl>
                                              <p:spTgt spid="9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500" fill="hold"/>
                                            <p:tgtEl>
                                              <p:spTgt spid="100"/>
                                            </p:tgtEl>
                                            <p:attrNameLst>
                                              <p:attrName>ppt_x</p:attrName>
                                            </p:attrNameLst>
                                          </p:cBhvr>
                                          <p:tavLst>
                                            <p:tav tm="0">
                                              <p:val>
                                                <p:strVal val="#ppt_x"/>
                                              </p:val>
                                            </p:tav>
                                            <p:tav tm="100000">
                                              <p:val>
                                                <p:strVal val="#ppt_x"/>
                                              </p:val>
                                            </p:tav>
                                          </p:tavLst>
                                        </p:anim>
                                        <p:anim calcmode="lin" valueType="num">
                                          <p:cBhvr additive="base">
                                            <p:cTn id="16" dur="500" fill="hold"/>
                                            <p:tgtEl>
                                              <p:spTgt spid="100"/>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23"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childTnLst>
                                    </p:cTn>
                                  </p:par>
                                  <p:par>
                                    <p:cTn id="30" presetID="6" presetClass="emph" presetSubtype="0" accel="12000" decel="4000" autoRev="1" fill="hold" grpId="1" nodeType="withEffect">
                                      <p:stCondLst>
                                        <p:cond delay="200"/>
                                      </p:stCondLst>
                                      <p:childTnLst>
                                        <p:animScale>
                                          <p:cBhvr>
                                            <p:cTn id="31" dur="250" fill="hold"/>
                                            <p:tgtEl>
                                              <p:spTgt spid="18"/>
                                            </p:tgtEl>
                                          </p:cBhvr>
                                          <p:by x="110000" y="110000"/>
                                        </p:animScale>
                                      </p:childTnLst>
                                    </p:cTn>
                                  </p:par>
                                  <p:par>
                                    <p:cTn id="32" presetID="23" presetClass="entr" presetSubtype="16" fill="hold" grpId="0" nodeType="withEffect">
                                      <p:stCondLst>
                                        <p:cond delay="200"/>
                                      </p:stCondLst>
                                      <p:childTnLst>
                                        <p:set>
                                          <p:cBhvr>
                                            <p:cTn id="33" dur="1" fill="hold">
                                              <p:stCondLst>
                                                <p:cond delay="0"/>
                                              </p:stCondLst>
                                            </p:cTn>
                                            <p:tgtEl>
                                              <p:spTgt spid="55"/>
                                            </p:tgtEl>
                                            <p:attrNameLst>
                                              <p:attrName>style.visibility</p:attrName>
                                            </p:attrNameLst>
                                          </p:cBhvr>
                                          <p:to>
                                            <p:strVal val="visible"/>
                                          </p:to>
                                        </p:set>
                                        <p:anim calcmode="lin" valueType="num">
                                          <p:cBhvr>
                                            <p:cTn id="34" dur="500" fill="hold"/>
                                            <p:tgtEl>
                                              <p:spTgt spid="55"/>
                                            </p:tgtEl>
                                            <p:attrNameLst>
                                              <p:attrName>ppt_w</p:attrName>
                                            </p:attrNameLst>
                                          </p:cBhvr>
                                          <p:tavLst>
                                            <p:tav tm="0">
                                              <p:val>
                                                <p:fltVal val="0"/>
                                              </p:val>
                                            </p:tav>
                                            <p:tav tm="100000">
                                              <p:val>
                                                <p:strVal val="#ppt_w"/>
                                              </p:val>
                                            </p:tav>
                                          </p:tavLst>
                                        </p:anim>
                                        <p:anim calcmode="lin" valueType="num">
                                          <p:cBhvr>
                                            <p:cTn id="35" dur="500" fill="hold"/>
                                            <p:tgtEl>
                                              <p:spTgt spid="55"/>
                                            </p:tgtEl>
                                            <p:attrNameLst>
                                              <p:attrName>ppt_h</p:attrName>
                                            </p:attrNameLst>
                                          </p:cBhvr>
                                          <p:tavLst>
                                            <p:tav tm="0">
                                              <p:val>
                                                <p:fltVal val="0"/>
                                              </p:val>
                                            </p:tav>
                                            <p:tav tm="100000">
                                              <p:val>
                                                <p:strVal val="#ppt_h"/>
                                              </p:val>
                                            </p:tav>
                                          </p:tavLst>
                                        </p:anim>
                                      </p:childTnLst>
                                    </p:cTn>
                                  </p:par>
                                  <p:par>
                                    <p:cTn id="36" presetID="6" presetClass="emph" presetSubtype="0" accel="12000" decel="4000" autoRev="1" fill="hold" grpId="1" nodeType="withEffect">
                                      <p:stCondLst>
                                        <p:cond delay="500"/>
                                      </p:stCondLst>
                                      <p:childTnLst>
                                        <p:animScale>
                                          <p:cBhvr>
                                            <p:cTn id="37" dur="250" fill="hold"/>
                                            <p:tgtEl>
                                              <p:spTgt spid="55"/>
                                            </p:tgtEl>
                                          </p:cBhvr>
                                          <p:by x="110000" y="110000"/>
                                        </p:animScale>
                                      </p:childTnLst>
                                    </p:cTn>
                                  </p:par>
                                  <p:par>
                                    <p:cTn id="38" presetID="47" presetClass="entr" presetSubtype="0" fill="hold" nodeType="withEffect">
                                      <p:stCondLst>
                                        <p:cond delay="50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23" presetClass="entr" presetSubtype="16" fill="hold" grpId="0" nodeType="withEffect">
                                      <p:stCondLst>
                                        <p:cond delay="100"/>
                                      </p:stCondLst>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ppt_w</p:attrName>
                                            </p:attrNameLst>
                                          </p:cBhvr>
                                          <p:tavLst>
                                            <p:tav tm="0">
                                              <p:val>
                                                <p:fltVal val="0"/>
                                              </p:val>
                                            </p:tav>
                                            <p:tav tm="100000">
                                              <p:val>
                                                <p:strVal val="#ppt_w"/>
                                              </p:val>
                                            </p:tav>
                                          </p:tavLst>
                                        </p:anim>
                                        <p:anim calcmode="lin" valueType="num">
                                          <p:cBhvr>
                                            <p:cTn id="51" dur="500" fill="hold"/>
                                            <p:tgtEl>
                                              <p:spTgt spid="57"/>
                                            </p:tgtEl>
                                            <p:attrNameLst>
                                              <p:attrName>ppt_h</p:attrName>
                                            </p:attrNameLst>
                                          </p:cBhvr>
                                          <p:tavLst>
                                            <p:tav tm="0">
                                              <p:val>
                                                <p:fltVal val="0"/>
                                              </p:val>
                                            </p:tav>
                                            <p:tav tm="100000">
                                              <p:val>
                                                <p:strVal val="#ppt_h"/>
                                              </p:val>
                                            </p:tav>
                                          </p:tavLst>
                                        </p:anim>
                                      </p:childTnLst>
                                    </p:cTn>
                                  </p:par>
                                  <p:par>
                                    <p:cTn id="52" presetID="6" presetClass="emph" presetSubtype="0" accel="12000" decel="4000" autoRev="1" fill="hold" grpId="1" nodeType="withEffect">
                                      <p:stCondLst>
                                        <p:cond delay="300"/>
                                      </p:stCondLst>
                                      <p:childTnLst>
                                        <p:animScale>
                                          <p:cBhvr>
                                            <p:cTn id="53" dur="250" fill="hold"/>
                                            <p:tgtEl>
                                              <p:spTgt spid="57"/>
                                            </p:tgtEl>
                                          </p:cBhvr>
                                          <p:by x="110000" y="110000"/>
                                        </p:animScale>
                                      </p:childTnLst>
                                    </p:cTn>
                                  </p:par>
                                  <p:par>
                                    <p:cTn id="54" presetID="23" presetClass="entr" presetSubtype="16" fill="hold" grpId="0" nodeType="withEffect">
                                      <p:stCondLst>
                                        <p:cond delay="20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par>
                                    <p:cTn id="58" presetID="6" presetClass="emph" presetSubtype="0" accel="12000" decel="4000" autoRev="1" fill="hold" grpId="1" nodeType="withEffect">
                                      <p:stCondLst>
                                        <p:cond delay="500"/>
                                      </p:stCondLst>
                                      <p:childTnLst>
                                        <p:animScale>
                                          <p:cBhvr>
                                            <p:cTn id="59" dur="250" fill="hold"/>
                                            <p:tgtEl>
                                              <p:spTgt spid="56"/>
                                            </p:tgtEl>
                                          </p:cBhvr>
                                          <p:by x="110000" y="110000"/>
                                        </p:animScale>
                                      </p:childTnLst>
                                    </p:cTn>
                                  </p:par>
                                  <p:par>
                                    <p:cTn id="60" presetID="47" presetClass="entr" presetSubtype="0" fill="hold" nodeType="withEffect">
                                      <p:stCondLst>
                                        <p:cond delay="50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500"/>
                                            <p:tgtEl>
                                              <p:spTgt spid="63"/>
                                            </p:tgtEl>
                                          </p:cBhvr>
                                        </p:animEffect>
                                      </p:childTnLst>
                                    </p:cTn>
                                  </p:par>
                                  <p:par>
                                    <p:cTn id="70" presetID="23" presetClass="entr" presetSubtype="16"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p:cTn id="72" dur="500" fill="hold"/>
                                            <p:tgtEl>
                                              <p:spTgt spid="62"/>
                                            </p:tgtEl>
                                            <p:attrNameLst>
                                              <p:attrName>ppt_w</p:attrName>
                                            </p:attrNameLst>
                                          </p:cBhvr>
                                          <p:tavLst>
                                            <p:tav tm="0">
                                              <p:val>
                                                <p:fltVal val="0"/>
                                              </p:val>
                                            </p:tav>
                                            <p:tav tm="100000">
                                              <p:val>
                                                <p:strVal val="#ppt_w"/>
                                              </p:val>
                                            </p:tav>
                                          </p:tavLst>
                                        </p:anim>
                                        <p:anim calcmode="lin" valueType="num">
                                          <p:cBhvr>
                                            <p:cTn id="73" dur="500" fill="hold"/>
                                            <p:tgtEl>
                                              <p:spTgt spid="62"/>
                                            </p:tgtEl>
                                            <p:attrNameLst>
                                              <p:attrName>ppt_h</p:attrName>
                                            </p:attrNameLst>
                                          </p:cBhvr>
                                          <p:tavLst>
                                            <p:tav tm="0">
                                              <p:val>
                                                <p:fltVal val="0"/>
                                              </p:val>
                                            </p:tav>
                                            <p:tav tm="100000">
                                              <p:val>
                                                <p:strVal val="#ppt_h"/>
                                              </p:val>
                                            </p:tav>
                                          </p:tavLst>
                                        </p:anim>
                                      </p:childTnLst>
                                    </p:cTn>
                                  </p:par>
                                  <p:par>
                                    <p:cTn id="74" presetID="6" presetClass="emph" presetSubtype="0" accel="12000" decel="4000" autoRev="1" fill="hold" grpId="1" nodeType="withEffect">
                                      <p:stCondLst>
                                        <p:cond delay="200"/>
                                      </p:stCondLst>
                                      <p:childTnLst>
                                        <p:animScale>
                                          <p:cBhvr>
                                            <p:cTn id="75" dur="250" fill="hold"/>
                                            <p:tgtEl>
                                              <p:spTgt spid="62"/>
                                            </p:tgtEl>
                                          </p:cBhvr>
                                          <p:by x="110000" y="110000"/>
                                        </p:animScale>
                                      </p:childTnLst>
                                    </p:cTn>
                                  </p:par>
                                  <p:par>
                                    <p:cTn id="76" presetID="23" presetClass="entr" presetSubtype="16" fill="hold" grpId="0" nodeType="withEffect">
                                      <p:stCondLst>
                                        <p:cond delay="10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par>
                                    <p:cTn id="80" presetID="6" presetClass="emph" presetSubtype="0" accel="12000" decel="4000" autoRev="1" fill="hold" grpId="1" nodeType="withEffect">
                                      <p:stCondLst>
                                        <p:cond delay="400"/>
                                      </p:stCondLst>
                                      <p:childTnLst>
                                        <p:animScale>
                                          <p:cBhvr>
                                            <p:cTn id="81" dur="250" fill="hold"/>
                                            <p:tgtEl>
                                              <p:spTgt spid="61"/>
                                            </p:tgtEl>
                                          </p:cBhvr>
                                          <p:by x="110000" y="110000"/>
                                        </p:animScale>
                                      </p:childTnLst>
                                    </p:cTn>
                                  </p:par>
                                  <p:par>
                                    <p:cTn id="82" presetID="47" presetClass="entr" presetSubtype="0" fill="hold" nodeType="withEffect">
                                      <p:stCondLst>
                                        <p:cond delay="40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1000"/>
                                            <p:tgtEl>
                                              <p:spTgt spid="5"/>
                                            </p:tgtEl>
                                          </p:cBhvr>
                                        </p:animEffect>
                                        <p:anim calcmode="lin" valueType="num">
                                          <p:cBhvr>
                                            <p:cTn id="85" dur="1000" fill="hold"/>
                                            <p:tgtEl>
                                              <p:spTgt spid="5"/>
                                            </p:tgtEl>
                                            <p:attrNameLst>
                                              <p:attrName>ppt_x</p:attrName>
                                            </p:attrNameLst>
                                          </p:cBhvr>
                                          <p:tavLst>
                                            <p:tav tm="0">
                                              <p:val>
                                                <p:strVal val="#ppt_x"/>
                                              </p:val>
                                            </p:tav>
                                            <p:tav tm="100000">
                                              <p:val>
                                                <p:strVal val="#ppt_x"/>
                                              </p:val>
                                            </p:tav>
                                          </p:tavLst>
                                        </p:anim>
                                        <p:anim calcmode="lin" valueType="num">
                                          <p:cBhvr>
                                            <p:cTn id="8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par>
                                    <p:cTn id="92" presetID="23" presetClass="entr" presetSubtype="16" fill="hold" grpId="0" nodeType="with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childTnLst>
                                    </p:cTn>
                                  </p:par>
                                  <p:par>
                                    <p:cTn id="96" presetID="6" presetClass="emph" presetSubtype="0" accel="12000" decel="4000" autoRev="1" fill="hold" grpId="1" nodeType="withEffect">
                                      <p:stCondLst>
                                        <p:cond delay="200"/>
                                      </p:stCondLst>
                                      <p:childTnLst>
                                        <p:animScale>
                                          <p:cBhvr>
                                            <p:cTn id="97" dur="250" fill="hold"/>
                                            <p:tgtEl>
                                              <p:spTgt spid="66"/>
                                            </p:tgtEl>
                                          </p:cBhvr>
                                          <p:by x="110000" y="110000"/>
                                        </p:animScale>
                                      </p:childTnLst>
                                    </p:cTn>
                                  </p:par>
                                  <p:par>
                                    <p:cTn id="98" presetID="23" presetClass="entr" presetSubtype="16" fill="hold" grpId="0" nodeType="withEffect">
                                      <p:stCondLst>
                                        <p:cond delay="100"/>
                                      </p:stCondLst>
                                      <p:childTnLst>
                                        <p:set>
                                          <p:cBhvr>
                                            <p:cTn id="99" dur="1" fill="hold">
                                              <p:stCondLst>
                                                <p:cond delay="0"/>
                                              </p:stCondLst>
                                            </p:cTn>
                                            <p:tgtEl>
                                              <p:spTgt spid="65"/>
                                            </p:tgtEl>
                                            <p:attrNameLst>
                                              <p:attrName>style.visibility</p:attrName>
                                            </p:attrNameLst>
                                          </p:cBhvr>
                                          <p:to>
                                            <p:strVal val="visible"/>
                                          </p:to>
                                        </p:set>
                                        <p:anim calcmode="lin" valueType="num">
                                          <p:cBhvr>
                                            <p:cTn id="100" dur="500" fill="hold"/>
                                            <p:tgtEl>
                                              <p:spTgt spid="65"/>
                                            </p:tgtEl>
                                            <p:attrNameLst>
                                              <p:attrName>ppt_w</p:attrName>
                                            </p:attrNameLst>
                                          </p:cBhvr>
                                          <p:tavLst>
                                            <p:tav tm="0">
                                              <p:val>
                                                <p:fltVal val="0"/>
                                              </p:val>
                                            </p:tav>
                                            <p:tav tm="100000">
                                              <p:val>
                                                <p:strVal val="#ppt_w"/>
                                              </p:val>
                                            </p:tav>
                                          </p:tavLst>
                                        </p:anim>
                                        <p:anim calcmode="lin" valueType="num">
                                          <p:cBhvr>
                                            <p:cTn id="101" dur="500" fill="hold"/>
                                            <p:tgtEl>
                                              <p:spTgt spid="65"/>
                                            </p:tgtEl>
                                            <p:attrNameLst>
                                              <p:attrName>ppt_h</p:attrName>
                                            </p:attrNameLst>
                                          </p:cBhvr>
                                          <p:tavLst>
                                            <p:tav tm="0">
                                              <p:val>
                                                <p:fltVal val="0"/>
                                              </p:val>
                                            </p:tav>
                                            <p:tav tm="100000">
                                              <p:val>
                                                <p:strVal val="#ppt_h"/>
                                              </p:val>
                                            </p:tav>
                                          </p:tavLst>
                                        </p:anim>
                                      </p:childTnLst>
                                    </p:cTn>
                                  </p:par>
                                  <p:par>
                                    <p:cTn id="102" presetID="6" presetClass="emph" presetSubtype="0" accel="12000" decel="4000" autoRev="1" fill="hold" grpId="1" nodeType="withEffect">
                                      <p:stCondLst>
                                        <p:cond delay="400"/>
                                      </p:stCondLst>
                                      <p:childTnLst>
                                        <p:animScale>
                                          <p:cBhvr>
                                            <p:cTn id="103" dur="250" fill="hold"/>
                                            <p:tgtEl>
                                              <p:spTgt spid="65"/>
                                            </p:tgtEl>
                                          </p:cBhvr>
                                          <p:by x="110000" y="110000"/>
                                        </p:animScale>
                                      </p:childTnLst>
                                    </p:cTn>
                                  </p:par>
                                  <p:par>
                                    <p:cTn id="104" presetID="47" presetClass="entr" presetSubtype="0" fill="hold" nodeType="withEffect">
                                      <p:stCondLst>
                                        <p:cond delay="400"/>
                                      </p:stCondLst>
                                      <p:childTnLst>
                                        <p:set>
                                          <p:cBhvr>
                                            <p:cTn id="105" dur="1" fill="hold">
                                              <p:stCondLst>
                                                <p:cond delay="0"/>
                                              </p:stCondLst>
                                            </p:cTn>
                                            <p:tgtEl>
                                              <p:spTgt spid="7"/>
                                            </p:tgtEl>
                                            <p:attrNameLst>
                                              <p:attrName>style.visibility</p:attrName>
                                            </p:attrNameLst>
                                          </p:cBhvr>
                                          <p:to>
                                            <p:strVal val="visible"/>
                                          </p:to>
                                        </p:set>
                                        <p:animEffect transition="in" filter="fade">
                                          <p:cBhvr>
                                            <p:cTn id="106" dur="1000"/>
                                            <p:tgtEl>
                                              <p:spTgt spid="7"/>
                                            </p:tgtEl>
                                          </p:cBhvr>
                                        </p:animEffect>
                                        <p:anim calcmode="lin" valueType="num">
                                          <p:cBhvr>
                                            <p:cTn id="107" dur="1000" fill="hold"/>
                                            <p:tgtEl>
                                              <p:spTgt spid="7"/>
                                            </p:tgtEl>
                                            <p:attrNameLst>
                                              <p:attrName>ppt_x</p:attrName>
                                            </p:attrNameLst>
                                          </p:cBhvr>
                                          <p:tavLst>
                                            <p:tav tm="0">
                                              <p:val>
                                                <p:strVal val="#ppt_x"/>
                                              </p:val>
                                            </p:tav>
                                            <p:tav tm="100000">
                                              <p:val>
                                                <p:strVal val="#ppt_x"/>
                                              </p:val>
                                            </p:tav>
                                          </p:tavLst>
                                        </p:anim>
                                        <p:anim calcmode="lin" valueType="num">
                                          <p:cBhvr>
                                            <p:cTn id="10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wipe(left)">
                                          <p:cBhvr>
                                            <p:cTn id="113" dur="800"/>
                                            <p:tgtEl>
                                              <p:spTgt spid="75"/>
                                            </p:tgtEl>
                                          </p:cBhvr>
                                        </p:animEffect>
                                      </p:childTnLst>
                                    </p:cTn>
                                  </p:par>
                                  <p:par>
                                    <p:cTn id="114" presetID="31" presetClass="entr" presetSubtype="0" fill="hold" grpId="0" nodeType="withEffect">
                                      <p:stCondLst>
                                        <p:cond delay="0"/>
                                      </p:stCondLst>
                                      <p:childTnLst>
                                        <p:set>
                                          <p:cBhvr>
                                            <p:cTn id="115" dur="1" fill="hold">
                                              <p:stCondLst>
                                                <p:cond delay="0"/>
                                              </p:stCondLst>
                                            </p:cTn>
                                            <p:tgtEl>
                                              <p:spTgt spid="76"/>
                                            </p:tgtEl>
                                            <p:attrNameLst>
                                              <p:attrName>style.visibility</p:attrName>
                                            </p:attrNameLst>
                                          </p:cBhvr>
                                          <p:to>
                                            <p:strVal val="visible"/>
                                          </p:to>
                                        </p:set>
                                        <p:anim calcmode="lin" valueType="num">
                                          <p:cBhvr>
                                            <p:cTn id="116" dur="1000" fill="hold"/>
                                            <p:tgtEl>
                                              <p:spTgt spid="76"/>
                                            </p:tgtEl>
                                            <p:attrNameLst>
                                              <p:attrName>ppt_w</p:attrName>
                                            </p:attrNameLst>
                                          </p:cBhvr>
                                          <p:tavLst>
                                            <p:tav tm="0">
                                              <p:val>
                                                <p:fltVal val="0"/>
                                              </p:val>
                                            </p:tav>
                                            <p:tav tm="100000">
                                              <p:val>
                                                <p:strVal val="#ppt_w"/>
                                              </p:val>
                                            </p:tav>
                                          </p:tavLst>
                                        </p:anim>
                                        <p:anim calcmode="lin" valueType="num">
                                          <p:cBhvr>
                                            <p:cTn id="117" dur="1000" fill="hold"/>
                                            <p:tgtEl>
                                              <p:spTgt spid="76"/>
                                            </p:tgtEl>
                                            <p:attrNameLst>
                                              <p:attrName>ppt_h</p:attrName>
                                            </p:attrNameLst>
                                          </p:cBhvr>
                                          <p:tavLst>
                                            <p:tav tm="0">
                                              <p:val>
                                                <p:fltVal val="0"/>
                                              </p:val>
                                            </p:tav>
                                            <p:tav tm="100000">
                                              <p:val>
                                                <p:strVal val="#ppt_h"/>
                                              </p:val>
                                            </p:tav>
                                          </p:tavLst>
                                        </p:anim>
                                        <p:anim calcmode="lin" valueType="num">
                                          <p:cBhvr>
                                            <p:cTn id="118" dur="1000" fill="hold"/>
                                            <p:tgtEl>
                                              <p:spTgt spid="76"/>
                                            </p:tgtEl>
                                            <p:attrNameLst>
                                              <p:attrName>style.rotation</p:attrName>
                                            </p:attrNameLst>
                                          </p:cBhvr>
                                          <p:tavLst>
                                            <p:tav tm="0">
                                              <p:val>
                                                <p:fltVal val="90"/>
                                              </p:val>
                                            </p:tav>
                                            <p:tav tm="100000">
                                              <p:val>
                                                <p:fltVal val="0"/>
                                              </p:val>
                                            </p:tav>
                                          </p:tavLst>
                                        </p:anim>
                                        <p:animEffect transition="in" filter="fade">
                                          <p:cBhvr>
                                            <p:cTn id="119" dur="1000"/>
                                            <p:tgtEl>
                                              <p:spTgt spid="76"/>
                                            </p:tgtEl>
                                          </p:cBhvr>
                                        </p:animEffect>
                                      </p:childTnLst>
                                    </p:cTn>
                                  </p:par>
                                  <p:par>
                                    <p:cTn id="120" presetID="45" presetClass="entr" presetSubtype="0" fill="hold" grpId="1" nodeType="withEffect">
                                      <p:stCondLst>
                                        <p:cond delay="0"/>
                                      </p:stCondLst>
                                      <p:childTnLst>
                                        <p:set>
                                          <p:cBhvr>
                                            <p:cTn id="121" dur="1" fill="hold">
                                              <p:stCondLst>
                                                <p:cond delay="0"/>
                                              </p:stCondLst>
                                            </p:cTn>
                                            <p:tgtEl>
                                              <p:spTgt spid="76"/>
                                            </p:tgtEl>
                                            <p:attrNameLst>
                                              <p:attrName>style.visibility</p:attrName>
                                            </p:attrNameLst>
                                          </p:cBhvr>
                                          <p:to>
                                            <p:strVal val="visible"/>
                                          </p:to>
                                        </p:set>
                                        <p:animEffect transition="in" filter="fade">
                                          <p:cBhvr>
                                            <p:cTn id="122" dur="800"/>
                                            <p:tgtEl>
                                              <p:spTgt spid="76"/>
                                            </p:tgtEl>
                                          </p:cBhvr>
                                        </p:animEffect>
                                        <p:anim calcmode="lin" valueType="num">
                                          <p:cBhvr>
                                            <p:cTn id="123" dur="800" fill="hold"/>
                                            <p:tgtEl>
                                              <p:spTgt spid="76"/>
                                            </p:tgtEl>
                                            <p:attrNameLst>
                                              <p:attrName>ppt_w</p:attrName>
                                            </p:attrNameLst>
                                          </p:cBhvr>
                                          <p:tavLst>
                                            <p:tav tm="0" fmla="#ppt_w*sin(2.5*pi*$)">
                                              <p:val>
                                                <p:fltVal val="0"/>
                                              </p:val>
                                            </p:tav>
                                            <p:tav tm="100000">
                                              <p:val>
                                                <p:fltVal val="1"/>
                                              </p:val>
                                            </p:tav>
                                          </p:tavLst>
                                        </p:anim>
                                        <p:anim calcmode="lin" valueType="num">
                                          <p:cBhvr>
                                            <p:cTn id="124" dur="800" fill="hold"/>
                                            <p:tgtEl>
                                              <p:spTgt spid="76"/>
                                            </p:tgtEl>
                                            <p:attrNameLst>
                                              <p:attrName>ppt_h</p:attrName>
                                            </p:attrNameLst>
                                          </p:cBhvr>
                                          <p:tavLst>
                                            <p:tav tm="0">
                                              <p:val>
                                                <p:strVal val="#ppt_h"/>
                                              </p:val>
                                            </p:tav>
                                            <p:tav tm="100000">
                                              <p:val>
                                                <p:strVal val="#ppt_h"/>
                                              </p:val>
                                            </p:tav>
                                          </p:tavLst>
                                        </p:anim>
                                      </p:childTnLst>
                                    </p:cTn>
                                  </p:par>
                                  <p:par>
                                    <p:cTn id="125" presetID="22" presetClass="entr" presetSubtype="1" fill="hold" grpId="0" nodeType="withEffect">
                                      <p:stCondLst>
                                        <p:cond delay="700"/>
                                      </p:stCondLst>
                                      <p:iterate type="lt">
                                        <p:tmPct val="981"/>
                                      </p:iterate>
                                      <p:childTnLst>
                                        <p:set>
                                          <p:cBhvr>
                                            <p:cTn id="126" dur="1" fill="hold">
                                              <p:stCondLst>
                                                <p:cond delay="0"/>
                                              </p:stCondLst>
                                            </p:cTn>
                                            <p:tgtEl>
                                              <p:spTgt spid="74"/>
                                            </p:tgtEl>
                                            <p:attrNameLst>
                                              <p:attrName>style.visibility</p:attrName>
                                            </p:attrNameLst>
                                          </p:cBhvr>
                                          <p:to>
                                            <p:strVal val="visible"/>
                                          </p:to>
                                        </p:set>
                                        <p:animEffect transition="in" filter="wipe(up)">
                                          <p:cBhvr>
                                            <p:cTn id="127" dur="16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P spid="66" grpId="0" animBg="1"/>
          <p:bldP spid="66" grpId="1" animBg="1"/>
          <p:bldP spid="67" grpId="0" animBg="1"/>
          <p:bldP spid="61" grpId="0" animBg="1"/>
          <p:bldP spid="61" grpId="1" animBg="1"/>
          <p:bldP spid="62" grpId="0" animBg="1"/>
          <p:bldP spid="62" grpId="1" animBg="1"/>
          <p:bldP spid="63" grpId="0" animBg="1"/>
          <p:bldP spid="56" grpId="0" animBg="1"/>
          <p:bldP spid="56" grpId="1" animBg="1"/>
          <p:bldP spid="57" grpId="0" animBg="1"/>
          <p:bldP spid="57" grpId="1" animBg="1"/>
          <p:bldP spid="58" grpId="0" animBg="1"/>
          <p:bldP spid="55" grpId="0" animBg="1"/>
          <p:bldP spid="55" grpId="1" animBg="1"/>
          <p:bldP spid="18" grpId="0" animBg="1"/>
          <p:bldP spid="18" grpId="1" animBg="1"/>
          <p:bldP spid="23" grpId="0" animBg="1"/>
          <p:bldP spid="74" grpId="0"/>
          <p:bldP spid="75" grpId="0"/>
          <p:bldP spid="76" grpId="0" animBg="1"/>
          <p:bldP spid="76" grpId="1" animBg="1"/>
          <p:bldP spid="99" grpId="0" animBg="1"/>
          <p:bldP spid="100" grpId="0" animBg="1"/>
          <p:bldP spid="101"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4245062" y="1621826"/>
            <a:ext cx="3701877" cy="1"/>
          </a:xfrm>
          <a:prstGeom prst="line">
            <a:avLst/>
          </a:prstGeom>
          <a:ln w="19050">
            <a:solidFill>
              <a:srgbClr val="2AF5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368216" y="908720"/>
            <a:ext cx="3455568" cy="707886"/>
          </a:xfrm>
          <a:prstGeom prst="rect">
            <a:avLst/>
          </a:prstGeom>
          <a:noFill/>
        </p:spPr>
        <p:txBody>
          <a:bodyPr wrap="square" rtlCol="0">
            <a:spAutoFit/>
          </a:bodyPr>
          <a:lstStyle/>
          <a:p>
            <a:pPr algn="ctr"/>
            <a:r>
              <a:rPr lang="en-US" altLang="zh-CN" sz="4000" b="1" dirty="0">
                <a:solidFill>
                  <a:schemeClr val="bg1"/>
                </a:solidFill>
                <a:latin typeface="+mj-lt"/>
              </a:rPr>
              <a:t>CONTENTS</a:t>
            </a:r>
            <a:endParaRPr lang="zh-CN" altLang="en-US" sz="4000" b="1" dirty="0">
              <a:solidFill>
                <a:schemeClr val="bg1"/>
              </a:solidFill>
              <a:latin typeface="+mj-lt"/>
            </a:endParaRPr>
          </a:p>
        </p:txBody>
      </p:sp>
      <p:cxnSp>
        <p:nvCxnSpPr>
          <p:cNvPr id="25" name="直接连接符 24"/>
          <p:cNvCxnSpPr>
            <a:stCxn id="52" idx="6"/>
            <a:endCxn id="93" idx="2"/>
          </p:cNvCxnSpPr>
          <p:nvPr/>
        </p:nvCxnSpPr>
        <p:spPr>
          <a:xfrm>
            <a:off x="-2533553" y="196451"/>
            <a:ext cx="2014357" cy="31883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52" idx="5"/>
          </p:cNvCxnSpPr>
          <p:nvPr/>
        </p:nvCxnSpPr>
        <p:spPr>
          <a:xfrm>
            <a:off x="-2549786" y="235639"/>
            <a:ext cx="1034902" cy="156937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52" idx="4"/>
            <a:endCxn id="55" idx="1"/>
          </p:cNvCxnSpPr>
          <p:nvPr/>
        </p:nvCxnSpPr>
        <p:spPr>
          <a:xfrm>
            <a:off x="-2588974" y="251872"/>
            <a:ext cx="527803" cy="118773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55" idx="4"/>
          </p:cNvCxnSpPr>
          <p:nvPr/>
        </p:nvCxnSpPr>
        <p:spPr>
          <a:xfrm>
            <a:off x="-2021983" y="1534214"/>
            <a:ext cx="594239" cy="72143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55" idx="5"/>
          </p:cNvCxnSpPr>
          <p:nvPr/>
        </p:nvCxnSpPr>
        <p:spPr>
          <a:xfrm>
            <a:off x="-1982795" y="1517982"/>
            <a:ext cx="467911" cy="29365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514883" y="1811639"/>
            <a:ext cx="1272379" cy="72896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427744" y="2255646"/>
            <a:ext cx="1185240" cy="29158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514883" y="1805012"/>
            <a:ext cx="87140" cy="44400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endCxn id="93" idx="3"/>
          </p:cNvCxnSpPr>
          <p:nvPr/>
        </p:nvCxnSpPr>
        <p:spPr>
          <a:xfrm flipV="1">
            <a:off x="-1558453" y="551613"/>
            <a:ext cx="1054303" cy="125339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97" idx="3"/>
          </p:cNvCxnSpPr>
          <p:nvPr/>
        </p:nvCxnSpPr>
        <p:spPr>
          <a:xfrm flipV="1">
            <a:off x="-242504" y="1746468"/>
            <a:ext cx="582584" cy="80739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42504" y="2547235"/>
            <a:ext cx="785753" cy="6309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97" idx="2"/>
          </p:cNvCxnSpPr>
          <p:nvPr/>
        </p:nvCxnSpPr>
        <p:spPr>
          <a:xfrm flipV="1">
            <a:off x="-1514883" y="1707280"/>
            <a:ext cx="1838731" cy="9773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93" idx="5"/>
            <a:endCxn id="97" idx="1"/>
          </p:cNvCxnSpPr>
          <p:nvPr/>
        </p:nvCxnSpPr>
        <p:spPr>
          <a:xfrm>
            <a:off x="-431498" y="551613"/>
            <a:ext cx="771578" cy="111648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52" idx="7"/>
            <a:endCxn id="92" idx="3"/>
          </p:cNvCxnSpPr>
          <p:nvPr/>
        </p:nvCxnSpPr>
        <p:spPr>
          <a:xfrm flipV="1">
            <a:off x="-2549786" y="-720560"/>
            <a:ext cx="1207246" cy="87782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92" idx="4"/>
            <a:endCxn id="93" idx="1"/>
          </p:cNvCxnSpPr>
          <p:nvPr/>
        </p:nvCxnSpPr>
        <p:spPr>
          <a:xfrm>
            <a:off x="-1306214" y="-705514"/>
            <a:ext cx="802064" cy="118447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00" idx="2"/>
            <a:endCxn id="93" idx="7"/>
          </p:cNvCxnSpPr>
          <p:nvPr/>
        </p:nvCxnSpPr>
        <p:spPr>
          <a:xfrm flipH="1">
            <a:off x="-431498" y="338516"/>
            <a:ext cx="900354" cy="14044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53" idx="3"/>
            <a:endCxn id="52" idx="0"/>
          </p:cNvCxnSpPr>
          <p:nvPr/>
        </p:nvCxnSpPr>
        <p:spPr>
          <a:xfrm flipH="1">
            <a:off x="-2588974" y="-477278"/>
            <a:ext cx="494339" cy="61830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54" idx="5"/>
            <a:endCxn id="52" idx="0"/>
          </p:cNvCxnSpPr>
          <p:nvPr/>
        </p:nvCxnSpPr>
        <p:spPr>
          <a:xfrm flipH="1">
            <a:off x="-2588974" y="-716508"/>
            <a:ext cx="166224" cy="85753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86" idx="5"/>
            <a:endCxn id="53" idx="0"/>
          </p:cNvCxnSpPr>
          <p:nvPr/>
        </p:nvCxnSpPr>
        <p:spPr>
          <a:xfrm flipH="1">
            <a:off x="-2058308" y="-1584375"/>
            <a:ext cx="75504" cy="101939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86" idx="4"/>
            <a:endCxn id="54" idx="0"/>
          </p:cNvCxnSpPr>
          <p:nvPr/>
        </p:nvCxnSpPr>
        <p:spPr>
          <a:xfrm flipH="1">
            <a:off x="-2387371" y="-1599030"/>
            <a:ext cx="368082" cy="79443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91" idx="4"/>
            <a:endCxn id="92" idx="7"/>
          </p:cNvCxnSpPr>
          <p:nvPr/>
        </p:nvCxnSpPr>
        <p:spPr>
          <a:xfrm flipH="1">
            <a:off x="-1269888" y="-1535827"/>
            <a:ext cx="477053" cy="74261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02" idx="4"/>
            <a:endCxn id="93" idx="0"/>
          </p:cNvCxnSpPr>
          <p:nvPr/>
        </p:nvCxnSpPr>
        <p:spPr>
          <a:xfrm flipH="1">
            <a:off x="-467824" y="-1353134"/>
            <a:ext cx="384298" cy="181704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92" idx="2"/>
            <a:endCxn id="53" idx="7"/>
          </p:cNvCxnSpPr>
          <p:nvPr/>
        </p:nvCxnSpPr>
        <p:spPr>
          <a:xfrm flipH="1">
            <a:off x="-2021983" y="-756886"/>
            <a:ext cx="664397" cy="20695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2644394" y="141031"/>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2109681" y="-564976"/>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2662962">
            <a:off x="-2474675" y="-819249"/>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2077403" y="1423374"/>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stCxn id="87" idx="4"/>
            <a:endCxn id="86" idx="0"/>
          </p:cNvCxnSpPr>
          <p:nvPr/>
        </p:nvCxnSpPr>
        <p:spPr>
          <a:xfrm flipH="1">
            <a:off x="-1947426" y="-2358180"/>
            <a:ext cx="876727" cy="68572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87" idx="5"/>
            <a:endCxn id="91" idx="2"/>
          </p:cNvCxnSpPr>
          <p:nvPr/>
        </p:nvCxnSpPr>
        <p:spPr>
          <a:xfrm>
            <a:off x="-1034214" y="-2343525"/>
            <a:ext cx="240596" cy="73505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87" idx="7"/>
            <a:endCxn id="88" idx="3"/>
          </p:cNvCxnSpPr>
          <p:nvPr/>
        </p:nvCxnSpPr>
        <p:spPr>
          <a:xfrm flipV="1">
            <a:off x="-983397" y="-2700413"/>
            <a:ext cx="1234174" cy="30496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88" idx="6"/>
          </p:cNvCxnSpPr>
          <p:nvPr/>
        </p:nvCxnSpPr>
        <p:spPr>
          <a:xfrm>
            <a:off x="338861" y="-2665035"/>
            <a:ext cx="1208166" cy="23536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endCxn id="104" idx="1"/>
          </p:cNvCxnSpPr>
          <p:nvPr/>
        </p:nvCxnSpPr>
        <p:spPr>
          <a:xfrm>
            <a:off x="1573287" y="-2398208"/>
            <a:ext cx="606682" cy="70467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104" idx="5"/>
            <a:endCxn id="105" idx="0"/>
          </p:cNvCxnSpPr>
          <p:nvPr/>
        </p:nvCxnSpPr>
        <p:spPr>
          <a:xfrm>
            <a:off x="2252621" y="-1620885"/>
            <a:ext cx="440272" cy="79154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105" idx="5"/>
            <a:endCxn id="108" idx="0"/>
          </p:cNvCxnSpPr>
          <p:nvPr/>
        </p:nvCxnSpPr>
        <p:spPr>
          <a:xfrm>
            <a:off x="2729219" y="-741641"/>
            <a:ext cx="62441" cy="90473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108" idx="3"/>
          </p:cNvCxnSpPr>
          <p:nvPr/>
        </p:nvCxnSpPr>
        <p:spPr>
          <a:xfrm flipH="1">
            <a:off x="2493760" y="250791"/>
            <a:ext cx="261574" cy="100054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endCxn id="99" idx="6"/>
          </p:cNvCxnSpPr>
          <p:nvPr/>
        </p:nvCxnSpPr>
        <p:spPr>
          <a:xfrm flipH="1">
            <a:off x="1921295" y="1251339"/>
            <a:ext cx="572465" cy="75224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99" idx="3"/>
          </p:cNvCxnSpPr>
          <p:nvPr/>
        </p:nvCxnSpPr>
        <p:spPr>
          <a:xfrm flipH="1">
            <a:off x="503515" y="2042776"/>
            <a:ext cx="1323171" cy="55023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101" idx="4"/>
            <a:endCxn id="97" idx="0"/>
          </p:cNvCxnSpPr>
          <p:nvPr/>
        </p:nvCxnSpPr>
        <p:spPr>
          <a:xfrm flipH="1">
            <a:off x="379268" y="-263758"/>
            <a:ext cx="226598" cy="191561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100" idx="6"/>
            <a:endCxn id="99" idx="1"/>
          </p:cNvCxnSpPr>
          <p:nvPr/>
        </p:nvCxnSpPr>
        <p:spPr>
          <a:xfrm>
            <a:off x="579697" y="338516"/>
            <a:ext cx="1246990" cy="162588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99" idx="2"/>
            <a:endCxn id="97" idx="6"/>
          </p:cNvCxnSpPr>
          <p:nvPr/>
        </p:nvCxnSpPr>
        <p:spPr>
          <a:xfrm flipH="1" flipV="1">
            <a:off x="434688" y="1707280"/>
            <a:ext cx="1375765" cy="29630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endCxn id="102" idx="7"/>
          </p:cNvCxnSpPr>
          <p:nvPr/>
        </p:nvCxnSpPr>
        <p:spPr>
          <a:xfrm flipH="1">
            <a:off x="-47201" y="-2425102"/>
            <a:ext cx="1600272" cy="98427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103" idx="4"/>
            <a:endCxn id="101" idx="7"/>
          </p:cNvCxnSpPr>
          <p:nvPr/>
        </p:nvCxnSpPr>
        <p:spPr>
          <a:xfrm flipH="1">
            <a:off x="645054" y="-1339618"/>
            <a:ext cx="1171013" cy="98125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105" idx="2"/>
            <a:endCxn id="101" idx="6"/>
          </p:cNvCxnSpPr>
          <p:nvPr/>
        </p:nvCxnSpPr>
        <p:spPr>
          <a:xfrm flipH="1">
            <a:off x="661287" y="-777967"/>
            <a:ext cx="1980234" cy="45878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88" idx="4"/>
          </p:cNvCxnSpPr>
          <p:nvPr/>
        </p:nvCxnSpPr>
        <p:spPr>
          <a:xfrm flipH="1">
            <a:off x="-290150" y="-2664252"/>
            <a:ext cx="556365" cy="7136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290151" y="-2399484"/>
            <a:ext cx="1837179" cy="44891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91" idx="0"/>
          </p:cNvCxnSpPr>
          <p:nvPr/>
        </p:nvCxnSpPr>
        <p:spPr>
          <a:xfrm flipH="1">
            <a:off x="-720972" y="-1937282"/>
            <a:ext cx="410604" cy="32802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102" idx="3"/>
            <a:endCxn id="92" idx="6"/>
          </p:cNvCxnSpPr>
          <p:nvPr/>
        </p:nvCxnSpPr>
        <p:spPr>
          <a:xfrm flipH="1">
            <a:off x="-1254842" y="-1368180"/>
            <a:ext cx="1134990" cy="61129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101" idx="1"/>
            <a:endCxn id="102" idx="4"/>
          </p:cNvCxnSpPr>
          <p:nvPr/>
        </p:nvCxnSpPr>
        <p:spPr>
          <a:xfrm flipH="1" flipV="1">
            <a:off x="-83526" y="-1353134"/>
            <a:ext cx="650205" cy="99476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105" idx="3"/>
            <a:endCxn id="106" idx="7"/>
          </p:cNvCxnSpPr>
          <p:nvPr/>
        </p:nvCxnSpPr>
        <p:spPr>
          <a:xfrm flipH="1">
            <a:off x="1569353" y="-741641"/>
            <a:ext cx="1087214" cy="97115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99" idx="0"/>
            <a:endCxn id="106" idx="4"/>
          </p:cNvCxnSpPr>
          <p:nvPr/>
        </p:nvCxnSpPr>
        <p:spPr>
          <a:xfrm flipH="1" flipV="1">
            <a:off x="1533027" y="317210"/>
            <a:ext cx="332847" cy="163095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101" idx="3"/>
            <a:endCxn id="93" idx="7"/>
          </p:cNvCxnSpPr>
          <p:nvPr/>
        </p:nvCxnSpPr>
        <p:spPr>
          <a:xfrm flipH="1">
            <a:off x="-431498" y="-279991"/>
            <a:ext cx="998176" cy="75895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106" idx="1"/>
            <a:endCxn id="101" idx="5"/>
          </p:cNvCxnSpPr>
          <p:nvPr/>
        </p:nvCxnSpPr>
        <p:spPr>
          <a:xfrm flipH="1" flipV="1">
            <a:off x="645054" y="-279991"/>
            <a:ext cx="851647" cy="50950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03" idx="2"/>
            <a:endCxn id="102" idx="6"/>
          </p:cNvCxnSpPr>
          <p:nvPr/>
        </p:nvCxnSpPr>
        <p:spPr>
          <a:xfrm flipH="1" flipV="1">
            <a:off x="-32154" y="-1404506"/>
            <a:ext cx="1796849" cy="1351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03" idx="1"/>
          </p:cNvCxnSpPr>
          <p:nvPr/>
        </p:nvCxnSpPr>
        <p:spPr>
          <a:xfrm flipH="1" flipV="1">
            <a:off x="1547029" y="-2428113"/>
            <a:ext cx="232712" cy="100079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103" idx="6"/>
            <a:endCxn id="105" idx="2"/>
          </p:cNvCxnSpPr>
          <p:nvPr/>
        </p:nvCxnSpPr>
        <p:spPr>
          <a:xfrm>
            <a:off x="1867439" y="-1390990"/>
            <a:ext cx="774082" cy="61302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2506645" y="-740812"/>
            <a:ext cx="186248" cy="199215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108" idx="2"/>
            <a:endCxn id="106" idx="6"/>
          </p:cNvCxnSpPr>
          <p:nvPr/>
        </p:nvCxnSpPr>
        <p:spPr>
          <a:xfrm flipH="1">
            <a:off x="1584399" y="214466"/>
            <a:ext cx="1155889" cy="5137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rot="2662962">
            <a:off x="-2034730" y="-1687117"/>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rot="2662962">
            <a:off x="-1086139" y="-2446267"/>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rot="2662962">
            <a:off x="250774" y="-2752338"/>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rot="2662962">
            <a:off x="1495656" y="-2479996"/>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rot="2662962">
            <a:off x="-323682" y="-2038723"/>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rot="2662962">
            <a:off x="-808276" y="-1623913"/>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1357586" y="-808258"/>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519196" y="463915"/>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574405" y="1741060"/>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468427" y="2193598"/>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310368" y="2471252"/>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323847" y="1651860"/>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440106" y="2546249"/>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1810454" y="1948167"/>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468856" y="283096"/>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550446" y="-374599"/>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134898" y="-1455878"/>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1764695" y="-1442362"/>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2164923" y="-1708583"/>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2641521" y="-829339"/>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1481655" y="214466"/>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2457541" y="1176306"/>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2740288" y="163094"/>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flipV="1">
            <a:off x="-4123801" y="2626"/>
            <a:ext cx="625466" cy="625466"/>
          </a:xfrm>
          <a:prstGeom prst="rect">
            <a:avLst/>
          </a:prstGeom>
          <a:solidFill>
            <a:schemeClr val="accent2"/>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10" name="椭圆 109"/>
          <p:cNvSpPr/>
          <p:nvPr/>
        </p:nvSpPr>
        <p:spPr>
          <a:xfrm>
            <a:off x="10764396" y="5391027"/>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1" name="椭圆 110"/>
          <p:cNvSpPr/>
          <p:nvPr/>
        </p:nvSpPr>
        <p:spPr>
          <a:xfrm>
            <a:off x="7500831" y="1529161"/>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3" name="椭圆 112"/>
          <p:cNvSpPr/>
          <p:nvPr/>
        </p:nvSpPr>
        <p:spPr>
          <a:xfrm>
            <a:off x="9702464" y="102298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4" name="椭圆 113"/>
          <p:cNvSpPr/>
          <p:nvPr/>
        </p:nvSpPr>
        <p:spPr>
          <a:xfrm>
            <a:off x="11756507" y="29176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5" name="椭圆 114"/>
          <p:cNvSpPr/>
          <p:nvPr/>
        </p:nvSpPr>
        <p:spPr>
          <a:xfrm>
            <a:off x="8575234" y="54196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6" name="椭圆 115"/>
          <p:cNvSpPr/>
          <p:nvPr/>
        </p:nvSpPr>
        <p:spPr>
          <a:xfrm>
            <a:off x="3439925" y="81972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7" name="椭圆 116"/>
          <p:cNvSpPr/>
          <p:nvPr/>
        </p:nvSpPr>
        <p:spPr>
          <a:xfrm>
            <a:off x="1137106" y="733536"/>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8" name="椭圆 117"/>
          <p:cNvSpPr/>
          <p:nvPr/>
        </p:nvSpPr>
        <p:spPr>
          <a:xfrm>
            <a:off x="671874" y="3933056"/>
            <a:ext cx="50836" cy="50836"/>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9" name="椭圆 118"/>
          <p:cNvSpPr/>
          <p:nvPr/>
        </p:nvSpPr>
        <p:spPr>
          <a:xfrm>
            <a:off x="8520499" y="6501732"/>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0" name="椭圆 119"/>
          <p:cNvSpPr/>
          <p:nvPr/>
        </p:nvSpPr>
        <p:spPr>
          <a:xfrm>
            <a:off x="3116025" y="270827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1" name="椭圆 120"/>
          <p:cNvSpPr/>
          <p:nvPr/>
        </p:nvSpPr>
        <p:spPr>
          <a:xfrm>
            <a:off x="11262471" y="4832522"/>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2" name="椭圆 121"/>
          <p:cNvSpPr/>
          <p:nvPr/>
        </p:nvSpPr>
        <p:spPr>
          <a:xfrm>
            <a:off x="2587247" y="5708570"/>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2" name="椭圆 111"/>
          <p:cNvSpPr/>
          <p:nvPr/>
        </p:nvSpPr>
        <p:spPr>
          <a:xfrm>
            <a:off x="9494776" y="362102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3" name="椭圆 122"/>
          <p:cNvSpPr/>
          <p:nvPr/>
        </p:nvSpPr>
        <p:spPr>
          <a:xfrm>
            <a:off x="4266622" y="4170240"/>
            <a:ext cx="976810" cy="976810"/>
          </a:xfrm>
          <a:prstGeom prst="ellips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3" name="文本框 2"/>
          <p:cNvSpPr txBox="1"/>
          <p:nvPr/>
        </p:nvSpPr>
        <p:spPr>
          <a:xfrm>
            <a:off x="3875386" y="5321324"/>
            <a:ext cx="1759282" cy="338554"/>
          </a:xfrm>
          <a:prstGeom prst="rect">
            <a:avLst/>
          </a:prstGeom>
          <a:noFill/>
        </p:spPr>
        <p:txBody>
          <a:bodyPr wrap="square" rtlCol="0">
            <a:spAutoFit/>
          </a:bodyPr>
          <a:lstStyle/>
          <a:p>
            <a:pPr algn="ctr"/>
            <a:r>
              <a:rPr lang="en-US" altLang="zh-CN" sz="1600" dirty="0">
                <a:solidFill>
                  <a:schemeClr val="bg1"/>
                </a:solidFill>
              </a:rPr>
              <a:t>PART TWO</a:t>
            </a:r>
            <a:endParaRPr lang="zh-CN" altLang="en-US" sz="1600" dirty="0">
              <a:solidFill>
                <a:schemeClr val="bg1"/>
              </a:solidFill>
            </a:endParaRPr>
          </a:p>
        </p:txBody>
      </p:sp>
      <p:sp>
        <p:nvSpPr>
          <p:cNvPr id="127" name="椭圆 126"/>
          <p:cNvSpPr/>
          <p:nvPr/>
        </p:nvSpPr>
        <p:spPr>
          <a:xfrm>
            <a:off x="1577691" y="4170240"/>
            <a:ext cx="976810" cy="976810"/>
          </a:xfrm>
          <a:prstGeom prst="ellips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28" name="文本框 127"/>
          <p:cNvSpPr txBox="1"/>
          <p:nvPr/>
        </p:nvSpPr>
        <p:spPr>
          <a:xfrm>
            <a:off x="1186455" y="5321324"/>
            <a:ext cx="1759282" cy="338554"/>
          </a:xfrm>
          <a:prstGeom prst="rect">
            <a:avLst/>
          </a:prstGeom>
          <a:noFill/>
        </p:spPr>
        <p:txBody>
          <a:bodyPr wrap="square" rtlCol="0">
            <a:spAutoFit/>
          </a:bodyPr>
          <a:lstStyle/>
          <a:p>
            <a:pPr algn="ctr"/>
            <a:r>
              <a:rPr lang="en-US" altLang="zh-CN" sz="1600" dirty="0">
                <a:solidFill>
                  <a:schemeClr val="bg1"/>
                </a:solidFill>
              </a:rPr>
              <a:t>PART ONE</a:t>
            </a:r>
            <a:endParaRPr lang="zh-CN" altLang="en-US" sz="1600" dirty="0">
              <a:solidFill>
                <a:schemeClr val="bg1"/>
              </a:solidFill>
            </a:endParaRPr>
          </a:p>
        </p:txBody>
      </p:sp>
      <p:sp>
        <p:nvSpPr>
          <p:cNvPr id="130" name="椭圆 129"/>
          <p:cNvSpPr/>
          <p:nvPr/>
        </p:nvSpPr>
        <p:spPr>
          <a:xfrm>
            <a:off x="6955553" y="4170240"/>
            <a:ext cx="976810" cy="976810"/>
          </a:xfrm>
          <a:prstGeom prst="ellips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31" name="文本框 130"/>
          <p:cNvSpPr txBox="1"/>
          <p:nvPr/>
        </p:nvSpPr>
        <p:spPr>
          <a:xfrm>
            <a:off x="6564317" y="5321324"/>
            <a:ext cx="1759282" cy="338554"/>
          </a:xfrm>
          <a:prstGeom prst="rect">
            <a:avLst/>
          </a:prstGeom>
          <a:noFill/>
        </p:spPr>
        <p:txBody>
          <a:bodyPr wrap="square" rtlCol="0">
            <a:spAutoFit/>
          </a:bodyPr>
          <a:lstStyle/>
          <a:p>
            <a:pPr algn="ctr"/>
            <a:r>
              <a:rPr lang="en-US" altLang="zh-CN" sz="1600" dirty="0">
                <a:solidFill>
                  <a:schemeClr val="bg1"/>
                </a:solidFill>
              </a:rPr>
              <a:t>PART THREE</a:t>
            </a:r>
            <a:endParaRPr lang="zh-CN" altLang="en-US" sz="1600" dirty="0">
              <a:solidFill>
                <a:schemeClr val="bg1"/>
              </a:solidFill>
            </a:endParaRPr>
          </a:p>
        </p:txBody>
      </p:sp>
      <p:sp>
        <p:nvSpPr>
          <p:cNvPr id="133" name="椭圆 132"/>
          <p:cNvSpPr/>
          <p:nvPr/>
        </p:nvSpPr>
        <p:spPr>
          <a:xfrm>
            <a:off x="9644483" y="4170240"/>
            <a:ext cx="976810" cy="976810"/>
          </a:xfrm>
          <a:prstGeom prst="ellips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34" name="文本框 133"/>
          <p:cNvSpPr txBox="1"/>
          <p:nvPr/>
        </p:nvSpPr>
        <p:spPr>
          <a:xfrm>
            <a:off x="9253247" y="5321324"/>
            <a:ext cx="1759282" cy="338554"/>
          </a:xfrm>
          <a:prstGeom prst="rect">
            <a:avLst/>
          </a:prstGeom>
          <a:noFill/>
        </p:spPr>
        <p:txBody>
          <a:bodyPr wrap="square" rtlCol="0">
            <a:spAutoFit/>
          </a:bodyPr>
          <a:lstStyle/>
          <a:p>
            <a:pPr algn="ctr"/>
            <a:r>
              <a:rPr lang="en-US" altLang="zh-CN" sz="1600" dirty="0">
                <a:solidFill>
                  <a:schemeClr val="bg1"/>
                </a:solidFill>
              </a:rPr>
              <a:t>PART FOUR</a:t>
            </a:r>
            <a:endParaRPr lang="zh-CN" altLang="en-US" sz="1600" dirty="0">
              <a:solidFill>
                <a:schemeClr val="bg1"/>
              </a:solidFill>
            </a:endParaRPr>
          </a:p>
        </p:txBody>
      </p:sp>
      <p:sp>
        <p:nvSpPr>
          <p:cNvPr id="135" name="Freeform 5"/>
          <p:cNvSpPr>
            <a:spLocks noEditPoints="1"/>
          </p:cNvSpPr>
          <p:nvPr/>
        </p:nvSpPr>
        <p:spPr bwMode="auto">
          <a:xfrm>
            <a:off x="1809310" y="4386841"/>
            <a:ext cx="513572" cy="545282"/>
          </a:xfrm>
          <a:custGeom>
            <a:avLst/>
            <a:gdLst>
              <a:gd name="T0" fmla="*/ 440 w 1605"/>
              <a:gd name="T1" fmla="*/ 198 h 1708"/>
              <a:gd name="T2" fmla="*/ 406 w 1605"/>
              <a:gd name="T3" fmla="*/ 695 h 1708"/>
              <a:gd name="T4" fmla="*/ 406 w 1605"/>
              <a:gd name="T5" fmla="*/ 698 h 1708"/>
              <a:gd name="T6" fmla="*/ 478 w 1605"/>
              <a:gd name="T7" fmla="*/ 824 h 1708"/>
              <a:gd name="T8" fmla="*/ 542 w 1605"/>
              <a:gd name="T9" fmla="*/ 988 h 1708"/>
              <a:gd name="T10" fmla="*/ 566 w 1605"/>
              <a:gd name="T11" fmla="*/ 1068 h 1708"/>
              <a:gd name="T12" fmla="*/ 472 w 1605"/>
              <a:gd name="T13" fmla="*/ 1238 h 1708"/>
              <a:gd name="T14" fmla="*/ 101 w 1605"/>
              <a:gd name="T15" fmla="*/ 1434 h 1708"/>
              <a:gd name="T16" fmla="*/ 0 w 1605"/>
              <a:gd name="T17" fmla="*/ 1708 h 1708"/>
              <a:gd name="T18" fmla="*/ 1562 w 1605"/>
              <a:gd name="T19" fmla="*/ 1708 h 1708"/>
              <a:gd name="T20" fmla="*/ 1602 w 1605"/>
              <a:gd name="T21" fmla="*/ 1665 h 1708"/>
              <a:gd name="T22" fmla="*/ 1316 w 1605"/>
              <a:gd name="T23" fmla="*/ 1315 h 1708"/>
              <a:gd name="T24" fmla="*/ 1038 w 1605"/>
              <a:gd name="T25" fmla="*/ 1157 h 1708"/>
              <a:gd name="T26" fmla="*/ 1055 w 1605"/>
              <a:gd name="T27" fmla="*/ 995 h 1708"/>
              <a:gd name="T28" fmla="*/ 1058 w 1605"/>
              <a:gd name="T29" fmla="*/ 992 h 1708"/>
              <a:gd name="T30" fmla="*/ 1122 w 1605"/>
              <a:gd name="T31" fmla="*/ 825 h 1708"/>
              <a:gd name="T32" fmla="*/ 1193 w 1605"/>
              <a:gd name="T33" fmla="*/ 695 h 1708"/>
              <a:gd name="T34" fmla="*/ 1203 w 1605"/>
              <a:gd name="T35" fmla="*/ 328 h 1708"/>
              <a:gd name="T36" fmla="*/ 1006 w 1605"/>
              <a:gd name="T37" fmla="*/ 79 h 1708"/>
              <a:gd name="T38" fmla="*/ 797 w 1605"/>
              <a:gd name="T39" fmla="*/ 0 h 1708"/>
              <a:gd name="T40" fmla="*/ 800 w 1605"/>
              <a:gd name="T41" fmla="*/ 80 h 1708"/>
              <a:gd name="T42" fmla="*/ 957 w 1605"/>
              <a:gd name="T43" fmla="*/ 149 h 1708"/>
              <a:gd name="T44" fmla="*/ 1085 w 1605"/>
              <a:gd name="T45" fmla="*/ 212 h 1708"/>
              <a:gd name="T46" fmla="*/ 1085 w 1605"/>
              <a:gd name="T47" fmla="*/ 594 h 1708"/>
              <a:gd name="T48" fmla="*/ 1103 w 1605"/>
              <a:gd name="T49" fmla="*/ 644 h 1708"/>
              <a:gd name="T50" fmla="*/ 1115 w 1605"/>
              <a:gd name="T51" fmla="*/ 689 h 1708"/>
              <a:gd name="T52" fmla="*/ 1086 w 1605"/>
              <a:gd name="T53" fmla="*/ 764 h 1708"/>
              <a:gd name="T54" fmla="*/ 1046 w 1605"/>
              <a:gd name="T55" fmla="*/ 799 h 1708"/>
              <a:gd name="T56" fmla="*/ 988 w 1605"/>
              <a:gd name="T57" fmla="*/ 949 h 1708"/>
              <a:gd name="T58" fmla="*/ 933 w 1605"/>
              <a:gd name="T59" fmla="*/ 1008 h 1708"/>
              <a:gd name="T60" fmla="*/ 670 w 1605"/>
              <a:gd name="T61" fmla="*/ 1005 h 1708"/>
              <a:gd name="T62" fmla="*/ 611 w 1605"/>
              <a:gd name="T63" fmla="*/ 944 h 1708"/>
              <a:gd name="T64" fmla="*/ 550 w 1605"/>
              <a:gd name="T65" fmla="*/ 764 h 1708"/>
              <a:gd name="T66" fmla="*/ 508 w 1605"/>
              <a:gd name="T67" fmla="*/ 757 h 1708"/>
              <a:gd name="T68" fmla="*/ 486 w 1605"/>
              <a:gd name="T69" fmla="*/ 688 h 1708"/>
              <a:gd name="T70" fmla="*/ 501 w 1605"/>
              <a:gd name="T71" fmla="*/ 642 h 1708"/>
              <a:gd name="T72" fmla="*/ 517 w 1605"/>
              <a:gd name="T73" fmla="*/ 598 h 1708"/>
              <a:gd name="T74" fmla="*/ 798 w 1605"/>
              <a:gd name="T75" fmla="*/ 80 h 1708"/>
              <a:gd name="T76" fmla="*/ 802 w 1605"/>
              <a:gd name="T77" fmla="*/ 1148 h 1708"/>
              <a:gd name="T78" fmla="*/ 958 w 1605"/>
              <a:gd name="T79" fmla="*/ 1172 h 1708"/>
              <a:gd name="T80" fmla="*/ 961 w 1605"/>
              <a:gd name="T81" fmla="*/ 1182 h 1708"/>
              <a:gd name="T82" fmla="*/ 988 w 1605"/>
              <a:gd name="T83" fmla="*/ 1235 h 1708"/>
              <a:gd name="T84" fmla="*/ 802 w 1605"/>
              <a:gd name="T85" fmla="*/ 1348 h 1708"/>
              <a:gd name="T86" fmla="*/ 612 w 1605"/>
              <a:gd name="T87" fmla="*/ 1230 h 1708"/>
              <a:gd name="T88" fmla="*/ 641 w 1605"/>
              <a:gd name="T89" fmla="*/ 1177 h 1708"/>
              <a:gd name="T90" fmla="*/ 646 w 1605"/>
              <a:gd name="T91" fmla="*/ 1089 h 1708"/>
              <a:gd name="T92" fmla="*/ 1096 w 1605"/>
              <a:gd name="T93" fmla="*/ 1310 h 1708"/>
              <a:gd name="T94" fmla="*/ 1447 w 1605"/>
              <a:gd name="T95" fmla="*/ 1490 h 1708"/>
              <a:gd name="T96" fmla="*/ 92 w 1605"/>
              <a:gd name="T97" fmla="*/ 1628 h 1708"/>
              <a:gd name="T98" fmla="*/ 322 w 1605"/>
              <a:gd name="T99" fmla="*/ 1389 h 1708"/>
              <a:gd name="T100" fmla="*/ 551 w 1605"/>
              <a:gd name="T101" fmla="*/ 1287 h 1708"/>
              <a:gd name="T102" fmla="*/ 802 w 1605"/>
              <a:gd name="T103" fmla="*/ 1428 h 1708"/>
              <a:gd name="T104" fmla="*/ 1052 w 1605"/>
              <a:gd name="T105" fmla="*/ 1285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05" h="1708">
                <a:moveTo>
                  <a:pt x="797" y="0"/>
                </a:moveTo>
                <a:cubicBezTo>
                  <a:pt x="609" y="5"/>
                  <a:pt x="491" y="81"/>
                  <a:pt x="440" y="198"/>
                </a:cubicBezTo>
                <a:cubicBezTo>
                  <a:pt x="391" y="310"/>
                  <a:pt x="401" y="450"/>
                  <a:pt x="436" y="597"/>
                </a:cubicBezTo>
                <a:cubicBezTo>
                  <a:pt x="417" y="619"/>
                  <a:pt x="402" y="649"/>
                  <a:pt x="406" y="695"/>
                </a:cubicBezTo>
                <a:cubicBezTo>
                  <a:pt x="406" y="697"/>
                  <a:pt x="406" y="697"/>
                  <a:pt x="406" y="697"/>
                </a:cubicBezTo>
                <a:cubicBezTo>
                  <a:pt x="406" y="698"/>
                  <a:pt x="406" y="698"/>
                  <a:pt x="406" y="698"/>
                </a:cubicBezTo>
                <a:cubicBezTo>
                  <a:pt x="412" y="747"/>
                  <a:pt x="427" y="781"/>
                  <a:pt x="446" y="805"/>
                </a:cubicBezTo>
                <a:cubicBezTo>
                  <a:pt x="455" y="817"/>
                  <a:pt x="467" y="818"/>
                  <a:pt x="478" y="824"/>
                </a:cubicBezTo>
                <a:cubicBezTo>
                  <a:pt x="488" y="879"/>
                  <a:pt x="510" y="931"/>
                  <a:pt x="535" y="972"/>
                </a:cubicBezTo>
                <a:cubicBezTo>
                  <a:pt x="536" y="978"/>
                  <a:pt x="538" y="983"/>
                  <a:pt x="542" y="988"/>
                </a:cubicBezTo>
                <a:cubicBezTo>
                  <a:pt x="542" y="988"/>
                  <a:pt x="546" y="993"/>
                  <a:pt x="547" y="994"/>
                </a:cubicBezTo>
                <a:cubicBezTo>
                  <a:pt x="559" y="1013"/>
                  <a:pt x="566" y="1039"/>
                  <a:pt x="566" y="1068"/>
                </a:cubicBezTo>
                <a:cubicBezTo>
                  <a:pt x="566" y="1099"/>
                  <a:pt x="565" y="1127"/>
                  <a:pt x="562" y="1159"/>
                </a:cubicBezTo>
                <a:cubicBezTo>
                  <a:pt x="550" y="1190"/>
                  <a:pt x="520" y="1214"/>
                  <a:pt x="472" y="1238"/>
                </a:cubicBezTo>
                <a:cubicBezTo>
                  <a:pt x="422" y="1263"/>
                  <a:pt x="356" y="1287"/>
                  <a:pt x="290" y="1315"/>
                </a:cubicBezTo>
                <a:cubicBezTo>
                  <a:pt x="223" y="1344"/>
                  <a:pt x="155" y="1379"/>
                  <a:pt x="101" y="1434"/>
                </a:cubicBezTo>
                <a:cubicBezTo>
                  <a:pt x="46" y="1489"/>
                  <a:pt x="7" y="1566"/>
                  <a:pt x="2" y="1665"/>
                </a:cubicBezTo>
                <a:cubicBezTo>
                  <a:pt x="0" y="1708"/>
                  <a:pt x="0" y="1708"/>
                  <a:pt x="0" y="1708"/>
                </a:cubicBezTo>
                <a:cubicBezTo>
                  <a:pt x="42" y="1708"/>
                  <a:pt x="42" y="1708"/>
                  <a:pt x="42" y="1708"/>
                </a:cubicBezTo>
                <a:cubicBezTo>
                  <a:pt x="1562" y="1708"/>
                  <a:pt x="1562" y="1708"/>
                  <a:pt x="1562" y="1708"/>
                </a:cubicBezTo>
                <a:cubicBezTo>
                  <a:pt x="1605" y="1708"/>
                  <a:pt x="1605" y="1708"/>
                  <a:pt x="1605" y="1708"/>
                </a:cubicBezTo>
                <a:cubicBezTo>
                  <a:pt x="1602" y="1665"/>
                  <a:pt x="1602" y="1665"/>
                  <a:pt x="1602" y="1665"/>
                </a:cubicBezTo>
                <a:cubicBezTo>
                  <a:pt x="1597" y="1566"/>
                  <a:pt x="1559" y="1489"/>
                  <a:pt x="1505" y="1434"/>
                </a:cubicBezTo>
                <a:cubicBezTo>
                  <a:pt x="1450" y="1379"/>
                  <a:pt x="1382" y="1344"/>
                  <a:pt x="1316" y="1315"/>
                </a:cubicBezTo>
                <a:cubicBezTo>
                  <a:pt x="1249" y="1287"/>
                  <a:pt x="1183" y="1263"/>
                  <a:pt x="1132" y="1238"/>
                </a:cubicBezTo>
                <a:cubicBezTo>
                  <a:pt x="1083" y="1213"/>
                  <a:pt x="1052" y="1188"/>
                  <a:pt x="1038" y="1157"/>
                </a:cubicBezTo>
                <a:cubicBezTo>
                  <a:pt x="1035" y="1119"/>
                  <a:pt x="1035" y="1089"/>
                  <a:pt x="1035" y="1055"/>
                </a:cubicBezTo>
                <a:cubicBezTo>
                  <a:pt x="1035" y="1034"/>
                  <a:pt x="1042" y="1015"/>
                  <a:pt x="1055" y="995"/>
                </a:cubicBezTo>
                <a:cubicBezTo>
                  <a:pt x="1055" y="995"/>
                  <a:pt x="1055" y="995"/>
                  <a:pt x="1056" y="994"/>
                </a:cubicBezTo>
                <a:cubicBezTo>
                  <a:pt x="1056" y="994"/>
                  <a:pt x="1058" y="992"/>
                  <a:pt x="1058" y="992"/>
                </a:cubicBezTo>
                <a:cubicBezTo>
                  <a:pt x="1063" y="987"/>
                  <a:pt x="1067" y="980"/>
                  <a:pt x="1068" y="973"/>
                </a:cubicBezTo>
                <a:cubicBezTo>
                  <a:pt x="1092" y="931"/>
                  <a:pt x="1113" y="879"/>
                  <a:pt x="1122" y="825"/>
                </a:cubicBezTo>
                <a:cubicBezTo>
                  <a:pt x="1134" y="819"/>
                  <a:pt x="1149" y="818"/>
                  <a:pt x="1158" y="805"/>
                </a:cubicBezTo>
                <a:cubicBezTo>
                  <a:pt x="1178" y="780"/>
                  <a:pt x="1189" y="745"/>
                  <a:pt x="1193" y="695"/>
                </a:cubicBezTo>
                <a:cubicBezTo>
                  <a:pt x="1197" y="653"/>
                  <a:pt x="1185" y="622"/>
                  <a:pt x="1166" y="599"/>
                </a:cubicBezTo>
                <a:cubicBezTo>
                  <a:pt x="1187" y="535"/>
                  <a:pt x="1211" y="433"/>
                  <a:pt x="1203" y="328"/>
                </a:cubicBezTo>
                <a:cubicBezTo>
                  <a:pt x="1199" y="271"/>
                  <a:pt x="1184" y="213"/>
                  <a:pt x="1150" y="165"/>
                </a:cubicBezTo>
                <a:cubicBezTo>
                  <a:pt x="1119" y="122"/>
                  <a:pt x="1069" y="93"/>
                  <a:pt x="1006" y="79"/>
                </a:cubicBezTo>
                <a:cubicBezTo>
                  <a:pt x="963" y="23"/>
                  <a:pt x="886" y="0"/>
                  <a:pt x="798" y="0"/>
                </a:cubicBezTo>
                <a:lnTo>
                  <a:pt x="797" y="0"/>
                </a:lnTo>
                <a:close/>
                <a:moveTo>
                  <a:pt x="798" y="80"/>
                </a:moveTo>
                <a:cubicBezTo>
                  <a:pt x="799" y="80"/>
                  <a:pt x="799" y="80"/>
                  <a:pt x="800" y="80"/>
                </a:cubicBezTo>
                <a:cubicBezTo>
                  <a:pt x="879" y="81"/>
                  <a:pt x="930" y="103"/>
                  <a:pt x="947" y="132"/>
                </a:cubicBezTo>
                <a:cubicBezTo>
                  <a:pt x="957" y="149"/>
                  <a:pt x="957" y="149"/>
                  <a:pt x="957" y="149"/>
                </a:cubicBezTo>
                <a:cubicBezTo>
                  <a:pt x="977" y="152"/>
                  <a:pt x="977" y="152"/>
                  <a:pt x="977" y="152"/>
                </a:cubicBezTo>
                <a:cubicBezTo>
                  <a:pt x="1032" y="159"/>
                  <a:pt x="1062" y="181"/>
                  <a:pt x="1085" y="212"/>
                </a:cubicBezTo>
                <a:cubicBezTo>
                  <a:pt x="1107" y="243"/>
                  <a:pt x="1120" y="286"/>
                  <a:pt x="1123" y="334"/>
                </a:cubicBezTo>
                <a:cubicBezTo>
                  <a:pt x="1131" y="430"/>
                  <a:pt x="1103" y="543"/>
                  <a:pt x="1085" y="594"/>
                </a:cubicBezTo>
                <a:cubicBezTo>
                  <a:pt x="1072" y="628"/>
                  <a:pt x="1072" y="628"/>
                  <a:pt x="1072" y="628"/>
                </a:cubicBezTo>
                <a:cubicBezTo>
                  <a:pt x="1103" y="644"/>
                  <a:pt x="1103" y="644"/>
                  <a:pt x="1103" y="644"/>
                </a:cubicBezTo>
                <a:cubicBezTo>
                  <a:pt x="1103" y="645"/>
                  <a:pt x="1116" y="659"/>
                  <a:pt x="1115" y="688"/>
                </a:cubicBezTo>
                <a:cubicBezTo>
                  <a:pt x="1114" y="689"/>
                  <a:pt x="1115" y="689"/>
                  <a:pt x="1115" y="689"/>
                </a:cubicBezTo>
                <a:cubicBezTo>
                  <a:pt x="1111" y="727"/>
                  <a:pt x="1101" y="748"/>
                  <a:pt x="1095" y="757"/>
                </a:cubicBezTo>
                <a:cubicBezTo>
                  <a:pt x="1088" y="766"/>
                  <a:pt x="1084" y="764"/>
                  <a:pt x="1086" y="764"/>
                </a:cubicBezTo>
                <a:cubicBezTo>
                  <a:pt x="1051" y="764"/>
                  <a:pt x="1051" y="764"/>
                  <a:pt x="1051" y="764"/>
                </a:cubicBezTo>
                <a:cubicBezTo>
                  <a:pt x="1046" y="799"/>
                  <a:pt x="1046" y="799"/>
                  <a:pt x="1046" y="799"/>
                </a:cubicBezTo>
                <a:cubicBezTo>
                  <a:pt x="1039" y="851"/>
                  <a:pt x="1012" y="916"/>
                  <a:pt x="990" y="949"/>
                </a:cubicBezTo>
                <a:cubicBezTo>
                  <a:pt x="988" y="949"/>
                  <a:pt x="988" y="949"/>
                  <a:pt x="988" y="949"/>
                </a:cubicBezTo>
                <a:cubicBezTo>
                  <a:pt x="986" y="953"/>
                  <a:pt x="984" y="957"/>
                  <a:pt x="982" y="960"/>
                </a:cubicBezTo>
                <a:cubicBezTo>
                  <a:pt x="972" y="973"/>
                  <a:pt x="956" y="989"/>
                  <a:pt x="933" y="1008"/>
                </a:cubicBezTo>
                <a:cubicBezTo>
                  <a:pt x="896" y="1040"/>
                  <a:pt x="846" y="1068"/>
                  <a:pt x="802" y="1068"/>
                </a:cubicBezTo>
                <a:cubicBezTo>
                  <a:pt x="758" y="1068"/>
                  <a:pt x="708" y="1038"/>
                  <a:pt x="670" y="1005"/>
                </a:cubicBezTo>
                <a:cubicBezTo>
                  <a:pt x="636" y="977"/>
                  <a:pt x="616" y="952"/>
                  <a:pt x="611" y="945"/>
                </a:cubicBezTo>
                <a:cubicBezTo>
                  <a:pt x="611" y="945"/>
                  <a:pt x="611" y="945"/>
                  <a:pt x="611" y="944"/>
                </a:cubicBezTo>
                <a:cubicBezTo>
                  <a:pt x="587" y="910"/>
                  <a:pt x="560" y="850"/>
                  <a:pt x="553" y="799"/>
                </a:cubicBezTo>
                <a:cubicBezTo>
                  <a:pt x="550" y="764"/>
                  <a:pt x="550" y="764"/>
                  <a:pt x="550" y="764"/>
                </a:cubicBezTo>
                <a:cubicBezTo>
                  <a:pt x="517" y="764"/>
                  <a:pt x="517" y="764"/>
                  <a:pt x="517" y="764"/>
                </a:cubicBezTo>
                <a:cubicBezTo>
                  <a:pt x="516" y="764"/>
                  <a:pt x="512" y="762"/>
                  <a:pt x="508" y="757"/>
                </a:cubicBezTo>
                <a:cubicBezTo>
                  <a:pt x="501" y="747"/>
                  <a:pt x="491" y="726"/>
                  <a:pt x="486" y="689"/>
                </a:cubicBezTo>
                <a:cubicBezTo>
                  <a:pt x="486" y="688"/>
                  <a:pt x="486" y="689"/>
                  <a:pt x="486" y="688"/>
                </a:cubicBezTo>
                <a:cubicBezTo>
                  <a:pt x="486" y="687"/>
                  <a:pt x="486" y="687"/>
                  <a:pt x="486" y="687"/>
                </a:cubicBezTo>
                <a:cubicBezTo>
                  <a:pt x="485" y="656"/>
                  <a:pt x="504" y="640"/>
                  <a:pt x="501" y="642"/>
                </a:cubicBezTo>
                <a:cubicBezTo>
                  <a:pt x="523" y="625"/>
                  <a:pt x="523" y="625"/>
                  <a:pt x="523" y="625"/>
                </a:cubicBezTo>
                <a:cubicBezTo>
                  <a:pt x="517" y="598"/>
                  <a:pt x="517" y="598"/>
                  <a:pt x="517" y="598"/>
                </a:cubicBezTo>
                <a:cubicBezTo>
                  <a:pt x="480" y="452"/>
                  <a:pt x="474" y="320"/>
                  <a:pt x="513" y="230"/>
                </a:cubicBezTo>
                <a:cubicBezTo>
                  <a:pt x="552" y="141"/>
                  <a:pt x="631" y="85"/>
                  <a:pt x="798" y="80"/>
                </a:cubicBezTo>
                <a:close/>
                <a:moveTo>
                  <a:pt x="646" y="1089"/>
                </a:moveTo>
                <a:cubicBezTo>
                  <a:pt x="688" y="1120"/>
                  <a:pt x="741" y="1148"/>
                  <a:pt x="802" y="1148"/>
                </a:cubicBezTo>
                <a:cubicBezTo>
                  <a:pt x="862" y="1148"/>
                  <a:pt x="913" y="1122"/>
                  <a:pt x="955" y="1092"/>
                </a:cubicBezTo>
                <a:cubicBezTo>
                  <a:pt x="955" y="1116"/>
                  <a:pt x="955" y="1141"/>
                  <a:pt x="958" y="1172"/>
                </a:cubicBezTo>
                <a:cubicBezTo>
                  <a:pt x="958" y="1177"/>
                  <a:pt x="958" y="1177"/>
                  <a:pt x="958" y="1177"/>
                </a:cubicBezTo>
                <a:cubicBezTo>
                  <a:pt x="961" y="1182"/>
                  <a:pt x="961" y="1182"/>
                  <a:pt x="961" y="1182"/>
                </a:cubicBezTo>
                <a:cubicBezTo>
                  <a:pt x="968" y="1200"/>
                  <a:pt x="978" y="1216"/>
                  <a:pt x="990" y="1230"/>
                </a:cubicBezTo>
                <a:cubicBezTo>
                  <a:pt x="989" y="1232"/>
                  <a:pt x="989" y="1234"/>
                  <a:pt x="988" y="1235"/>
                </a:cubicBezTo>
                <a:cubicBezTo>
                  <a:pt x="988" y="1235"/>
                  <a:pt x="979" y="1262"/>
                  <a:pt x="951" y="1290"/>
                </a:cubicBezTo>
                <a:cubicBezTo>
                  <a:pt x="923" y="1319"/>
                  <a:pt x="879" y="1348"/>
                  <a:pt x="802" y="1348"/>
                </a:cubicBezTo>
                <a:cubicBezTo>
                  <a:pt x="725" y="1348"/>
                  <a:pt x="680" y="1318"/>
                  <a:pt x="651" y="1288"/>
                </a:cubicBezTo>
                <a:cubicBezTo>
                  <a:pt x="622" y="1258"/>
                  <a:pt x="612" y="1230"/>
                  <a:pt x="612" y="1230"/>
                </a:cubicBezTo>
                <a:cubicBezTo>
                  <a:pt x="624" y="1216"/>
                  <a:pt x="633" y="1199"/>
                  <a:pt x="640" y="1180"/>
                </a:cubicBezTo>
                <a:cubicBezTo>
                  <a:pt x="641" y="1177"/>
                  <a:pt x="641" y="1177"/>
                  <a:pt x="641" y="1177"/>
                </a:cubicBezTo>
                <a:cubicBezTo>
                  <a:pt x="642" y="1173"/>
                  <a:pt x="642" y="1173"/>
                  <a:pt x="642" y="1173"/>
                </a:cubicBezTo>
                <a:cubicBezTo>
                  <a:pt x="645" y="1143"/>
                  <a:pt x="646" y="1115"/>
                  <a:pt x="646" y="1089"/>
                </a:cubicBezTo>
                <a:close/>
                <a:moveTo>
                  <a:pt x="1052" y="1285"/>
                </a:moveTo>
                <a:cubicBezTo>
                  <a:pt x="1066" y="1295"/>
                  <a:pt x="1081" y="1303"/>
                  <a:pt x="1096" y="1310"/>
                </a:cubicBezTo>
                <a:cubicBezTo>
                  <a:pt x="1154" y="1340"/>
                  <a:pt x="1220" y="1362"/>
                  <a:pt x="1283" y="1389"/>
                </a:cubicBezTo>
                <a:cubicBezTo>
                  <a:pt x="1346" y="1416"/>
                  <a:pt x="1405" y="1447"/>
                  <a:pt x="1447" y="1490"/>
                </a:cubicBezTo>
                <a:cubicBezTo>
                  <a:pt x="1481" y="1525"/>
                  <a:pt x="1501" y="1571"/>
                  <a:pt x="1512" y="1628"/>
                </a:cubicBezTo>
                <a:cubicBezTo>
                  <a:pt x="92" y="1628"/>
                  <a:pt x="92" y="1628"/>
                  <a:pt x="92" y="1628"/>
                </a:cubicBezTo>
                <a:cubicBezTo>
                  <a:pt x="103" y="1571"/>
                  <a:pt x="123" y="1525"/>
                  <a:pt x="157" y="1490"/>
                </a:cubicBezTo>
                <a:cubicBezTo>
                  <a:pt x="200" y="1447"/>
                  <a:pt x="259" y="1416"/>
                  <a:pt x="322" y="1389"/>
                </a:cubicBezTo>
                <a:cubicBezTo>
                  <a:pt x="385" y="1362"/>
                  <a:pt x="450" y="1340"/>
                  <a:pt x="508" y="1310"/>
                </a:cubicBezTo>
                <a:cubicBezTo>
                  <a:pt x="523" y="1303"/>
                  <a:pt x="537" y="1295"/>
                  <a:pt x="551" y="1287"/>
                </a:cubicBezTo>
                <a:cubicBezTo>
                  <a:pt x="560" y="1303"/>
                  <a:pt x="573" y="1324"/>
                  <a:pt x="593" y="1344"/>
                </a:cubicBezTo>
                <a:cubicBezTo>
                  <a:pt x="634" y="1386"/>
                  <a:pt x="703" y="1428"/>
                  <a:pt x="802" y="1428"/>
                </a:cubicBezTo>
                <a:cubicBezTo>
                  <a:pt x="901" y="1428"/>
                  <a:pt x="968" y="1387"/>
                  <a:pt x="1008" y="1345"/>
                </a:cubicBezTo>
                <a:cubicBezTo>
                  <a:pt x="1030" y="1323"/>
                  <a:pt x="1043" y="1302"/>
                  <a:pt x="1052" y="1285"/>
                </a:cubicBezTo>
                <a:close/>
              </a:path>
            </a:pathLst>
          </a:custGeom>
          <a:solidFill>
            <a:srgbClr val="2AF560"/>
          </a:solidFill>
          <a:ln>
            <a:noFill/>
          </a:ln>
        </p:spPr>
        <p:txBody>
          <a:bodyPr vert="horz" wrap="square" lIns="91440" tIns="45720" rIns="91440" bIns="45720" numCol="1" anchor="t" anchorCtr="0" compatLnSpc="1"/>
          <a:lstStyle/>
          <a:p>
            <a:endParaRPr lang="zh-CN" altLang="en-US"/>
          </a:p>
        </p:txBody>
      </p:sp>
      <p:sp>
        <p:nvSpPr>
          <p:cNvPr id="137" name="Freeform 5"/>
          <p:cNvSpPr>
            <a:spLocks noEditPoints="1"/>
          </p:cNvSpPr>
          <p:nvPr/>
        </p:nvSpPr>
        <p:spPr bwMode="auto">
          <a:xfrm>
            <a:off x="7152737" y="4371878"/>
            <a:ext cx="582442" cy="580948"/>
          </a:xfrm>
          <a:custGeom>
            <a:avLst/>
            <a:gdLst>
              <a:gd name="T0" fmla="*/ 1041 w 1839"/>
              <a:gd name="T1" fmla="*/ 102 h 1838"/>
              <a:gd name="T2" fmla="*/ 864 w 1839"/>
              <a:gd name="T3" fmla="*/ 258 h 1838"/>
              <a:gd name="T4" fmla="*/ 933 w 1839"/>
              <a:gd name="T5" fmla="*/ 547 h 1838"/>
              <a:gd name="T6" fmla="*/ 868 w 1839"/>
              <a:gd name="T7" fmla="*/ 804 h 1838"/>
              <a:gd name="T8" fmla="*/ 1025 w 1839"/>
              <a:gd name="T9" fmla="*/ 965 h 1838"/>
              <a:gd name="T10" fmla="*/ 1286 w 1839"/>
              <a:gd name="T11" fmla="*/ 909 h 1838"/>
              <a:gd name="T12" fmla="*/ 1571 w 1839"/>
              <a:gd name="T13" fmla="*/ 987 h 1838"/>
              <a:gd name="T14" fmla="*/ 1730 w 1839"/>
              <a:gd name="T15" fmla="*/ 800 h 1838"/>
              <a:gd name="T16" fmla="*/ 1809 w 1839"/>
              <a:gd name="T17" fmla="*/ 615 h 1838"/>
              <a:gd name="T18" fmla="*/ 1825 w 1839"/>
              <a:gd name="T19" fmla="*/ 379 h 1838"/>
              <a:gd name="T20" fmla="*/ 1573 w 1839"/>
              <a:gd name="T21" fmla="*/ 230 h 1838"/>
              <a:gd name="T22" fmla="*/ 1433 w 1839"/>
              <a:gd name="T23" fmla="*/ 4 h 1838"/>
              <a:gd name="T24" fmla="*/ 1209 w 1839"/>
              <a:gd name="T25" fmla="*/ 0 h 1838"/>
              <a:gd name="T26" fmla="*/ 1368 w 1839"/>
              <a:gd name="T27" fmla="*/ 214 h 1838"/>
              <a:gd name="T28" fmla="*/ 1489 w 1839"/>
              <a:gd name="T29" fmla="*/ 233 h 1838"/>
              <a:gd name="T30" fmla="*/ 1609 w 1839"/>
              <a:gd name="T31" fmla="*/ 353 h 1838"/>
              <a:gd name="T32" fmla="*/ 1624 w 1839"/>
              <a:gd name="T33" fmla="*/ 474 h 1838"/>
              <a:gd name="T34" fmla="*/ 1718 w 1839"/>
              <a:gd name="T35" fmla="*/ 714 h 1838"/>
              <a:gd name="T36" fmla="*/ 1480 w 1839"/>
              <a:gd name="T37" fmla="*/ 780 h 1838"/>
              <a:gd name="T38" fmla="*/ 1389 w 1839"/>
              <a:gd name="T39" fmla="*/ 828 h 1838"/>
              <a:gd name="T40" fmla="*/ 1170 w 1839"/>
              <a:gd name="T41" fmla="*/ 940 h 1838"/>
              <a:gd name="T42" fmla="*/ 1065 w 1839"/>
              <a:gd name="T43" fmla="*/ 707 h 1838"/>
              <a:gd name="T44" fmla="*/ 993 w 1839"/>
              <a:gd name="T45" fmla="*/ 604 h 1838"/>
              <a:gd name="T46" fmla="*/ 994 w 1839"/>
              <a:gd name="T47" fmla="*/ 433 h 1838"/>
              <a:gd name="T48" fmla="*/ 1070 w 1839"/>
              <a:gd name="T49" fmla="*/ 332 h 1838"/>
              <a:gd name="T50" fmla="*/ 1175 w 1839"/>
              <a:gd name="T51" fmla="*/ 99 h 1838"/>
              <a:gd name="T52" fmla="*/ 1320 w 1839"/>
              <a:gd name="T53" fmla="*/ 318 h 1838"/>
              <a:gd name="T54" fmla="*/ 1320 w 1839"/>
              <a:gd name="T55" fmla="*/ 398 h 1838"/>
              <a:gd name="T56" fmla="*/ 264 w 1839"/>
              <a:gd name="T57" fmla="*/ 829 h 1838"/>
              <a:gd name="T58" fmla="*/ 115 w 1839"/>
              <a:gd name="T59" fmla="*/ 977 h 1838"/>
              <a:gd name="T60" fmla="*/ 0 w 1839"/>
              <a:gd name="T61" fmla="*/ 1214 h 1838"/>
              <a:gd name="T62" fmla="*/ 191 w 1839"/>
              <a:gd name="T63" fmla="*/ 1468 h 1838"/>
              <a:gd name="T64" fmla="*/ 231 w 1839"/>
              <a:gd name="T65" fmla="*/ 1742 h 1838"/>
              <a:gd name="T66" fmla="*/ 458 w 1839"/>
              <a:gd name="T67" fmla="*/ 1838 h 1838"/>
              <a:gd name="T68" fmla="*/ 684 w 1839"/>
              <a:gd name="T69" fmla="*/ 1674 h 1838"/>
              <a:gd name="T70" fmla="*/ 1000 w 1839"/>
              <a:gd name="T71" fmla="*/ 1630 h 1838"/>
              <a:gd name="T72" fmla="*/ 1088 w 1839"/>
              <a:gd name="T73" fmla="*/ 1382 h 1838"/>
              <a:gd name="T74" fmla="*/ 1086 w 1839"/>
              <a:gd name="T75" fmla="*/ 1174 h 1838"/>
              <a:gd name="T76" fmla="*/ 1001 w 1839"/>
              <a:gd name="T77" fmla="*/ 930 h 1838"/>
              <a:gd name="T78" fmla="*/ 684 w 1839"/>
              <a:gd name="T79" fmla="*/ 882 h 1838"/>
              <a:gd name="T80" fmla="*/ 461 w 1839"/>
              <a:gd name="T81" fmla="*/ 718 h 1838"/>
              <a:gd name="T82" fmla="*/ 635 w 1839"/>
              <a:gd name="T83" fmla="*/ 948 h 1838"/>
              <a:gd name="T84" fmla="*/ 920 w 1839"/>
              <a:gd name="T85" fmla="*/ 962 h 1838"/>
              <a:gd name="T86" fmla="*/ 891 w 1839"/>
              <a:gd name="T87" fmla="*/ 1225 h 1838"/>
              <a:gd name="T88" fmla="*/ 894 w 1839"/>
              <a:gd name="T89" fmla="*/ 1334 h 1838"/>
              <a:gd name="T90" fmla="*/ 920 w 1839"/>
              <a:gd name="T91" fmla="*/ 1598 h 1838"/>
              <a:gd name="T92" fmla="*/ 639 w 1839"/>
              <a:gd name="T93" fmla="*/ 1607 h 1838"/>
              <a:gd name="T94" fmla="*/ 508 w 1839"/>
              <a:gd name="T95" fmla="*/ 1639 h 1838"/>
              <a:gd name="T96" fmla="*/ 341 w 1839"/>
              <a:gd name="T97" fmla="*/ 1569 h 1838"/>
              <a:gd name="T98" fmla="*/ 270 w 1839"/>
              <a:gd name="T99" fmla="*/ 1453 h 1838"/>
              <a:gd name="T100" fmla="*/ 80 w 1839"/>
              <a:gd name="T101" fmla="*/ 1247 h 1838"/>
              <a:gd name="T102" fmla="*/ 284 w 1839"/>
              <a:gd name="T103" fmla="*/ 1080 h 1838"/>
              <a:gd name="T104" fmla="*/ 366 w 1839"/>
              <a:gd name="T105" fmla="*/ 1002 h 1838"/>
              <a:gd name="T106" fmla="*/ 530 w 1839"/>
              <a:gd name="T107" fmla="*/ 798 h 1838"/>
              <a:gd name="T108" fmla="*/ 560 w 1839"/>
              <a:gd name="T109" fmla="*/ 1078 h 1838"/>
              <a:gd name="T110" fmla="*/ 560 w 1839"/>
              <a:gd name="T111" fmla="*/ 115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39" h="1838">
                <a:moveTo>
                  <a:pt x="1209" y="0"/>
                </a:moveTo>
                <a:cubicBezTo>
                  <a:pt x="1178" y="13"/>
                  <a:pt x="1178" y="13"/>
                  <a:pt x="1178" y="13"/>
                </a:cubicBezTo>
                <a:cubicBezTo>
                  <a:pt x="1065" y="57"/>
                  <a:pt x="1065" y="57"/>
                  <a:pt x="1065" y="57"/>
                </a:cubicBezTo>
                <a:cubicBezTo>
                  <a:pt x="1034" y="69"/>
                  <a:pt x="1034" y="69"/>
                  <a:pt x="1034" y="69"/>
                </a:cubicBezTo>
                <a:cubicBezTo>
                  <a:pt x="1041" y="102"/>
                  <a:pt x="1041" y="102"/>
                  <a:pt x="1041" y="102"/>
                </a:cubicBezTo>
                <a:cubicBezTo>
                  <a:pt x="1065" y="222"/>
                  <a:pt x="1065" y="222"/>
                  <a:pt x="1065" y="222"/>
                </a:cubicBezTo>
                <a:cubicBezTo>
                  <a:pt x="1053" y="234"/>
                  <a:pt x="1041" y="247"/>
                  <a:pt x="1028" y="262"/>
                </a:cubicBezTo>
                <a:cubicBezTo>
                  <a:pt x="909" y="235"/>
                  <a:pt x="909" y="235"/>
                  <a:pt x="909" y="235"/>
                </a:cubicBezTo>
                <a:cubicBezTo>
                  <a:pt x="876" y="228"/>
                  <a:pt x="876" y="228"/>
                  <a:pt x="876" y="228"/>
                </a:cubicBezTo>
                <a:cubicBezTo>
                  <a:pt x="864" y="258"/>
                  <a:pt x="864" y="258"/>
                  <a:pt x="864" y="258"/>
                </a:cubicBezTo>
                <a:cubicBezTo>
                  <a:pt x="815" y="370"/>
                  <a:pt x="815" y="370"/>
                  <a:pt x="815" y="370"/>
                </a:cubicBezTo>
                <a:cubicBezTo>
                  <a:pt x="803" y="400"/>
                  <a:pt x="803" y="400"/>
                  <a:pt x="803" y="400"/>
                </a:cubicBezTo>
                <a:cubicBezTo>
                  <a:pt x="830" y="419"/>
                  <a:pt x="830" y="419"/>
                  <a:pt x="830" y="419"/>
                </a:cubicBezTo>
                <a:cubicBezTo>
                  <a:pt x="933" y="488"/>
                  <a:pt x="933" y="488"/>
                  <a:pt x="933" y="488"/>
                </a:cubicBezTo>
                <a:cubicBezTo>
                  <a:pt x="931" y="508"/>
                  <a:pt x="931" y="527"/>
                  <a:pt x="933" y="547"/>
                </a:cubicBezTo>
                <a:cubicBezTo>
                  <a:pt x="828" y="612"/>
                  <a:pt x="828" y="612"/>
                  <a:pt x="828" y="612"/>
                </a:cubicBezTo>
                <a:cubicBezTo>
                  <a:pt x="799" y="629"/>
                  <a:pt x="799" y="629"/>
                  <a:pt x="799" y="629"/>
                </a:cubicBezTo>
                <a:cubicBezTo>
                  <a:pt x="811" y="660"/>
                  <a:pt x="811" y="660"/>
                  <a:pt x="811" y="660"/>
                </a:cubicBezTo>
                <a:cubicBezTo>
                  <a:pt x="855" y="773"/>
                  <a:pt x="855" y="773"/>
                  <a:pt x="855" y="773"/>
                </a:cubicBezTo>
                <a:cubicBezTo>
                  <a:pt x="868" y="804"/>
                  <a:pt x="868" y="804"/>
                  <a:pt x="868" y="804"/>
                </a:cubicBezTo>
                <a:cubicBezTo>
                  <a:pt x="900" y="797"/>
                  <a:pt x="900" y="797"/>
                  <a:pt x="900" y="797"/>
                </a:cubicBezTo>
                <a:cubicBezTo>
                  <a:pt x="1020" y="773"/>
                  <a:pt x="1020" y="773"/>
                  <a:pt x="1020" y="773"/>
                </a:cubicBezTo>
                <a:cubicBezTo>
                  <a:pt x="1032" y="787"/>
                  <a:pt x="1046" y="801"/>
                  <a:pt x="1060" y="813"/>
                </a:cubicBezTo>
                <a:cubicBezTo>
                  <a:pt x="1033" y="933"/>
                  <a:pt x="1033" y="933"/>
                  <a:pt x="1033" y="933"/>
                </a:cubicBezTo>
                <a:cubicBezTo>
                  <a:pt x="1025" y="965"/>
                  <a:pt x="1025" y="965"/>
                  <a:pt x="1025" y="965"/>
                </a:cubicBezTo>
                <a:cubicBezTo>
                  <a:pt x="1056" y="979"/>
                  <a:pt x="1056" y="979"/>
                  <a:pt x="1056" y="979"/>
                </a:cubicBezTo>
                <a:cubicBezTo>
                  <a:pt x="1169" y="1027"/>
                  <a:pt x="1169" y="1027"/>
                  <a:pt x="1169" y="1027"/>
                </a:cubicBezTo>
                <a:cubicBezTo>
                  <a:pt x="1199" y="1039"/>
                  <a:pt x="1199" y="1039"/>
                  <a:pt x="1199" y="1039"/>
                </a:cubicBezTo>
                <a:cubicBezTo>
                  <a:pt x="1218" y="1012"/>
                  <a:pt x="1218" y="1012"/>
                  <a:pt x="1218" y="1012"/>
                </a:cubicBezTo>
                <a:cubicBezTo>
                  <a:pt x="1286" y="909"/>
                  <a:pt x="1286" y="909"/>
                  <a:pt x="1286" y="909"/>
                </a:cubicBezTo>
                <a:cubicBezTo>
                  <a:pt x="1306" y="910"/>
                  <a:pt x="1325" y="910"/>
                  <a:pt x="1345" y="909"/>
                </a:cubicBezTo>
                <a:cubicBezTo>
                  <a:pt x="1410" y="1015"/>
                  <a:pt x="1410" y="1015"/>
                  <a:pt x="1410" y="1015"/>
                </a:cubicBezTo>
                <a:cubicBezTo>
                  <a:pt x="1428" y="1043"/>
                  <a:pt x="1428" y="1043"/>
                  <a:pt x="1428" y="1043"/>
                </a:cubicBezTo>
                <a:cubicBezTo>
                  <a:pt x="1459" y="1032"/>
                  <a:pt x="1459" y="1032"/>
                  <a:pt x="1459" y="1032"/>
                </a:cubicBezTo>
                <a:cubicBezTo>
                  <a:pt x="1571" y="987"/>
                  <a:pt x="1571" y="987"/>
                  <a:pt x="1571" y="987"/>
                </a:cubicBezTo>
                <a:cubicBezTo>
                  <a:pt x="1603" y="974"/>
                  <a:pt x="1603" y="974"/>
                  <a:pt x="1603" y="974"/>
                </a:cubicBezTo>
                <a:cubicBezTo>
                  <a:pt x="1595" y="942"/>
                  <a:pt x="1595" y="942"/>
                  <a:pt x="1595" y="942"/>
                </a:cubicBezTo>
                <a:cubicBezTo>
                  <a:pt x="1568" y="810"/>
                  <a:pt x="1568" y="810"/>
                  <a:pt x="1568" y="810"/>
                </a:cubicBezTo>
                <a:cubicBezTo>
                  <a:pt x="1582" y="798"/>
                  <a:pt x="1596" y="784"/>
                  <a:pt x="1609" y="769"/>
                </a:cubicBezTo>
                <a:cubicBezTo>
                  <a:pt x="1730" y="800"/>
                  <a:pt x="1730" y="800"/>
                  <a:pt x="1730" y="800"/>
                </a:cubicBezTo>
                <a:cubicBezTo>
                  <a:pt x="1764" y="809"/>
                  <a:pt x="1764" y="809"/>
                  <a:pt x="1764" y="809"/>
                </a:cubicBezTo>
                <a:cubicBezTo>
                  <a:pt x="1776" y="778"/>
                  <a:pt x="1776" y="778"/>
                  <a:pt x="1776" y="778"/>
                </a:cubicBezTo>
                <a:cubicBezTo>
                  <a:pt x="1825" y="665"/>
                  <a:pt x="1825" y="665"/>
                  <a:pt x="1825" y="665"/>
                </a:cubicBezTo>
                <a:cubicBezTo>
                  <a:pt x="1839" y="634"/>
                  <a:pt x="1839" y="634"/>
                  <a:pt x="1839" y="634"/>
                </a:cubicBezTo>
                <a:cubicBezTo>
                  <a:pt x="1809" y="615"/>
                  <a:pt x="1809" y="615"/>
                  <a:pt x="1809" y="615"/>
                </a:cubicBezTo>
                <a:cubicBezTo>
                  <a:pt x="1704" y="552"/>
                  <a:pt x="1704" y="552"/>
                  <a:pt x="1704" y="552"/>
                </a:cubicBezTo>
                <a:cubicBezTo>
                  <a:pt x="1705" y="532"/>
                  <a:pt x="1705" y="513"/>
                  <a:pt x="1704" y="493"/>
                </a:cubicBezTo>
                <a:cubicBezTo>
                  <a:pt x="1809" y="428"/>
                  <a:pt x="1809" y="428"/>
                  <a:pt x="1809" y="428"/>
                </a:cubicBezTo>
                <a:cubicBezTo>
                  <a:pt x="1838" y="410"/>
                  <a:pt x="1838" y="410"/>
                  <a:pt x="1838" y="410"/>
                </a:cubicBezTo>
                <a:cubicBezTo>
                  <a:pt x="1825" y="379"/>
                  <a:pt x="1825" y="379"/>
                  <a:pt x="1825" y="379"/>
                </a:cubicBezTo>
                <a:cubicBezTo>
                  <a:pt x="1781" y="267"/>
                  <a:pt x="1781" y="267"/>
                  <a:pt x="1781" y="267"/>
                </a:cubicBezTo>
                <a:cubicBezTo>
                  <a:pt x="1769" y="235"/>
                  <a:pt x="1769" y="235"/>
                  <a:pt x="1769" y="235"/>
                </a:cubicBezTo>
                <a:cubicBezTo>
                  <a:pt x="1735" y="243"/>
                  <a:pt x="1735" y="243"/>
                  <a:pt x="1735" y="243"/>
                </a:cubicBezTo>
                <a:cubicBezTo>
                  <a:pt x="1613" y="270"/>
                  <a:pt x="1613" y="270"/>
                  <a:pt x="1613" y="270"/>
                </a:cubicBezTo>
                <a:cubicBezTo>
                  <a:pt x="1600" y="256"/>
                  <a:pt x="1587" y="243"/>
                  <a:pt x="1573" y="230"/>
                </a:cubicBezTo>
                <a:cubicBezTo>
                  <a:pt x="1599" y="110"/>
                  <a:pt x="1599" y="110"/>
                  <a:pt x="1599" y="110"/>
                </a:cubicBezTo>
                <a:cubicBezTo>
                  <a:pt x="1606" y="78"/>
                  <a:pt x="1606" y="78"/>
                  <a:pt x="1606" y="78"/>
                </a:cubicBezTo>
                <a:cubicBezTo>
                  <a:pt x="1576" y="65"/>
                  <a:pt x="1576" y="65"/>
                  <a:pt x="1576" y="65"/>
                </a:cubicBezTo>
                <a:cubicBezTo>
                  <a:pt x="1464" y="17"/>
                  <a:pt x="1464" y="17"/>
                  <a:pt x="1464" y="17"/>
                </a:cubicBezTo>
                <a:cubicBezTo>
                  <a:pt x="1433" y="4"/>
                  <a:pt x="1433" y="4"/>
                  <a:pt x="1433" y="4"/>
                </a:cubicBezTo>
                <a:cubicBezTo>
                  <a:pt x="1414" y="33"/>
                  <a:pt x="1414" y="33"/>
                  <a:pt x="1414" y="33"/>
                </a:cubicBezTo>
                <a:cubicBezTo>
                  <a:pt x="1350" y="134"/>
                  <a:pt x="1350" y="134"/>
                  <a:pt x="1350" y="134"/>
                </a:cubicBezTo>
                <a:cubicBezTo>
                  <a:pt x="1332" y="132"/>
                  <a:pt x="1312" y="134"/>
                  <a:pt x="1291" y="135"/>
                </a:cubicBezTo>
                <a:cubicBezTo>
                  <a:pt x="1226" y="29"/>
                  <a:pt x="1226" y="29"/>
                  <a:pt x="1226" y="29"/>
                </a:cubicBezTo>
                <a:lnTo>
                  <a:pt x="1209" y="0"/>
                </a:lnTo>
                <a:close/>
                <a:moveTo>
                  <a:pt x="1175" y="99"/>
                </a:moveTo>
                <a:cubicBezTo>
                  <a:pt x="1234" y="195"/>
                  <a:pt x="1234" y="195"/>
                  <a:pt x="1234" y="195"/>
                </a:cubicBezTo>
                <a:cubicBezTo>
                  <a:pt x="1249" y="219"/>
                  <a:pt x="1249" y="219"/>
                  <a:pt x="1249" y="219"/>
                </a:cubicBezTo>
                <a:cubicBezTo>
                  <a:pt x="1276" y="213"/>
                  <a:pt x="1276" y="213"/>
                  <a:pt x="1276" y="213"/>
                </a:cubicBezTo>
                <a:cubicBezTo>
                  <a:pt x="1305" y="207"/>
                  <a:pt x="1331" y="210"/>
                  <a:pt x="1368" y="214"/>
                </a:cubicBezTo>
                <a:cubicBezTo>
                  <a:pt x="1393" y="217"/>
                  <a:pt x="1393" y="217"/>
                  <a:pt x="1393" y="217"/>
                </a:cubicBezTo>
                <a:cubicBezTo>
                  <a:pt x="1406" y="195"/>
                  <a:pt x="1406" y="195"/>
                  <a:pt x="1406" y="195"/>
                </a:cubicBezTo>
                <a:cubicBezTo>
                  <a:pt x="1464" y="104"/>
                  <a:pt x="1464" y="104"/>
                  <a:pt x="1464" y="104"/>
                </a:cubicBezTo>
                <a:cubicBezTo>
                  <a:pt x="1514" y="125"/>
                  <a:pt x="1514" y="125"/>
                  <a:pt x="1514" y="125"/>
                </a:cubicBezTo>
                <a:cubicBezTo>
                  <a:pt x="1489" y="233"/>
                  <a:pt x="1489" y="233"/>
                  <a:pt x="1489" y="233"/>
                </a:cubicBezTo>
                <a:cubicBezTo>
                  <a:pt x="1483" y="259"/>
                  <a:pt x="1483" y="259"/>
                  <a:pt x="1483" y="259"/>
                </a:cubicBezTo>
                <a:cubicBezTo>
                  <a:pt x="1505" y="274"/>
                  <a:pt x="1505" y="274"/>
                  <a:pt x="1505" y="274"/>
                </a:cubicBezTo>
                <a:cubicBezTo>
                  <a:pt x="1529" y="292"/>
                  <a:pt x="1550" y="312"/>
                  <a:pt x="1568" y="337"/>
                </a:cubicBezTo>
                <a:cubicBezTo>
                  <a:pt x="1583" y="359"/>
                  <a:pt x="1583" y="359"/>
                  <a:pt x="1583" y="359"/>
                </a:cubicBezTo>
                <a:cubicBezTo>
                  <a:pt x="1609" y="353"/>
                  <a:pt x="1609" y="353"/>
                  <a:pt x="1609" y="353"/>
                </a:cubicBezTo>
                <a:cubicBezTo>
                  <a:pt x="1719" y="328"/>
                  <a:pt x="1719" y="328"/>
                  <a:pt x="1719" y="328"/>
                </a:cubicBezTo>
                <a:cubicBezTo>
                  <a:pt x="1739" y="378"/>
                  <a:pt x="1739" y="378"/>
                  <a:pt x="1739" y="378"/>
                </a:cubicBezTo>
                <a:cubicBezTo>
                  <a:pt x="1643" y="435"/>
                  <a:pt x="1643" y="435"/>
                  <a:pt x="1643" y="435"/>
                </a:cubicBezTo>
                <a:cubicBezTo>
                  <a:pt x="1621" y="449"/>
                  <a:pt x="1621" y="449"/>
                  <a:pt x="1621" y="449"/>
                </a:cubicBezTo>
                <a:cubicBezTo>
                  <a:pt x="1624" y="474"/>
                  <a:pt x="1624" y="474"/>
                  <a:pt x="1624" y="474"/>
                </a:cubicBezTo>
                <a:cubicBezTo>
                  <a:pt x="1627" y="508"/>
                  <a:pt x="1627" y="536"/>
                  <a:pt x="1624" y="569"/>
                </a:cubicBezTo>
                <a:cubicBezTo>
                  <a:pt x="1621" y="594"/>
                  <a:pt x="1621" y="594"/>
                  <a:pt x="1621" y="594"/>
                </a:cubicBezTo>
                <a:cubicBezTo>
                  <a:pt x="1643" y="608"/>
                  <a:pt x="1643" y="608"/>
                  <a:pt x="1643" y="608"/>
                </a:cubicBezTo>
                <a:cubicBezTo>
                  <a:pt x="1738" y="667"/>
                  <a:pt x="1738" y="667"/>
                  <a:pt x="1738" y="667"/>
                </a:cubicBezTo>
                <a:cubicBezTo>
                  <a:pt x="1718" y="714"/>
                  <a:pt x="1718" y="714"/>
                  <a:pt x="1718" y="714"/>
                </a:cubicBezTo>
                <a:cubicBezTo>
                  <a:pt x="1606" y="687"/>
                  <a:pt x="1606" y="687"/>
                  <a:pt x="1606" y="687"/>
                </a:cubicBezTo>
                <a:cubicBezTo>
                  <a:pt x="1579" y="680"/>
                  <a:pt x="1579" y="680"/>
                  <a:pt x="1579" y="680"/>
                </a:cubicBezTo>
                <a:cubicBezTo>
                  <a:pt x="1564" y="703"/>
                  <a:pt x="1564" y="703"/>
                  <a:pt x="1564" y="703"/>
                </a:cubicBezTo>
                <a:cubicBezTo>
                  <a:pt x="1546" y="727"/>
                  <a:pt x="1526" y="748"/>
                  <a:pt x="1501" y="765"/>
                </a:cubicBezTo>
                <a:cubicBezTo>
                  <a:pt x="1480" y="780"/>
                  <a:pt x="1480" y="780"/>
                  <a:pt x="1480" y="780"/>
                </a:cubicBezTo>
                <a:cubicBezTo>
                  <a:pt x="1485" y="807"/>
                  <a:pt x="1485" y="807"/>
                  <a:pt x="1485" y="807"/>
                </a:cubicBezTo>
                <a:cubicBezTo>
                  <a:pt x="1510" y="925"/>
                  <a:pt x="1510" y="925"/>
                  <a:pt x="1510" y="925"/>
                </a:cubicBezTo>
                <a:cubicBezTo>
                  <a:pt x="1460" y="944"/>
                  <a:pt x="1460" y="944"/>
                  <a:pt x="1460" y="944"/>
                </a:cubicBezTo>
                <a:cubicBezTo>
                  <a:pt x="1403" y="849"/>
                  <a:pt x="1403" y="849"/>
                  <a:pt x="1403" y="849"/>
                </a:cubicBezTo>
                <a:cubicBezTo>
                  <a:pt x="1389" y="828"/>
                  <a:pt x="1389" y="828"/>
                  <a:pt x="1389" y="828"/>
                </a:cubicBezTo>
                <a:cubicBezTo>
                  <a:pt x="1364" y="830"/>
                  <a:pt x="1364" y="830"/>
                  <a:pt x="1364" y="830"/>
                </a:cubicBezTo>
                <a:cubicBezTo>
                  <a:pt x="1330" y="834"/>
                  <a:pt x="1302" y="834"/>
                  <a:pt x="1269" y="830"/>
                </a:cubicBezTo>
                <a:cubicBezTo>
                  <a:pt x="1244" y="828"/>
                  <a:pt x="1244" y="828"/>
                  <a:pt x="1244" y="828"/>
                </a:cubicBezTo>
                <a:cubicBezTo>
                  <a:pt x="1231" y="848"/>
                  <a:pt x="1231" y="848"/>
                  <a:pt x="1231" y="848"/>
                </a:cubicBezTo>
                <a:cubicBezTo>
                  <a:pt x="1170" y="940"/>
                  <a:pt x="1170" y="940"/>
                  <a:pt x="1170" y="940"/>
                </a:cubicBezTo>
                <a:cubicBezTo>
                  <a:pt x="1119" y="918"/>
                  <a:pt x="1119" y="918"/>
                  <a:pt x="1119" y="918"/>
                </a:cubicBezTo>
                <a:cubicBezTo>
                  <a:pt x="1143" y="810"/>
                  <a:pt x="1143" y="810"/>
                  <a:pt x="1143" y="810"/>
                </a:cubicBezTo>
                <a:cubicBezTo>
                  <a:pt x="1149" y="785"/>
                  <a:pt x="1149" y="785"/>
                  <a:pt x="1149" y="785"/>
                </a:cubicBezTo>
                <a:cubicBezTo>
                  <a:pt x="1128" y="769"/>
                  <a:pt x="1128" y="769"/>
                  <a:pt x="1128" y="769"/>
                </a:cubicBezTo>
                <a:cubicBezTo>
                  <a:pt x="1103" y="752"/>
                  <a:pt x="1082" y="731"/>
                  <a:pt x="1065" y="707"/>
                </a:cubicBezTo>
                <a:cubicBezTo>
                  <a:pt x="1050" y="685"/>
                  <a:pt x="1050" y="685"/>
                  <a:pt x="1050" y="685"/>
                </a:cubicBezTo>
                <a:cubicBezTo>
                  <a:pt x="1024" y="690"/>
                  <a:pt x="1024" y="690"/>
                  <a:pt x="1024" y="690"/>
                </a:cubicBezTo>
                <a:cubicBezTo>
                  <a:pt x="916" y="713"/>
                  <a:pt x="916" y="713"/>
                  <a:pt x="916" y="713"/>
                </a:cubicBezTo>
                <a:cubicBezTo>
                  <a:pt x="898" y="663"/>
                  <a:pt x="898" y="663"/>
                  <a:pt x="898" y="663"/>
                </a:cubicBezTo>
                <a:cubicBezTo>
                  <a:pt x="993" y="604"/>
                  <a:pt x="993" y="604"/>
                  <a:pt x="993" y="604"/>
                </a:cubicBezTo>
                <a:cubicBezTo>
                  <a:pt x="1015" y="590"/>
                  <a:pt x="1015" y="590"/>
                  <a:pt x="1015" y="590"/>
                </a:cubicBezTo>
                <a:cubicBezTo>
                  <a:pt x="1011" y="565"/>
                  <a:pt x="1011" y="565"/>
                  <a:pt x="1011" y="565"/>
                </a:cubicBezTo>
                <a:cubicBezTo>
                  <a:pt x="1008" y="532"/>
                  <a:pt x="1008" y="504"/>
                  <a:pt x="1011" y="470"/>
                </a:cubicBezTo>
                <a:cubicBezTo>
                  <a:pt x="1015" y="447"/>
                  <a:pt x="1015" y="447"/>
                  <a:pt x="1015" y="447"/>
                </a:cubicBezTo>
                <a:cubicBezTo>
                  <a:pt x="994" y="433"/>
                  <a:pt x="994" y="433"/>
                  <a:pt x="994" y="433"/>
                </a:cubicBezTo>
                <a:cubicBezTo>
                  <a:pt x="901" y="372"/>
                  <a:pt x="901" y="372"/>
                  <a:pt x="901" y="372"/>
                </a:cubicBezTo>
                <a:cubicBezTo>
                  <a:pt x="923" y="320"/>
                  <a:pt x="923" y="320"/>
                  <a:pt x="923" y="320"/>
                </a:cubicBezTo>
                <a:cubicBezTo>
                  <a:pt x="1031" y="345"/>
                  <a:pt x="1031" y="345"/>
                  <a:pt x="1031" y="345"/>
                </a:cubicBezTo>
                <a:cubicBezTo>
                  <a:pt x="1055" y="350"/>
                  <a:pt x="1055" y="350"/>
                  <a:pt x="1055" y="350"/>
                </a:cubicBezTo>
                <a:cubicBezTo>
                  <a:pt x="1070" y="332"/>
                  <a:pt x="1070" y="332"/>
                  <a:pt x="1070" y="332"/>
                </a:cubicBezTo>
                <a:cubicBezTo>
                  <a:pt x="1093" y="305"/>
                  <a:pt x="1116" y="282"/>
                  <a:pt x="1136" y="262"/>
                </a:cubicBezTo>
                <a:cubicBezTo>
                  <a:pt x="1151" y="247"/>
                  <a:pt x="1151" y="247"/>
                  <a:pt x="1151" y="247"/>
                </a:cubicBezTo>
                <a:cubicBezTo>
                  <a:pt x="1148" y="227"/>
                  <a:pt x="1148" y="227"/>
                  <a:pt x="1148" y="227"/>
                </a:cubicBezTo>
                <a:cubicBezTo>
                  <a:pt x="1125" y="119"/>
                  <a:pt x="1125" y="119"/>
                  <a:pt x="1125" y="119"/>
                </a:cubicBezTo>
                <a:lnTo>
                  <a:pt x="1175" y="99"/>
                </a:lnTo>
                <a:close/>
                <a:moveTo>
                  <a:pt x="1320" y="318"/>
                </a:moveTo>
                <a:cubicBezTo>
                  <a:pt x="1210" y="318"/>
                  <a:pt x="1120" y="408"/>
                  <a:pt x="1120" y="518"/>
                </a:cubicBezTo>
                <a:cubicBezTo>
                  <a:pt x="1120" y="628"/>
                  <a:pt x="1210" y="718"/>
                  <a:pt x="1320" y="718"/>
                </a:cubicBezTo>
                <a:cubicBezTo>
                  <a:pt x="1430" y="718"/>
                  <a:pt x="1520" y="628"/>
                  <a:pt x="1520" y="518"/>
                </a:cubicBezTo>
                <a:cubicBezTo>
                  <a:pt x="1520" y="408"/>
                  <a:pt x="1430" y="318"/>
                  <a:pt x="1320" y="318"/>
                </a:cubicBezTo>
                <a:close/>
                <a:moveTo>
                  <a:pt x="1320" y="398"/>
                </a:moveTo>
                <a:cubicBezTo>
                  <a:pt x="1387" y="398"/>
                  <a:pt x="1440" y="451"/>
                  <a:pt x="1440" y="518"/>
                </a:cubicBezTo>
                <a:cubicBezTo>
                  <a:pt x="1440" y="585"/>
                  <a:pt x="1387" y="638"/>
                  <a:pt x="1320" y="638"/>
                </a:cubicBezTo>
                <a:cubicBezTo>
                  <a:pt x="1253" y="638"/>
                  <a:pt x="1200" y="585"/>
                  <a:pt x="1200" y="518"/>
                </a:cubicBezTo>
                <a:cubicBezTo>
                  <a:pt x="1200" y="451"/>
                  <a:pt x="1253" y="398"/>
                  <a:pt x="1320" y="398"/>
                </a:cubicBezTo>
                <a:close/>
                <a:moveTo>
                  <a:pt x="461" y="718"/>
                </a:moveTo>
                <a:cubicBezTo>
                  <a:pt x="456" y="752"/>
                  <a:pt x="456" y="752"/>
                  <a:pt x="456" y="752"/>
                </a:cubicBezTo>
                <a:cubicBezTo>
                  <a:pt x="436" y="882"/>
                  <a:pt x="436" y="882"/>
                  <a:pt x="436" y="882"/>
                </a:cubicBezTo>
                <a:cubicBezTo>
                  <a:pt x="415" y="889"/>
                  <a:pt x="394" y="899"/>
                  <a:pt x="374" y="909"/>
                </a:cubicBezTo>
                <a:cubicBezTo>
                  <a:pt x="264" y="829"/>
                  <a:pt x="264" y="829"/>
                  <a:pt x="264" y="829"/>
                </a:cubicBezTo>
                <a:cubicBezTo>
                  <a:pt x="236" y="809"/>
                  <a:pt x="236" y="809"/>
                  <a:pt x="236" y="809"/>
                </a:cubicBezTo>
                <a:cubicBezTo>
                  <a:pt x="211" y="834"/>
                  <a:pt x="211" y="834"/>
                  <a:pt x="211" y="834"/>
                </a:cubicBezTo>
                <a:cubicBezTo>
                  <a:pt x="120" y="925"/>
                  <a:pt x="120" y="925"/>
                  <a:pt x="120" y="925"/>
                </a:cubicBezTo>
                <a:cubicBezTo>
                  <a:pt x="96" y="949"/>
                  <a:pt x="96" y="949"/>
                  <a:pt x="96" y="949"/>
                </a:cubicBezTo>
                <a:cubicBezTo>
                  <a:pt x="115" y="977"/>
                  <a:pt x="115" y="977"/>
                  <a:pt x="115" y="977"/>
                </a:cubicBezTo>
                <a:cubicBezTo>
                  <a:pt x="191" y="1087"/>
                  <a:pt x="191" y="1087"/>
                  <a:pt x="191" y="1087"/>
                </a:cubicBezTo>
                <a:cubicBezTo>
                  <a:pt x="181" y="1108"/>
                  <a:pt x="171" y="1129"/>
                  <a:pt x="164" y="1150"/>
                </a:cubicBezTo>
                <a:cubicBezTo>
                  <a:pt x="33" y="1174"/>
                  <a:pt x="33" y="1174"/>
                  <a:pt x="33" y="1174"/>
                </a:cubicBezTo>
                <a:cubicBezTo>
                  <a:pt x="0" y="1180"/>
                  <a:pt x="0" y="1180"/>
                  <a:pt x="0" y="1180"/>
                </a:cubicBezTo>
                <a:cubicBezTo>
                  <a:pt x="0" y="1214"/>
                  <a:pt x="0" y="1214"/>
                  <a:pt x="0" y="1214"/>
                </a:cubicBezTo>
                <a:cubicBezTo>
                  <a:pt x="0" y="1342"/>
                  <a:pt x="0" y="1342"/>
                  <a:pt x="0" y="1342"/>
                </a:cubicBezTo>
                <a:cubicBezTo>
                  <a:pt x="0" y="1375"/>
                  <a:pt x="0" y="1375"/>
                  <a:pt x="0" y="1375"/>
                </a:cubicBezTo>
                <a:cubicBezTo>
                  <a:pt x="33" y="1382"/>
                  <a:pt x="33" y="1382"/>
                  <a:pt x="33" y="1382"/>
                </a:cubicBezTo>
                <a:cubicBezTo>
                  <a:pt x="164" y="1405"/>
                  <a:pt x="164" y="1405"/>
                  <a:pt x="164" y="1405"/>
                </a:cubicBezTo>
                <a:cubicBezTo>
                  <a:pt x="171" y="1427"/>
                  <a:pt x="181" y="1448"/>
                  <a:pt x="191" y="1468"/>
                </a:cubicBezTo>
                <a:cubicBezTo>
                  <a:pt x="113" y="1574"/>
                  <a:pt x="113" y="1574"/>
                  <a:pt x="113" y="1574"/>
                </a:cubicBezTo>
                <a:cubicBezTo>
                  <a:pt x="91" y="1602"/>
                  <a:pt x="91" y="1602"/>
                  <a:pt x="91" y="1602"/>
                </a:cubicBezTo>
                <a:cubicBezTo>
                  <a:pt x="116" y="1627"/>
                  <a:pt x="116" y="1627"/>
                  <a:pt x="116" y="1627"/>
                </a:cubicBezTo>
                <a:cubicBezTo>
                  <a:pt x="208" y="1718"/>
                  <a:pt x="208" y="1718"/>
                  <a:pt x="208" y="1718"/>
                </a:cubicBezTo>
                <a:cubicBezTo>
                  <a:pt x="231" y="1742"/>
                  <a:pt x="231" y="1742"/>
                  <a:pt x="231" y="1742"/>
                </a:cubicBezTo>
                <a:cubicBezTo>
                  <a:pt x="259" y="1723"/>
                  <a:pt x="259" y="1723"/>
                  <a:pt x="259" y="1723"/>
                </a:cubicBezTo>
                <a:cubicBezTo>
                  <a:pt x="369" y="1647"/>
                  <a:pt x="369" y="1647"/>
                  <a:pt x="369" y="1647"/>
                </a:cubicBezTo>
                <a:cubicBezTo>
                  <a:pt x="390" y="1657"/>
                  <a:pt x="412" y="1667"/>
                  <a:pt x="433" y="1674"/>
                </a:cubicBezTo>
                <a:cubicBezTo>
                  <a:pt x="453" y="1804"/>
                  <a:pt x="453" y="1804"/>
                  <a:pt x="453" y="1804"/>
                </a:cubicBezTo>
                <a:cubicBezTo>
                  <a:pt x="458" y="1838"/>
                  <a:pt x="458" y="1838"/>
                  <a:pt x="458" y="1838"/>
                </a:cubicBezTo>
                <a:cubicBezTo>
                  <a:pt x="493" y="1838"/>
                  <a:pt x="493" y="1838"/>
                  <a:pt x="493" y="1838"/>
                </a:cubicBezTo>
                <a:cubicBezTo>
                  <a:pt x="620" y="1838"/>
                  <a:pt x="620" y="1838"/>
                  <a:pt x="620" y="1838"/>
                </a:cubicBezTo>
                <a:cubicBezTo>
                  <a:pt x="654" y="1838"/>
                  <a:pt x="654" y="1838"/>
                  <a:pt x="654" y="1838"/>
                </a:cubicBezTo>
                <a:cubicBezTo>
                  <a:pt x="659" y="1805"/>
                  <a:pt x="659" y="1805"/>
                  <a:pt x="659" y="1805"/>
                </a:cubicBezTo>
                <a:cubicBezTo>
                  <a:pt x="684" y="1674"/>
                  <a:pt x="684" y="1674"/>
                  <a:pt x="684" y="1674"/>
                </a:cubicBezTo>
                <a:cubicBezTo>
                  <a:pt x="705" y="1667"/>
                  <a:pt x="726" y="1657"/>
                  <a:pt x="746" y="1647"/>
                </a:cubicBezTo>
                <a:cubicBezTo>
                  <a:pt x="856" y="1727"/>
                  <a:pt x="856" y="1727"/>
                  <a:pt x="856" y="1727"/>
                </a:cubicBezTo>
                <a:cubicBezTo>
                  <a:pt x="884" y="1747"/>
                  <a:pt x="884" y="1747"/>
                  <a:pt x="884" y="1747"/>
                </a:cubicBezTo>
                <a:cubicBezTo>
                  <a:pt x="909" y="1722"/>
                  <a:pt x="909" y="1722"/>
                  <a:pt x="909" y="1722"/>
                </a:cubicBezTo>
                <a:cubicBezTo>
                  <a:pt x="1000" y="1630"/>
                  <a:pt x="1000" y="1630"/>
                  <a:pt x="1000" y="1630"/>
                </a:cubicBezTo>
                <a:cubicBezTo>
                  <a:pt x="1024" y="1607"/>
                  <a:pt x="1024" y="1607"/>
                  <a:pt x="1024" y="1607"/>
                </a:cubicBezTo>
                <a:cubicBezTo>
                  <a:pt x="1005" y="1579"/>
                  <a:pt x="1005" y="1579"/>
                  <a:pt x="1005" y="1579"/>
                </a:cubicBezTo>
                <a:cubicBezTo>
                  <a:pt x="925" y="1468"/>
                  <a:pt x="925" y="1468"/>
                  <a:pt x="925" y="1468"/>
                </a:cubicBezTo>
                <a:cubicBezTo>
                  <a:pt x="935" y="1447"/>
                  <a:pt x="945" y="1426"/>
                  <a:pt x="953" y="1405"/>
                </a:cubicBezTo>
                <a:cubicBezTo>
                  <a:pt x="1088" y="1382"/>
                  <a:pt x="1088" y="1382"/>
                  <a:pt x="1088" y="1382"/>
                </a:cubicBezTo>
                <a:cubicBezTo>
                  <a:pt x="1120" y="1375"/>
                  <a:pt x="1120" y="1375"/>
                  <a:pt x="1120" y="1375"/>
                </a:cubicBezTo>
                <a:cubicBezTo>
                  <a:pt x="1120" y="1342"/>
                  <a:pt x="1120" y="1342"/>
                  <a:pt x="1120" y="1342"/>
                </a:cubicBezTo>
                <a:cubicBezTo>
                  <a:pt x="1120" y="1214"/>
                  <a:pt x="1120" y="1214"/>
                  <a:pt x="1120" y="1214"/>
                </a:cubicBezTo>
                <a:cubicBezTo>
                  <a:pt x="1120" y="1179"/>
                  <a:pt x="1120" y="1179"/>
                  <a:pt x="1120" y="1179"/>
                </a:cubicBezTo>
                <a:cubicBezTo>
                  <a:pt x="1086" y="1174"/>
                  <a:pt x="1086" y="1174"/>
                  <a:pt x="1086" y="1174"/>
                </a:cubicBezTo>
                <a:cubicBezTo>
                  <a:pt x="951" y="1154"/>
                  <a:pt x="951" y="1154"/>
                  <a:pt x="951" y="1154"/>
                </a:cubicBezTo>
                <a:cubicBezTo>
                  <a:pt x="944" y="1133"/>
                  <a:pt x="936" y="1112"/>
                  <a:pt x="925" y="1092"/>
                </a:cubicBezTo>
                <a:cubicBezTo>
                  <a:pt x="1005" y="982"/>
                  <a:pt x="1005" y="982"/>
                  <a:pt x="1005" y="982"/>
                </a:cubicBezTo>
                <a:cubicBezTo>
                  <a:pt x="1024" y="954"/>
                  <a:pt x="1024" y="954"/>
                  <a:pt x="1024" y="954"/>
                </a:cubicBezTo>
                <a:cubicBezTo>
                  <a:pt x="1001" y="930"/>
                  <a:pt x="1001" y="930"/>
                  <a:pt x="1001" y="930"/>
                </a:cubicBezTo>
                <a:cubicBezTo>
                  <a:pt x="909" y="834"/>
                  <a:pt x="909" y="834"/>
                  <a:pt x="909" y="834"/>
                </a:cubicBezTo>
                <a:cubicBezTo>
                  <a:pt x="885" y="809"/>
                  <a:pt x="885" y="809"/>
                  <a:pt x="885" y="809"/>
                </a:cubicBezTo>
                <a:cubicBezTo>
                  <a:pt x="856" y="829"/>
                  <a:pt x="856" y="829"/>
                  <a:pt x="856" y="829"/>
                </a:cubicBezTo>
                <a:cubicBezTo>
                  <a:pt x="746" y="909"/>
                  <a:pt x="746" y="909"/>
                  <a:pt x="746" y="909"/>
                </a:cubicBezTo>
                <a:cubicBezTo>
                  <a:pt x="725" y="899"/>
                  <a:pt x="704" y="889"/>
                  <a:pt x="684" y="882"/>
                </a:cubicBezTo>
                <a:cubicBezTo>
                  <a:pt x="664" y="752"/>
                  <a:pt x="664" y="752"/>
                  <a:pt x="664" y="752"/>
                </a:cubicBezTo>
                <a:cubicBezTo>
                  <a:pt x="659" y="718"/>
                  <a:pt x="659" y="718"/>
                  <a:pt x="659" y="718"/>
                </a:cubicBezTo>
                <a:cubicBezTo>
                  <a:pt x="624" y="718"/>
                  <a:pt x="624" y="718"/>
                  <a:pt x="624" y="718"/>
                </a:cubicBezTo>
                <a:cubicBezTo>
                  <a:pt x="496" y="718"/>
                  <a:pt x="496" y="718"/>
                  <a:pt x="496" y="718"/>
                </a:cubicBezTo>
                <a:lnTo>
                  <a:pt x="461" y="718"/>
                </a:lnTo>
                <a:close/>
                <a:moveTo>
                  <a:pt x="530" y="798"/>
                </a:moveTo>
                <a:cubicBezTo>
                  <a:pt x="590" y="798"/>
                  <a:pt x="590" y="798"/>
                  <a:pt x="590" y="798"/>
                </a:cubicBezTo>
                <a:cubicBezTo>
                  <a:pt x="609" y="917"/>
                  <a:pt x="609" y="917"/>
                  <a:pt x="609" y="917"/>
                </a:cubicBezTo>
                <a:cubicBezTo>
                  <a:pt x="613" y="940"/>
                  <a:pt x="613" y="940"/>
                  <a:pt x="613" y="940"/>
                </a:cubicBezTo>
                <a:cubicBezTo>
                  <a:pt x="635" y="948"/>
                  <a:pt x="635" y="948"/>
                  <a:pt x="635" y="948"/>
                </a:cubicBezTo>
                <a:cubicBezTo>
                  <a:pt x="671" y="960"/>
                  <a:pt x="705" y="971"/>
                  <a:pt x="731" y="988"/>
                </a:cubicBezTo>
                <a:cubicBezTo>
                  <a:pt x="754" y="1002"/>
                  <a:pt x="754" y="1002"/>
                  <a:pt x="754" y="1002"/>
                </a:cubicBezTo>
                <a:cubicBezTo>
                  <a:pt x="775" y="987"/>
                  <a:pt x="775" y="987"/>
                  <a:pt x="775" y="987"/>
                </a:cubicBezTo>
                <a:cubicBezTo>
                  <a:pt x="875" y="914"/>
                  <a:pt x="875" y="914"/>
                  <a:pt x="875" y="914"/>
                </a:cubicBezTo>
                <a:cubicBezTo>
                  <a:pt x="920" y="962"/>
                  <a:pt x="920" y="962"/>
                  <a:pt x="920" y="962"/>
                </a:cubicBezTo>
                <a:cubicBezTo>
                  <a:pt x="848" y="1063"/>
                  <a:pt x="848" y="1063"/>
                  <a:pt x="848" y="1063"/>
                </a:cubicBezTo>
                <a:cubicBezTo>
                  <a:pt x="831" y="1084"/>
                  <a:pt x="831" y="1084"/>
                  <a:pt x="831" y="1084"/>
                </a:cubicBezTo>
                <a:cubicBezTo>
                  <a:pt x="846" y="1107"/>
                  <a:pt x="846" y="1107"/>
                  <a:pt x="846" y="1107"/>
                </a:cubicBezTo>
                <a:cubicBezTo>
                  <a:pt x="864" y="1135"/>
                  <a:pt x="878" y="1169"/>
                  <a:pt x="885" y="1199"/>
                </a:cubicBezTo>
                <a:cubicBezTo>
                  <a:pt x="891" y="1225"/>
                  <a:pt x="891" y="1225"/>
                  <a:pt x="891" y="1225"/>
                </a:cubicBezTo>
                <a:cubicBezTo>
                  <a:pt x="918" y="1229"/>
                  <a:pt x="918" y="1229"/>
                  <a:pt x="918" y="1229"/>
                </a:cubicBezTo>
                <a:cubicBezTo>
                  <a:pt x="1040" y="1248"/>
                  <a:pt x="1040" y="1248"/>
                  <a:pt x="1040" y="1248"/>
                </a:cubicBezTo>
                <a:cubicBezTo>
                  <a:pt x="1040" y="1309"/>
                  <a:pt x="1040" y="1309"/>
                  <a:pt x="1040" y="1309"/>
                </a:cubicBezTo>
                <a:cubicBezTo>
                  <a:pt x="918" y="1330"/>
                  <a:pt x="918" y="1330"/>
                  <a:pt x="918" y="1330"/>
                </a:cubicBezTo>
                <a:cubicBezTo>
                  <a:pt x="894" y="1334"/>
                  <a:pt x="894" y="1334"/>
                  <a:pt x="894" y="1334"/>
                </a:cubicBezTo>
                <a:cubicBezTo>
                  <a:pt x="886" y="1357"/>
                  <a:pt x="886" y="1357"/>
                  <a:pt x="886" y="1357"/>
                </a:cubicBezTo>
                <a:cubicBezTo>
                  <a:pt x="874" y="1393"/>
                  <a:pt x="863" y="1426"/>
                  <a:pt x="846" y="1453"/>
                </a:cubicBezTo>
                <a:cubicBezTo>
                  <a:pt x="831" y="1475"/>
                  <a:pt x="831" y="1475"/>
                  <a:pt x="831" y="1475"/>
                </a:cubicBezTo>
                <a:cubicBezTo>
                  <a:pt x="848" y="1497"/>
                  <a:pt x="848" y="1497"/>
                  <a:pt x="848" y="1497"/>
                </a:cubicBezTo>
                <a:cubicBezTo>
                  <a:pt x="920" y="1598"/>
                  <a:pt x="920" y="1598"/>
                  <a:pt x="920" y="1598"/>
                </a:cubicBezTo>
                <a:cubicBezTo>
                  <a:pt x="875" y="1642"/>
                  <a:pt x="875" y="1642"/>
                  <a:pt x="875" y="1642"/>
                </a:cubicBezTo>
                <a:cubicBezTo>
                  <a:pt x="775" y="1569"/>
                  <a:pt x="775" y="1569"/>
                  <a:pt x="775" y="1569"/>
                </a:cubicBezTo>
                <a:cubicBezTo>
                  <a:pt x="754" y="1554"/>
                  <a:pt x="754" y="1554"/>
                  <a:pt x="754" y="1554"/>
                </a:cubicBezTo>
                <a:cubicBezTo>
                  <a:pt x="731" y="1568"/>
                  <a:pt x="731" y="1568"/>
                  <a:pt x="731" y="1568"/>
                </a:cubicBezTo>
                <a:cubicBezTo>
                  <a:pt x="703" y="1586"/>
                  <a:pt x="669" y="1600"/>
                  <a:pt x="639" y="1607"/>
                </a:cubicBezTo>
                <a:cubicBezTo>
                  <a:pt x="614" y="1613"/>
                  <a:pt x="614" y="1613"/>
                  <a:pt x="614" y="1613"/>
                </a:cubicBezTo>
                <a:cubicBezTo>
                  <a:pt x="609" y="1639"/>
                  <a:pt x="609" y="1639"/>
                  <a:pt x="609" y="1639"/>
                </a:cubicBezTo>
                <a:cubicBezTo>
                  <a:pt x="588" y="1758"/>
                  <a:pt x="588" y="1758"/>
                  <a:pt x="588" y="1758"/>
                </a:cubicBezTo>
                <a:cubicBezTo>
                  <a:pt x="526" y="1758"/>
                  <a:pt x="526" y="1758"/>
                  <a:pt x="526" y="1758"/>
                </a:cubicBezTo>
                <a:cubicBezTo>
                  <a:pt x="508" y="1639"/>
                  <a:pt x="508" y="1639"/>
                  <a:pt x="508" y="1639"/>
                </a:cubicBezTo>
                <a:cubicBezTo>
                  <a:pt x="504" y="1615"/>
                  <a:pt x="504" y="1615"/>
                  <a:pt x="504" y="1615"/>
                </a:cubicBezTo>
                <a:cubicBezTo>
                  <a:pt x="481" y="1608"/>
                  <a:pt x="481" y="1608"/>
                  <a:pt x="481" y="1608"/>
                </a:cubicBezTo>
                <a:cubicBezTo>
                  <a:pt x="445" y="1596"/>
                  <a:pt x="412" y="1585"/>
                  <a:pt x="385" y="1568"/>
                </a:cubicBezTo>
                <a:cubicBezTo>
                  <a:pt x="363" y="1554"/>
                  <a:pt x="363" y="1554"/>
                  <a:pt x="363" y="1554"/>
                </a:cubicBezTo>
                <a:cubicBezTo>
                  <a:pt x="341" y="1569"/>
                  <a:pt x="341" y="1569"/>
                  <a:pt x="341" y="1569"/>
                </a:cubicBezTo>
                <a:cubicBezTo>
                  <a:pt x="240" y="1638"/>
                  <a:pt x="240" y="1638"/>
                  <a:pt x="240" y="1638"/>
                </a:cubicBezTo>
                <a:cubicBezTo>
                  <a:pt x="196" y="1594"/>
                  <a:pt x="196" y="1594"/>
                  <a:pt x="196" y="1594"/>
                </a:cubicBezTo>
                <a:cubicBezTo>
                  <a:pt x="268" y="1498"/>
                  <a:pt x="268" y="1498"/>
                  <a:pt x="268" y="1498"/>
                </a:cubicBezTo>
                <a:cubicBezTo>
                  <a:pt x="285" y="1475"/>
                  <a:pt x="285" y="1475"/>
                  <a:pt x="285" y="1475"/>
                </a:cubicBezTo>
                <a:cubicBezTo>
                  <a:pt x="270" y="1453"/>
                  <a:pt x="270" y="1453"/>
                  <a:pt x="270" y="1453"/>
                </a:cubicBezTo>
                <a:cubicBezTo>
                  <a:pt x="252" y="1424"/>
                  <a:pt x="238" y="1392"/>
                  <a:pt x="231" y="1362"/>
                </a:cubicBezTo>
                <a:cubicBezTo>
                  <a:pt x="225" y="1335"/>
                  <a:pt x="225" y="1335"/>
                  <a:pt x="225" y="1335"/>
                </a:cubicBezTo>
                <a:cubicBezTo>
                  <a:pt x="199" y="1330"/>
                  <a:pt x="199" y="1330"/>
                  <a:pt x="199" y="1330"/>
                </a:cubicBezTo>
                <a:cubicBezTo>
                  <a:pt x="80" y="1309"/>
                  <a:pt x="80" y="1309"/>
                  <a:pt x="80" y="1309"/>
                </a:cubicBezTo>
                <a:cubicBezTo>
                  <a:pt x="80" y="1247"/>
                  <a:pt x="80" y="1247"/>
                  <a:pt x="80" y="1247"/>
                </a:cubicBezTo>
                <a:cubicBezTo>
                  <a:pt x="199" y="1225"/>
                  <a:pt x="199" y="1225"/>
                  <a:pt x="199" y="1225"/>
                </a:cubicBezTo>
                <a:cubicBezTo>
                  <a:pt x="223" y="1220"/>
                  <a:pt x="223" y="1220"/>
                  <a:pt x="223" y="1220"/>
                </a:cubicBezTo>
                <a:cubicBezTo>
                  <a:pt x="230" y="1199"/>
                  <a:pt x="230" y="1199"/>
                  <a:pt x="230" y="1199"/>
                </a:cubicBezTo>
                <a:cubicBezTo>
                  <a:pt x="242" y="1163"/>
                  <a:pt x="253" y="1130"/>
                  <a:pt x="270" y="1103"/>
                </a:cubicBezTo>
                <a:cubicBezTo>
                  <a:pt x="284" y="1080"/>
                  <a:pt x="284" y="1080"/>
                  <a:pt x="284" y="1080"/>
                </a:cubicBezTo>
                <a:cubicBezTo>
                  <a:pt x="269" y="1059"/>
                  <a:pt x="269" y="1059"/>
                  <a:pt x="269" y="1059"/>
                </a:cubicBezTo>
                <a:cubicBezTo>
                  <a:pt x="200" y="958"/>
                  <a:pt x="200" y="958"/>
                  <a:pt x="200" y="958"/>
                </a:cubicBezTo>
                <a:cubicBezTo>
                  <a:pt x="245" y="914"/>
                  <a:pt x="245" y="914"/>
                  <a:pt x="245" y="914"/>
                </a:cubicBezTo>
                <a:cubicBezTo>
                  <a:pt x="345" y="987"/>
                  <a:pt x="345" y="987"/>
                  <a:pt x="345" y="987"/>
                </a:cubicBezTo>
                <a:cubicBezTo>
                  <a:pt x="366" y="1002"/>
                  <a:pt x="366" y="1002"/>
                  <a:pt x="366" y="1002"/>
                </a:cubicBezTo>
                <a:cubicBezTo>
                  <a:pt x="389" y="988"/>
                  <a:pt x="389" y="988"/>
                  <a:pt x="389" y="988"/>
                </a:cubicBezTo>
                <a:cubicBezTo>
                  <a:pt x="417" y="970"/>
                  <a:pt x="451" y="956"/>
                  <a:pt x="481" y="949"/>
                </a:cubicBezTo>
                <a:cubicBezTo>
                  <a:pt x="508" y="943"/>
                  <a:pt x="508" y="943"/>
                  <a:pt x="508" y="943"/>
                </a:cubicBezTo>
                <a:cubicBezTo>
                  <a:pt x="511" y="917"/>
                  <a:pt x="511" y="917"/>
                  <a:pt x="511" y="917"/>
                </a:cubicBezTo>
                <a:lnTo>
                  <a:pt x="530" y="798"/>
                </a:lnTo>
                <a:close/>
                <a:moveTo>
                  <a:pt x="560" y="1078"/>
                </a:moveTo>
                <a:cubicBezTo>
                  <a:pt x="450" y="1078"/>
                  <a:pt x="360" y="1168"/>
                  <a:pt x="360" y="1278"/>
                </a:cubicBezTo>
                <a:cubicBezTo>
                  <a:pt x="360" y="1388"/>
                  <a:pt x="450" y="1478"/>
                  <a:pt x="560" y="1478"/>
                </a:cubicBezTo>
                <a:cubicBezTo>
                  <a:pt x="670" y="1478"/>
                  <a:pt x="760" y="1388"/>
                  <a:pt x="760" y="1278"/>
                </a:cubicBezTo>
                <a:cubicBezTo>
                  <a:pt x="760" y="1168"/>
                  <a:pt x="670" y="1078"/>
                  <a:pt x="560" y="1078"/>
                </a:cubicBezTo>
                <a:close/>
                <a:moveTo>
                  <a:pt x="560" y="1158"/>
                </a:moveTo>
                <a:cubicBezTo>
                  <a:pt x="626" y="1158"/>
                  <a:pt x="680" y="1212"/>
                  <a:pt x="680" y="1278"/>
                </a:cubicBezTo>
                <a:cubicBezTo>
                  <a:pt x="680" y="1344"/>
                  <a:pt x="626" y="1398"/>
                  <a:pt x="560" y="1398"/>
                </a:cubicBezTo>
                <a:cubicBezTo>
                  <a:pt x="494" y="1398"/>
                  <a:pt x="440" y="1344"/>
                  <a:pt x="440" y="1278"/>
                </a:cubicBezTo>
                <a:cubicBezTo>
                  <a:pt x="440" y="1212"/>
                  <a:pt x="494" y="1158"/>
                  <a:pt x="560" y="1158"/>
                </a:cubicBezTo>
                <a:close/>
              </a:path>
            </a:pathLst>
          </a:custGeom>
          <a:solidFill>
            <a:srgbClr val="2AF560"/>
          </a:solidFill>
          <a:ln>
            <a:noFill/>
          </a:ln>
        </p:spPr>
        <p:txBody>
          <a:bodyPr vert="horz" wrap="square" lIns="91440" tIns="45720" rIns="91440" bIns="45720" numCol="1" anchor="t" anchorCtr="0" compatLnSpc="1"/>
          <a:lstStyle/>
          <a:p>
            <a:endParaRPr lang="zh-CN" altLang="en-US"/>
          </a:p>
        </p:txBody>
      </p:sp>
      <p:sp>
        <p:nvSpPr>
          <p:cNvPr id="141" name="Freeform 9"/>
          <p:cNvSpPr>
            <a:spLocks noEditPoints="1"/>
          </p:cNvSpPr>
          <p:nvPr/>
        </p:nvSpPr>
        <p:spPr bwMode="auto">
          <a:xfrm>
            <a:off x="4499568" y="4435110"/>
            <a:ext cx="510918" cy="448744"/>
          </a:xfrm>
          <a:custGeom>
            <a:avLst/>
            <a:gdLst>
              <a:gd name="T0" fmla="*/ 800 w 2000"/>
              <a:gd name="T1" fmla="*/ 0 h 1760"/>
              <a:gd name="T2" fmla="*/ 680 w 2000"/>
              <a:gd name="T3" fmla="*/ 120 h 1760"/>
              <a:gd name="T4" fmla="*/ 680 w 2000"/>
              <a:gd name="T5" fmla="*/ 240 h 1760"/>
              <a:gd name="T6" fmla="*/ 120 w 2000"/>
              <a:gd name="T7" fmla="*/ 240 h 1760"/>
              <a:gd name="T8" fmla="*/ 0 w 2000"/>
              <a:gd name="T9" fmla="*/ 360 h 1760"/>
              <a:gd name="T10" fmla="*/ 0 w 2000"/>
              <a:gd name="T11" fmla="*/ 952 h 1760"/>
              <a:gd name="T12" fmla="*/ 0 w 2000"/>
              <a:gd name="T13" fmla="*/ 960 h 1760"/>
              <a:gd name="T14" fmla="*/ 0 w 2000"/>
              <a:gd name="T15" fmla="*/ 1640 h 1760"/>
              <a:gd name="T16" fmla="*/ 120 w 2000"/>
              <a:gd name="T17" fmla="*/ 1760 h 1760"/>
              <a:gd name="T18" fmla="*/ 1880 w 2000"/>
              <a:gd name="T19" fmla="*/ 1760 h 1760"/>
              <a:gd name="T20" fmla="*/ 2000 w 2000"/>
              <a:gd name="T21" fmla="*/ 1640 h 1760"/>
              <a:gd name="T22" fmla="*/ 2000 w 2000"/>
              <a:gd name="T23" fmla="*/ 360 h 1760"/>
              <a:gd name="T24" fmla="*/ 1880 w 2000"/>
              <a:gd name="T25" fmla="*/ 240 h 1760"/>
              <a:gd name="T26" fmla="*/ 1320 w 2000"/>
              <a:gd name="T27" fmla="*/ 240 h 1760"/>
              <a:gd name="T28" fmla="*/ 1320 w 2000"/>
              <a:gd name="T29" fmla="*/ 120 h 1760"/>
              <a:gd name="T30" fmla="*/ 1200 w 2000"/>
              <a:gd name="T31" fmla="*/ 0 h 1760"/>
              <a:gd name="T32" fmla="*/ 800 w 2000"/>
              <a:gd name="T33" fmla="*/ 0 h 1760"/>
              <a:gd name="T34" fmla="*/ 800 w 2000"/>
              <a:gd name="T35" fmla="*/ 80 h 1760"/>
              <a:gd name="T36" fmla="*/ 1200 w 2000"/>
              <a:gd name="T37" fmla="*/ 80 h 1760"/>
              <a:gd name="T38" fmla="*/ 1240 w 2000"/>
              <a:gd name="T39" fmla="*/ 120 h 1760"/>
              <a:gd name="T40" fmla="*/ 1240 w 2000"/>
              <a:gd name="T41" fmla="*/ 240 h 1760"/>
              <a:gd name="T42" fmla="*/ 760 w 2000"/>
              <a:gd name="T43" fmla="*/ 240 h 1760"/>
              <a:gd name="T44" fmla="*/ 760 w 2000"/>
              <a:gd name="T45" fmla="*/ 120 h 1760"/>
              <a:gd name="T46" fmla="*/ 800 w 2000"/>
              <a:gd name="T47" fmla="*/ 80 h 1760"/>
              <a:gd name="T48" fmla="*/ 120 w 2000"/>
              <a:gd name="T49" fmla="*/ 320 h 1760"/>
              <a:gd name="T50" fmla="*/ 1880 w 2000"/>
              <a:gd name="T51" fmla="*/ 320 h 1760"/>
              <a:gd name="T52" fmla="*/ 1920 w 2000"/>
              <a:gd name="T53" fmla="*/ 360 h 1760"/>
              <a:gd name="T54" fmla="*/ 1920 w 2000"/>
              <a:gd name="T55" fmla="*/ 954 h 1760"/>
              <a:gd name="T56" fmla="*/ 1920 w 2000"/>
              <a:gd name="T57" fmla="*/ 957 h 1760"/>
              <a:gd name="T58" fmla="*/ 1920 w 2000"/>
              <a:gd name="T59" fmla="*/ 960 h 1760"/>
              <a:gd name="T60" fmla="*/ 1880 w 2000"/>
              <a:gd name="T61" fmla="*/ 1000 h 1760"/>
              <a:gd name="T62" fmla="*/ 120 w 2000"/>
              <a:gd name="T63" fmla="*/ 1000 h 1760"/>
              <a:gd name="T64" fmla="*/ 80 w 2000"/>
              <a:gd name="T65" fmla="*/ 960 h 1760"/>
              <a:gd name="T66" fmla="*/ 80 w 2000"/>
              <a:gd name="T67" fmla="*/ 952 h 1760"/>
              <a:gd name="T68" fmla="*/ 80 w 2000"/>
              <a:gd name="T69" fmla="*/ 360 h 1760"/>
              <a:gd name="T70" fmla="*/ 120 w 2000"/>
              <a:gd name="T71" fmla="*/ 320 h 1760"/>
              <a:gd name="T72" fmla="*/ 1000 w 2000"/>
              <a:gd name="T73" fmla="*/ 760 h 1760"/>
              <a:gd name="T74" fmla="*/ 920 w 2000"/>
              <a:gd name="T75" fmla="*/ 840 h 1760"/>
              <a:gd name="T76" fmla="*/ 1000 w 2000"/>
              <a:gd name="T77" fmla="*/ 920 h 1760"/>
              <a:gd name="T78" fmla="*/ 1080 w 2000"/>
              <a:gd name="T79" fmla="*/ 840 h 1760"/>
              <a:gd name="T80" fmla="*/ 1000 w 2000"/>
              <a:gd name="T81" fmla="*/ 760 h 1760"/>
              <a:gd name="T82" fmla="*/ 80 w 2000"/>
              <a:gd name="T83" fmla="*/ 1072 h 1760"/>
              <a:gd name="T84" fmla="*/ 120 w 2000"/>
              <a:gd name="T85" fmla="*/ 1080 h 1760"/>
              <a:gd name="T86" fmla="*/ 1880 w 2000"/>
              <a:gd name="T87" fmla="*/ 1080 h 1760"/>
              <a:gd name="T88" fmla="*/ 1920 w 2000"/>
              <a:gd name="T89" fmla="*/ 1072 h 1760"/>
              <a:gd name="T90" fmla="*/ 1920 w 2000"/>
              <a:gd name="T91" fmla="*/ 1640 h 1760"/>
              <a:gd name="T92" fmla="*/ 1880 w 2000"/>
              <a:gd name="T93" fmla="*/ 1680 h 1760"/>
              <a:gd name="T94" fmla="*/ 120 w 2000"/>
              <a:gd name="T95" fmla="*/ 1680 h 1760"/>
              <a:gd name="T96" fmla="*/ 80 w 2000"/>
              <a:gd name="T97" fmla="*/ 1640 h 1760"/>
              <a:gd name="T98" fmla="*/ 80 w 2000"/>
              <a:gd name="T99" fmla="*/ 1072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 h="1760">
                <a:moveTo>
                  <a:pt x="800" y="0"/>
                </a:moveTo>
                <a:cubicBezTo>
                  <a:pt x="734" y="0"/>
                  <a:pt x="680" y="54"/>
                  <a:pt x="680" y="120"/>
                </a:cubicBezTo>
                <a:cubicBezTo>
                  <a:pt x="680" y="240"/>
                  <a:pt x="680" y="240"/>
                  <a:pt x="680" y="240"/>
                </a:cubicBezTo>
                <a:cubicBezTo>
                  <a:pt x="120" y="240"/>
                  <a:pt x="120" y="240"/>
                  <a:pt x="120" y="240"/>
                </a:cubicBezTo>
                <a:cubicBezTo>
                  <a:pt x="54" y="240"/>
                  <a:pt x="0" y="294"/>
                  <a:pt x="0" y="360"/>
                </a:cubicBezTo>
                <a:cubicBezTo>
                  <a:pt x="0" y="952"/>
                  <a:pt x="0" y="952"/>
                  <a:pt x="0" y="952"/>
                </a:cubicBezTo>
                <a:cubicBezTo>
                  <a:pt x="0" y="955"/>
                  <a:pt x="0" y="958"/>
                  <a:pt x="0" y="960"/>
                </a:cubicBezTo>
                <a:cubicBezTo>
                  <a:pt x="0" y="1640"/>
                  <a:pt x="0" y="1640"/>
                  <a:pt x="0" y="1640"/>
                </a:cubicBezTo>
                <a:cubicBezTo>
                  <a:pt x="0" y="1706"/>
                  <a:pt x="54" y="1760"/>
                  <a:pt x="120" y="1760"/>
                </a:cubicBezTo>
                <a:cubicBezTo>
                  <a:pt x="1880" y="1760"/>
                  <a:pt x="1880" y="1760"/>
                  <a:pt x="1880" y="1760"/>
                </a:cubicBezTo>
                <a:cubicBezTo>
                  <a:pt x="1946" y="1760"/>
                  <a:pt x="2000" y="1706"/>
                  <a:pt x="2000" y="1640"/>
                </a:cubicBezTo>
                <a:cubicBezTo>
                  <a:pt x="2000" y="360"/>
                  <a:pt x="2000" y="360"/>
                  <a:pt x="2000" y="360"/>
                </a:cubicBezTo>
                <a:cubicBezTo>
                  <a:pt x="2000" y="294"/>
                  <a:pt x="1946" y="240"/>
                  <a:pt x="1880" y="240"/>
                </a:cubicBezTo>
                <a:cubicBezTo>
                  <a:pt x="1320" y="240"/>
                  <a:pt x="1320" y="240"/>
                  <a:pt x="1320" y="240"/>
                </a:cubicBezTo>
                <a:cubicBezTo>
                  <a:pt x="1320" y="120"/>
                  <a:pt x="1320" y="120"/>
                  <a:pt x="1320" y="120"/>
                </a:cubicBezTo>
                <a:cubicBezTo>
                  <a:pt x="1320" y="54"/>
                  <a:pt x="1266" y="0"/>
                  <a:pt x="1200" y="0"/>
                </a:cubicBezTo>
                <a:lnTo>
                  <a:pt x="800" y="0"/>
                </a:lnTo>
                <a:close/>
                <a:moveTo>
                  <a:pt x="800" y="80"/>
                </a:moveTo>
                <a:cubicBezTo>
                  <a:pt x="1200" y="80"/>
                  <a:pt x="1200" y="80"/>
                  <a:pt x="1200" y="80"/>
                </a:cubicBezTo>
                <a:cubicBezTo>
                  <a:pt x="1223" y="80"/>
                  <a:pt x="1240" y="97"/>
                  <a:pt x="1240" y="120"/>
                </a:cubicBezTo>
                <a:cubicBezTo>
                  <a:pt x="1240" y="240"/>
                  <a:pt x="1240" y="240"/>
                  <a:pt x="1240" y="240"/>
                </a:cubicBezTo>
                <a:cubicBezTo>
                  <a:pt x="760" y="240"/>
                  <a:pt x="760" y="240"/>
                  <a:pt x="760" y="240"/>
                </a:cubicBezTo>
                <a:cubicBezTo>
                  <a:pt x="760" y="120"/>
                  <a:pt x="760" y="120"/>
                  <a:pt x="760" y="120"/>
                </a:cubicBezTo>
                <a:cubicBezTo>
                  <a:pt x="760" y="97"/>
                  <a:pt x="777" y="80"/>
                  <a:pt x="800" y="80"/>
                </a:cubicBezTo>
                <a:close/>
                <a:moveTo>
                  <a:pt x="120" y="320"/>
                </a:moveTo>
                <a:cubicBezTo>
                  <a:pt x="1880" y="320"/>
                  <a:pt x="1880" y="320"/>
                  <a:pt x="1880" y="320"/>
                </a:cubicBezTo>
                <a:cubicBezTo>
                  <a:pt x="1903" y="320"/>
                  <a:pt x="1920" y="337"/>
                  <a:pt x="1920" y="360"/>
                </a:cubicBezTo>
                <a:cubicBezTo>
                  <a:pt x="1920" y="954"/>
                  <a:pt x="1920" y="954"/>
                  <a:pt x="1920" y="954"/>
                </a:cubicBezTo>
                <a:cubicBezTo>
                  <a:pt x="1920" y="955"/>
                  <a:pt x="1920" y="956"/>
                  <a:pt x="1920" y="957"/>
                </a:cubicBezTo>
                <a:cubicBezTo>
                  <a:pt x="1920" y="960"/>
                  <a:pt x="1920" y="960"/>
                  <a:pt x="1920" y="960"/>
                </a:cubicBezTo>
                <a:cubicBezTo>
                  <a:pt x="1920" y="983"/>
                  <a:pt x="1903" y="1000"/>
                  <a:pt x="1880" y="1000"/>
                </a:cubicBezTo>
                <a:cubicBezTo>
                  <a:pt x="120" y="1000"/>
                  <a:pt x="120" y="1000"/>
                  <a:pt x="120" y="1000"/>
                </a:cubicBezTo>
                <a:cubicBezTo>
                  <a:pt x="97" y="1000"/>
                  <a:pt x="80" y="983"/>
                  <a:pt x="80" y="960"/>
                </a:cubicBezTo>
                <a:cubicBezTo>
                  <a:pt x="80" y="958"/>
                  <a:pt x="80" y="955"/>
                  <a:pt x="80" y="952"/>
                </a:cubicBezTo>
                <a:cubicBezTo>
                  <a:pt x="80" y="360"/>
                  <a:pt x="80" y="360"/>
                  <a:pt x="80" y="360"/>
                </a:cubicBezTo>
                <a:cubicBezTo>
                  <a:pt x="80" y="337"/>
                  <a:pt x="97" y="320"/>
                  <a:pt x="120" y="320"/>
                </a:cubicBezTo>
                <a:close/>
                <a:moveTo>
                  <a:pt x="1000" y="760"/>
                </a:moveTo>
                <a:cubicBezTo>
                  <a:pt x="956" y="760"/>
                  <a:pt x="920" y="796"/>
                  <a:pt x="920" y="840"/>
                </a:cubicBezTo>
                <a:cubicBezTo>
                  <a:pt x="920" y="884"/>
                  <a:pt x="956" y="920"/>
                  <a:pt x="1000" y="920"/>
                </a:cubicBezTo>
                <a:cubicBezTo>
                  <a:pt x="1044" y="920"/>
                  <a:pt x="1080" y="884"/>
                  <a:pt x="1080" y="840"/>
                </a:cubicBezTo>
                <a:cubicBezTo>
                  <a:pt x="1080" y="796"/>
                  <a:pt x="1044" y="760"/>
                  <a:pt x="1000" y="760"/>
                </a:cubicBezTo>
                <a:close/>
                <a:moveTo>
                  <a:pt x="80" y="1072"/>
                </a:moveTo>
                <a:cubicBezTo>
                  <a:pt x="93" y="1077"/>
                  <a:pt x="106" y="1080"/>
                  <a:pt x="120" y="1080"/>
                </a:cubicBezTo>
                <a:cubicBezTo>
                  <a:pt x="1880" y="1080"/>
                  <a:pt x="1880" y="1080"/>
                  <a:pt x="1880" y="1080"/>
                </a:cubicBezTo>
                <a:cubicBezTo>
                  <a:pt x="1894" y="1080"/>
                  <a:pt x="1907" y="1077"/>
                  <a:pt x="1920" y="1072"/>
                </a:cubicBezTo>
                <a:cubicBezTo>
                  <a:pt x="1920" y="1640"/>
                  <a:pt x="1920" y="1640"/>
                  <a:pt x="1920" y="1640"/>
                </a:cubicBezTo>
                <a:cubicBezTo>
                  <a:pt x="1920" y="1663"/>
                  <a:pt x="1903" y="1680"/>
                  <a:pt x="1880" y="1680"/>
                </a:cubicBezTo>
                <a:cubicBezTo>
                  <a:pt x="120" y="1680"/>
                  <a:pt x="120" y="1680"/>
                  <a:pt x="120" y="1680"/>
                </a:cubicBezTo>
                <a:cubicBezTo>
                  <a:pt x="97" y="1680"/>
                  <a:pt x="80" y="1663"/>
                  <a:pt x="80" y="1640"/>
                </a:cubicBezTo>
                <a:lnTo>
                  <a:pt x="80" y="1072"/>
                </a:lnTo>
                <a:close/>
              </a:path>
            </a:pathLst>
          </a:custGeom>
          <a:solidFill>
            <a:srgbClr val="2AF560"/>
          </a:solidFill>
          <a:ln>
            <a:noFill/>
          </a:ln>
        </p:spPr>
        <p:txBody>
          <a:bodyPr vert="horz" wrap="square" lIns="91440" tIns="45720" rIns="91440" bIns="45720" numCol="1" anchor="t" anchorCtr="0" compatLnSpc="1"/>
          <a:lstStyle/>
          <a:p>
            <a:endParaRPr lang="zh-CN" altLang="en-US"/>
          </a:p>
        </p:txBody>
      </p:sp>
      <p:sp>
        <p:nvSpPr>
          <p:cNvPr id="145" name="Freeform 13"/>
          <p:cNvSpPr>
            <a:spLocks noEditPoints="1"/>
          </p:cNvSpPr>
          <p:nvPr/>
        </p:nvSpPr>
        <p:spPr bwMode="auto">
          <a:xfrm>
            <a:off x="9868970" y="4395217"/>
            <a:ext cx="527836" cy="526856"/>
          </a:xfrm>
          <a:custGeom>
            <a:avLst/>
            <a:gdLst>
              <a:gd name="T0" fmla="*/ 1182 w 1694"/>
              <a:gd name="T1" fmla="*/ 0 h 1694"/>
              <a:gd name="T2" fmla="*/ 670 w 1694"/>
              <a:gd name="T3" fmla="*/ 512 h 1694"/>
              <a:gd name="T4" fmla="*/ 674 w 1694"/>
              <a:gd name="T5" fmla="*/ 566 h 1694"/>
              <a:gd name="T6" fmla="*/ 126 w 1694"/>
              <a:gd name="T7" fmla="*/ 1114 h 1694"/>
              <a:gd name="T8" fmla="*/ 126 w 1694"/>
              <a:gd name="T9" fmla="*/ 1568 h 1694"/>
              <a:gd name="T10" fmla="*/ 580 w 1694"/>
              <a:gd name="T11" fmla="*/ 1568 h 1694"/>
              <a:gd name="T12" fmla="*/ 1128 w 1694"/>
              <a:gd name="T13" fmla="*/ 1020 h 1694"/>
              <a:gd name="T14" fmla="*/ 1182 w 1694"/>
              <a:gd name="T15" fmla="*/ 1024 h 1694"/>
              <a:gd name="T16" fmla="*/ 1694 w 1694"/>
              <a:gd name="T17" fmla="*/ 512 h 1694"/>
              <a:gd name="T18" fmla="*/ 1634 w 1694"/>
              <a:gd name="T19" fmla="*/ 276 h 1694"/>
              <a:gd name="T20" fmla="*/ 1594 w 1694"/>
              <a:gd name="T21" fmla="*/ 202 h 1694"/>
              <a:gd name="T22" fmla="*/ 1534 w 1694"/>
              <a:gd name="T23" fmla="*/ 262 h 1694"/>
              <a:gd name="T24" fmla="*/ 1258 w 1694"/>
              <a:gd name="T25" fmla="*/ 536 h 1694"/>
              <a:gd name="T26" fmla="*/ 1158 w 1694"/>
              <a:gd name="T27" fmla="*/ 436 h 1694"/>
              <a:gd name="T28" fmla="*/ 1432 w 1694"/>
              <a:gd name="T29" fmla="*/ 160 h 1694"/>
              <a:gd name="T30" fmla="*/ 1492 w 1694"/>
              <a:gd name="T31" fmla="*/ 100 h 1694"/>
              <a:gd name="T32" fmla="*/ 1418 w 1694"/>
              <a:gd name="T33" fmla="*/ 60 h 1694"/>
              <a:gd name="T34" fmla="*/ 1182 w 1694"/>
              <a:gd name="T35" fmla="*/ 0 h 1694"/>
              <a:gd name="T36" fmla="*/ 1182 w 1694"/>
              <a:gd name="T37" fmla="*/ 128 h 1694"/>
              <a:gd name="T38" fmla="*/ 1264 w 1694"/>
              <a:gd name="T39" fmla="*/ 148 h 1694"/>
              <a:gd name="T40" fmla="*/ 1022 w 1694"/>
              <a:gd name="T41" fmla="*/ 390 h 1694"/>
              <a:gd name="T42" fmla="*/ 976 w 1694"/>
              <a:gd name="T43" fmla="*/ 436 h 1694"/>
              <a:gd name="T44" fmla="*/ 1022 w 1694"/>
              <a:gd name="T45" fmla="*/ 480 h 1694"/>
              <a:gd name="T46" fmla="*/ 1214 w 1694"/>
              <a:gd name="T47" fmla="*/ 672 h 1694"/>
              <a:gd name="T48" fmla="*/ 1258 w 1694"/>
              <a:gd name="T49" fmla="*/ 718 h 1694"/>
              <a:gd name="T50" fmla="*/ 1304 w 1694"/>
              <a:gd name="T51" fmla="*/ 672 h 1694"/>
              <a:gd name="T52" fmla="*/ 1546 w 1694"/>
              <a:gd name="T53" fmla="*/ 430 h 1694"/>
              <a:gd name="T54" fmla="*/ 1566 w 1694"/>
              <a:gd name="T55" fmla="*/ 512 h 1694"/>
              <a:gd name="T56" fmla="*/ 1182 w 1694"/>
              <a:gd name="T57" fmla="*/ 896 h 1694"/>
              <a:gd name="T58" fmla="*/ 1120 w 1694"/>
              <a:gd name="T59" fmla="*/ 892 h 1694"/>
              <a:gd name="T60" fmla="*/ 1086 w 1694"/>
              <a:gd name="T61" fmla="*/ 882 h 1694"/>
              <a:gd name="T62" fmla="*/ 1060 w 1694"/>
              <a:gd name="T63" fmla="*/ 908 h 1694"/>
              <a:gd name="T64" fmla="*/ 490 w 1694"/>
              <a:gd name="T65" fmla="*/ 1478 h 1694"/>
              <a:gd name="T66" fmla="*/ 216 w 1694"/>
              <a:gd name="T67" fmla="*/ 1478 h 1694"/>
              <a:gd name="T68" fmla="*/ 214 w 1694"/>
              <a:gd name="T69" fmla="*/ 1476 h 1694"/>
              <a:gd name="T70" fmla="*/ 216 w 1694"/>
              <a:gd name="T71" fmla="*/ 1204 h 1694"/>
              <a:gd name="T72" fmla="*/ 786 w 1694"/>
              <a:gd name="T73" fmla="*/ 634 h 1694"/>
              <a:gd name="T74" fmla="*/ 812 w 1694"/>
              <a:gd name="T75" fmla="*/ 608 h 1694"/>
              <a:gd name="T76" fmla="*/ 802 w 1694"/>
              <a:gd name="T77" fmla="*/ 574 h 1694"/>
              <a:gd name="T78" fmla="*/ 798 w 1694"/>
              <a:gd name="T79" fmla="*/ 512 h 1694"/>
              <a:gd name="T80" fmla="*/ 1182 w 1694"/>
              <a:gd name="T81" fmla="*/ 128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4" h="1694">
                <a:moveTo>
                  <a:pt x="1182" y="0"/>
                </a:moveTo>
                <a:cubicBezTo>
                  <a:pt x="898" y="0"/>
                  <a:pt x="670" y="228"/>
                  <a:pt x="670" y="512"/>
                </a:cubicBezTo>
                <a:cubicBezTo>
                  <a:pt x="670" y="527"/>
                  <a:pt x="672" y="547"/>
                  <a:pt x="674" y="566"/>
                </a:cubicBezTo>
                <a:cubicBezTo>
                  <a:pt x="126" y="1114"/>
                  <a:pt x="126" y="1114"/>
                  <a:pt x="126" y="1114"/>
                </a:cubicBezTo>
                <a:cubicBezTo>
                  <a:pt x="0" y="1240"/>
                  <a:pt x="0" y="1442"/>
                  <a:pt x="126" y="1568"/>
                </a:cubicBezTo>
                <a:cubicBezTo>
                  <a:pt x="252" y="1694"/>
                  <a:pt x="454" y="1694"/>
                  <a:pt x="580" y="1568"/>
                </a:cubicBezTo>
                <a:cubicBezTo>
                  <a:pt x="1128" y="1020"/>
                  <a:pt x="1128" y="1020"/>
                  <a:pt x="1128" y="1020"/>
                </a:cubicBezTo>
                <a:cubicBezTo>
                  <a:pt x="1147" y="1022"/>
                  <a:pt x="1167" y="1024"/>
                  <a:pt x="1182" y="1024"/>
                </a:cubicBezTo>
                <a:cubicBezTo>
                  <a:pt x="1466" y="1024"/>
                  <a:pt x="1694" y="796"/>
                  <a:pt x="1694" y="512"/>
                </a:cubicBezTo>
                <a:cubicBezTo>
                  <a:pt x="1694" y="425"/>
                  <a:pt x="1671" y="343"/>
                  <a:pt x="1634" y="276"/>
                </a:cubicBezTo>
                <a:cubicBezTo>
                  <a:pt x="1594" y="202"/>
                  <a:pt x="1594" y="202"/>
                  <a:pt x="1594" y="202"/>
                </a:cubicBezTo>
                <a:cubicBezTo>
                  <a:pt x="1534" y="262"/>
                  <a:pt x="1534" y="262"/>
                  <a:pt x="1534" y="262"/>
                </a:cubicBezTo>
                <a:cubicBezTo>
                  <a:pt x="1258" y="536"/>
                  <a:pt x="1258" y="536"/>
                  <a:pt x="1258" y="536"/>
                </a:cubicBezTo>
                <a:cubicBezTo>
                  <a:pt x="1158" y="436"/>
                  <a:pt x="1158" y="436"/>
                  <a:pt x="1158" y="436"/>
                </a:cubicBezTo>
                <a:cubicBezTo>
                  <a:pt x="1432" y="160"/>
                  <a:pt x="1432" y="160"/>
                  <a:pt x="1432" y="160"/>
                </a:cubicBezTo>
                <a:cubicBezTo>
                  <a:pt x="1492" y="100"/>
                  <a:pt x="1492" y="100"/>
                  <a:pt x="1492" y="100"/>
                </a:cubicBezTo>
                <a:cubicBezTo>
                  <a:pt x="1418" y="60"/>
                  <a:pt x="1418" y="60"/>
                  <a:pt x="1418" y="60"/>
                </a:cubicBezTo>
                <a:cubicBezTo>
                  <a:pt x="1351" y="23"/>
                  <a:pt x="1269" y="0"/>
                  <a:pt x="1182" y="0"/>
                </a:cubicBezTo>
                <a:close/>
                <a:moveTo>
                  <a:pt x="1182" y="128"/>
                </a:moveTo>
                <a:cubicBezTo>
                  <a:pt x="1213" y="128"/>
                  <a:pt x="1236" y="141"/>
                  <a:pt x="1264" y="148"/>
                </a:cubicBezTo>
                <a:cubicBezTo>
                  <a:pt x="1022" y="390"/>
                  <a:pt x="1022" y="390"/>
                  <a:pt x="1022" y="390"/>
                </a:cubicBezTo>
                <a:cubicBezTo>
                  <a:pt x="976" y="436"/>
                  <a:pt x="976" y="436"/>
                  <a:pt x="976" y="436"/>
                </a:cubicBezTo>
                <a:cubicBezTo>
                  <a:pt x="1022" y="480"/>
                  <a:pt x="1022" y="480"/>
                  <a:pt x="1022" y="480"/>
                </a:cubicBezTo>
                <a:cubicBezTo>
                  <a:pt x="1214" y="672"/>
                  <a:pt x="1214" y="672"/>
                  <a:pt x="1214" y="672"/>
                </a:cubicBezTo>
                <a:cubicBezTo>
                  <a:pt x="1258" y="718"/>
                  <a:pt x="1258" y="718"/>
                  <a:pt x="1258" y="718"/>
                </a:cubicBezTo>
                <a:cubicBezTo>
                  <a:pt x="1304" y="672"/>
                  <a:pt x="1304" y="672"/>
                  <a:pt x="1304" y="672"/>
                </a:cubicBezTo>
                <a:cubicBezTo>
                  <a:pt x="1546" y="430"/>
                  <a:pt x="1546" y="430"/>
                  <a:pt x="1546" y="430"/>
                </a:cubicBezTo>
                <a:cubicBezTo>
                  <a:pt x="1553" y="458"/>
                  <a:pt x="1566" y="481"/>
                  <a:pt x="1566" y="512"/>
                </a:cubicBezTo>
                <a:cubicBezTo>
                  <a:pt x="1566" y="728"/>
                  <a:pt x="1398" y="896"/>
                  <a:pt x="1182" y="896"/>
                </a:cubicBezTo>
                <a:cubicBezTo>
                  <a:pt x="1156" y="896"/>
                  <a:pt x="1136" y="896"/>
                  <a:pt x="1120" y="892"/>
                </a:cubicBezTo>
                <a:cubicBezTo>
                  <a:pt x="1086" y="882"/>
                  <a:pt x="1086" y="882"/>
                  <a:pt x="1086" y="882"/>
                </a:cubicBezTo>
                <a:cubicBezTo>
                  <a:pt x="1060" y="908"/>
                  <a:pt x="1060" y="908"/>
                  <a:pt x="1060" y="908"/>
                </a:cubicBezTo>
                <a:cubicBezTo>
                  <a:pt x="490" y="1478"/>
                  <a:pt x="490" y="1478"/>
                  <a:pt x="490" y="1478"/>
                </a:cubicBezTo>
                <a:cubicBezTo>
                  <a:pt x="411" y="1557"/>
                  <a:pt x="295" y="1557"/>
                  <a:pt x="216" y="1478"/>
                </a:cubicBezTo>
                <a:cubicBezTo>
                  <a:pt x="214" y="1476"/>
                  <a:pt x="214" y="1476"/>
                  <a:pt x="214" y="1476"/>
                </a:cubicBezTo>
                <a:cubicBezTo>
                  <a:pt x="137" y="1397"/>
                  <a:pt x="138" y="1282"/>
                  <a:pt x="216" y="1204"/>
                </a:cubicBezTo>
                <a:cubicBezTo>
                  <a:pt x="786" y="634"/>
                  <a:pt x="786" y="634"/>
                  <a:pt x="786" y="634"/>
                </a:cubicBezTo>
                <a:cubicBezTo>
                  <a:pt x="812" y="608"/>
                  <a:pt x="812" y="608"/>
                  <a:pt x="812" y="608"/>
                </a:cubicBezTo>
                <a:cubicBezTo>
                  <a:pt x="802" y="574"/>
                  <a:pt x="802" y="574"/>
                  <a:pt x="802" y="574"/>
                </a:cubicBezTo>
                <a:cubicBezTo>
                  <a:pt x="798" y="558"/>
                  <a:pt x="798" y="538"/>
                  <a:pt x="798" y="512"/>
                </a:cubicBezTo>
                <a:cubicBezTo>
                  <a:pt x="798" y="296"/>
                  <a:pt x="966" y="128"/>
                  <a:pt x="1182" y="128"/>
                </a:cubicBezTo>
                <a:close/>
              </a:path>
            </a:pathLst>
          </a:custGeom>
          <a:solidFill>
            <a:srgbClr val="2AF560"/>
          </a:solidFill>
          <a:ln>
            <a:noFill/>
          </a:ln>
        </p:spPr>
        <p:txBody>
          <a:bodyPr vert="horz" wrap="square" lIns="91440" tIns="45720" rIns="91440" bIns="45720" numCol="1" anchor="t" anchorCtr="0" compatLnSpc="1"/>
          <a:lstStyle/>
          <a:p>
            <a:endParaRPr lang="zh-CN" altLang="en-US"/>
          </a:p>
        </p:txBody>
      </p:sp>
      <p:sp>
        <p:nvSpPr>
          <p:cNvPr id="126" name="椭圆 125"/>
          <p:cNvSpPr/>
          <p:nvPr/>
        </p:nvSpPr>
        <p:spPr>
          <a:xfrm>
            <a:off x="4955953" y="6237312"/>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2" name="椭圆 131"/>
          <p:cNvSpPr/>
          <p:nvPr/>
        </p:nvSpPr>
        <p:spPr>
          <a:xfrm>
            <a:off x="1197361" y="6261413"/>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36" name="组合 135"/>
          <p:cNvGrpSpPr/>
          <p:nvPr/>
        </p:nvGrpSpPr>
        <p:grpSpPr>
          <a:xfrm>
            <a:off x="5895980" y="2276872"/>
            <a:ext cx="400049" cy="707629"/>
            <a:chOff x="5895980" y="4848273"/>
            <a:chExt cx="400049" cy="707629"/>
          </a:xfrm>
        </p:grpSpPr>
        <p:cxnSp>
          <p:nvCxnSpPr>
            <p:cNvPr id="138" name="直接连接符 137"/>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grpSp>
        <p:nvGrpSpPr>
          <p:cNvPr id="148" name="组合 147"/>
          <p:cNvGrpSpPr/>
          <p:nvPr/>
        </p:nvGrpSpPr>
        <p:grpSpPr>
          <a:xfrm>
            <a:off x="5783365" y="2416228"/>
            <a:ext cx="627608" cy="367118"/>
            <a:chOff x="5783365" y="5109563"/>
            <a:chExt cx="627608" cy="367118"/>
          </a:xfrm>
        </p:grpSpPr>
        <p:sp>
          <p:nvSpPr>
            <p:cNvPr id="149" name="椭圆 148"/>
            <p:cNvSpPr/>
            <p:nvPr/>
          </p:nvSpPr>
          <p:spPr>
            <a:xfrm>
              <a:off x="5783365" y="5269463"/>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0" name="椭圆 149"/>
            <p:cNvSpPr/>
            <p:nvPr/>
          </p:nvSpPr>
          <p:spPr>
            <a:xfrm>
              <a:off x="6352519" y="5268163"/>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1" name="椭圆 150"/>
            <p:cNvSpPr/>
            <p:nvPr/>
          </p:nvSpPr>
          <p:spPr>
            <a:xfrm>
              <a:off x="5850260" y="5109563"/>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2" name="椭圆 151"/>
            <p:cNvSpPr/>
            <p:nvPr/>
          </p:nvSpPr>
          <p:spPr>
            <a:xfrm>
              <a:off x="6298984" y="5430961"/>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600"/>
                                        <p:tgtEl>
                                          <p:spTgt spid="5"/>
                                        </p:tgtEl>
                                      </p:cBhvr>
                                    </p:animEffect>
                                  </p:childTnLst>
                                </p:cTn>
                              </p:par>
                              <p:par>
                                <p:cTn id="11" presetID="42"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31" presetClass="entr" presetSubtype="0" fill="hold" nodeType="withEffect">
                                  <p:stCondLst>
                                    <p:cond delay="1200"/>
                                  </p:stCondLst>
                                  <p:childTnLst>
                                    <p:set>
                                      <p:cBhvr>
                                        <p:cTn id="17" dur="1" fill="hold">
                                          <p:stCondLst>
                                            <p:cond delay="0"/>
                                          </p:stCondLst>
                                        </p:cTn>
                                        <p:tgtEl>
                                          <p:spTgt spid="136"/>
                                        </p:tgtEl>
                                        <p:attrNameLst>
                                          <p:attrName>style.visibility</p:attrName>
                                        </p:attrNameLst>
                                      </p:cBhvr>
                                      <p:to>
                                        <p:strVal val="visible"/>
                                      </p:to>
                                    </p:set>
                                    <p:anim calcmode="lin" valueType="num">
                                      <p:cBhvr>
                                        <p:cTn id="18" dur="500" fill="hold"/>
                                        <p:tgtEl>
                                          <p:spTgt spid="136"/>
                                        </p:tgtEl>
                                        <p:attrNameLst>
                                          <p:attrName>ppt_w</p:attrName>
                                        </p:attrNameLst>
                                      </p:cBhvr>
                                      <p:tavLst>
                                        <p:tav tm="0">
                                          <p:val>
                                            <p:fltVal val="0"/>
                                          </p:val>
                                        </p:tav>
                                        <p:tav tm="100000">
                                          <p:val>
                                            <p:strVal val="#ppt_w"/>
                                          </p:val>
                                        </p:tav>
                                      </p:tavLst>
                                    </p:anim>
                                    <p:anim calcmode="lin" valueType="num">
                                      <p:cBhvr>
                                        <p:cTn id="19" dur="500" fill="hold"/>
                                        <p:tgtEl>
                                          <p:spTgt spid="136"/>
                                        </p:tgtEl>
                                        <p:attrNameLst>
                                          <p:attrName>ppt_h</p:attrName>
                                        </p:attrNameLst>
                                      </p:cBhvr>
                                      <p:tavLst>
                                        <p:tav tm="0">
                                          <p:val>
                                            <p:fltVal val="0"/>
                                          </p:val>
                                        </p:tav>
                                        <p:tav tm="100000">
                                          <p:val>
                                            <p:strVal val="#ppt_h"/>
                                          </p:val>
                                        </p:tav>
                                      </p:tavLst>
                                    </p:anim>
                                    <p:anim calcmode="lin" valueType="num">
                                      <p:cBhvr>
                                        <p:cTn id="20" dur="500" fill="hold"/>
                                        <p:tgtEl>
                                          <p:spTgt spid="136"/>
                                        </p:tgtEl>
                                        <p:attrNameLst>
                                          <p:attrName>style.rotation</p:attrName>
                                        </p:attrNameLst>
                                      </p:cBhvr>
                                      <p:tavLst>
                                        <p:tav tm="0">
                                          <p:val>
                                            <p:fltVal val="90"/>
                                          </p:val>
                                        </p:tav>
                                        <p:tav tm="100000">
                                          <p:val>
                                            <p:fltVal val="0"/>
                                          </p:val>
                                        </p:tav>
                                      </p:tavLst>
                                    </p:anim>
                                    <p:animEffect transition="in" filter="fade">
                                      <p:cBhvr>
                                        <p:cTn id="21" dur="500"/>
                                        <p:tgtEl>
                                          <p:spTgt spid="136"/>
                                        </p:tgtEl>
                                      </p:cBhvr>
                                    </p:animEffect>
                                  </p:childTnLst>
                                </p:cTn>
                              </p:par>
                              <p:par>
                                <p:cTn id="22" presetID="45" presetClass="entr" presetSubtype="0" fill="hold" nodeType="withEffect">
                                  <p:stCondLst>
                                    <p:cond delay="1200"/>
                                  </p:stCondLst>
                                  <p:childTnLst>
                                    <p:set>
                                      <p:cBhvr>
                                        <p:cTn id="23" dur="1" fill="hold">
                                          <p:stCondLst>
                                            <p:cond delay="0"/>
                                          </p:stCondLst>
                                        </p:cTn>
                                        <p:tgtEl>
                                          <p:spTgt spid="136"/>
                                        </p:tgtEl>
                                        <p:attrNameLst>
                                          <p:attrName>style.visibility</p:attrName>
                                        </p:attrNameLst>
                                      </p:cBhvr>
                                      <p:to>
                                        <p:strVal val="visible"/>
                                      </p:to>
                                    </p:set>
                                    <p:animEffect transition="in" filter="fade">
                                      <p:cBhvr>
                                        <p:cTn id="24" dur="400"/>
                                        <p:tgtEl>
                                          <p:spTgt spid="136"/>
                                        </p:tgtEl>
                                      </p:cBhvr>
                                    </p:animEffect>
                                    <p:anim calcmode="lin" valueType="num">
                                      <p:cBhvr>
                                        <p:cTn id="25" dur="400" fill="hold"/>
                                        <p:tgtEl>
                                          <p:spTgt spid="136"/>
                                        </p:tgtEl>
                                        <p:attrNameLst>
                                          <p:attrName>ppt_w</p:attrName>
                                        </p:attrNameLst>
                                      </p:cBhvr>
                                      <p:tavLst>
                                        <p:tav tm="0" fmla="#ppt_w*sin(2.5*pi*$)">
                                          <p:val>
                                            <p:fltVal val="0"/>
                                          </p:val>
                                        </p:tav>
                                        <p:tav tm="100000">
                                          <p:val>
                                            <p:fltVal val="1"/>
                                          </p:val>
                                        </p:tav>
                                      </p:tavLst>
                                    </p:anim>
                                    <p:anim calcmode="lin" valueType="num">
                                      <p:cBhvr>
                                        <p:cTn id="26" dur="400" fill="hold"/>
                                        <p:tgtEl>
                                          <p:spTgt spid="136"/>
                                        </p:tgtEl>
                                        <p:attrNameLst>
                                          <p:attrName>ppt_h</p:attrName>
                                        </p:attrNameLst>
                                      </p:cBhvr>
                                      <p:tavLst>
                                        <p:tav tm="0">
                                          <p:val>
                                            <p:strVal val="#ppt_h"/>
                                          </p:val>
                                        </p:tav>
                                        <p:tav tm="100000">
                                          <p:val>
                                            <p:strVal val="#ppt_h"/>
                                          </p:val>
                                        </p:tav>
                                      </p:tavLst>
                                    </p:anim>
                                  </p:childTnLst>
                                </p:cTn>
                              </p:par>
                              <p:par>
                                <p:cTn id="27" presetID="31" presetClass="entr" presetSubtype="0" fill="hold" nodeType="withEffect">
                                  <p:stCondLst>
                                    <p:cond delay="1200"/>
                                  </p:stCondLst>
                                  <p:childTnLst>
                                    <p:set>
                                      <p:cBhvr>
                                        <p:cTn id="28" dur="1" fill="hold">
                                          <p:stCondLst>
                                            <p:cond delay="0"/>
                                          </p:stCondLst>
                                        </p:cTn>
                                        <p:tgtEl>
                                          <p:spTgt spid="148"/>
                                        </p:tgtEl>
                                        <p:attrNameLst>
                                          <p:attrName>style.visibility</p:attrName>
                                        </p:attrNameLst>
                                      </p:cBhvr>
                                      <p:to>
                                        <p:strVal val="visible"/>
                                      </p:to>
                                    </p:set>
                                    <p:anim calcmode="lin" valueType="num">
                                      <p:cBhvr>
                                        <p:cTn id="29" dur="1000" fill="hold"/>
                                        <p:tgtEl>
                                          <p:spTgt spid="148"/>
                                        </p:tgtEl>
                                        <p:attrNameLst>
                                          <p:attrName>ppt_w</p:attrName>
                                        </p:attrNameLst>
                                      </p:cBhvr>
                                      <p:tavLst>
                                        <p:tav tm="0">
                                          <p:val>
                                            <p:fltVal val="0"/>
                                          </p:val>
                                        </p:tav>
                                        <p:tav tm="100000">
                                          <p:val>
                                            <p:strVal val="#ppt_w"/>
                                          </p:val>
                                        </p:tav>
                                      </p:tavLst>
                                    </p:anim>
                                    <p:anim calcmode="lin" valueType="num">
                                      <p:cBhvr>
                                        <p:cTn id="30" dur="1000" fill="hold"/>
                                        <p:tgtEl>
                                          <p:spTgt spid="148"/>
                                        </p:tgtEl>
                                        <p:attrNameLst>
                                          <p:attrName>ppt_h</p:attrName>
                                        </p:attrNameLst>
                                      </p:cBhvr>
                                      <p:tavLst>
                                        <p:tav tm="0">
                                          <p:val>
                                            <p:fltVal val="0"/>
                                          </p:val>
                                        </p:tav>
                                        <p:tav tm="100000">
                                          <p:val>
                                            <p:strVal val="#ppt_h"/>
                                          </p:val>
                                        </p:tav>
                                      </p:tavLst>
                                    </p:anim>
                                    <p:anim calcmode="lin" valueType="num">
                                      <p:cBhvr>
                                        <p:cTn id="31" dur="1000" fill="hold"/>
                                        <p:tgtEl>
                                          <p:spTgt spid="148"/>
                                        </p:tgtEl>
                                        <p:attrNameLst>
                                          <p:attrName>style.rotation</p:attrName>
                                        </p:attrNameLst>
                                      </p:cBhvr>
                                      <p:tavLst>
                                        <p:tav tm="0">
                                          <p:val>
                                            <p:fltVal val="90"/>
                                          </p:val>
                                        </p:tav>
                                        <p:tav tm="100000">
                                          <p:val>
                                            <p:fltVal val="0"/>
                                          </p:val>
                                        </p:tav>
                                      </p:tavLst>
                                    </p:anim>
                                    <p:animEffect transition="in" filter="fade">
                                      <p:cBhvr>
                                        <p:cTn id="32" dur="1000"/>
                                        <p:tgtEl>
                                          <p:spTgt spid="148"/>
                                        </p:tgtEl>
                                      </p:cBhvr>
                                    </p:animEffect>
                                  </p:childTnLst>
                                </p:cTn>
                              </p:par>
                              <p:par>
                                <p:cTn id="33" presetID="64" presetClass="path" presetSubtype="0" repeatCount="indefinite" accel="50000" decel="50000" autoRev="1" fill="hold" nodeType="withEffect">
                                  <p:stCondLst>
                                    <p:cond delay="1200"/>
                                  </p:stCondLst>
                                  <p:childTnLst>
                                    <p:animMotion origin="layout" path="M 0 -4.81481E-6 L 0 0.00718 " pathEditMode="relative" rAng="0" ptsTypes="AA">
                                      <p:cBhvr>
                                        <p:cTn id="34" dur="2000" fill="hold"/>
                                        <p:tgtEl>
                                          <p:spTgt spid="136"/>
                                        </p:tgtEl>
                                        <p:attrNameLst>
                                          <p:attrName>ppt_x</p:attrName>
                                          <p:attrName>ppt_y</p:attrName>
                                        </p:attrNameLst>
                                      </p:cBhvr>
                                      <p:rCtr x="0" y="347"/>
                                    </p:animMotion>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7"/>
                                        </p:tgtEl>
                                        <p:attrNameLst>
                                          <p:attrName>style.visibility</p:attrName>
                                        </p:attrNameLst>
                                      </p:cBhvr>
                                      <p:to>
                                        <p:strVal val="visible"/>
                                      </p:to>
                                    </p:set>
                                    <p:animEffect transition="in" filter="wheel(1)">
                                      <p:cBhvr>
                                        <p:cTn id="39" dur="2000"/>
                                        <p:tgtEl>
                                          <p:spTgt spid="127"/>
                                        </p:tgtEl>
                                      </p:cBhvr>
                                    </p:animEffect>
                                  </p:childTnLst>
                                </p:cTn>
                              </p:par>
                              <p:par>
                                <p:cTn id="40" presetID="31" presetClass="entr" presetSubtype="0" fill="hold" grpId="1" nodeType="withEffect">
                                  <p:stCondLst>
                                    <p:cond delay="0"/>
                                  </p:stCondLst>
                                  <p:childTnLst>
                                    <p:set>
                                      <p:cBhvr>
                                        <p:cTn id="41" dur="1" fill="hold">
                                          <p:stCondLst>
                                            <p:cond delay="0"/>
                                          </p:stCondLst>
                                        </p:cTn>
                                        <p:tgtEl>
                                          <p:spTgt spid="135"/>
                                        </p:tgtEl>
                                        <p:attrNameLst>
                                          <p:attrName>style.visibility</p:attrName>
                                        </p:attrNameLst>
                                      </p:cBhvr>
                                      <p:to>
                                        <p:strVal val="visible"/>
                                      </p:to>
                                    </p:set>
                                    <p:anim calcmode="lin" valueType="num">
                                      <p:cBhvr>
                                        <p:cTn id="42" dur="1000" fill="hold"/>
                                        <p:tgtEl>
                                          <p:spTgt spid="135"/>
                                        </p:tgtEl>
                                        <p:attrNameLst>
                                          <p:attrName>ppt_w</p:attrName>
                                        </p:attrNameLst>
                                      </p:cBhvr>
                                      <p:tavLst>
                                        <p:tav tm="0">
                                          <p:val>
                                            <p:fltVal val="0"/>
                                          </p:val>
                                        </p:tav>
                                        <p:tav tm="100000">
                                          <p:val>
                                            <p:strVal val="#ppt_w"/>
                                          </p:val>
                                        </p:tav>
                                      </p:tavLst>
                                    </p:anim>
                                    <p:anim calcmode="lin" valueType="num">
                                      <p:cBhvr>
                                        <p:cTn id="43" dur="1000" fill="hold"/>
                                        <p:tgtEl>
                                          <p:spTgt spid="135"/>
                                        </p:tgtEl>
                                        <p:attrNameLst>
                                          <p:attrName>ppt_h</p:attrName>
                                        </p:attrNameLst>
                                      </p:cBhvr>
                                      <p:tavLst>
                                        <p:tav tm="0">
                                          <p:val>
                                            <p:fltVal val="0"/>
                                          </p:val>
                                        </p:tav>
                                        <p:tav tm="100000">
                                          <p:val>
                                            <p:strVal val="#ppt_h"/>
                                          </p:val>
                                        </p:tav>
                                      </p:tavLst>
                                    </p:anim>
                                    <p:anim calcmode="lin" valueType="num">
                                      <p:cBhvr>
                                        <p:cTn id="44" dur="1000" fill="hold"/>
                                        <p:tgtEl>
                                          <p:spTgt spid="135"/>
                                        </p:tgtEl>
                                        <p:attrNameLst>
                                          <p:attrName>style.rotation</p:attrName>
                                        </p:attrNameLst>
                                      </p:cBhvr>
                                      <p:tavLst>
                                        <p:tav tm="0">
                                          <p:val>
                                            <p:fltVal val="90"/>
                                          </p:val>
                                        </p:tav>
                                        <p:tav tm="100000">
                                          <p:val>
                                            <p:fltVal val="0"/>
                                          </p:val>
                                        </p:tav>
                                      </p:tavLst>
                                    </p:anim>
                                    <p:animEffect transition="in" filter="fade">
                                      <p:cBhvr>
                                        <p:cTn id="45" dur="1000"/>
                                        <p:tgtEl>
                                          <p:spTgt spid="135"/>
                                        </p:tgtEl>
                                      </p:cBhvr>
                                    </p:animEffect>
                                  </p:childTnLst>
                                </p:cTn>
                              </p:par>
                              <p:par>
                                <p:cTn id="46" presetID="45" presetClass="entr" presetSubtype="0" fill="hold" grpId="0" nodeType="withEffect">
                                  <p:stCondLst>
                                    <p:cond delay="0"/>
                                  </p:stCondLst>
                                  <p:childTnLst>
                                    <p:set>
                                      <p:cBhvr>
                                        <p:cTn id="47" dur="1" fill="hold">
                                          <p:stCondLst>
                                            <p:cond delay="0"/>
                                          </p:stCondLst>
                                        </p:cTn>
                                        <p:tgtEl>
                                          <p:spTgt spid="135"/>
                                        </p:tgtEl>
                                        <p:attrNameLst>
                                          <p:attrName>style.visibility</p:attrName>
                                        </p:attrNameLst>
                                      </p:cBhvr>
                                      <p:to>
                                        <p:strVal val="visible"/>
                                      </p:to>
                                    </p:set>
                                    <p:animEffect transition="in" filter="fade">
                                      <p:cBhvr>
                                        <p:cTn id="48" dur="1000"/>
                                        <p:tgtEl>
                                          <p:spTgt spid="135"/>
                                        </p:tgtEl>
                                      </p:cBhvr>
                                    </p:animEffect>
                                    <p:anim calcmode="lin" valueType="num">
                                      <p:cBhvr>
                                        <p:cTn id="49" dur="1000" fill="hold"/>
                                        <p:tgtEl>
                                          <p:spTgt spid="135"/>
                                        </p:tgtEl>
                                        <p:attrNameLst>
                                          <p:attrName>ppt_w</p:attrName>
                                        </p:attrNameLst>
                                      </p:cBhvr>
                                      <p:tavLst>
                                        <p:tav tm="0" fmla="#ppt_w*sin(2.5*pi*$)">
                                          <p:val>
                                            <p:fltVal val="0"/>
                                          </p:val>
                                        </p:tav>
                                        <p:tav tm="100000">
                                          <p:val>
                                            <p:fltVal val="1"/>
                                          </p:val>
                                        </p:tav>
                                      </p:tavLst>
                                    </p:anim>
                                    <p:anim calcmode="lin" valueType="num">
                                      <p:cBhvr>
                                        <p:cTn id="50" dur="1000" fill="hold"/>
                                        <p:tgtEl>
                                          <p:spTgt spid="135"/>
                                        </p:tgtEl>
                                        <p:attrNameLst>
                                          <p:attrName>ppt_h</p:attrName>
                                        </p:attrNameLst>
                                      </p:cBhvr>
                                      <p:tavLst>
                                        <p:tav tm="0">
                                          <p:val>
                                            <p:strVal val="#ppt_h"/>
                                          </p:val>
                                        </p:tav>
                                        <p:tav tm="100000">
                                          <p:val>
                                            <p:strVal val="#ppt_h"/>
                                          </p:val>
                                        </p:tav>
                                      </p:tavLst>
                                    </p:anim>
                                  </p:childTnLst>
                                </p:cTn>
                              </p:par>
                              <p:par>
                                <p:cTn id="51" presetID="42" presetClass="entr" presetSubtype="0" fill="hold" grpId="0" nodeType="withEffect">
                                  <p:stCondLst>
                                    <p:cond delay="1000"/>
                                  </p:stCondLst>
                                  <p:childTnLst>
                                    <p:set>
                                      <p:cBhvr>
                                        <p:cTn id="52" dur="1" fill="hold">
                                          <p:stCondLst>
                                            <p:cond delay="0"/>
                                          </p:stCondLst>
                                        </p:cTn>
                                        <p:tgtEl>
                                          <p:spTgt spid="128"/>
                                        </p:tgtEl>
                                        <p:attrNameLst>
                                          <p:attrName>style.visibility</p:attrName>
                                        </p:attrNameLst>
                                      </p:cBhvr>
                                      <p:to>
                                        <p:strVal val="visible"/>
                                      </p:to>
                                    </p:set>
                                    <p:animEffect transition="in" filter="fade">
                                      <p:cBhvr>
                                        <p:cTn id="53" dur="1000"/>
                                        <p:tgtEl>
                                          <p:spTgt spid="128"/>
                                        </p:tgtEl>
                                      </p:cBhvr>
                                    </p:animEffect>
                                    <p:anim calcmode="lin" valueType="num">
                                      <p:cBhvr>
                                        <p:cTn id="54" dur="1000" fill="hold"/>
                                        <p:tgtEl>
                                          <p:spTgt spid="128"/>
                                        </p:tgtEl>
                                        <p:attrNameLst>
                                          <p:attrName>ppt_x</p:attrName>
                                        </p:attrNameLst>
                                      </p:cBhvr>
                                      <p:tavLst>
                                        <p:tav tm="0">
                                          <p:val>
                                            <p:strVal val="#ppt_x"/>
                                          </p:val>
                                        </p:tav>
                                        <p:tav tm="100000">
                                          <p:val>
                                            <p:strVal val="#ppt_x"/>
                                          </p:val>
                                        </p:tav>
                                      </p:tavLst>
                                    </p:anim>
                                    <p:anim calcmode="lin" valueType="num">
                                      <p:cBhvr>
                                        <p:cTn id="55"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123"/>
                                        </p:tgtEl>
                                        <p:attrNameLst>
                                          <p:attrName>style.visibility</p:attrName>
                                        </p:attrNameLst>
                                      </p:cBhvr>
                                      <p:to>
                                        <p:strVal val="visible"/>
                                      </p:to>
                                    </p:set>
                                    <p:animEffect transition="in" filter="wheel(1)">
                                      <p:cBhvr>
                                        <p:cTn id="60" dur="2000"/>
                                        <p:tgtEl>
                                          <p:spTgt spid="123"/>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41"/>
                                        </p:tgtEl>
                                        <p:attrNameLst>
                                          <p:attrName>style.visibility</p:attrName>
                                        </p:attrNameLst>
                                      </p:cBhvr>
                                      <p:to>
                                        <p:strVal val="visible"/>
                                      </p:to>
                                    </p:set>
                                    <p:anim calcmode="lin" valueType="num">
                                      <p:cBhvr>
                                        <p:cTn id="63" dur="1000" fill="hold"/>
                                        <p:tgtEl>
                                          <p:spTgt spid="141"/>
                                        </p:tgtEl>
                                        <p:attrNameLst>
                                          <p:attrName>ppt_w</p:attrName>
                                        </p:attrNameLst>
                                      </p:cBhvr>
                                      <p:tavLst>
                                        <p:tav tm="0">
                                          <p:val>
                                            <p:fltVal val="0"/>
                                          </p:val>
                                        </p:tav>
                                        <p:tav tm="100000">
                                          <p:val>
                                            <p:strVal val="#ppt_w"/>
                                          </p:val>
                                        </p:tav>
                                      </p:tavLst>
                                    </p:anim>
                                    <p:anim calcmode="lin" valueType="num">
                                      <p:cBhvr>
                                        <p:cTn id="64" dur="1000" fill="hold"/>
                                        <p:tgtEl>
                                          <p:spTgt spid="141"/>
                                        </p:tgtEl>
                                        <p:attrNameLst>
                                          <p:attrName>ppt_h</p:attrName>
                                        </p:attrNameLst>
                                      </p:cBhvr>
                                      <p:tavLst>
                                        <p:tav tm="0">
                                          <p:val>
                                            <p:fltVal val="0"/>
                                          </p:val>
                                        </p:tav>
                                        <p:tav tm="100000">
                                          <p:val>
                                            <p:strVal val="#ppt_h"/>
                                          </p:val>
                                        </p:tav>
                                      </p:tavLst>
                                    </p:anim>
                                    <p:anim calcmode="lin" valueType="num">
                                      <p:cBhvr>
                                        <p:cTn id="65" dur="1000" fill="hold"/>
                                        <p:tgtEl>
                                          <p:spTgt spid="141"/>
                                        </p:tgtEl>
                                        <p:attrNameLst>
                                          <p:attrName>style.rotation</p:attrName>
                                        </p:attrNameLst>
                                      </p:cBhvr>
                                      <p:tavLst>
                                        <p:tav tm="0">
                                          <p:val>
                                            <p:fltVal val="90"/>
                                          </p:val>
                                        </p:tav>
                                        <p:tav tm="100000">
                                          <p:val>
                                            <p:fltVal val="0"/>
                                          </p:val>
                                        </p:tav>
                                      </p:tavLst>
                                    </p:anim>
                                    <p:animEffect transition="in" filter="fade">
                                      <p:cBhvr>
                                        <p:cTn id="66" dur="1000"/>
                                        <p:tgtEl>
                                          <p:spTgt spid="141"/>
                                        </p:tgtEl>
                                      </p:cBhvr>
                                    </p:animEffect>
                                  </p:childTnLst>
                                </p:cTn>
                              </p:par>
                              <p:par>
                                <p:cTn id="67" presetID="45" presetClass="entr" presetSubtype="0" fill="hold" grpId="1" nodeType="withEffect">
                                  <p:stCondLst>
                                    <p:cond delay="0"/>
                                  </p:stCondLst>
                                  <p:childTnLst>
                                    <p:set>
                                      <p:cBhvr>
                                        <p:cTn id="68" dur="1" fill="hold">
                                          <p:stCondLst>
                                            <p:cond delay="0"/>
                                          </p:stCondLst>
                                        </p:cTn>
                                        <p:tgtEl>
                                          <p:spTgt spid="141"/>
                                        </p:tgtEl>
                                        <p:attrNameLst>
                                          <p:attrName>style.visibility</p:attrName>
                                        </p:attrNameLst>
                                      </p:cBhvr>
                                      <p:to>
                                        <p:strVal val="visible"/>
                                      </p:to>
                                    </p:set>
                                    <p:animEffect transition="in" filter="fade">
                                      <p:cBhvr>
                                        <p:cTn id="69" dur="1000"/>
                                        <p:tgtEl>
                                          <p:spTgt spid="141"/>
                                        </p:tgtEl>
                                      </p:cBhvr>
                                    </p:animEffect>
                                    <p:anim calcmode="lin" valueType="num">
                                      <p:cBhvr>
                                        <p:cTn id="70" dur="1000" fill="hold"/>
                                        <p:tgtEl>
                                          <p:spTgt spid="141"/>
                                        </p:tgtEl>
                                        <p:attrNameLst>
                                          <p:attrName>ppt_w</p:attrName>
                                        </p:attrNameLst>
                                      </p:cBhvr>
                                      <p:tavLst>
                                        <p:tav tm="0" fmla="#ppt_w*sin(2.5*pi*$)">
                                          <p:val>
                                            <p:fltVal val="0"/>
                                          </p:val>
                                        </p:tav>
                                        <p:tav tm="100000">
                                          <p:val>
                                            <p:fltVal val="1"/>
                                          </p:val>
                                        </p:tav>
                                      </p:tavLst>
                                    </p:anim>
                                    <p:anim calcmode="lin" valueType="num">
                                      <p:cBhvr>
                                        <p:cTn id="71" dur="1000" fill="hold"/>
                                        <p:tgtEl>
                                          <p:spTgt spid="141"/>
                                        </p:tgtEl>
                                        <p:attrNameLst>
                                          <p:attrName>ppt_h</p:attrName>
                                        </p:attrNameLst>
                                      </p:cBhvr>
                                      <p:tavLst>
                                        <p:tav tm="0">
                                          <p:val>
                                            <p:strVal val="#ppt_h"/>
                                          </p:val>
                                        </p:tav>
                                        <p:tav tm="100000">
                                          <p:val>
                                            <p:strVal val="#ppt_h"/>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1000"/>
                                        <p:tgtEl>
                                          <p:spTgt spid="3"/>
                                        </p:tgtEl>
                                      </p:cBhvr>
                                    </p:animEffect>
                                    <p:anim calcmode="lin" valueType="num">
                                      <p:cBhvr>
                                        <p:cTn id="75" dur="1000" fill="hold"/>
                                        <p:tgtEl>
                                          <p:spTgt spid="3"/>
                                        </p:tgtEl>
                                        <p:attrNameLst>
                                          <p:attrName>ppt_x</p:attrName>
                                        </p:attrNameLst>
                                      </p:cBhvr>
                                      <p:tavLst>
                                        <p:tav tm="0">
                                          <p:val>
                                            <p:strVal val="#ppt_x"/>
                                          </p:val>
                                        </p:tav>
                                        <p:tav tm="100000">
                                          <p:val>
                                            <p:strVal val="#ppt_x"/>
                                          </p:val>
                                        </p:tav>
                                      </p:tavLst>
                                    </p:anim>
                                    <p:anim calcmode="lin" valueType="num">
                                      <p:cBhvr>
                                        <p:cTn id="7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130"/>
                                        </p:tgtEl>
                                        <p:attrNameLst>
                                          <p:attrName>style.visibility</p:attrName>
                                        </p:attrNameLst>
                                      </p:cBhvr>
                                      <p:to>
                                        <p:strVal val="visible"/>
                                      </p:to>
                                    </p:set>
                                    <p:animEffect transition="in" filter="wheel(1)">
                                      <p:cBhvr>
                                        <p:cTn id="81" dur="2000"/>
                                        <p:tgtEl>
                                          <p:spTgt spid="130"/>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137"/>
                                        </p:tgtEl>
                                        <p:attrNameLst>
                                          <p:attrName>style.visibility</p:attrName>
                                        </p:attrNameLst>
                                      </p:cBhvr>
                                      <p:to>
                                        <p:strVal val="visible"/>
                                      </p:to>
                                    </p:set>
                                    <p:anim calcmode="lin" valueType="num">
                                      <p:cBhvr>
                                        <p:cTn id="84" dur="1000" fill="hold"/>
                                        <p:tgtEl>
                                          <p:spTgt spid="137"/>
                                        </p:tgtEl>
                                        <p:attrNameLst>
                                          <p:attrName>ppt_w</p:attrName>
                                        </p:attrNameLst>
                                      </p:cBhvr>
                                      <p:tavLst>
                                        <p:tav tm="0">
                                          <p:val>
                                            <p:fltVal val="0"/>
                                          </p:val>
                                        </p:tav>
                                        <p:tav tm="100000">
                                          <p:val>
                                            <p:strVal val="#ppt_w"/>
                                          </p:val>
                                        </p:tav>
                                      </p:tavLst>
                                    </p:anim>
                                    <p:anim calcmode="lin" valueType="num">
                                      <p:cBhvr>
                                        <p:cTn id="85" dur="1000" fill="hold"/>
                                        <p:tgtEl>
                                          <p:spTgt spid="137"/>
                                        </p:tgtEl>
                                        <p:attrNameLst>
                                          <p:attrName>ppt_h</p:attrName>
                                        </p:attrNameLst>
                                      </p:cBhvr>
                                      <p:tavLst>
                                        <p:tav tm="0">
                                          <p:val>
                                            <p:fltVal val="0"/>
                                          </p:val>
                                        </p:tav>
                                        <p:tav tm="100000">
                                          <p:val>
                                            <p:strVal val="#ppt_h"/>
                                          </p:val>
                                        </p:tav>
                                      </p:tavLst>
                                    </p:anim>
                                    <p:anim calcmode="lin" valueType="num">
                                      <p:cBhvr>
                                        <p:cTn id="86" dur="1000" fill="hold"/>
                                        <p:tgtEl>
                                          <p:spTgt spid="137"/>
                                        </p:tgtEl>
                                        <p:attrNameLst>
                                          <p:attrName>style.rotation</p:attrName>
                                        </p:attrNameLst>
                                      </p:cBhvr>
                                      <p:tavLst>
                                        <p:tav tm="0">
                                          <p:val>
                                            <p:fltVal val="90"/>
                                          </p:val>
                                        </p:tav>
                                        <p:tav tm="100000">
                                          <p:val>
                                            <p:fltVal val="0"/>
                                          </p:val>
                                        </p:tav>
                                      </p:tavLst>
                                    </p:anim>
                                    <p:animEffect transition="in" filter="fade">
                                      <p:cBhvr>
                                        <p:cTn id="87" dur="1000"/>
                                        <p:tgtEl>
                                          <p:spTgt spid="137"/>
                                        </p:tgtEl>
                                      </p:cBhvr>
                                    </p:animEffect>
                                  </p:childTnLst>
                                </p:cTn>
                              </p:par>
                              <p:par>
                                <p:cTn id="88" presetID="45" presetClass="entr" presetSubtype="0" fill="hold" grpId="1" nodeType="withEffect">
                                  <p:stCondLst>
                                    <p:cond delay="0"/>
                                  </p:stCondLst>
                                  <p:childTnLst>
                                    <p:set>
                                      <p:cBhvr>
                                        <p:cTn id="89" dur="1" fill="hold">
                                          <p:stCondLst>
                                            <p:cond delay="0"/>
                                          </p:stCondLst>
                                        </p:cTn>
                                        <p:tgtEl>
                                          <p:spTgt spid="137"/>
                                        </p:tgtEl>
                                        <p:attrNameLst>
                                          <p:attrName>style.visibility</p:attrName>
                                        </p:attrNameLst>
                                      </p:cBhvr>
                                      <p:to>
                                        <p:strVal val="visible"/>
                                      </p:to>
                                    </p:set>
                                    <p:animEffect transition="in" filter="fade">
                                      <p:cBhvr>
                                        <p:cTn id="90" dur="1000"/>
                                        <p:tgtEl>
                                          <p:spTgt spid="137"/>
                                        </p:tgtEl>
                                      </p:cBhvr>
                                    </p:animEffect>
                                    <p:anim calcmode="lin" valueType="num">
                                      <p:cBhvr>
                                        <p:cTn id="91" dur="1000" fill="hold"/>
                                        <p:tgtEl>
                                          <p:spTgt spid="137"/>
                                        </p:tgtEl>
                                        <p:attrNameLst>
                                          <p:attrName>ppt_w</p:attrName>
                                        </p:attrNameLst>
                                      </p:cBhvr>
                                      <p:tavLst>
                                        <p:tav tm="0" fmla="#ppt_w*sin(2.5*pi*$)">
                                          <p:val>
                                            <p:fltVal val="0"/>
                                          </p:val>
                                        </p:tav>
                                        <p:tav tm="100000">
                                          <p:val>
                                            <p:fltVal val="1"/>
                                          </p:val>
                                        </p:tav>
                                      </p:tavLst>
                                    </p:anim>
                                    <p:anim calcmode="lin" valueType="num">
                                      <p:cBhvr>
                                        <p:cTn id="92" dur="1000" fill="hold"/>
                                        <p:tgtEl>
                                          <p:spTgt spid="137"/>
                                        </p:tgtEl>
                                        <p:attrNameLst>
                                          <p:attrName>ppt_h</p:attrName>
                                        </p:attrNameLst>
                                      </p:cBhvr>
                                      <p:tavLst>
                                        <p:tav tm="0">
                                          <p:val>
                                            <p:strVal val="#ppt_h"/>
                                          </p:val>
                                        </p:tav>
                                        <p:tav tm="100000">
                                          <p:val>
                                            <p:strVal val="#ppt_h"/>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31"/>
                                        </p:tgtEl>
                                        <p:attrNameLst>
                                          <p:attrName>style.visibility</p:attrName>
                                        </p:attrNameLst>
                                      </p:cBhvr>
                                      <p:to>
                                        <p:strVal val="visible"/>
                                      </p:to>
                                    </p:set>
                                    <p:animEffect transition="in" filter="fade">
                                      <p:cBhvr>
                                        <p:cTn id="95" dur="1000"/>
                                        <p:tgtEl>
                                          <p:spTgt spid="131"/>
                                        </p:tgtEl>
                                      </p:cBhvr>
                                    </p:animEffect>
                                    <p:anim calcmode="lin" valueType="num">
                                      <p:cBhvr>
                                        <p:cTn id="96" dur="1000" fill="hold"/>
                                        <p:tgtEl>
                                          <p:spTgt spid="131"/>
                                        </p:tgtEl>
                                        <p:attrNameLst>
                                          <p:attrName>ppt_x</p:attrName>
                                        </p:attrNameLst>
                                      </p:cBhvr>
                                      <p:tavLst>
                                        <p:tav tm="0">
                                          <p:val>
                                            <p:strVal val="#ppt_x"/>
                                          </p:val>
                                        </p:tav>
                                        <p:tav tm="100000">
                                          <p:val>
                                            <p:strVal val="#ppt_x"/>
                                          </p:val>
                                        </p:tav>
                                      </p:tavLst>
                                    </p:anim>
                                    <p:anim calcmode="lin" valueType="num">
                                      <p:cBhvr>
                                        <p:cTn id="97"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133"/>
                                        </p:tgtEl>
                                        <p:attrNameLst>
                                          <p:attrName>style.visibility</p:attrName>
                                        </p:attrNameLst>
                                      </p:cBhvr>
                                      <p:to>
                                        <p:strVal val="visible"/>
                                      </p:to>
                                    </p:set>
                                    <p:animEffect transition="in" filter="wheel(1)">
                                      <p:cBhvr>
                                        <p:cTn id="102" dur="2000"/>
                                        <p:tgtEl>
                                          <p:spTgt spid="133"/>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145"/>
                                        </p:tgtEl>
                                        <p:attrNameLst>
                                          <p:attrName>style.visibility</p:attrName>
                                        </p:attrNameLst>
                                      </p:cBhvr>
                                      <p:to>
                                        <p:strVal val="visible"/>
                                      </p:to>
                                    </p:set>
                                    <p:anim calcmode="lin" valueType="num">
                                      <p:cBhvr>
                                        <p:cTn id="105" dur="1000" fill="hold"/>
                                        <p:tgtEl>
                                          <p:spTgt spid="145"/>
                                        </p:tgtEl>
                                        <p:attrNameLst>
                                          <p:attrName>ppt_w</p:attrName>
                                        </p:attrNameLst>
                                      </p:cBhvr>
                                      <p:tavLst>
                                        <p:tav tm="0">
                                          <p:val>
                                            <p:fltVal val="0"/>
                                          </p:val>
                                        </p:tav>
                                        <p:tav tm="100000">
                                          <p:val>
                                            <p:strVal val="#ppt_w"/>
                                          </p:val>
                                        </p:tav>
                                      </p:tavLst>
                                    </p:anim>
                                    <p:anim calcmode="lin" valueType="num">
                                      <p:cBhvr>
                                        <p:cTn id="106" dur="1000" fill="hold"/>
                                        <p:tgtEl>
                                          <p:spTgt spid="145"/>
                                        </p:tgtEl>
                                        <p:attrNameLst>
                                          <p:attrName>ppt_h</p:attrName>
                                        </p:attrNameLst>
                                      </p:cBhvr>
                                      <p:tavLst>
                                        <p:tav tm="0">
                                          <p:val>
                                            <p:fltVal val="0"/>
                                          </p:val>
                                        </p:tav>
                                        <p:tav tm="100000">
                                          <p:val>
                                            <p:strVal val="#ppt_h"/>
                                          </p:val>
                                        </p:tav>
                                      </p:tavLst>
                                    </p:anim>
                                    <p:anim calcmode="lin" valueType="num">
                                      <p:cBhvr>
                                        <p:cTn id="107" dur="1000" fill="hold"/>
                                        <p:tgtEl>
                                          <p:spTgt spid="145"/>
                                        </p:tgtEl>
                                        <p:attrNameLst>
                                          <p:attrName>style.rotation</p:attrName>
                                        </p:attrNameLst>
                                      </p:cBhvr>
                                      <p:tavLst>
                                        <p:tav tm="0">
                                          <p:val>
                                            <p:fltVal val="90"/>
                                          </p:val>
                                        </p:tav>
                                        <p:tav tm="100000">
                                          <p:val>
                                            <p:fltVal val="0"/>
                                          </p:val>
                                        </p:tav>
                                      </p:tavLst>
                                    </p:anim>
                                    <p:animEffect transition="in" filter="fade">
                                      <p:cBhvr>
                                        <p:cTn id="108" dur="1000"/>
                                        <p:tgtEl>
                                          <p:spTgt spid="145"/>
                                        </p:tgtEl>
                                      </p:cBhvr>
                                    </p:animEffect>
                                  </p:childTnLst>
                                </p:cTn>
                              </p:par>
                              <p:par>
                                <p:cTn id="109" presetID="45" presetClass="entr" presetSubtype="0" fill="hold" grpId="1" nodeType="withEffect">
                                  <p:stCondLst>
                                    <p:cond delay="0"/>
                                  </p:stCondLst>
                                  <p:childTnLst>
                                    <p:set>
                                      <p:cBhvr>
                                        <p:cTn id="110" dur="1" fill="hold">
                                          <p:stCondLst>
                                            <p:cond delay="0"/>
                                          </p:stCondLst>
                                        </p:cTn>
                                        <p:tgtEl>
                                          <p:spTgt spid="145"/>
                                        </p:tgtEl>
                                        <p:attrNameLst>
                                          <p:attrName>style.visibility</p:attrName>
                                        </p:attrNameLst>
                                      </p:cBhvr>
                                      <p:to>
                                        <p:strVal val="visible"/>
                                      </p:to>
                                    </p:set>
                                    <p:animEffect transition="in" filter="fade">
                                      <p:cBhvr>
                                        <p:cTn id="111" dur="1000"/>
                                        <p:tgtEl>
                                          <p:spTgt spid="145"/>
                                        </p:tgtEl>
                                      </p:cBhvr>
                                    </p:animEffect>
                                    <p:anim calcmode="lin" valueType="num">
                                      <p:cBhvr>
                                        <p:cTn id="112" dur="1000" fill="hold"/>
                                        <p:tgtEl>
                                          <p:spTgt spid="145"/>
                                        </p:tgtEl>
                                        <p:attrNameLst>
                                          <p:attrName>ppt_w</p:attrName>
                                        </p:attrNameLst>
                                      </p:cBhvr>
                                      <p:tavLst>
                                        <p:tav tm="0" fmla="#ppt_w*sin(2.5*pi*$)">
                                          <p:val>
                                            <p:fltVal val="0"/>
                                          </p:val>
                                        </p:tav>
                                        <p:tav tm="100000">
                                          <p:val>
                                            <p:fltVal val="1"/>
                                          </p:val>
                                        </p:tav>
                                      </p:tavLst>
                                    </p:anim>
                                    <p:anim calcmode="lin" valueType="num">
                                      <p:cBhvr>
                                        <p:cTn id="113" dur="1000" fill="hold"/>
                                        <p:tgtEl>
                                          <p:spTgt spid="145"/>
                                        </p:tgtEl>
                                        <p:attrNameLst>
                                          <p:attrName>ppt_h</p:attrName>
                                        </p:attrNameLst>
                                      </p:cBhvr>
                                      <p:tavLst>
                                        <p:tav tm="0">
                                          <p:val>
                                            <p:strVal val="#ppt_h"/>
                                          </p:val>
                                        </p:tav>
                                        <p:tav tm="100000">
                                          <p:val>
                                            <p:strVal val="#ppt_h"/>
                                          </p:val>
                                        </p:tav>
                                      </p:tavLst>
                                    </p:anim>
                                  </p:childTnLst>
                                </p:cTn>
                              </p:par>
                              <p:par>
                                <p:cTn id="114" presetID="42" presetClass="entr" presetSubtype="0" fill="hold" grpId="0" nodeType="withEffect">
                                  <p:stCondLst>
                                    <p:cond delay="1000"/>
                                  </p:stCondLst>
                                  <p:childTnLst>
                                    <p:set>
                                      <p:cBhvr>
                                        <p:cTn id="115" dur="1" fill="hold">
                                          <p:stCondLst>
                                            <p:cond delay="0"/>
                                          </p:stCondLst>
                                        </p:cTn>
                                        <p:tgtEl>
                                          <p:spTgt spid="134"/>
                                        </p:tgtEl>
                                        <p:attrNameLst>
                                          <p:attrName>style.visibility</p:attrName>
                                        </p:attrNameLst>
                                      </p:cBhvr>
                                      <p:to>
                                        <p:strVal val="visible"/>
                                      </p:to>
                                    </p:set>
                                    <p:animEffect transition="in" filter="fade">
                                      <p:cBhvr>
                                        <p:cTn id="116" dur="1000"/>
                                        <p:tgtEl>
                                          <p:spTgt spid="134"/>
                                        </p:tgtEl>
                                      </p:cBhvr>
                                    </p:animEffect>
                                    <p:anim calcmode="lin" valueType="num">
                                      <p:cBhvr>
                                        <p:cTn id="117" dur="1000" fill="hold"/>
                                        <p:tgtEl>
                                          <p:spTgt spid="134"/>
                                        </p:tgtEl>
                                        <p:attrNameLst>
                                          <p:attrName>ppt_x</p:attrName>
                                        </p:attrNameLst>
                                      </p:cBhvr>
                                      <p:tavLst>
                                        <p:tav tm="0">
                                          <p:val>
                                            <p:strVal val="#ppt_x"/>
                                          </p:val>
                                        </p:tav>
                                        <p:tav tm="100000">
                                          <p:val>
                                            <p:strVal val="#ppt_x"/>
                                          </p:val>
                                        </p:tav>
                                      </p:tavLst>
                                    </p:anim>
                                    <p:anim calcmode="lin" valueType="num">
                                      <p:cBhvr>
                                        <p:cTn id="118"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3" grpId="0" animBg="1"/>
      <p:bldP spid="3" grpId="0"/>
      <p:bldP spid="127" grpId="0" animBg="1"/>
      <p:bldP spid="128" grpId="0"/>
      <p:bldP spid="130" grpId="0" animBg="1"/>
      <p:bldP spid="131" grpId="0"/>
      <p:bldP spid="133" grpId="0" animBg="1"/>
      <p:bldP spid="134" grpId="0"/>
      <p:bldP spid="135" grpId="0" animBg="1"/>
      <p:bldP spid="135" grpId="1" animBg="1"/>
      <p:bldP spid="137" grpId="0" animBg="1"/>
      <p:bldP spid="137" grpId="1" animBg="1"/>
      <p:bldP spid="141" grpId="0" animBg="1"/>
      <p:bldP spid="141" grpId="1" animBg="1"/>
      <p:bldP spid="145" grpId="0" animBg="1"/>
      <p:bldP spid="14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16694" y="135435"/>
            <a:ext cx="704660" cy="794504"/>
            <a:chOff x="5783365" y="4589193"/>
            <a:chExt cx="627608" cy="707629"/>
          </a:xfrm>
        </p:grpSpPr>
        <p:grpSp>
          <p:nvGrpSpPr>
            <p:cNvPr id="26" name="组合 25"/>
            <p:cNvGrpSpPr/>
            <p:nvPr/>
          </p:nvGrpSpPr>
          <p:grpSpPr>
            <a:xfrm>
              <a:off x="5895980" y="4589193"/>
              <a:ext cx="400049" cy="707629"/>
              <a:chOff x="5895980" y="4848273"/>
              <a:chExt cx="400049" cy="707629"/>
            </a:xfrm>
          </p:grpSpPr>
          <p:cxnSp>
            <p:nvCxnSpPr>
              <p:cNvPr id="33" name="直接连接符 32"/>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sp>
          <p:nvSpPr>
            <p:cNvPr id="28" name="椭圆 27"/>
            <p:cNvSpPr/>
            <p:nvPr/>
          </p:nvSpPr>
          <p:spPr>
            <a:xfrm>
              <a:off x="5783365" y="48884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椭圆 28"/>
            <p:cNvSpPr/>
            <p:nvPr/>
          </p:nvSpPr>
          <p:spPr>
            <a:xfrm>
              <a:off x="6352519" y="48871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a:off x="5850260" y="4728549"/>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椭圆 31"/>
            <p:cNvSpPr/>
            <p:nvPr/>
          </p:nvSpPr>
          <p:spPr>
            <a:xfrm>
              <a:off x="6298984" y="5049947"/>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 name="组合 1"/>
          <p:cNvGrpSpPr/>
          <p:nvPr/>
        </p:nvGrpSpPr>
        <p:grpSpPr>
          <a:xfrm>
            <a:off x="815729" y="209276"/>
            <a:ext cx="3172989" cy="756361"/>
            <a:chOff x="815729" y="209276"/>
            <a:chExt cx="3172989" cy="756361"/>
          </a:xfrm>
        </p:grpSpPr>
        <p:sp>
          <p:nvSpPr>
            <p:cNvPr id="41" name="文本框 40"/>
            <p:cNvSpPr txBox="1"/>
            <p:nvPr/>
          </p:nvSpPr>
          <p:spPr>
            <a:xfrm>
              <a:off x="818907" y="209276"/>
              <a:ext cx="2085546" cy="461665"/>
            </a:xfrm>
            <a:prstGeom prst="rect">
              <a:avLst/>
            </a:prstGeom>
            <a:noFill/>
          </p:spPr>
          <p:txBody>
            <a:bodyPr wrap="square" rtlCol="0">
              <a:spAutoFit/>
            </a:bodyPr>
            <a:lstStyle/>
            <a:p>
              <a:r>
                <a:rPr lang="en-US" altLang="zh-CN" sz="2400" b="1" dirty="0">
                  <a:solidFill>
                    <a:srgbClr val="2AF560"/>
                  </a:solidFill>
                </a:rPr>
                <a:t>TITLE HERE</a:t>
              </a:r>
              <a:endParaRPr lang="zh-CN" altLang="en-US" sz="2400" b="1" dirty="0">
                <a:solidFill>
                  <a:srgbClr val="2AF560"/>
                </a:solidFill>
              </a:endParaRPr>
            </a:p>
          </p:txBody>
        </p:sp>
        <p:sp>
          <p:nvSpPr>
            <p:cNvPr id="42" name="文本框 41"/>
            <p:cNvSpPr txBox="1"/>
            <p:nvPr/>
          </p:nvSpPr>
          <p:spPr>
            <a:xfrm>
              <a:off x="815729" y="596305"/>
              <a:ext cx="3172989" cy="369332"/>
            </a:xfrm>
            <a:prstGeom prst="rect">
              <a:avLst/>
            </a:prstGeom>
            <a:noFill/>
          </p:spPr>
          <p:txBody>
            <a:bodyPr wrap="square" rtlCol="0">
              <a:spAutoFit/>
            </a:bodyPr>
            <a:lstStyle/>
            <a:p>
              <a:r>
                <a:rPr lang="en-US" altLang="zh-CN" b="1" dirty="0">
                  <a:solidFill>
                    <a:srgbClr val="146851"/>
                  </a:solidFill>
                </a:rPr>
                <a:t>Click Here To Add Your Text</a:t>
              </a:r>
              <a:endParaRPr lang="zh-CN" altLang="en-US" b="1" dirty="0">
                <a:solidFill>
                  <a:srgbClr val="146851"/>
                </a:solidFill>
              </a:endParaRPr>
            </a:p>
          </p:txBody>
        </p:sp>
      </p:grpSp>
      <p:sp>
        <p:nvSpPr>
          <p:cNvPr id="191" name="椭圆 190"/>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10760387" y="5658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312304" y="1685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99539" y="119870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7270853" y="5067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93543" y="35688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3" name="椭圆 92"/>
          <p:cNvSpPr/>
          <p:nvPr/>
        </p:nvSpPr>
        <p:spPr>
          <a:xfrm>
            <a:off x="345249" y="412062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3" name="椭圆 192"/>
          <p:cNvSpPr/>
          <p:nvPr/>
        </p:nvSpPr>
        <p:spPr>
          <a:xfrm>
            <a:off x="7782512" y="1519751"/>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椭圆 82"/>
          <p:cNvSpPr/>
          <p:nvPr/>
        </p:nvSpPr>
        <p:spPr>
          <a:xfrm>
            <a:off x="7782512" y="3042527"/>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11" name="直接连接符 110"/>
          <p:cNvCxnSpPr>
            <a:endCxn id="161" idx="3"/>
          </p:cNvCxnSpPr>
          <p:nvPr/>
        </p:nvCxnSpPr>
        <p:spPr>
          <a:xfrm flipV="1">
            <a:off x="1508168" y="6102628"/>
            <a:ext cx="2301028" cy="1683446"/>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61" idx="4"/>
          </p:cNvCxnSpPr>
          <p:nvPr/>
        </p:nvCxnSpPr>
        <p:spPr>
          <a:xfrm>
            <a:off x="3839560" y="6115205"/>
            <a:ext cx="1503673" cy="2273973"/>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122" idx="3"/>
          </p:cNvCxnSpPr>
          <p:nvPr/>
        </p:nvCxnSpPr>
        <p:spPr>
          <a:xfrm flipH="1">
            <a:off x="772072" y="6445849"/>
            <a:ext cx="964502" cy="1196917"/>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123" idx="3"/>
          </p:cNvCxnSpPr>
          <p:nvPr/>
        </p:nvCxnSpPr>
        <p:spPr>
          <a:xfrm flipH="1">
            <a:off x="-600744" y="6341053"/>
            <a:ext cx="1261814" cy="904371"/>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stCxn id="155" idx="5"/>
            <a:endCxn id="122" idx="0"/>
          </p:cNvCxnSpPr>
          <p:nvPr/>
        </p:nvCxnSpPr>
        <p:spPr>
          <a:xfrm flipH="1">
            <a:off x="1766938" y="5268708"/>
            <a:ext cx="1396264" cy="1103836"/>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55" idx="4"/>
            <a:endCxn id="123" idx="0"/>
          </p:cNvCxnSpPr>
          <p:nvPr/>
        </p:nvCxnSpPr>
        <p:spPr>
          <a:xfrm flipH="1">
            <a:off x="734044" y="5256458"/>
            <a:ext cx="2398660" cy="1053443"/>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160" idx="4"/>
            <a:endCxn id="161" idx="7"/>
          </p:cNvCxnSpPr>
          <p:nvPr/>
        </p:nvCxnSpPr>
        <p:spPr>
          <a:xfrm flipH="1">
            <a:off x="3869924" y="4323406"/>
            <a:ext cx="1469836" cy="1718494"/>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171" idx="4"/>
          </p:cNvCxnSpPr>
          <p:nvPr/>
        </p:nvCxnSpPr>
        <p:spPr>
          <a:xfrm flipH="1">
            <a:off x="6021128" y="5489546"/>
            <a:ext cx="720462" cy="3459896"/>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61" idx="2"/>
            <a:endCxn id="122" idx="7"/>
          </p:cNvCxnSpPr>
          <p:nvPr/>
        </p:nvCxnSpPr>
        <p:spPr>
          <a:xfrm flipH="1">
            <a:off x="1797302" y="6072264"/>
            <a:ext cx="1999317" cy="312857"/>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a:off x="1723997" y="6372544"/>
            <a:ext cx="85882" cy="85882"/>
          </a:xfrm>
          <a:prstGeom prst="ellipse">
            <a:avLst/>
          </a:prstGeom>
          <a:solidFill>
            <a:srgbClr val="146851"/>
          </a:solidFill>
          <a:ln w="158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rot="2662962">
            <a:off x="661068" y="6297649"/>
            <a:ext cx="85882" cy="85882"/>
          </a:xfrm>
          <a:prstGeom prst="ellipse">
            <a:avLst/>
          </a:prstGeom>
          <a:solidFill>
            <a:srgbClr val="146851"/>
          </a:solidFill>
          <a:ln w="158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5" name="直接连接符 124"/>
          <p:cNvCxnSpPr>
            <a:stCxn id="372" idx="3"/>
            <a:endCxn id="155" idx="0"/>
          </p:cNvCxnSpPr>
          <p:nvPr/>
        </p:nvCxnSpPr>
        <p:spPr>
          <a:xfrm flipH="1">
            <a:off x="3192774" y="3971416"/>
            <a:ext cx="1327288" cy="1223664"/>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372" idx="5"/>
            <a:endCxn id="160" idx="2"/>
          </p:cNvCxnSpPr>
          <p:nvPr/>
        </p:nvCxnSpPr>
        <p:spPr>
          <a:xfrm>
            <a:off x="4690354" y="3971416"/>
            <a:ext cx="648752" cy="291266"/>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372" idx="7"/>
            <a:endCxn id="361" idx="3"/>
          </p:cNvCxnSpPr>
          <p:nvPr/>
        </p:nvCxnSpPr>
        <p:spPr>
          <a:xfrm flipV="1">
            <a:off x="4690354" y="2041603"/>
            <a:ext cx="1447649" cy="1759521"/>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361" idx="5"/>
            <a:endCxn id="379" idx="1"/>
          </p:cNvCxnSpPr>
          <p:nvPr/>
        </p:nvCxnSpPr>
        <p:spPr>
          <a:xfrm>
            <a:off x="6308295" y="2041603"/>
            <a:ext cx="600991" cy="1644014"/>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379" idx="5"/>
            <a:endCxn id="173" idx="1"/>
          </p:cNvCxnSpPr>
          <p:nvPr/>
        </p:nvCxnSpPr>
        <p:spPr>
          <a:xfrm>
            <a:off x="7079578" y="3855909"/>
            <a:ext cx="2341367" cy="1413126"/>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173" idx="5"/>
            <a:endCxn id="174" idx="0"/>
          </p:cNvCxnSpPr>
          <p:nvPr/>
        </p:nvCxnSpPr>
        <p:spPr>
          <a:xfrm>
            <a:off x="9481673" y="5329763"/>
            <a:ext cx="2309385" cy="972031"/>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174" idx="5"/>
          </p:cNvCxnSpPr>
          <p:nvPr/>
        </p:nvCxnSpPr>
        <p:spPr>
          <a:xfrm>
            <a:off x="11849912" y="6355008"/>
            <a:ext cx="902320" cy="1287758"/>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170" idx="4"/>
          </p:cNvCxnSpPr>
          <p:nvPr/>
        </p:nvCxnSpPr>
        <p:spPr>
          <a:xfrm flipH="1">
            <a:off x="7503876" y="6589786"/>
            <a:ext cx="424812" cy="3648895"/>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a:stCxn id="379" idx="4"/>
            <a:endCxn id="171" idx="7"/>
          </p:cNvCxnSpPr>
          <p:nvPr/>
        </p:nvCxnSpPr>
        <p:spPr>
          <a:xfrm flipH="1">
            <a:off x="6771954" y="3891177"/>
            <a:ext cx="222478" cy="1525064"/>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a:stCxn id="172" idx="4"/>
            <a:endCxn id="170" idx="7"/>
          </p:cNvCxnSpPr>
          <p:nvPr/>
        </p:nvCxnSpPr>
        <p:spPr>
          <a:xfrm flipH="1">
            <a:off x="7961445" y="5731645"/>
            <a:ext cx="786862" cy="779059"/>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a:stCxn id="174" idx="2"/>
            <a:endCxn id="170" idx="6"/>
          </p:cNvCxnSpPr>
          <p:nvPr/>
        </p:nvCxnSpPr>
        <p:spPr>
          <a:xfrm flipH="1">
            <a:off x="7975013" y="6358996"/>
            <a:ext cx="3795655" cy="184465"/>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361" idx="4"/>
            <a:endCxn id="159" idx="1"/>
          </p:cNvCxnSpPr>
          <p:nvPr/>
        </p:nvCxnSpPr>
        <p:spPr>
          <a:xfrm flipH="1">
            <a:off x="6081389" y="2076871"/>
            <a:ext cx="141760" cy="2720039"/>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379" idx="3"/>
            <a:endCxn id="159" idx="0"/>
          </p:cNvCxnSpPr>
          <p:nvPr/>
        </p:nvCxnSpPr>
        <p:spPr>
          <a:xfrm flipH="1">
            <a:off x="6111887" y="3855909"/>
            <a:ext cx="797399" cy="953251"/>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59" idx="4"/>
            <a:endCxn id="160" idx="0"/>
          </p:cNvCxnSpPr>
          <p:nvPr/>
        </p:nvCxnSpPr>
        <p:spPr>
          <a:xfrm flipH="1" flipV="1">
            <a:off x="5399830" y="4262028"/>
            <a:ext cx="651987" cy="608510"/>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stCxn id="171" idx="3"/>
            <a:endCxn id="161" idx="6"/>
          </p:cNvCxnSpPr>
          <p:nvPr/>
        </p:nvCxnSpPr>
        <p:spPr>
          <a:xfrm flipH="1">
            <a:off x="3882501" y="5476969"/>
            <a:ext cx="2828725" cy="595295"/>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stCxn id="170" idx="1"/>
            <a:endCxn id="171" idx="5"/>
          </p:cNvCxnSpPr>
          <p:nvPr/>
        </p:nvCxnSpPr>
        <p:spPr>
          <a:xfrm flipH="1" flipV="1">
            <a:off x="6771954" y="5476969"/>
            <a:ext cx="1123977" cy="1033735"/>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174" idx="3"/>
          </p:cNvCxnSpPr>
          <p:nvPr/>
        </p:nvCxnSpPr>
        <p:spPr>
          <a:xfrm flipH="1">
            <a:off x="11409090" y="6381038"/>
            <a:ext cx="385956" cy="2568404"/>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70" idx="3"/>
          </p:cNvCxnSpPr>
          <p:nvPr/>
        </p:nvCxnSpPr>
        <p:spPr>
          <a:xfrm flipH="1">
            <a:off x="5983887" y="6576218"/>
            <a:ext cx="1912044" cy="1463562"/>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a:endCxn id="170" idx="5"/>
          </p:cNvCxnSpPr>
          <p:nvPr/>
        </p:nvCxnSpPr>
        <p:spPr>
          <a:xfrm flipH="1" flipV="1">
            <a:off x="7961445" y="6576218"/>
            <a:ext cx="1637344" cy="995908"/>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a:stCxn id="172" idx="2"/>
            <a:endCxn id="171" idx="6"/>
          </p:cNvCxnSpPr>
          <p:nvPr/>
        </p:nvCxnSpPr>
        <p:spPr>
          <a:xfrm flipH="1" flipV="1">
            <a:off x="6784531" y="5446605"/>
            <a:ext cx="1920835" cy="242099"/>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a:stCxn id="172" idx="1"/>
            <a:endCxn id="379" idx="5"/>
          </p:cNvCxnSpPr>
          <p:nvPr/>
        </p:nvCxnSpPr>
        <p:spPr>
          <a:xfrm flipH="1" flipV="1">
            <a:off x="7079578" y="3855909"/>
            <a:ext cx="1638365" cy="1802431"/>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a:stCxn id="172" idx="6"/>
            <a:endCxn id="174" idx="2"/>
          </p:cNvCxnSpPr>
          <p:nvPr/>
        </p:nvCxnSpPr>
        <p:spPr>
          <a:xfrm>
            <a:off x="8791248" y="5688704"/>
            <a:ext cx="2979420" cy="670292"/>
          </a:xfrm>
          <a:prstGeom prst="line">
            <a:avLst/>
          </a:prstGeom>
          <a:ln w="15875">
            <a:solidFill>
              <a:srgbClr val="146851"/>
            </a:solidFill>
          </a:ln>
        </p:spPr>
        <p:style>
          <a:lnRef idx="1">
            <a:schemeClr val="accent1"/>
          </a:lnRef>
          <a:fillRef idx="0">
            <a:schemeClr val="accent1"/>
          </a:fillRef>
          <a:effectRef idx="0">
            <a:schemeClr val="accent1"/>
          </a:effectRef>
          <a:fontRef idx="minor">
            <a:schemeClr val="tx1"/>
          </a:fontRef>
        </p:style>
      </p:cxnSp>
      <p:sp>
        <p:nvSpPr>
          <p:cNvPr id="155" name="椭圆 154"/>
          <p:cNvSpPr/>
          <p:nvPr/>
        </p:nvSpPr>
        <p:spPr>
          <a:xfrm rot="2662962">
            <a:off x="3119798" y="5182828"/>
            <a:ext cx="85882" cy="85882"/>
          </a:xfrm>
          <a:prstGeom prst="ellipse">
            <a:avLst/>
          </a:prstGeom>
          <a:solidFill>
            <a:srgbClr val="146851"/>
          </a:solidFill>
          <a:ln w="158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rot="2662962">
            <a:off x="6038911" y="4796908"/>
            <a:ext cx="85882" cy="85882"/>
          </a:xfrm>
          <a:prstGeom prst="ellipse">
            <a:avLst/>
          </a:prstGeom>
          <a:solidFill>
            <a:srgbClr val="146851"/>
          </a:solidFill>
          <a:ln w="158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rot="2662962">
            <a:off x="5326854" y="4249776"/>
            <a:ext cx="85882" cy="85882"/>
          </a:xfrm>
          <a:prstGeom prst="ellipse">
            <a:avLst/>
          </a:prstGeom>
          <a:solidFill>
            <a:srgbClr val="146851"/>
          </a:solidFill>
          <a:ln w="158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3796619" y="6029323"/>
            <a:ext cx="85882" cy="85882"/>
          </a:xfrm>
          <a:prstGeom prst="ellipse">
            <a:avLst/>
          </a:prstGeom>
          <a:solidFill>
            <a:srgbClr val="146851"/>
          </a:solidFill>
          <a:ln w="158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7882363" y="6497136"/>
            <a:ext cx="92650" cy="92650"/>
          </a:xfrm>
          <a:prstGeom prst="ellipse">
            <a:avLst/>
          </a:prstGeom>
          <a:solidFill>
            <a:srgbClr val="146851"/>
          </a:solidFill>
          <a:ln w="158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p:nvPr/>
        </p:nvSpPr>
        <p:spPr>
          <a:xfrm>
            <a:off x="6698649" y="5403664"/>
            <a:ext cx="85882" cy="85882"/>
          </a:xfrm>
          <a:prstGeom prst="ellipse">
            <a:avLst/>
          </a:prstGeom>
          <a:solidFill>
            <a:srgbClr val="146851"/>
          </a:solidFill>
          <a:ln w="158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p:nvPr/>
        </p:nvSpPr>
        <p:spPr>
          <a:xfrm>
            <a:off x="8705366" y="5645763"/>
            <a:ext cx="85882" cy="85882"/>
          </a:xfrm>
          <a:prstGeom prst="ellipse">
            <a:avLst/>
          </a:prstGeom>
          <a:solidFill>
            <a:srgbClr val="146851"/>
          </a:solidFill>
          <a:ln w="158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p:nvPr/>
        </p:nvSpPr>
        <p:spPr>
          <a:xfrm>
            <a:off x="9408368" y="5256458"/>
            <a:ext cx="85882" cy="85882"/>
          </a:xfrm>
          <a:prstGeom prst="ellipse">
            <a:avLst/>
          </a:prstGeom>
          <a:solidFill>
            <a:srgbClr val="146851"/>
          </a:solidFill>
          <a:ln w="158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rot="20077102">
            <a:off x="11766523" y="6297649"/>
            <a:ext cx="85882" cy="85882"/>
          </a:xfrm>
          <a:prstGeom prst="ellipse">
            <a:avLst/>
          </a:prstGeom>
          <a:solidFill>
            <a:srgbClr val="146851"/>
          </a:solidFill>
          <a:ln w="158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蒙版01"/>
          <p:cNvSpPr/>
          <p:nvPr/>
        </p:nvSpPr>
        <p:spPr>
          <a:xfrm>
            <a:off x="0" y="2276872"/>
            <a:ext cx="12192000" cy="4581128"/>
          </a:xfrm>
          <a:prstGeom prst="rect">
            <a:avLst/>
          </a:prstGeom>
          <a:gradFill>
            <a:gsLst>
              <a:gs pos="0">
                <a:srgbClr val="121324">
                  <a:alpha val="0"/>
                </a:srgbClr>
              </a:gs>
              <a:gs pos="100000">
                <a:srgbClr val="121324">
                  <a:alpha val="80000"/>
                </a:srgbClr>
              </a:gs>
            </a:gsLst>
            <a:lin ang="5400000" scaled="1"/>
          </a:gradFill>
          <a:ln>
            <a:no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grpSp>
        <p:nvGrpSpPr>
          <p:cNvPr id="5" name="组合 4"/>
          <p:cNvGrpSpPr/>
          <p:nvPr/>
        </p:nvGrpSpPr>
        <p:grpSpPr>
          <a:xfrm>
            <a:off x="6102735" y="1836043"/>
            <a:ext cx="240828" cy="240828"/>
            <a:chOff x="6102735" y="1836043"/>
            <a:chExt cx="240828" cy="240828"/>
          </a:xfrm>
        </p:grpSpPr>
        <p:sp>
          <p:nvSpPr>
            <p:cNvPr id="157" name="椭圆 156"/>
            <p:cNvSpPr/>
            <p:nvPr/>
          </p:nvSpPr>
          <p:spPr>
            <a:xfrm rot="243727">
              <a:off x="6180208" y="1913516"/>
              <a:ext cx="85882" cy="85882"/>
            </a:xfrm>
            <a:prstGeom prst="ellipse">
              <a:avLst/>
            </a:prstGeom>
            <a:solidFill>
              <a:srgbClr val="2AF560"/>
            </a:solidFill>
            <a:ln w="15875">
              <a:solidFill>
                <a:srgbClr val="2AF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p:cNvSpPr/>
            <p:nvPr/>
          </p:nvSpPr>
          <p:spPr>
            <a:xfrm>
              <a:off x="6102735" y="1836043"/>
              <a:ext cx="240828" cy="240828"/>
            </a:xfrm>
            <a:prstGeom prst="ellipse">
              <a:avLst/>
            </a:prstGeom>
            <a:noFill/>
            <a:ln w="15875">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grpSp>
      <p:sp>
        <p:nvSpPr>
          <p:cNvPr id="368" name="文本框 367"/>
          <p:cNvSpPr txBox="1"/>
          <p:nvPr/>
        </p:nvSpPr>
        <p:spPr>
          <a:xfrm>
            <a:off x="6345932" y="1761633"/>
            <a:ext cx="1658729" cy="400110"/>
          </a:xfrm>
          <a:prstGeom prst="rect">
            <a:avLst/>
          </a:prstGeom>
          <a:noFill/>
        </p:spPr>
        <p:txBody>
          <a:bodyPr wrap="square" rtlCol="0">
            <a:spAutoFit/>
          </a:bodyPr>
          <a:lstStyle/>
          <a:p>
            <a:r>
              <a:rPr lang="en-US" altLang="zh-CN" sz="2000" b="1" dirty="0">
                <a:solidFill>
                  <a:srgbClr val="2AF560"/>
                </a:solidFill>
              </a:rPr>
              <a:t>TITLE HERE</a:t>
            </a:r>
            <a:endParaRPr lang="zh-CN" altLang="en-US" sz="2000" b="1" dirty="0">
              <a:solidFill>
                <a:srgbClr val="2AF560"/>
              </a:solidFill>
            </a:endParaRPr>
          </a:p>
        </p:txBody>
      </p:sp>
      <p:grpSp>
        <p:nvGrpSpPr>
          <p:cNvPr id="3" name="组合 2"/>
          <p:cNvGrpSpPr/>
          <p:nvPr/>
        </p:nvGrpSpPr>
        <p:grpSpPr>
          <a:xfrm>
            <a:off x="4484794" y="3765856"/>
            <a:ext cx="240828" cy="240828"/>
            <a:chOff x="4484794" y="3765856"/>
            <a:chExt cx="240828" cy="240828"/>
          </a:xfrm>
        </p:grpSpPr>
        <p:sp>
          <p:nvSpPr>
            <p:cNvPr id="156" name="椭圆 155"/>
            <p:cNvSpPr/>
            <p:nvPr/>
          </p:nvSpPr>
          <p:spPr>
            <a:xfrm rot="2662962">
              <a:off x="4562267" y="3843329"/>
              <a:ext cx="85882" cy="85882"/>
            </a:xfrm>
            <a:prstGeom prst="ellipse">
              <a:avLst/>
            </a:prstGeom>
            <a:solidFill>
              <a:srgbClr val="CEA103"/>
            </a:solidFill>
            <a:ln w="15875">
              <a:solidFill>
                <a:srgbClr val="CEA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p:cNvSpPr/>
            <p:nvPr/>
          </p:nvSpPr>
          <p:spPr>
            <a:xfrm>
              <a:off x="4484794" y="3765856"/>
              <a:ext cx="240828" cy="240828"/>
            </a:xfrm>
            <a:prstGeom prst="ellipse">
              <a:avLst/>
            </a:prstGeom>
            <a:noFill/>
            <a:ln w="15875">
              <a:solidFill>
                <a:srgbClr val="CEA103"/>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grpSp>
      <p:grpSp>
        <p:nvGrpSpPr>
          <p:cNvPr id="4" name="组合 3"/>
          <p:cNvGrpSpPr/>
          <p:nvPr/>
        </p:nvGrpSpPr>
        <p:grpSpPr>
          <a:xfrm>
            <a:off x="6874018" y="3650349"/>
            <a:ext cx="240828" cy="240828"/>
            <a:chOff x="6874018" y="3650349"/>
            <a:chExt cx="240828" cy="240828"/>
          </a:xfrm>
        </p:grpSpPr>
        <p:sp>
          <p:nvSpPr>
            <p:cNvPr id="158" name="椭圆 157"/>
            <p:cNvSpPr/>
            <p:nvPr/>
          </p:nvSpPr>
          <p:spPr>
            <a:xfrm rot="4026851">
              <a:off x="6955690" y="3732021"/>
              <a:ext cx="77484" cy="77484"/>
            </a:xfrm>
            <a:prstGeom prst="ellipse">
              <a:avLst/>
            </a:prstGeom>
            <a:solidFill>
              <a:srgbClr val="C4DC04"/>
            </a:solidFill>
            <a:ln w="15875">
              <a:solidFill>
                <a:srgbClr val="C4DC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椭圆 378"/>
            <p:cNvSpPr/>
            <p:nvPr/>
          </p:nvSpPr>
          <p:spPr>
            <a:xfrm>
              <a:off x="6874018" y="3650349"/>
              <a:ext cx="240828" cy="240828"/>
            </a:xfrm>
            <a:prstGeom prst="ellipse">
              <a:avLst/>
            </a:prstGeom>
            <a:noFill/>
            <a:ln w="15875">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grpSp>
      <p:sp>
        <p:nvSpPr>
          <p:cNvPr id="387" name="文本框 386"/>
          <p:cNvSpPr txBox="1"/>
          <p:nvPr/>
        </p:nvSpPr>
        <p:spPr>
          <a:xfrm>
            <a:off x="4729920" y="3697993"/>
            <a:ext cx="1658729" cy="400110"/>
          </a:xfrm>
          <a:prstGeom prst="rect">
            <a:avLst/>
          </a:prstGeom>
          <a:noFill/>
        </p:spPr>
        <p:txBody>
          <a:bodyPr wrap="square" rtlCol="0">
            <a:spAutoFit/>
          </a:bodyPr>
          <a:lstStyle/>
          <a:p>
            <a:r>
              <a:rPr lang="en-US" altLang="zh-CN" sz="2000" b="1" dirty="0">
                <a:solidFill>
                  <a:srgbClr val="CEA103"/>
                </a:solidFill>
              </a:rPr>
              <a:t>TITLE HERE</a:t>
            </a:r>
            <a:endParaRPr lang="zh-CN" altLang="en-US" sz="2000" b="1" dirty="0">
              <a:solidFill>
                <a:srgbClr val="CEA103"/>
              </a:solidFill>
            </a:endParaRPr>
          </a:p>
        </p:txBody>
      </p:sp>
      <p:sp>
        <p:nvSpPr>
          <p:cNvPr id="388" name="文本框 387"/>
          <p:cNvSpPr txBox="1"/>
          <p:nvPr/>
        </p:nvSpPr>
        <p:spPr>
          <a:xfrm>
            <a:off x="7120274" y="3577119"/>
            <a:ext cx="1658729" cy="400110"/>
          </a:xfrm>
          <a:prstGeom prst="rect">
            <a:avLst/>
          </a:prstGeom>
          <a:noFill/>
        </p:spPr>
        <p:txBody>
          <a:bodyPr wrap="square" rtlCol="0">
            <a:spAutoFit/>
          </a:bodyPr>
          <a:lstStyle/>
          <a:p>
            <a:r>
              <a:rPr lang="en-US" altLang="zh-CN" sz="2000" b="1" dirty="0">
                <a:solidFill>
                  <a:srgbClr val="C4DC04"/>
                </a:solidFill>
              </a:rPr>
              <a:t>TITLE HERE</a:t>
            </a:r>
            <a:endParaRPr lang="zh-CN" altLang="en-US" sz="2000" b="1" dirty="0">
              <a:solidFill>
                <a:srgbClr val="C4DC04"/>
              </a:solidFill>
            </a:endParaRPr>
          </a:p>
        </p:txBody>
      </p:sp>
      <p:sp>
        <p:nvSpPr>
          <p:cNvPr id="389" name="文本框 388"/>
          <p:cNvSpPr txBox="1"/>
          <p:nvPr/>
        </p:nvSpPr>
        <p:spPr>
          <a:xfrm>
            <a:off x="866027" y="5677867"/>
            <a:ext cx="10459947" cy="738664"/>
          </a:xfrm>
          <a:prstGeom prst="rect">
            <a:avLst/>
          </a:prstGeom>
          <a:noFill/>
        </p:spPr>
        <p:txBody>
          <a:bodyPr wrap="square" rtlCol="0">
            <a:spAutoFit/>
          </a:bodyPr>
          <a:lstStyle/>
          <a:p>
            <a:pPr algn="ctr"/>
            <a:r>
              <a:rPr lang="en-US" altLang="zh-CN" sz="1400" dirty="0">
                <a:solidFill>
                  <a:schemeClr val="bg1"/>
                </a:solidFill>
              </a:rPr>
              <a:t>When you are old and grey and full of sleep, And nodding by the fire, take down this book, And slowly read, and dream of the soft look Your eyes had once When you are old and grey and full of sleep, And nodding by the fire, take down this book, And slowly read, and dream of the soft look Your eyes had once</a:t>
            </a:r>
            <a:endParaRPr lang="zh-CN" altLang="en-US" sz="1400" dirty="0">
              <a:solidFill>
                <a:schemeClr val="bg1"/>
              </a:solidFill>
            </a:endParaRPr>
          </a:p>
        </p:txBody>
      </p:sp>
      <p:sp>
        <p:nvSpPr>
          <p:cNvPr id="85" name="椭圆 84"/>
          <p:cNvSpPr/>
          <p:nvPr/>
        </p:nvSpPr>
        <p:spPr>
          <a:xfrm>
            <a:off x="10764396" y="541589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6" name="椭圆 85"/>
          <p:cNvSpPr/>
          <p:nvPr/>
        </p:nvSpPr>
        <p:spPr>
          <a:xfrm>
            <a:off x="6138211" y="260648"/>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7" name="椭圆 86"/>
          <p:cNvSpPr/>
          <p:nvPr/>
        </p:nvSpPr>
        <p:spPr>
          <a:xfrm>
            <a:off x="11320925" y="93894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8" name="椭圆 87"/>
          <p:cNvSpPr/>
          <p:nvPr/>
        </p:nvSpPr>
        <p:spPr>
          <a:xfrm>
            <a:off x="1205105" y="1062899"/>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9" name="椭圆 88"/>
          <p:cNvSpPr/>
          <p:nvPr/>
        </p:nvSpPr>
        <p:spPr>
          <a:xfrm>
            <a:off x="8520499" y="6501732"/>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0" name="椭圆 89"/>
          <p:cNvSpPr/>
          <p:nvPr/>
        </p:nvSpPr>
        <p:spPr>
          <a:xfrm>
            <a:off x="11698053" y="169638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1" name="椭圆 90"/>
          <p:cNvSpPr/>
          <p:nvPr/>
        </p:nvSpPr>
        <p:spPr>
          <a:xfrm>
            <a:off x="4367808" y="6515574"/>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2" name="椭圆 91"/>
          <p:cNvSpPr/>
          <p:nvPr/>
        </p:nvSpPr>
        <p:spPr>
          <a:xfrm>
            <a:off x="737897" y="6208695"/>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4" name="椭圆 93"/>
          <p:cNvSpPr/>
          <p:nvPr/>
        </p:nvSpPr>
        <p:spPr>
          <a:xfrm>
            <a:off x="2522232" y="2348880"/>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5" name="椭圆 94"/>
          <p:cNvSpPr/>
          <p:nvPr/>
        </p:nvSpPr>
        <p:spPr>
          <a:xfrm>
            <a:off x="6856904" y="6267149"/>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6" name="椭圆 95"/>
          <p:cNvSpPr/>
          <p:nvPr/>
        </p:nvSpPr>
        <p:spPr>
          <a:xfrm>
            <a:off x="490097" y="515766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7" name="椭圆 96"/>
          <p:cNvSpPr/>
          <p:nvPr/>
        </p:nvSpPr>
        <p:spPr>
          <a:xfrm>
            <a:off x="859312" y="2447787"/>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8" name="椭圆 97"/>
          <p:cNvSpPr/>
          <p:nvPr/>
        </p:nvSpPr>
        <p:spPr>
          <a:xfrm>
            <a:off x="2708814" y="4332534"/>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9" name="椭圆 98"/>
          <p:cNvSpPr/>
          <p:nvPr/>
        </p:nvSpPr>
        <p:spPr>
          <a:xfrm>
            <a:off x="1631950" y="315967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0" name="椭圆 99"/>
          <p:cNvSpPr/>
          <p:nvPr/>
        </p:nvSpPr>
        <p:spPr>
          <a:xfrm>
            <a:off x="8325649" y="2711724"/>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1" name="椭圆 100"/>
          <p:cNvSpPr/>
          <p:nvPr/>
        </p:nvSpPr>
        <p:spPr>
          <a:xfrm>
            <a:off x="10638358" y="436588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 name="椭圆 101"/>
          <p:cNvSpPr/>
          <p:nvPr/>
        </p:nvSpPr>
        <p:spPr>
          <a:xfrm>
            <a:off x="10141234" y="33544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 name="椭圆 102"/>
          <p:cNvSpPr/>
          <p:nvPr/>
        </p:nvSpPr>
        <p:spPr>
          <a:xfrm>
            <a:off x="9665717" y="1773608"/>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 name="椭圆 103"/>
          <p:cNvSpPr/>
          <p:nvPr/>
        </p:nvSpPr>
        <p:spPr>
          <a:xfrm>
            <a:off x="11639599" y="3218133"/>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5" name="等腰三角形 104"/>
          <p:cNvSpPr/>
          <p:nvPr/>
        </p:nvSpPr>
        <p:spPr>
          <a:xfrm flipH="1" flipV="1">
            <a:off x="10933336" y="-20329"/>
            <a:ext cx="979672" cy="844544"/>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06" name="等腰三角形 105"/>
          <p:cNvSpPr/>
          <p:nvPr/>
        </p:nvSpPr>
        <p:spPr>
          <a:xfrm flipH="1" flipV="1">
            <a:off x="10056440" y="-19050"/>
            <a:ext cx="1436466" cy="12383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07" name="等腰三角形 106"/>
          <p:cNvSpPr/>
          <p:nvPr/>
        </p:nvSpPr>
        <p:spPr>
          <a:xfrm flipH="1" flipV="1">
            <a:off x="9637192" y="-20329"/>
            <a:ext cx="828704" cy="71440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2000">
                                      <p:stCondLst>
                                        <p:cond delay="200"/>
                                      </p:stCondLst>
                                      <p:childTnLst>
                                        <p:set>
                                          <p:cBhvr>
                                            <p:cTn id="6" dur="1" fill="hold">
                                              <p:stCondLst>
                                                <p:cond delay="0"/>
                                              </p:stCondLst>
                                            </p:cTn>
                                            <p:tgtEl>
                                              <p:spTgt spid="107"/>
                                            </p:tgtEl>
                                            <p:attrNameLst>
                                              <p:attrName>style.visibility</p:attrName>
                                            </p:attrNameLst>
                                          </p:cBhvr>
                                          <p:to>
                                            <p:strVal val="visible"/>
                                          </p:to>
                                        </p:set>
                                        <p:anim calcmode="lin" valueType="num" p14:bounceEnd="42000">
                                          <p:cBhvr additive="base">
                                            <p:cTn id="7" dur="500" fill="hold"/>
                                            <p:tgtEl>
                                              <p:spTgt spid="107"/>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10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500"/>
                                      </p:stCondLst>
                                      <p:childTnLst>
                                        <p:set>
                                          <p:cBhvr>
                                            <p:cTn id="10" dur="1" fill="hold">
                                              <p:stCondLst>
                                                <p:cond delay="0"/>
                                              </p:stCondLst>
                                            </p:cTn>
                                            <p:tgtEl>
                                              <p:spTgt spid="105"/>
                                            </p:tgtEl>
                                            <p:attrNameLst>
                                              <p:attrName>style.visibility</p:attrName>
                                            </p:attrNameLst>
                                          </p:cBhvr>
                                          <p:to>
                                            <p:strVal val="visible"/>
                                          </p:to>
                                        </p:set>
                                        <p:anim calcmode="lin" valueType="num" p14:bounceEnd="42000">
                                          <p:cBhvr additive="base">
                                            <p:cTn id="11" dur="500" fill="hold"/>
                                            <p:tgtEl>
                                              <p:spTgt spid="105"/>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10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14:bounceEnd="42000">
                                          <p:cBhvr additive="base">
                                            <p:cTn id="15" dur="500" fill="hold"/>
                                            <p:tgtEl>
                                              <p:spTgt spid="106"/>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106"/>
                                            </p:tgtEl>
                                            <p:attrNameLst>
                                              <p:attrName>ppt_y</p:attrName>
                                            </p:attrNameLst>
                                          </p:cBhvr>
                                          <p:tavLst>
                                            <p:tav tm="0">
                                              <p:val>
                                                <p:strVal val="0-#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wipe(down)">
                                          <p:cBhvr>
                                            <p:cTn id="19" dur="1500"/>
                                            <p:tgtEl>
                                              <p:spTgt spid="115"/>
                                            </p:tgtEl>
                                          </p:cBhvr>
                                        </p:animEffect>
                                      </p:childTnLst>
                                    </p:cTn>
                                  </p:par>
                                  <p:par>
                                    <p:cTn id="20" presetID="22" presetClass="entr" presetSubtype="4" fill="hold" nodeType="with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wipe(down)">
                                          <p:cBhvr>
                                            <p:cTn id="22" dur="1500"/>
                                            <p:tgtEl>
                                              <p:spTgt spid="114"/>
                                            </p:tgtEl>
                                          </p:cBhvr>
                                        </p:animEffect>
                                      </p:childTnLst>
                                    </p:cTn>
                                  </p:par>
                                  <p:par>
                                    <p:cTn id="23" presetID="22" presetClass="entr" presetSubtype="4" fill="hold" nodeType="with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wipe(down)">
                                          <p:cBhvr>
                                            <p:cTn id="25" dur="1500"/>
                                            <p:tgtEl>
                                              <p:spTgt spid="111"/>
                                            </p:tgtEl>
                                          </p:cBhvr>
                                        </p:animEffect>
                                      </p:childTnLst>
                                    </p:cTn>
                                  </p:par>
                                  <p:par>
                                    <p:cTn id="26" presetID="22" presetClass="entr" presetSubtype="4" fill="hold" nodeType="with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wipe(down)">
                                          <p:cBhvr>
                                            <p:cTn id="28" dur="1500"/>
                                            <p:tgtEl>
                                              <p:spTgt spid="112"/>
                                            </p:tgtEl>
                                          </p:cBhvr>
                                        </p:animEffect>
                                      </p:childTnLst>
                                    </p:cTn>
                                  </p:par>
                                  <p:par>
                                    <p:cTn id="29" presetID="22" presetClass="entr" presetSubtype="4" fill="hold" nodeType="withEffect">
                                      <p:stCondLst>
                                        <p:cond delay="0"/>
                                      </p:stCondLst>
                                      <p:childTnLst>
                                        <p:set>
                                          <p:cBhvr>
                                            <p:cTn id="30" dur="1" fill="hold">
                                              <p:stCondLst>
                                                <p:cond delay="0"/>
                                              </p:stCondLst>
                                            </p:cTn>
                                            <p:tgtEl>
                                              <p:spTgt spid="119"/>
                                            </p:tgtEl>
                                            <p:attrNameLst>
                                              <p:attrName>style.visibility</p:attrName>
                                            </p:attrNameLst>
                                          </p:cBhvr>
                                          <p:to>
                                            <p:strVal val="visible"/>
                                          </p:to>
                                        </p:set>
                                        <p:animEffect transition="in" filter="wipe(down)">
                                          <p:cBhvr>
                                            <p:cTn id="31" dur="1500"/>
                                            <p:tgtEl>
                                              <p:spTgt spid="119"/>
                                            </p:tgtEl>
                                          </p:cBhvr>
                                        </p:animEffect>
                                      </p:childTnLst>
                                    </p:cTn>
                                  </p:par>
                                  <p:par>
                                    <p:cTn id="32" presetID="22" presetClass="entr" presetSubtype="4" fill="hold" nodeType="withEffect">
                                      <p:stCondLst>
                                        <p:cond delay="0"/>
                                      </p:stCondLst>
                                      <p:childTnLst>
                                        <p:set>
                                          <p:cBhvr>
                                            <p:cTn id="33" dur="1" fill="hold">
                                              <p:stCondLst>
                                                <p:cond delay="0"/>
                                              </p:stCondLst>
                                            </p:cTn>
                                            <p:tgtEl>
                                              <p:spTgt spid="148"/>
                                            </p:tgtEl>
                                            <p:attrNameLst>
                                              <p:attrName>style.visibility</p:attrName>
                                            </p:attrNameLst>
                                          </p:cBhvr>
                                          <p:to>
                                            <p:strVal val="visible"/>
                                          </p:to>
                                        </p:set>
                                        <p:animEffect transition="in" filter="wipe(down)">
                                          <p:cBhvr>
                                            <p:cTn id="34" dur="1500"/>
                                            <p:tgtEl>
                                              <p:spTgt spid="148"/>
                                            </p:tgtEl>
                                          </p:cBhvr>
                                        </p:animEffect>
                                      </p:childTnLst>
                                    </p:cTn>
                                  </p:par>
                                  <p:par>
                                    <p:cTn id="35" presetID="22" presetClass="entr" presetSubtype="4" fill="hold" nodeType="with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wipe(down)">
                                          <p:cBhvr>
                                            <p:cTn id="37" dur="1500"/>
                                            <p:tgtEl>
                                              <p:spTgt spid="135"/>
                                            </p:tgtEl>
                                          </p:cBhvr>
                                        </p:animEffect>
                                      </p:childTnLst>
                                    </p:cTn>
                                  </p:par>
                                  <p:par>
                                    <p:cTn id="38" presetID="22" presetClass="entr" presetSubtype="4" fill="hold" nodeType="with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wipe(down)">
                                          <p:cBhvr>
                                            <p:cTn id="40" dur="1500"/>
                                            <p:tgtEl>
                                              <p:spTgt spid="149"/>
                                            </p:tgtEl>
                                          </p:cBhvr>
                                        </p:animEffect>
                                      </p:childTnLst>
                                    </p:cTn>
                                  </p:par>
                                  <p:par>
                                    <p:cTn id="41" presetID="22" presetClass="entr" presetSubtype="4" fill="hold" nodeType="with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wipe(down)">
                                          <p:cBhvr>
                                            <p:cTn id="43" dur="1500"/>
                                            <p:tgtEl>
                                              <p:spTgt spid="140"/>
                                            </p:tgtEl>
                                          </p:cBhvr>
                                        </p:animEffect>
                                      </p:childTnLst>
                                    </p:cTn>
                                  </p:par>
                                  <p:par>
                                    <p:cTn id="44" presetID="22" presetClass="entr" presetSubtype="4" fill="hold" nodeType="withEffect">
                                      <p:stCondLst>
                                        <p:cond delay="0"/>
                                      </p:stCondLst>
                                      <p:childTnLst>
                                        <p:set>
                                          <p:cBhvr>
                                            <p:cTn id="45" dur="1" fill="hold">
                                              <p:stCondLst>
                                                <p:cond delay="0"/>
                                              </p:stCondLst>
                                            </p:cTn>
                                            <p:tgtEl>
                                              <p:spTgt spid="146"/>
                                            </p:tgtEl>
                                            <p:attrNameLst>
                                              <p:attrName>style.visibility</p:attrName>
                                            </p:attrNameLst>
                                          </p:cBhvr>
                                          <p:to>
                                            <p:strVal val="visible"/>
                                          </p:to>
                                        </p:set>
                                        <p:animEffect transition="in" filter="wipe(down)">
                                          <p:cBhvr>
                                            <p:cTn id="46" dur="1500"/>
                                            <p:tgtEl>
                                              <p:spTgt spid="146"/>
                                            </p:tgtEl>
                                          </p:cBhvr>
                                        </p:animEffect>
                                      </p:childTnLst>
                                    </p:cTn>
                                  </p:par>
                                  <p:par>
                                    <p:cTn id="47" presetID="22" presetClass="entr" presetSubtype="4" fill="hold" nodeType="withEffect">
                                      <p:stCondLst>
                                        <p:cond delay="0"/>
                                      </p:stCondLst>
                                      <p:childTnLst>
                                        <p:set>
                                          <p:cBhvr>
                                            <p:cTn id="48" dur="1" fill="hold">
                                              <p:stCondLst>
                                                <p:cond delay="0"/>
                                              </p:stCondLst>
                                            </p:cTn>
                                            <p:tgtEl>
                                              <p:spTgt spid="131"/>
                                            </p:tgtEl>
                                            <p:attrNameLst>
                                              <p:attrName>style.visibility</p:attrName>
                                            </p:attrNameLst>
                                          </p:cBhvr>
                                          <p:to>
                                            <p:strVal val="visible"/>
                                          </p:to>
                                        </p:set>
                                        <p:animEffect transition="in" filter="wipe(down)">
                                          <p:cBhvr>
                                            <p:cTn id="49" dur="1500"/>
                                            <p:tgtEl>
                                              <p:spTgt spid="131"/>
                                            </p:tgtEl>
                                          </p:cBhvr>
                                        </p:animEffect>
                                      </p:childTnLst>
                                    </p:cTn>
                                  </p:par>
                                  <p:par>
                                    <p:cTn id="50" presetID="22" presetClass="entr" presetSubtype="4" fill="hold" nodeType="withEffect">
                                      <p:stCondLst>
                                        <p:cond delay="0"/>
                                      </p:stCondLst>
                                      <p:childTnLst>
                                        <p:set>
                                          <p:cBhvr>
                                            <p:cTn id="51" dur="1" fill="hold">
                                              <p:stCondLst>
                                                <p:cond delay="0"/>
                                              </p:stCondLst>
                                            </p:cTn>
                                            <p:tgtEl>
                                              <p:spTgt spid="152"/>
                                            </p:tgtEl>
                                            <p:attrNameLst>
                                              <p:attrName>style.visibility</p:attrName>
                                            </p:attrNameLst>
                                          </p:cBhvr>
                                          <p:to>
                                            <p:strVal val="visible"/>
                                          </p:to>
                                        </p:set>
                                        <p:animEffect transition="in" filter="wipe(down)">
                                          <p:cBhvr>
                                            <p:cTn id="52" dur="1500"/>
                                            <p:tgtEl>
                                              <p:spTgt spid="152"/>
                                            </p:tgtEl>
                                          </p:cBhvr>
                                        </p:animEffect>
                                      </p:childTnLst>
                                    </p:cTn>
                                  </p:par>
                                  <p:par>
                                    <p:cTn id="53" presetID="22" presetClass="entr" presetSubtype="4" fill="hold" nodeType="withEffect">
                                      <p:stCondLst>
                                        <p:cond delay="0"/>
                                      </p:stCondLst>
                                      <p:childTnLst>
                                        <p:set>
                                          <p:cBhvr>
                                            <p:cTn id="54" dur="1" fill="hold">
                                              <p:stCondLst>
                                                <p:cond delay="0"/>
                                              </p:stCondLst>
                                            </p:cTn>
                                            <p:tgtEl>
                                              <p:spTgt spid="145"/>
                                            </p:tgtEl>
                                            <p:attrNameLst>
                                              <p:attrName>style.visibility</p:attrName>
                                            </p:attrNameLst>
                                          </p:cBhvr>
                                          <p:to>
                                            <p:strVal val="visible"/>
                                          </p:to>
                                        </p:set>
                                        <p:animEffect transition="in" filter="wipe(down)">
                                          <p:cBhvr>
                                            <p:cTn id="55" dur="1500"/>
                                            <p:tgtEl>
                                              <p:spTgt spid="145"/>
                                            </p:tgtEl>
                                          </p:cBhvr>
                                        </p:animEffect>
                                      </p:childTnLst>
                                    </p:cTn>
                                  </p:par>
                                  <p:par>
                                    <p:cTn id="56" presetID="22" presetClass="entr" presetSubtype="4" fill="hold" nodeType="withEffect">
                                      <p:stCondLst>
                                        <p:cond delay="0"/>
                                      </p:stCondLst>
                                      <p:childTnLst>
                                        <p:set>
                                          <p:cBhvr>
                                            <p:cTn id="57" dur="1" fill="hold">
                                              <p:stCondLst>
                                                <p:cond delay="0"/>
                                              </p:stCondLst>
                                            </p:cTn>
                                            <p:tgtEl>
                                              <p:spTgt spid="139"/>
                                            </p:tgtEl>
                                            <p:attrNameLst>
                                              <p:attrName>style.visibility</p:attrName>
                                            </p:attrNameLst>
                                          </p:cBhvr>
                                          <p:to>
                                            <p:strVal val="visible"/>
                                          </p:to>
                                        </p:set>
                                        <p:animEffect transition="in" filter="wipe(down)">
                                          <p:cBhvr>
                                            <p:cTn id="58" dur="1500"/>
                                            <p:tgtEl>
                                              <p:spTgt spid="139"/>
                                            </p:tgtEl>
                                          </p:cBhvr>
                                        </p:animEffect>
                                      </p:childTnLst>
                                    </p:cTn>
                                  </p:par>
                                  <p:par>
                                    <p:cTn id="59" presetID="22" presetClass="entr" presetSubtype="4" fill="hold" nodeType="withEffect">
                                      <p:stCondLst>
                                        <p:cond delay="0"/>
                                      </p:stCondLst>
                                      <p:childTnLst>
                                        <p:set>
                                          <p:cBhvr>
                                            <p:cTn id="60" dur="1" fill="hold">
                                              <p:stCondLst>
                                                <p:cond delay="0"/>
                                              </p:stCondLst>
                                            </p:cTn>
                                            <p:tgtEl>
                                              <p:spTgt spid="150"/>
                                            </p:tgtEl>
                                            <p:attrNameLst>
                                              <p:attrName>style.visibility</p:attrName>
                                            </p:attrNameLst>
                                          </p:cBhvr>
                                          <p:to>
                                            <p:strVal val="visible"/>
                                          </p:to>
                                        </p:set>
                                        <p:animEffect transition="in" filter="wipe(down)">
                                          <p:cBhvr>
                                            <p:cTn id="61" dur="1500"/>
                                            <p:tgtEl>
                                              <p:spTgt spid="150"/>
                                            </p:tgtEl>
                                          </p:cBhvr>
                                        </p:animEffect>
                                      </p:childTnLst>
                                    </p:cTn>
                                  </p:par>
                                  <p:par>
                                    <p:cTn id="62" presetID="22" presetClass="entr" presetSubtype="4" fill="hold" nodeType="withEffect">
                                      <p:stCondLst>
                                        <p:cond delay="0"/>
                                      </p:stCondLst>
                                      <p:childTnLst>
                                        <p:set>
                                          <p:cBhvr>
                                            <p:cTn id="63" dur="1" fill="hold">
                                              <p:stCondLst>
                                                <p:cond delay="0"/>
                                              </p:stCondLst>
                                            </p:cTn>
                                            <p:tgtEl>
                                              <p:spTgt spid="130"/>
                                            </p:tgtEl>
                                            <p:attrNameLst>
                                              <p:attrName>style.visibility</p:attrName>
                                            </p:attrNameLst>
                                          </p:cBhvr>
                                          <p:to>
                                            <p:strVal val="visible"/>
                                          </p:to>
                                        </p:set>
                                        <p:animEffect transition="in" filter="wipe(down)">
                                          <p:cBhvr>
                                            <p:cTn id="64" dur="1500"/>
                                            <p:tgtEl>
                                              <p:spTgt spid="130"/>
                                            </p:tgtEl>
                                          </p:cBhvr>
                                        </p:animEffect>
                                      </p:childTnLst>
                                    </p:cTn>
                                  </p:par>
                                  <p:par>
                                    <p:cTn id="65" presetID="22" presetClass="entr" presetSubtype="4" fill="hold" nodeType="with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wipe(down)">
                                          <p:cBhvr>
                                            <p:cTn id="67" dur="1500"/>
                                            <p:tgtEl>
                                              <p:spTgt spid="151"/>
                                            </p:tgtEl>
                                          </p:cBhvr>
                                        </p:animEffect>
                                      </p:childTnLst>
                                    </p:cTn>
                                  </p:par>
                                  <p:par>
                                    <p:cTn id="68" presetID="22" presetClass="entr" presetSubtype="4" fill="hold" nodeType="withEffect">
                                      <p:stCondLst>
                                        <p:cond delay="0"/>
                                      </p:stCondLst>
                                      <p:childTnLst>
                                        <p:set>
                                          <p:cBhvr>
                                            <p:cTn id="69" dur="1" fill="hold">
                                              <p:stCondLst>
                                                <p:cond delay="0"/>
                                              </p:stCondLst>
                                            </p:cTn>
                                            <p:tgtEl>
                                              <p:spTgt spid="118"/>
                                            </p:tgtEl>
                                            <p:attrNameLst>
                                              <p:attrName>style.visibility</p:attrName>
                                            </p:attrNameLst>
                                          </p:cBhvr>
                                          <p:to>
                                            <p:strVal val="visible"/>
                                          </p:to>
                                        </p:set>
                                        <p:animEffect transition="in" filter="wipe(down)">
                                          <p:cBhvr>
                                            <p:cTn id="70" dur="1500"/>
                                            <p:tgtEl>
                                              <p:spTgt spid="118"/>
                                            </p:tgtEl>
                                          </p:cBhvr>
                                        </p:animEffect>
                                      </p:childTnLst>
                                    </p:cTn>
                                  </p:par>
                                  <p:par>
                                    <p:cTn id="71" presetID="22" presetClass="entr" presetSubtype="4" fill="hold" nodeType="withEffect">
                                      <p:stCondLst>
                                        <p:cond delay="0"/>
                                      </p:stCondLst>
                                      <p:childTnLst>
                                        <p:set>
                                          <p:cBhvr>
                                            <p:cTn id="72" dur="1" fill="hold">
                                              <p:stCondLst>
                                                <p:cond delay="0"/>
                                              </p:stCondLst>
                                            </p:cTn>
                                            <p:tgtEl>
                                              <p:spTgt spid="117"/>
                                            </p:tgtEl>
                                            <p:attrNameLst>
                                              <p:attrName>style.visibility</p:attrName>
                                            </p:attrNameLst>
                                          </p:cBhvr>
                                          <p:to>
                                            <p:strVal val="visible"/>
                                          </p:to>
                                        </p:set>
                                        <p:animEffect transition="in" filter="wipe(down)">
                                          <p:cBhvr>
                                            <p:cTn id="73" dur="1500"/>
                                            <p:tgtEl>
                                              <p:spTgt spid="117"/>
                                            </p:tgtEl>
                                          </p:cBhvr>
                                        </p:animEffect>
                                      </p:childTnLst>
                                    </p:cTn>
                                  </p:par>
                                  <p:par>
                                    <p:cTn id="74" presetID="22" presetClass="entr" presetSubtype="4" fill="hold" nodeType="withEffect">
                                      <p:stCondLst>
                                        <p:cond delay="0"/>
                                      </p:stCondLst>
                                      <p:childTnLst>
                                        <p:set>
                                          <p:cBhvr>
                                            <p:cTn id="75" dur="1" fill="hold">
                                              <p:stCondLst>
                                                <p:cond delay="0"/>
                                              </p:stCondLst>
                                            </p:cTn>
                                            <p:tgtEl>
                                              <p:spTgt spid="116"/>
                                            </p:tgtEl>
                                            <p:attrNameLst>
                                              <p:attrName>style.visibility</p:attrName>
                                            </p:attrNameLst>
                                          </p:cBhvr>
                                          <p:to>
                                            <p:strVal val="visible"/>
                                          </p:to>
                                        </p:set>
                                        <p:animEffect transition="in" filter="wipe(down)">
                                          <p:cBhvr>
                                            <p:cTn id="76" dur="1500"/>
                                            <p:tgtEl>
                                              <p:spTgt spid="116"/>
                                            </p:tgtEl>
                                          </p:cBhvr>
                                        </p:animEffect>
                                      </p:childTnLst>
                                    </p:cTn>
                                  </p:par>
                                  <p:par>
                                    <p:cTn id="77" presetID="22" presetClass="entr" presetSubtype="4" fill="hold" nodeType="withEffect">
                                      <p:stCondLst>
                                        <p:cond delay="0"/>
                                      </p:stCondLst>
                                      <p:childTnLst>
                                        <p:set>
                                          <p:cBhvr>
                                            <p:cTn id="78" dur="1" fill="hold">
                                              <p:stCondLst>
                                                <p:cond delay="0"/>
                                              </p:stCondLst>
                                            </p:cTn>
                                            <p:tgtEl>
                                              <p:spTgt spid="125"/>
                                            </p:tgtEl>
                                            <p:attrNameLst>
                                              <p:attrName>style.visibility</p:attrName>
                                            </p:attrNameLst>
                                          </p:cBhvr>
                                          <p:to>
                                            <p:strVal val="visible"/>
                                          </p:to>
                                        </p:set>
                                        <p:animEffect transition="in" filter="wipe(down)">
                                          <p:cBhvr>
                                            <p:cTn id="79" dur="1500"/>
                                            <p:tgtEl>
                                              <p:spTgt spid="125"/>
                                            </p:tgtEl>
                                          </p:cBhvr>
                                        </p:animEffect>
                                      </p:childTnLst>
                                    </p:cTn>
                                  </p:par>
                                  <p:par>
                                    <p:cTn id="80" presetID="22" presetClass="entr" presetSubtype="4" fill="hold" nodeType="with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wipe(down)">
                                          <p:cBhvr>
                                            <p:cTn id="82" dur="1500"/>
                                            <p:tgtEl>
                                              <p:spTgt spid="143"/>
                                            </p:tgtEl>
                                          </p:cBhvr>
                                        </p:animEffect>
                                      </p:childTnLst>
                                    </p:cTn>
                                  </p:par>
                                  <p:par>
                                    <p:cTn id="83" presetID="22" presetClass="entr" presetSubtype="4" fill="hold" nodeType="withEffect">
                                      <p:stCondLst>
                                        <p:cond delay="0"/>
                                      </p:stCondLst>
                                      <p:childTnLst>
                                        <p:set>
                                          <p:cBhvr>
                                            <p:cTn id="84" dur="1" fill="hold">
                                              <p:stCondLst>
                                                <p:cond delay="0"/>
                                              </p:stCondLst>
                                            </p:cTn>
                                            <p:tgtEl>
                                              <p:spTgt spid="126"/>
                                            </p:tgtEl>
                                            <p:attrNameLst>
                                              <p:attrName>style.visibility</p:attrName>
                                            </p:attrNameLst>
                                          </p:cBhvr>
                                          <p:to>
                                            <p:strVal val="visible"/>
                                          </p:to>
                                        </p:set>
                                        <p:animEffect transition="in" filter="wipe(down)">
                                          <p:cBhvr>
                                            <p:cTn id="85" dur="1500"/>
                                            <p:tgtEl>
                                              <p:spTgt spid="126"/>
                                            </p:tgtEl>
                                          </p:cBhvr>
                                        </p:animEffect>
                                      </p:childTnLst>
                                    </p:cTn>
                                  </p:par>
                                  <p:par>
                                    <p:cTn id="86" presetID="22" presetClass="entr" presetSubtype="4" fill="hold" nodeType="withEffect">
                                      <p:stCondLst>
                                        <p:cond delay="0"/>
                                      </p:stCondLst>
                                      <p:childTnLst>
                                        <p:set>
                                          <p:cBhvr>
                                            <p:cTn id="87" dur="1" fill="hold">
                                              <p:stCondLst>
                                                <p:cond delay="0"/>
                                              </p:stCondLst>
                                            </p:cTn>
                                            <p:tgtEl>
                                              <p:spTgt spid="142"/>
                                            </p:tgtEl>
                                            <p:attrNameLst>
                                              <p:attrName>style.visibility</p:attrName>
                                            </p:attrNameLst>
                                          </p:cBhvr>
                                          <p:to>
                                            <p:strVal val="visible"/>
                                          </p:to>
                                        </p:set>
                                        <p:animEffect transition="in" filter="wipe(down)">
                                          <p:cBhvr>
                                            <p:cTn id="88" dur="1500"/>
                                            <p:tgtEl>
                                              <p:spTgt spid="142"/>
                                            </p:tgtEl>
                                          </p:cBhvr>
                                        </p:animEffect>
                                      </p:childTnLst>
                                    </p:cTn>
                                  </p:par>
                                  <p:par>
                                    <p:cTn id="89" presetID="22" presetClass="entr" presetSubtype="4" fill="hold" nodeType="withEffect">
                                      <p:stCondLst>
                                        <p:cond delay="0"/>
                                      </p:stCondLst>
                                      <p:childTnLst>
                                        <p:set>
                                          <p:cBhvr>
                                            <p:cTn id="90" dur="1" fill="hold">
                                              <p:stCondLst>
                                                <p:cond delay="0"/>
                                              </p:stCondLst>
                                            </p:cTn>
                                            <p:tgtEl>
                                              <p:spTgt spid="129"/>
                                            </p:tgtEl>
                                            <p:attrNameLst>
                                              <p:attrName>style.visibility</p:attrName>
                                            </p:attrNameLst>
                                          </p:cBhvr>
                                          <p:to>
                                            <p:strVal val="visible"/>
                                          </p:to>
                                        </p:set>
                                        <p:animEffect transition="in" filter="wipe(down)">
                                          <p:cBhvr>
                                            <p:cTn id="91" dur="1500"/>
                                            <p:tgtEl>
                                              <p:spTgt spid="129"/>
                                            </p:tgtEl>
                                          </p:cBhvr>
                                        </p:animEffect>
                                      </p:childTnLst>
                                    </p:cTn>
                                  </p:par>
                                  <p:par>
                                    <p:cTn id="92" presetID="22" presetClass="entr" presetSubtype="4" fill="hold" nodeType="withEffect">
                                      <p:stCondLst>
                                        <p:cond delay="0"/>
                                      </p:stCondLst>
                                      <p:childTnLst>
                                        <p:set>
                                          <p:cBhvr>
                                            <p:cTn id="93" dur="1" fill="hold">
                                              <p:stCondLst>
                                                <p:cond delay="0"/>
                                              </p:stCondLst>
                                            </p:cTn>
                                            <p:tgtEl>
                                              <p:spTgt spid="128"/>
                                            </p:tgtEl>
                                            <p:attrNameLst>
                                              <p:attrName>style.visibility</p:attrName>
                                            </p:attrNameLst>
                                          </p:cBhvr>
                                          <p:to>
                                            <p:strVal val="visible"/>
                                          </p:to>
                                        </p:set>
                                        <p:animEffect transition="in" filter="wipe(down)">
                                          <p:cBhvr>
                                            <p:cTn id="94" dur="1500"/>
                                            <p:tgtEl>
                                              <p:spTgt spid="128"/>
                                            </p:tgtEl>
                                          </p:cBhvr>
                                        </p:animEffect>
                                      </p:childTnLst>
                                    </p:cTn>
                                  </p:par>
                                  <p:par>
                                    <p:cTn id="95" presetID="22" presetClass="entr" presetSubtype="4" fill="hold" nodeType="with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wipe(down)">
                                          <p:cBhvr>
                                            <p:cTn id="97" dur="1500"/>
                                            <p:tgtEl>
                                              <p:spTgt spid="138"/>
                                            </p:tgtEl>
                                          </p:cBhvr>
                                        </p:animEffect>
                                      </p:childTnLst>
                                    </p:cTn>
                                  </p:par>
                                  <p:par>
                                    <p:cTn id="98" presetID="22" presetClass="entr" presetSubtype="4" fill="hold" nodeType="withEffect">
                                      <p:stCondLst>
                                        <p:cond delay="0"/>
                                      </p:stCondLst>
                                      <p:childTnLst>
                                        <p:set>
                                          <p:cBhvr>
                                            <p:cTn id="99" dur="1" fill="hold">
                                              <p:stCondLst>
                                                <p:cond delay="0"/>
                                              </p:stCondLst>
                                            </p:cTn>
                                            <p:tgtEl>
                                              <p:spTgt spid="144"/>
                                            </p:tgtEl>
                                            <p:attrNameLst>
                                              <p:attrName>style.visibility</p:attrName>
                                            </p:attrNameLst>
                                          </p:cBhvr>
                                          <p:to>
                                            <p:strVal val="visible"/>
                                          </p:to>
                                        </p:set>
                                        <p:animEffect transition="in" filter="wipe(down)">
                                          <p:cBhvr>
                                            <p:cTn id="100" dur="1500"/>
                                            <p:tgtEl>
                                              <p:spTgt spid="144"/>
                                            </p:tgtEl>
                                          </p:cBhvr>
                                        </p:animEffect>
                                      </p:childTnLst>
                                    </p:cTn>
                                  </p:par>
                                  <p:par>
                                    <p:cTn id="101" presetID="22" presetClass="entr" presetSubtype="4" fill="hold" nodeType="withEffect">
                                      <p:stCondLst>
                                        <p:cond delay="0"/>
                                      </p:stCondLst>
                                      <p:childTnLst>
                                        <p:set>
                                          <p:cBhvr>
                                            <p:cTn id="102" dur="1" fill="hold">
                                              <p:stCondLst>
                                                <p:cond delay="0"/>
                                              </p:stCondLst>
                                            </p:cTn>
                                            <p:tgtEl>
                                              <p:spTgt spid="120"/>
                                            </p:tgtEl>
                                            <p:attrNameLst>
                                              <p:attrName>style.visibility</p:attrName>
                                            </p:attrNameLst>
                                          </p:cBhvr>
                                          <p:to>
                                            <p:strVal val="visible"/>
                                          </p:to>
                                        </p:set>
                                        <p:animEffect transition="in" filter="wipe(down)">
                                          <p:cBhvr>
                                            <p:cTn id="103" dur="1500"/>
                                            <p:tgtEl>
                                              <p:spTgt spid="120"/>
                                            </p:tgtEl>
                                          </p:cBhvr>
                                        </p:animEffect>
                                      </p:childTnLst>
                                    </p:cTn>
                                  </p:par>
                                  <p:par>
                                    <p:cTn id="104" presetID="22" presetClass="entr" presetSubtype="4" fill="hold"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wipe(down)">
                                          <p:cBhvr>
                                            <p:cTn id="106" dur="1500"/>
                                            <p:tgtEl>
                                              <p:spTgt spid="141"/>
                                            </p:tgtEl>
                                          </p:cBhvr>
                                        </p:animEffect>
                                      </p:childTnLst>
                                    </p:cTn>
                                  </p:par>
                                  <p:par>
                                    <p:cTn id="107" presetID="22" presetClass="entr" presetSubtype="4" fill="hold" nodeType="withEffect">
                                      <p:stCondLst>
                                        <p:cond delay="0"/>
                                      </p:stCondLst>
                                      <p:childTnLst>
                                        <p:set>
                                          <p:cBhvr>
                                            <p:cTn id="108" dur="1" fill="hold">
                                              <p:stCondLst>
                                                <p:cond delay="0"/>
                                              </p:stCondLst>
                                            </p:cTn>
                                            <p:tgtEl>
                                              <p:spTgt spid="127"/>
                                            </p:tgtEl>
                                            <p:attrNameLst>
                                              <p:attrName>style.visibility</p:attrName>
                                            </p:attrNameLst>
                                          </p:cBhvr>
                                          <p:to>
                                            <p:strVal val="visible"/>
                                          </p:to>
                                        </p:set>
                                        <p:animEffect transition="in" filter="wipe(down)">
                                          <p:cBhvr>
                                            <p:cTn id="109" dur="1500"/>
                                            <p:tgtEl>
                                              <p:spTgt spid="12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23"/>
                                            </p:tgtEl>
                                            <p:attrNameLst>
                                              <p:attrName>style.visibility</p:attrName>
                                            </p:attrNameLst>
                                          </p:cBhvr>
                                          <p:to>
                                            <p:strVal val="visible"/>
                                          </p:to>
                                        </p:set>
                                        <p:animEffect transition="in" filter="fade">
                                          <p:cBhvr>
                                            <p:cTn id="112" dur="2000"/>
                                            <p:tgtEl>
                                              <p:spTgt spid="12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22"/>
                                            </p:tgtEl>
                                            <p:attrNameLst>
                                              <p:attrName>style.visibility</p:attrName>
                                            </p:attrNameLst>
                                          </p:cBhvr>
                                          <p:to>
                                            <p:strVal val="visible"/>
                                          </p:to>
                                        </p:set>
                                        <p:animEffect transition="in" filter="fade">
                                          <p:cBhvr>
                                            <p:cTn id="115" dur="2000"/>
                                            <p:tgtEl>
                                              <p:spTgt spid="12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55"/>
                                            </p:tgtEl>
                                            <p:attrNameLst>
                                              <p:attrName>style.visibility</p:attrName>
                                            </p:attrNameLst>
                                          </p:cBhvr>
                                          <p:to>
                                            <p:strVal val="visible"/>
                                          </p:to>
                                        </p:set>
                                        <p:animEffect transition="in" filter="fade">
                                          <p:cBhvr>
                                            <p:cTn id="118" dur="2000"/>
                                            <p:tgtEl>
                                              <p:spTgt spid="15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61"/>
                                            </p:tgtEl>
                                            <p:attrNameLst>
                                              <p:attrName>style.visibility</p:attrName>
                                            </p:attrNameLst>
                                          </p:cBhvr>
                                          <p:to>
                                            <p:strVal val="visible"/>
                                          </p:to>
                                        </p:set>
                                        <p:animEffect transition="in" filter="fade">
                                          <p:cBhvr>
                                            <p:cTn id="121" dur="2000"/>
                                            <p:tgtEl>
                                              <p:spTgt spid="16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71"/>
                                            </p:tgtEl>
                                            <p:attrNameLst>
                                              <p:attrName>style.visibility</p:attrName>
                                            </p:attrNameLst>
                                          </p:cBhvr>
                                          <p:to>
                                            <p:strVal val="visible"/>
                                          </p:to>
                                        </p:set>
                                        <p:animEffect transition="in" filter="fade">
                                          <p:cBhvr>
                                            <p:cTn id="124" dur="2000"/>
                                            <p:tgtEl>
                                              <p:spTgt spid="17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70"/>
                                            </p:tgtEl>
                                            <p:attrNameLst>
                                              <p:attrName>style.visibility</p:attrName>
                                            </p:attrNameLst>
                                          </p:cBhvr>
                                          <p:to>
                                            <p:strVal val="visible"/>
                                          </p:to>
                                        </p:set>
                                        <p:animEffect transition="in" filter="fade">
                                          <p:cBhvr>
                                            <p:cTn id="127" dur="2000"/>
                                            <p:tgtEl>
                                              <p:spTgt spid="17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72"/>
                                            </p:tgtEl>
                                            <p:attrNameLst>
                                              <p:attrName>style.visibility</p:attrName>
                                            </p:attrNameLst>
                                          </p:cBhvr>
                                          <p:to>
                                            <p:strVal val="visible"/>
                                          </p:to>
                                        </p:set>
                                        <p:animEffect transition="in" filter="fade">
                                          <p:cBhvr>
                                            <p:cTn id="130" dur="2000"/>
                                            <p:tgtEl>
                                              <p:spTgt spid="17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73"/>
                                            </p:tgtEl>
                                            <p:attrNameLst>
                                              <p:attrName>style.visibility</p:attrName>
                                            </p:attrNameLst>
                                          </p:cBhvr>
                                          <p:to>
                                            <p:strVal val="visible"/>
                                          </p:to>
                                        </p:set>
                                        <p:animEffect transition="in" filter="fade">
                                          <p:cBhvr>
                                            <p:cTn id="133" dur="2000"/>
                                            <p:tgtEl>
                                              <p:spTgt spid="173"/>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74"/>
                                            </p:tgtEl>
                                            <p:attrNameLst>
                                              <p:attrName>style.visibility</p:attrName>
                                            </p:attrNameLst>
                                          </p:cBhvr>
                                          <p:to>
                                            <p:strVal val="visible"/>
                                          </p:to>
                                        </p:set>
                                        <p:animEffect transition="in" filter="fade">
                                          <p:cBhvr>
                                            <p:cTn id="136" dur="2000"/>
                                            <p:tgtEl>
                                              <p:spTgt spid="17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59"/>
                                            </p:tgtEl>
                                            <p:attrNameLst>
                                              <p:attrName>style.visibility</p:attrName>
                                            </p:attrNameLst>
                                          </p:cBhvr>
                                          <p:to>
                                            <p:strVal val="visible"/>
                                          </p:to>
                                        </p:set>
                                        <p:animEffect transition="in" filter="fade">
                                          <p:cBhvr>
                                            <p:cTn id="139" dur="2000"/>
                                            <p:tgtEl>
                                              <p:spTgt spid="15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60"/>
                                            </p:tgtEl>
                                            <p:attrNameLst>
                                              <p:attrName>style.visibility</p:attrName>
                                            </p:attrNameLst>
                                          </p:cBhvr>
                                          <p:to>
                                            <p:strVal val="visible"/>
                                          </p:to>
                                        </p:set>
                                        <p:animEffect transition="in" filter="fade">
                                          <p:cBhvr>
                                            <p:cTn id="142" dur="2000"/>
                                            <p:tgtEl>
                                              <p:spTgt spid="160"/>
                                            </p:tgtEl>
                                          </p:cBhvr>
                                        </p:animEffect>
                                      </p:childTnLst>
                                    </p:cTn>
                                  </p:par>
                                  <p:par>
                                    <p:cTn id="143" presetID="10" presetClass="entr" presetSubtype="0" fill="hold" nodeType="withEffect">
                                      <p:stCondLst>
                                        <p:cond delay="1000"/>
                                      </p:stCondLst>
                                      <p:childTnLst>
                                        <p:set>
                                          <p:cBhvr>
                                            <p:cTn id="144" dur="1" fill="hold">
                                              <p:stCondLst>
                                                <p:cond delay="0"/>
                                              </p:stCondLst>
                                            </p:cTn>
                                            <p:tgtEl>
                                              <p:spTgt spid="3"/>
                                            </p:tgtEl>
                                            <p:attrNameLst>
                                              <p:attrName>style.visibility</p:attrName>
                                            </p:attrNameLst>
                                          </p:cBhvr>
                                          <p:to>
                                            <p:strVal val="visible"/>
                                          </p:to>
                                        </p:set>
                                        <p:animEffect transition="in" filter="fade">
                                          <p:cBhvr>
                                            <p:cTn id="145" dur="500"/>
                                            <p:tgtEl>
                                              <p:spTgt spid="3"/>
                                            </p:tgtEl>
                                          </p:cBhvr>
                                        </p:animEffect>
                                      </p:childTnLst>
                                    </p:cTn>
                                  </p:par>
                                  <p:par>
                                    <p:cTn id="146" presetID="22" presetClass="entr" presetSubtype="8" fill="hold" grpId="0" nodeType="withEffect">
                                      <p:stCondLst>
                                        <p:cond delay="1600"/>
                                      </p:stCondLst>
                                      <p:childTnLst>
                                        <p:set>
                                          <p:cBhvr>
                                            <p:cTn id="147" dur="1" fill="hold">
                                              <p:stCondLst>
                                                <p:cond delay="0"/>
                                              </p:stCondLst>
                                            </p:cTn>
                                            <p:tgtEl>
                                              <p:spTgt spid="387"/>
                                            </p:tgtEl>
                                            <p:attrNameLst>
                                              <p:attrName>style.visibility</p:attrName>
                                            </p:attrNameLst>
                                          </p:cBhvr>
                                          <p:to>
                                            <p:strVal val="visible"/>
                                          </p:to>
                                        </p:set>
                                        <p:animEffect transition="in" filter="wipe(left)">
                                          <p:cBhvr>
                                            <p:cTn id="148" dur="500"/>
                                            <p:tgtEl>
                                              <p:spTgt spid="387"/>
                                            </p:tgtEl>
                                          </p:cBhvr>
                                        </p:animEffect>
                                      </p:childTnLst>
                                    </p:cTn>
                                  </p:par>
                                  <p:par>
                                    <p:cTn id="149" presetID="10" presetClass="entr" presetSubtype="0" fill="hold" nodeType="withEffect">
                                      <p:stCondLst>
                                        <p:cond delay="1600"/>
                                      </p:stCondLst>
                                      <p:childTnLst>
                                        <p:set>
                                          <p:cBhvr>
                                            <p:cTn id="150" dur="1" fill="hold">
                                              <p:stCondLst>
                                                <p:cond delay="0"/>
                                              </p:stCondLst>
                                            </p:cTn>
                                            <p:tgtEl>
                                              <p:spTgt spid="4"/>
                                            </p:tgtEl>
                                            <p:attrNameLst>
                                              <p:attrName>style.visibility</p:attrName>
                                            </p:attrNameLst>
                                          </p:cBhvr>
                                          <p:to>
                                            <p:strVal val="visible"/>
                                          </p:to>
                                        </p:set>
                                        <p:animEffect transition="in" filter="fade">
                                          <p:cBhvr>
                                            <p:cTn id="151" dur="500"/>
                                            <p:tgtEl>
                                              <p:spTgt spid="4"/>
                                            </p:tgtEl>
                                          </p:cBhvr>
                                        </p:animEffect>
                                      </p:childTnLst>
                                    </p:cTn>
                                  </p:par>
                                  <p:par>
                                    <p:cTn id="152" presetID="22" presetClass="entr" presetSubtype="8" fill="hold" grpId="0" nodeType="withEffect">
                                      <p:stCondLst>
                                        <p:cond delay="2200"/>
                                      </p:stCondLst>
                                      <p:childTnLst>
                                        <p:set>
                                          <p:cBhvr>
                                            <p:cTn id="153" dur="1" fill="hold">
                                              <p:stCondLst>
                                                <p:cond delay="0"/>
                                              </p:stCondLst>
                                            </p:cTn>
                                            <p:tgtEl>
                                              <p:spTgt spid="388"/>
                                            </p:tgtEl>
                                            <p:attrNameLst>
                                              <p:attrName>style.visibility</p:attrName>
                                            </p:attrNameLst>
                                          </p:cBhvr>
                                          <p:to>
                                            <p:strVal val="visible"/>
                                          </p:to>
                                        </p:set>
                                        <p:animEffect transition="in" filter="wipe(left)">
                                          <p:cBhvr>
                                            <p:cTn id="154" dur="500"/>
                                            <p:tgtEl>
                                              <p:spTgt spid="388"/>
                                            </p:tgtEl>
                                          </p:cBhvr>
                                        </p:animEffect>
                                      </p:childTnLst>
                                    </p:cTn>
                                  </p:par>
                                  <p:par>
                                    <p:cTn id="155" presetID="10" presetClass="entr" presetSubtype="0" fill="hold" nodeType="withEffect">
                                      <p:stCondLst>
                                        <p:cond delay="2300"/>
                                      </p:stCondLst>
                                      <p:childTnLst>
                                        <p:set>
                                          <p:cBhvr>
                                            <p:cTn id="156" dur="1" fill="hold">
                                              <p:stCondLst>
                                                <p:cond delay="0"/>
                                              </p:stCondLst>
                                            </p:cTn>
                                            <p:tgtEl>
                                              <p:spTgt spid="5"/>
                                            </p:tgtEl>
                                            <p:attrNameLst>
                                              <p:attrName>style.visibility</p:attrName>
                                            </p:attrNameLst>
                                          </p:cBhvr>
                                          <p:to>
                                            <p:strVal val="visible"/>
                                          </p:to>
                                        </p:set>
                                        <p:animEffect transition="in" filter="fade">
                                          <p:cBhvr>
                                            <p:cTn id="157" dur="500"/>
                                            <p:tgtEl>
                                              <p:spTgt spid="5"/>
                                            </p:tgtEl>
                                          </p:cBhvr>
                                        </p:animEffect>
                                      </p:childTnLst>
                                    </p:cTn>
                                  </p:par>
                                  <p:par>
                                    <p:cTn id="158" presetID="22" presetClass="entr" presetSubtype="8" fill="hold" grpId="0" nodeType="withEffect">
                                      <p:stCondLst>
                                        <p:cond delay="2700"/>
                                      </p:stCondLst>
                                      <p:childTnLst>
                                        <p:set>
                                          <p:cBhvr>
                                            <p:cTn id="159" dur="1" fill="hold">
                                              <p:stCondLst>
                                                <p:cond delay="0"/>
                                              </p:stCondLst>
                                            </p:cTn>
                                            <p:tgtEl>
                                              <p:spTgt spid="368"/>
                                            </p:tgtEl>
                                            <p:attrNameLst>
                                              <p:attrName>style.visibility</p:attrName>
                                            </p:attrNameLst>
                                          </p:cBhvr>
                                          <p:to>
                                            <p:strVal val="visible"/>
                                          </p:to>
                                        </p:set>
                                        <p:animEffect transition="in" filter="wipe(left)">
                                          <p:cBhvr>
                                            <p:cTn id="160" dur="500"/>
                                            <p:tgtEl>
                                              <p:spTgt spid="368"/>
                                            </p:tgtEl>
                                          </p:cBhvr>
                                        </p:animEffect>
                                      </p:childTnLst>
                                    </p:cTn>
                                  </p:par>
                                  <p:par>
                                    <p:cTn id="161" presetID="22" presetClass="entr" presetSubtype="1" fill="hold" grpId="0" nodeType="withEffect">
                                      <p:stCondLst>
                                        <p:cond delay="3100"/>
                                      </p:stCondLst>
                                      <p:iterate type="lt">
                                        <p:tmPct val="981"/>
                                      </p:iterate>
                                      <p:childTnLst>
                                        <p:set>
                                          <p:cBhvr>
                                            <p:cTn id="162" dur="1" fill="hold">
                                              <p:stCondLst>
                                                <p:cond delay="0"/>
                                              </p:stCondLst>
                                            </p:cTn>
                                            <p:tgtEl>
                                              <p:spTgt spid="389"/>
                                            </p:tgtEl>
                                            <p:attrNameLst>
                                              <p:attrName>style.visibility</p:attrName>
                                            </p:attrNameLst>
                                          </p:cBhvr>
                                          <p:to>
                                            <p:strVal val="visible"/>
                                          </p:to>
                                        </p:set>
                                        <p:animEffect transition="in" filter="wipe(up)">
                                          <p:cBhvr>
                                            <p:cTn id="163" dur="16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55" grpId="0" animBg="1"/>
          <p:bldP spid="159" grpId="0" animBg="1"/>
          <p:bldP spid="160" grpId="0" animBg="1"/>
          <p:bldP spid="161" grpId="0" animBg="1"/>
          <p:bldP spid="170" grpId="0" animBg="1"/>
          <p:bldP spid="171" grpId="0" animBg="1"/>
          <p:bldP spid="172" grpId="0" animBg="1"/>
          <p:bldP spid="173" grpId="0" animBg="1"/>
          <p:bldP spid="174" grpId="0" animBg="1"/>
          <p:bldP spid="368" grpId="0"/>
          <p:bldP spid="387" grpId="0"/>
          <p:bldP spid="388" grpId="0"/>
          <p:bldP spid="389" grpId="0"/>
          <p:bldP spid="105" grpId="0" animBg="1"/>
          <p:bldP spid="106" grpId="0" animBg="1"/>
          <p:bldP spid="10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105"/>
                                            </p:tgtEl>
                                            <p:attrNameLst>
                                              <p:attrName>style.visibility</p:attrName>
                                            </p:attrNameLst>
                                          </p:cBhvr>
                                          <p:to>
                                            <p:strVal val="visible"/>
                                          </p:to>
                                        </p:set>
                                        <p:anim calcmode="lin" valueType="num">
                                          <p:cBhvr additive="base">
                                            <p:cTn id="11" dur="500" fill="hold"/>
                                            <p:tgtEl>
                                              <p:spTgt spid="105"/>
                                            </p:tgtEl>
                                            <p:attrNameLst>
                                              <p:attrName>ppt_x</p:attrName>
                                            </p:attrNameLst>
                                          </p:cBhvr>
                                          <p:tavLst>
                                            <p:tav tm="0">
                                              <p:val>
                                                <p:strVal val="#ppt_x"/>
                                              </p:val>
                                            </p:tav>
                                            <p:tav tm="100000">
                                              <p:val>
                                                <p:strVal val="#ppt_x"/>
                                              </p:val>
                                            </p:tav>
                                          </p:tavLst>
                                        </p:anim>
                                        <p:anim calcmode="lin" valueType="num">
                                          <p:cBhvr additive="base">
                                            <p:cTn id="12" dur="500" fill="hold"/>
                                            <p:tgtEl>
                                              <p:spTgt spid="10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additive="base">
                                            <p:cTn id="15" dur="500" fill="hold"/>
                                            <p:tgtEl>
                                              <p:spTgt spid="106"/>
                                            </p:tgtEl>
                                            <p:attrNameLst>
                                              <p:attrName>ppt_x</p:attrName>
                                            </p:attrNameLst>
                                          </p:cBhvr>
                                          <p:tavLst>
                                            <p:tav tm="0">
                                              <p:val>
                                                <p:strVal val="#ppt_x"/>
                                              </p:val>
                                            </p:tav>
                                            <p:tav tm="100000">
                                              <p:val>
                                                <p:strVal val="#ppt_x"/>
                                              </p:val>
                                            </p:tav>
                                          </p:tavLst>
                                        </p:anim>
                                        <p:anim calcmode="lin" valueType="num">
                                          <p:cBhvr additive="base">
                                            <p:cTn id="16" dur="500" fill="hold"/>
                                            <p:tgtEl>
                                              <p:spTgt spid="106"/>
                                            </p:tgtEl>
                                            <p:attrNameLst>
                                              <p:attrName>ppt_y</p:attrName>
                                            </p:attrNameLst>
                                          </p:cBhvr>
                                          <p:tavLst>
                                            <p:tav tm="0">
                                              <p:val>
                                                <p:strVal val="0-#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wipe(down)">
                                          <p:cBhvr>
                                            <p:cTn id="19" dur="1500"/>
                                            <p:tgtEl>
                                              <p:spTgt spid="115"/>
                                            </p:tgtEl>
                                          </p:cBhvr>
                                        </p:animEffect>
                                      </p:childTnLst>
                                    </p:cTn>
                                  </p:par>
                                  <p:par>
                                    <p:cTn id="20" presetID="22" presetClass="entr" presetSubtype="4" fill="hold" nodeType="with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wipe(down)">
                                          <p:cBhvr>
                                            <p:cTn id="22" dur="1500"/>
                                            <p:tgtEl>
                                              <p:spTgt spid="114"/>
                                            </p:tgtEl>
                                          </p:cBhvr>
                                        </p:animEffect>
                                      </p:childTnLst>
                                    </p:cTn>
                                  </p:par>
                                  <p:par>
                                    <p:cTn id="23" presetID="22" presetClass="entr" presetSubtype="4" fill="hold" nodeType="with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wipe(down)">
                                          <p:cBhvr>
                                            <p:cTn id="25" dur="1500"/>
                                            <p:tgtEl>
                                              <p:spTgt spid="111"/>
                                            </p:tgtEl>
                                          </p:cBhvr>
                                        </p:animEffect>
                                      </p:childTnLst>
                                    </p:cTn>
                                  </p:par>
                                  <p:par>
                                    <p:cTn id="26" presetID="22" presetClass="entr" presetSubtype="4" fill="hold" nodeType="with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wipe(down)">
                                          <p:cBhvr>
                                            <p:cTn id="28" dur="1500"/>
                                            <p:tgtEl>
                                              <p:spTgt spid="112"/>
                                            </p:tgtEl>
                                          </p:cBhvr>
                                        </p:animEffect>
                                      </p:childTnLst>
                                    </p:cTn>
                                  </p:par>
                                  <p:par>
                                    <p:cTn id="29" presetID="22" presetClass="entr" presetSubtype="4" fill="hold" nodeType="withEffect">
                                      <p:stCondLst>
                                        <p:cond delay="0"/>
                                      </p:stCondLst>
                                      <p:childTnLst>
                                        <p:set>
                                          <p:cBhvr>
                                            <p:cTn id="30" dur="1" fill="hold">
                                              <p:stCondLst>
                                                <p:cond delay="0"/>
                                              </p:stCondLst>
                                            </p:cTn>
                                            <p:tgtEl>
                                              <p:spTgt spid="119"/>
                                            </p:tgtEl>
                                            <p:attrNameLst>
                                              <p:attrName>style.visibility</p:attrName>
                                            </p:attrNameLst>
                                          </p:cBhvr>
                                          <p:to>
                                            <p:strVal val="visible"/>
                                          </p:to>
                                        </p:set>
                                        <p:animEffect transition="in" filter="wipe(down)">
                                          <p:cBhvr>
                                            <p:cTn id="31" dur="1500"/>
                                            <p:tgtEl>
                                              <p:spTgt spid="119"/>
                                            </p:tgtEl>
                                          </p:cBhvr>
                                        </p:animEffect>
                                      </p:childTnLst>
                                    </p:cTn>
                                  </p:par>
                                  <p:par>
                                    <p:cTn id="32" presetID="22" presetClass="entr" presetSubtype="4" fill="hold" nodeType="withEffect">
                                      <p:stCondLst>
                                        <p:cond delay="0"/>
                                      </p:stCondLst>
                                      <p:childTnLst>
                                        <p:set>
                                          <p:cBhvr>
                                            <p:cTn id="33" dur="1" fill="hold">
                                              <p:stCondLst>
                                                <p:cond delay="0"/>
                                              </p:stCondLst>
                                            </p:cTn>
                                            <p:tgtEl>
                                              <p:spTgt spid="148"/>
                                            </p:tgtEl>
                                            <p:attrNameLst>
                                              <p:attrName>style.visibility</p:attrName>
                                            </p:attrNameLst>
                                          </p:cBhvr>
                                          <p:to>
                                            <p:strVal val="visible"/>
                                          </p:to>
                                        </p:set>
                                        <p:animEffect transition="in" filter="wipe(down)">
                                          <p:cBhvr>
                                            <p:cTn id="34" dur="1500"/>
                                            <p:tgtEl>
                                              <p:spTgt spid="148"/>
                                            </p:tgtEl>
                                          </p:cBhvr>
                                        </p:animEffect>
                                      </p:childTnLst>
                                    </p:cTn>
                                  </p:par>
                                  <p:par>
                                    <p:cTn id="35" presetID="22" presetClass="entr" presetSubtype="4" fill="hold" nodeType="with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wipe(down)">
                                          <p:cBhvr>
                                            <p:cTn id="37" dur="1500"/>
                                            <p:tgtEl>
                                              <p:spTgt spid="135"/>
                                            </p:tgtEl>
                                          </p:cBhvr>
                                        </p:animEffect>
                                      </p:childTnLst>
                                    </p:cTn>
                                  </p:par>
                                  <p:par>
                                    <p:cTn id="38" presetID="22" presetClass="entr" presetSubtype="4" fill="hold" nodeType="with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wipe(down)">
                                          <p:cBhvr>
                                            <p:cTn id="40" dur="1500"/>
                                            <p:tgtEl>
                                              <p:spTgt spid="149"/>
                                            </p:tgtEl>
                                          </p:cBhvr>
                                        </p:animEffect>
                                      </p:childTnLst>
                                    </p:cTn>
                                  </p:par>
                                  <p:par>
                                    <p:cTn id="41" presetID="22" presetClass="entr" presetSubtype="4" fill="hold" nodeType="with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wipe(down)">
                                          <p:cBhvr>
                                            <p:cTn id="43" dur="1500"/>
                                            <p:tgtEl>
                                              <p:spTgt spid="140"/>
                                            </p:tgtEl>
                                          </p:cBhvr>
                                        </p:animEffect>
                                      </p:childTnLst>
                                    </p:cTn>
                                  </p:par>
                                  <p:par>
                                    <p:cTn id="44" presetID="22" presetClass="entr" presetSubtype="4" fill="hold" nodeType="withEffect">
                                      <p:stCondLst>
                                        <p:cond delay="0"/>
                                      </p:stCondLst>
                                      <p:childTnLst>
                                        <p:set>
                                          <p:cBhvr>
                                            <p:cTn id="45" dur="1" fill="hold">
                                              <p:stCondLst>
                                                <p:cond delay="0"/>
                                              </p:stCondLst>
                                            </p:cTn>
                                            <p:tgtEl>
                                              <p:spTgt spid="146"/>
                                            </p:tgtEl>
                                            <p:attrNameLst>
                                              <p:attrName>style.visibility</p:attrName>
                                            </p:attrNameLst>
                                          </p:cBhvr>
                                          <p:to>
                                            <p:strVal val="visible"/>
                                          </p:to>
                                        </p:set>
                                        <p:animEffect transition="in" filter="wipe(down)">
                                          <p:cBhvr>
                                            <p:cTn id="46" dur="1500"/>
                                            <p:tgtEl>
                                              <p:spTgt spid="146"/>
                                            </p:tgtEl>
                                          </p:cBhvr>
                                        </p:animEffect>
                                      </p:childTnLst>
                                    </p:cTn>
                                  </p:par>
                                  <p:par>
                                    <p:cTn id="47" presetID="22" presetClass="entr" presetSubtype="4" fill="hold" nodeType="withEffect">
                                      <p:stCondLst>
                                        <p:cond delay="0"/>
                                      </p:stCondLst>
                                      <p:childTnLst>
                                        <p:set>
                                          <p:cBhvr>
                                            <p:cTn id="48" dur="1" fill="hold">
                                              <p:stCondLst>
                                                <p:cond delay="0"/>
                                              </p:stCondLst>
                                            </p:cTn>
                                            <p:tgtEl>
                                              <p:spTgt spid="131"/>
                                            </p:tgtEl>
                                            <p:attrNameLst>
                                              <p:attrName>style.visibility</p:attrName>
                                            </p:attrNameLst>
                                          </p:cBhvr>
                                          <p:to>
                                            <p:strVal val="visible"/>
                                          </p:to>
                                        </p:set>
                                        <p:animEffect transition="in" filter="wipe(down)">
                                          <p:cBhvr>
                                            <p:cTn id="49" dur="1500"/>
                                            <p:tgtEl>
                                              <p:spTgt spid="131"/>
                                            </p:tgtEl>
                                          </p:cBhvr>
                                        </p:animEffect>
                                      </p:childTnLst>
                                    </p:cTn>
                                  </p:par>
                                  <p:par>
                                    <p:cTn id="50" presetID="22" presetClass="entr" presetSubtype="4" fill="hold" nodeType="withEffect">
                                      <p:stCondLst>
                                        <p:cond delay="0"/>
                                      </p:stCondLst>
                                      <p:childTnLst>
                                        <p:set>
                                          <p:cBhvr>
                                            <p:cTn id="51" dur="1" fill="hold">
                                              <p:stCondLst>
                                                <p:cond delay="0"/>
                                              </p:stCondLst>
                                            </p:cTn>
                                            <p:tgtEl>
                                              <p:spTgt spid="152"/>
                                            </p:tgtEl>
                                            <p:attrNameLst>
                                              <p:attrName>style.visibility</p:attrName>
                                            </p:attrNameLst>
                                          </p:cBhvr>
                                          <p:to>
                                            <p:strVal val="visible"/>
                                          </p:to>
                                        </p:set>
                                        <p:animEffect transition="in" filter="wipe(down)">
                                          <p:cBhvr>
                                            <p:cTn id="52" dur="1500"/>
                                            <p:tgtEl>
                                              <p:spTgt spid="152"/>
                                            </p:tgtEl>
                                          </p:cBhvr>
                                        </p:animEffect>
                                      </p:childTnLst>
                                    </p:cTn>
                                  </p:par>
                                  <p:par>
                                    <p:cTn id="53" presetID="22" presetClass="entr" presetSubtype="4" fill="hold" nodeType="withEffect">
                                      <p:stCondLst>
                                        <p:cond delay="0"/>
                                      </p:stCondLst>
                                      <p:childTnLst>
                                        <p:set>
                                          <p:cBhvr>
                                            <p:cTn id="54" dur="1" fill="hold">
                                              <p:stCondLst>
                                                <p:cond delay="0"/>
                                              </p:stCondLst>
                                            </p:cTn>
                                            <p:tgtEl>
                                              <p:spTgt spid="145"/>
                                            </p:tgtEl>
                                            <p:attrNameLst>
                                              <p:attrName>style.visibility</p:attrName>
                                            </p:attrNameLst>
                                          </p:cBhvr>
                                          <p:to>
                                            <p:strVal val="visible"/>
                                          </p:to>
                                        </p:set>
                                        <p:animEffect transition="in" filter="wipe(down)">
                                          <p:cBhvr>
                                            <p:cTn id="55" dur="1500"/>
                                            <p:tgtEl>
                                              <p:spTgt spid="145"/>
                                            </p:tgtEl>
                                          </p:cBhvr>
                                        </p:animEffect>
                                      </p:childTnLst>
                                    </p:cTn>
                                  </p:par>
                                  <p:par>
                                    <p:cTn id="56" presetID="22" presetClass="entr" presetSubtype="4" fill="hold" nodeType="withEffect">
                                      <p:stCondLst>
                                        <p:cond delay="0"/>
                                      </p:stCondLst>
                                      <p:childTnLst>
                                        <p:set>
                                          <p:cBhvr>
                                            <p:cTn id="57" dur="1" fill="hold">
                                              <p:stCondLst>
                                                <p:cond delay="0"/>
                                              </p:stCondLst>
                                            </p:cTn>
                                            <p:tgtEl>
                                              <p:spTgt spid="139"/>
                                            </p:tgtEl>
                                            <p:attrNameLst>
                                              <p:attrName>style.visibility</p:attrName>
                                            </p:attrNameLst>
                                          </p:cBhvr>
                                          <p:to>
                                            <p:strVal val="visible"/>
                                          </p:to>
                                        </p:set>
                                        <p:animEffect transition="in" filter="wipe(down)">
                                          <p:cBhvr>
                                            <p:cTn id="58" dur="1500"/>
                                            <p:tgtEl>
                                              <p:spTgt spid="139"/>
                                            </p:tgtEl>
                                          </p:cBhvr>
                                        </p:animEffect>
                                      </p:childTnLst>
                                    </p:cTn>
                                  </p:par>
                                  <p:par>
                                    <p:cTn id="59" presetID="22" presetClass="entr" presetSubtype="4" fill="hold" nodeType="withEffect">
                                      <p:stCondLst>
                                        <p:cond delay="0"/>
                                      </p:stCondLst>
                                      <p:childTnLst>
                                        <p:set>
                                          <p:cBhvr>
                                            <p:cTn id="60" dur="1" fill="hold">
                                              <p:stCondLst>
                                                <p:cond delay="0"/>
                                              </p:stCondLst>
                                            </p:cTn>
                                            <p:tgtEl>
                                              <p:spTgt spid="150"/>
                                            </p:tgtEl>
                                            <p:attrNameLst>
                                              <p:attrName>style.visibility</p:attrName>
                                            </p:attrNameLst>
                                          </p:cBhvr>
                                          <p:to>
                                            <p:strVal val="visible"/>
                                          </p:to>
                                        </p:set>
                                        <p:animEffect transition="in" filter="wipe(down)">
                                          <p:cBhvr>
                                            <p:cTn id="61" dur="1500"/>
                                            <p:tgtEl>
                                              <p:spTgt spid="150"/>
                                            </p:tgtEl>
                                          </p:cBhvr>
                                        </p:animEffect>
                                      </p:childTnLst>
                                    </p:cTn>
                                  </p:par>
                                  <p:par>
                                    <p:cTn id="62" presetID="22" presetClass="entr" presetSubtype="4" fill="hold" nodeType="withEffect">
                                      <p:stCondLst>
                                        <p:cond delay="0"/>
                                      </p:stCondLst>
                                      <p:childTnLst>
                                        <p:set>
                                          <p:cBhvr>
                                            <p:cTn id="63" dur="1" fill="hold">
                                              <p:stCondLst>
                                                <p:cond delay="0"/>
                                              </p:stCondLst>
                                            </p:cTn>
                                            <p:tgtEl>
                                              <p:spTgt spid="130"/>
                                            </p:tgtEl>
                                            <p:attrNameLst>
                                              <p:attrName>style.visibility</p:attrName>
                                            </p:attrNameLst>
                                          </p:cBhvr>
                                          <p:to>
                                            <p:strVal val="visible"/>
                                          </p:to>
                                        </p:set>
                                        <p:animEffect transition="in" filter="wipe(down)">
                                          <p:cBhvr>
                                            <p:cTn id="64" dur="1500"/>
                                            <p:tgtEl>
                                              <p:spTgt spid="130"/>
                                            </p:tgtEl>
                                          </p:cBhvr>
                                        </p:animEffect>
                                      </p:childTnLst>
                                    </p:cTn>
                                  </p:par>
                                  <p:par>
                                    <p:cTn id="65" presetID="22" presetClass="entr" presetSubtype="4" fill="hold" nodeType="with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wipe(down)">
                                          <p:cBhvr>
                                            <p:cTn id="67" dur="1500"/>
                                            <p:tgtEl>
                                              <p:spTgt spid="151"/>
                                            </p:tgtEl>
                                          </p:cBhvr>
                                        </p:animEffect>
                                      </p:childTnLst>
                                    </p:cTn>
                                  </p:par>
                                  <p:par>
                                    <p:cTn id="68" presetID="22" presetClass="entr" presetSubtype="4" fill="hold" nodeType="withEffect">
                                      <p:stCondLst>
                                        <p:cond delay="0"/>
                                      </p:stCondLst>
                                      <p:childTnLst>
                                        <p:set>
                                          <p:cBhvr>
                                            <p:cTn id="69" dur="1" fill="hold">
                                              <p:stCondLst>
                                                <p:cond delay="0"/>
                                              </p:stCondLst>
                                            </p:cTn>
                                            <p:tgtEl>
                                              <p:spTgt spid="118"/>
                                            </p:tgtEl>
                                            <p:attrNameLst>
                                              <p:attrName>style.visibility</p:attrName>
                                            </p:attrNameLst>
                                          </p:cBhvr>
                                          <p:to>
                                            <p:strVal val="visible"/>
                                          </p:to>
                                        </p:set>
                                        <p:animEffect transition="in" filter="wipe(down)">
                                          <p:cBhvr>
                                            <p:cTn id="70" dur="1500"/>
                                            <p:tgtEl>
                                              <p:spTgt spid="118"/>
                                            </p:tgtEl>
                                          </p:cBhvr>
                                        </p:animEffect>
                                      </p:childTnLst>
                                    </p:cTn>
                                  </p:par>
                                  <p:par>
                                    <p:cTn id="71" presetID="22" presetClass="entr" presetSubtype="4" fill="hold" nodeType="withEffect">
                                      <p:stCondLst>
                                        <p:cond delay="0"/>
                                      </p:stCondLst>
                                      <p:childTnLst>
                                        <p:set>
                                          <p:cBhvr>
                                            <p:cTn id="72" dur="1" fill="hold">
                                              <p:stCondLst>
                                                <p:cond delay="0"/>
                                              </p:stCondLst>
                                            </p:cTn>
                                            <p:tgtEl>
                                              <p:spTgt spid="117"/>
                                            </p:tgtEl>
                                            <p:attrNameLst>
                                              <p:attrName>style.visibility</p:attrName>
                                            </p:attrNameLst>
                                          </p:cBhvr>
                                          <p:to>
                                            <p:strVal val="visible"/>
                                          </p:to>
                                        </p:set>
                                        <p:animEffect transition="in" filter="wipe(down)">
                                          <p:cBhvr>
                                            <p:cTn id="73" dur="1500"/>
                                            <p:tgtEl>
                                              <p:spTgt spid="117"/>
                                            </p:tgtEl>
                                          </p:cBhvr>
                                        </p:animEffect>
                                      </p:childTnLst>
                                    </p:cTn>
                                  </p:par>
                                  <p:par>
                                    <p:cTn id="74" presetID="22" presetClass="entr" presetSubtype="4" fill="hold" nodeType="withEffect">
                                      <p:stCondLst>
                                        <p:cond delay="0"/>
                                      </p:stCondLst>
                                      <p:childTnLst>
                                        <p:set>
                                          <p:cBhvr>
                                            <p:cTn id="75" dur="1" fill="hold">
                                              <p:stCondLst>
                                                <p:cond delay="0"/>
                                              </p:stCondLst>
                                            </p:cTn>
                                            <p:tgtEl>
                                              <p:spTgt spid="116"/>
                                            </p:tgtEl>
                                            <p:attrNameLst>
                                              <p:attrName>style.visibility</p:attrName>
                                            </p:attrNameLst>
                                          </p:cBhvr>
                                          <p:to>
                                            <p:strVal val="visible"/>
                                          </p:to>
                                        </p:set>
                                        <p:animEffect transition="in" filter="wipe(down)">
                                          <p:cBhvr>
                                            <p:cTn id="76" dur="1500"/>
                                            <p:tgtEl>
                                              <p:spTgt spid="116"/>
                                            </p:tgtEl>
                                          </p:cBhvr>
                                        </p:animEffect>
                                      </p:childTnLst>
                                    </p:cTn>
                                  </p:par>
                                  <p:par>
                                    <p:cTn id="77" presetID="22" presetClass="entr" presetSubtype="4" fill="hold" nodeType="withEffect">
                                      <p:stCondLst>
                                        <p:cond delay="0"/>
                                      </p:stCondLst>
                                      <p:childTnLst>
                                        <p:set>
                                          <p:cBhvr>
                                            <p:cTn id="78" dur="1" fill="hold">
                                              <p:stCondLst>
                                                <p:cond delay="0"/>
                                              </p:stCondLst>
                                            </p:cTn>
                                            <p:tgtEl>
                                              <p:spTgt spid="125"/>
                                            </p:tgtEl>
                                            <p:attrNameLst>
                                              <p:attrName>style.visibility</p:attrName>
                                            </p:attrNameLst>
                                          </p:cBhvr>
                                          <p:to>
                                            <p:strVal val="visible"/>
                                          </p:to>
                                        </p:set>
                                        <p:animEffect transition="in" filter="wipe(down)">
                                          <p:cBhvr>
                                            <p:cTn id="79" dur="1500"/>
                                            <p:tgtEl>
                                              <p:spTgt spid="125"/>
                                            </p:tgtEl>
                                          </p:cBhvr>
                                        </p:animEffect>
                                      </p:childTnLst>
                                    </p:cTn>
                                  </p:par>
                                  <p:par>
                                    <p:cTn id="80" presetID="22" presetClass="entr" presetSubtype="4" fill="hold" nodeType="with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wipe(down)">
                                          <p:cBhvr>
                                            <p:cTn id="82" dur="1500"/>
                                            <p:tgtEl>
                                              <p:spTgt spid="143"/>
                                            </p:tgtEl>
                                          </p:cBhvr>
                                        </p:animEffect>
                                      </p:childTnLst>
                                    </p:cTn>
                                  </p:par>
                                  <p:par>
                                    <p:cTn id="83" presetID="22" presetClass="entr" presetSubtype="4" fill="hold" nodeType="withEffect">
                                      <p:stCondLst>
                                        <p:cond delay="0"/>
                                      </p:stCondLst>
                                      <p:childTnLst>
                                        <p:set>
                                          <p:cBhvr>
                                            <p:cTn id="84" dur="1" fill="hold">
                                              <p:stCondLst>
                                                <p:cond delay="0"/>
                                              </p:stCondLst>
                                            </p:cTn>
                                            <p:tgtEl>
                                              <p:spTgt spid="126"/>
                                            </p:tgtEl>
                                            <p:attrNameLst>
                                              <p:attrName>style.visibility</p:attrName>
                                            </p:attrNameLst>
                                          </p:cBhvr>
                                          <p:to>
                                            <p:strVal val="visible"/>
                                          </p:to>
                                        </p:set>
                                        <p:animEffect transition="in" filter="wipe(down)">
                                          <p:cBhvr>
                                            <p:cTn id="85" dur="1500"/>
                                            <p:tgtEl>
                                              <p:spTgt spid="126"/>
                                            </p:tgtEl>
                                          </p:cBhvr>
                                        </p:animEffect>
                                      </p:childTnLst>
                                    </p:cTn>
                                  </p:par>
                                  <p:par>
                                    <p:cTn id="86" presetID="22" presetClass="entr" presetSubtype="4" fill="hold" nodeType="withEffect">
                                      <p:stCondLst>
                                        <p:cond delay="0"/>
                                      </p:stCondLst>
                                      <p:childTnLst>
                                        <p:set>
                                          <p:cBhvr>
                                            <p:cTn id="87" dur="1" fill="hold">
                                              <p:stCondLst>
                                                <p:cond delay="0"/>
                                              </p:stCondLst>
                                            </p:cTn>
                                            <p:tgtEl>
                                              <p:spTgt spid="142"/>
                                            </p:tgtEl>
                                            <p:attrNameLst>
                                              <p:attrName>style.visibility</p:attrName>
                                            </p:attrNameLst>
                                          </p:cBhvr>
                                          <p:to>
                                            <p:strVal val="visible"/>
                                          </p:to>
                                        </p:set>
                                        <p:animEffect transition="in" filter="wipe(down)">
                                          <p:cBhvr>
                                            <p:cTn id="88" dur="1500"/>
                                            <p:tgtEl>
                                              <p:spTgt spid="142"/>
                                            </p:tgtEl>
                                          </p:cBhvr>
                                        </p:animEffect>
                                      </p:childTnLst>
                                    </p:cTn>
                                  </p:par>
                                  <p:par>
                                    <p:cTn id="89" presetID="22" presetClass="entr" presetSubtype="4" fill="hold" nodeType="withEffect">
                                      <p:stCondLst>
                                        <p:cond delay="0"/>
                                      </p:stCondLst>
                                      <p:childTnLst>
                                        <p:set>
                                          <p:cBhvr>
                                            <p:cTn id="90" dur="1" fill="hold">
                                              <p:stCondLst>
                                                <p:cond delay="0"/>
                                              </p:stCondLst>
                                            </p:cTn>
                                            <p:tgtEl>
                                              <p:spTgt spid="129"/>
                                            </p:tgtEl>
                                            <p:attrNameLst>
                                              <p:attrName>style.visibility</p:attrName>
                                            </p:attrNameLst>
                                          </p:cBhvr>
                                          <p:to>
                                            <p:strVal val="visible"/>
                                          </p:to>
                                        </p:set>
                                        <p:animEffect transition="in" filter="wipe(down)">
                                          <p:cBhvr>
                                            <p:cTn id="91" dur="1500"/>
                                            <p:tgtEl>
                                              <p:spTgt spid="129"/>
                                            </p:tgtEl>
                                          </p:cBhvr>
                                        </p:animEffect>
                                      </p:childTnLst>
                                    </p:cTn>
                                  </p:par>
                                  <p:par>
                                    <p:cTn id="92" presetID="22" presetClass="entr" presetSubtype="4" fill="hold" nodeType="withEffect">
                                      <p:stCondLst>
                                        <p:cond delay="0"/>
                                      </p:stCondLst>
                                      <p:childTnLst>
                                        <p:set>
                                          <p:cBhvr>
                                            <p:cTn id="93" dur="1" fill="hold">
                                              <p:stCondLst>
                                                <p:cond delay="0"/>
                                              </p:stCondLst>
                                            </p:cTn>
                                            <p:tgtEl>
                                              <p:spTgt spid="128"/>
                                            </p:tgtEl>
                                            <p:attrNameLst>
                                              <p:attrName>style.visibility</p:attrName>
                                            </p:attrNameLst>
                                          </p:cBhvr>
                                          <p:to>
                                            <p:strVal val="visible"/>
                                          </p:to>
                                        </p:set>
                                        <p:animEffect transition="in" filter="wipe(down)">
                                          <p:cBhvr>
                                            <p:cTn id="94" dur="1500"/>
                                            <p:tgtEl>
                                              <p:spTgt spid="128"/>
                                            </p:tgtEl>
                                          </p:cBhvr>
                                        </p:animEffect>
                                      </p:childTnLst>
                                    </p:cTn>
                                  </p:par>
                                  <p:par>
                                    <p:cTn id="95" presetID="22" presetClass="entr" presetSubtype="4" fill="hold" nodeType="with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wipe(down)">
                                          <p:cBhvr>
                                            <p:cTn id="97" dur="1500"/>
                                            <p:tgtEl>
                                              <p:spTgt spid="138"/>
                                            </p:tgtEl>
                                          </p:cBhvr>
                                        </p:animEffect>
                                      </p:childTnLst>
                                    </p:cTn>
                                  </p:par>
                                  <p:par>
                                    <p:cTn id="98" presetID="22" presetClass="entr" presetSubtype="4" fill="hold" nodeType="withEffect">
                                      <p:stCondLst>
                                        <p:cond delay="0"/>
                                      </p:stCondLst>
                                      <p:childTnLst>
                                        <p:set>
                                          <p:cBhvr>
                                            <p:cTn id="99" dur="1" fill="hold">
                                              <p:stCondLst>
                                                <p:cond delay="0"/>
                                              </p:stCondLst>
                                            </p:cTn>
                                            <p:tgtEl>
                                              <p:spTgt spid="144"/>
                                            </p:tgtEl>
                                            <p:attrNameLst>
                                              <p:attrName>style.visibility</p:attrName>
                                            </p:attrNameLst>
                                          </p:cBhvr>
                                          <p:to>
                                            <p:strVal val="visible"/>
                                          </p:to>
                                        </p:set>
                                        <p:animEffect transition="in" filter="wipe(down)">
                                          <p:cBhvr>
                                            <p:cTn id="100" dur="1500"/>
                                            <p:tgtEl>
                                              <p:spTgt spid="144"/>
                                            </p:tgtEl>
                                          </p:cBhvr>
                                        </p:animEffect>
                                      </p:childTnLst>
                                    </p:cTn>
                                  </p:par>
                                  <p:par>
                                    <p:cTn id="101" presetID="22" presetClass="entr" presetSubtype="4" fill="hold" nodeType="withEffect">
                                      <p:stCondLst>
                                        <p:cond delay="0"/>
                                      </p:stCondLst>
                                      <p:childTnLst>
                                        <p:set>
                                          <p:cBhvr>
                                            <p:cTn id="102" dur="1" fill="hold">
                                              <p:stCondLst>
                                                <p:cond delay="0"/>
                                              </p:stCondLst>
                                            </p:cTn>
                                            <p:tgtEl>
                                              <p:spTgt spid="120"/>
                                            </p:tgtEl>
                                            <p:attrNameLst>
                                              <p:attrName>style.visibility</p:attrName>
                                            </p:attrNameLst>
                                          </p:cBhvr>
                                          <p:to>
                                            <p:strVal val="visible"/>
                                          </p:to>
                                        </p:set>
                                        <p:animEffect transition="in" filter="wipe(down)">
                                          <p:cBhvr>
                                            <p:cTn id="103" dur="1500"/>
                                            <p:tgtEl>
                                              <p:spTgt spid="120"/>
                                            </p:tgtEl>
                                          </p:cBhvr>
                                        </p:animEffect>
                                      </p:childTnLst>
                                    </p:cTn>
                                  </p:par>
                                  <p:par>
                                    <p:cTn id="104" presetID="22" presetClass="entr" presetSubtype="4" fill="hold"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wipe(down)">
                                          <p:cBhvr>
                                            <p:cTn id="106" dur="1500"/>
                                            <p:tgtEl>
                                              <p:spTgt spid="141"/>
                                            </p:tgtEl>
                                          </p:cBhvr>
                                        </p:animEffect>
                                      </p:childTnLst>
                                    </p:cTn>
                                  </p:par>
                                  <p:par>
                                    <p:cTn id="107" presetID="22" presetClass="entr" presetSubtype="4" fill="hold" nodeType="withEffect">
                                      <p:stCondLst>
                                        <p:cond delay="0"/>
                                      </p:stCondLst>
                                      <p:childTnLst>
                                        <p:set>
                                          <p:cBhvr>
                                            <p:cTn id="108" dur="1" fill="hold">
                                              <p:stCondLst>
                                                <p:cond delay="0"/>
                                              </p:stCondLst>
                                            </p:cTn>
                                            <p:tgtEl>
                                              <p:spTgt spid="127"/>
                                            </p:tgtEl>
                                            <p:attrNameLst>
                                              <p:attrName>style.visibility</p:attrName>
                                            </p:attrNameLst>
                                          </p:cBhvr>
                                          <p:to>
                                            <p:strVal val="visible"/>
                                          </p:to>
                                        </p:set>
                                        <p:animEffect transition="in" filter="wipe(down)">
                                          <p:cBhvr>
                                            <p:cTn id="109" dur="1500"/>
                                            <p:tgtEl>
                                              <p:spTgt spid="12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23"/>
                                            </p:tgtEl>
                                            <p:attrNameLst>
                                              <p:attrName>style.visibility</p:attrName>
                                            </p:attrNameLst>
                                          </p:cBhvr>
                                          <p:to>
                                            <p:strVal val="visible"/>
                                          </p:to>
                                        </p:set>
                                        <p:animEffect transition="in" filter="fade">
                                          <p:cBhvr>
                                            <p:cTn id="112" dur="2000"/>
                                            <p:tgtEl>
                                              <p:spTgt spid="12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22"/>
                                            </p:tgtEl>
                                            <p:attrNameLst>
                                              <p:attrName>style.visibility</p:attrName>
                                            </p:attrNameLst>
                                          </p:cBhvr>
                                          <p:to>
                                            <p:strVal val="visible"/>
                                          </p:to>
                                        </p:set>
                                        <p:animEffect transition="in" filter="fade">
                                          <p:cBhvr>
                                            <p:cTn id="115" dur="2000"/>
                                            <p:tgtEl>
                                              <p:spTgt spid="12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55"/>
                                            </p:tgtEl>
                                            <p:attrNameLst>
                                              <p:attrName>style.visibility</p:attrName>
                                            </p:attrNameLst>
                                          </p:cBhvr>
                                          <p:to>
                                            <p:strVal val="visible"/>
                                          </p:to>
                                        </p:set>
                                        <p:animEffect transition="in" filter="fade">
                                          <p:cBhvr>
                                            <p:cTn id="118" dur="2000"/>
                                            <p:tgtEl>
                                              <p:spTgt spid="15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61"/>
                                            </p:tgtEl>
                                            <p:attrNameLst>
                                              <p:attrName>style.visibility</p:attrName>
                                            </p:attrNameLst>
                                          </p:cBhvr>
                                          <p:to>
                                            <p:strVal val="visible"/>
                                          </p:to>
                                        </p:set>
                                        <p:animEffect transition="in" filter="fade">
                                          <p:cBhvr>
                                            <p:cTn id="121" dur="2000"/>
                                            <p:tgtEl>
                                              <p:spTgt spid="16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71"/>
                                            </p:tgtEl>
                                            <p:attrNameLst>
                                              <p:attrName>style.visibility</p:attrName>
                                            </p:attrNameLst>
                                          </p:cBhvr>
                                          <p:to>
                                            <p:strVal val="visible"/>
                                          </p:to>
                                        </p:set>
                                        <p:animEffect transition="in" filter="fade">
                                          <p:cBhvr>
                                            <p:cTn id="124" dur="2000"/>
                                            <p:tgtEl>
                                              <p:spTgt spid="17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70"/>
                                            </p:tgtEl>
                                            <p:attrNameLst>
                                              <p:attrName>style.visibility</p:attrName>
                                            </p:attrNameLst>
                                          </p:cBhvr>
                                          <p:to>
                                            <p:strVal val="visible"/>
                                          </p:to>
                                        </p:set>
                                        <p:animEffect transition="in" filter="fade">
                                          <p:cBhvr>
                                            <p:cTn id="127" dur="2000"/>
                                            <p:tgtEl>
                                              <p:spTgt spid="17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72"/>
                                            </p:tgtEl>
                                            <p:attrNameLst>
                                              <p:attrName>style.visibility</p:attrName>
                                            </p:attrNameLst>
                                          </p:cBhvr>
                                          <p:to>
                                            <p:strVal val="visible"/>
                                          </p:to>
                                        </p:set>
                                        <p:animEffect transition="in" filter="fade">
                                          <p:cBhvr>
                                            <p:cTn id="130" dur="2000"/>
                                            <p:tgtEl>
                                              <p:spTgt spid="17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73"/>
                                            </p:tgtEl>
                                            <p:attrNameLst>
                                              <p:attrName>style.visibility</p:attrName>
                                            </p:attrNameLst>
                                          </p:cBhvr>
                                          <p:to>
                                            <p:strVal val="visible"/>
                                          </p:to>
                                        </p:set>
                                        <p:animEffect transition="in" filter="fade">
                                          <p:cBhvr>
                                            <p:cTn id="133" dur="2000"/>
                                            <p:tgtEl>
                                              <p:spTgt spid="173"/>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74"/>
                                            </p:tgtEl>
                                            <p:attrNameLst>
                                              <p:attrName>style.visibility</p:attrName>
                                            </p:attrNameLst>
                                          </p:cBhvr>
                                          <p:to>
                                            <p:strVal val="visible"/>
                                          </p:to>
                                        </p:set>
                                        <p:animEffect transition="in" filter="fade">
                                          <p:cBhvr>
                                            <p:cTn id="136" dur="2000"/>
                                            <p:tgtEl>
                                              <p:spTgt spid="17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59"/>
                                            </p:tgtEl>
                                            <p:attrNameLst>
                                              <p:attrName>style.visibility</p:attrName>
                                            </p:attrNameLst>
                                          </p:cBhvr>
                                          <p:to>
                                            <p:strVal val="visible"/>
                                          </p:to>
                                        </p:set>
                                        <p:animEffect transition="in" filter="fade">
                                          <p:cBhvr>
                                            <p:cTn id="139" dur="2000"/>
                                            <p:tgtEl>
                                              <p:spTgt spid="15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60"/>
                                            </p:tgtEl>
                                            <p:attrNameLst>
                                              <p:attrName>style.visibility</p:attrName>
                                            </p:attrNameLst>
                                          </p:cBhvr>
                                          <p:to>
                                            <p:strVal val="visible"/>
                                          </p:to>
                                        </p:set>
                                        <p:animEffect transition="in" filter="fade">
                                          <p:cBhvr>
                                            <p:cTn id="142" dur="2000"/>
                                            <p:tgtEl>
                                              <p:spTgt spid="160"/>
                                            </p:tgtEl>
                                          </p:cBhvr>
                                        </p:animEffect>
                                      </p:childTnLst>
                                    </p:cTn>
                                  </p:par>
                                  <p:par>
                                    <p:cTn id="143" presetID="10" presetClass="entr" presetSubtype="0" fill="hold" nodeType="withEffect">
                                      <p:stCondLst>
                                        <p:cond delay="1000"/>
                                      </p:stCondLst>
                                      <p:childTnLst>
                                        <p:set>
                                          <p:cBhvr>
                                            <p:cTn id="144" dur="1" fill="hold">
                                              <p:stCondLst>
                                                <p:cond delay="0"/>
                                              </p:stCondLst>
                                            </p:cTn>
                                            <p:tgtEl>
                                              <p:spTgt spid="3"/>
                                            </p:tgtEl>
                                            <p:attrNameLst>
                                              <p:attrName>style.visibility</p:attrName>
                                            </p:attrNameLst>
                                          </p:cBhvr>
                                          <p:to>
                                            <p:strVal val="visible"/>
                                          </p:to>
                                        </p:set>
                                        <p:animEffect transition="in" filter="fade">
                                          <p:cBhvr>
                                            <p:cTn id="145" dur="500"/>
                                            <p:tgtEl>
                                              <p:spTgt spid="3"/>
                                            </p:tgtEl>
                                          </p:cBhvr>
                                        </p:animEffect>
                                      </p:childTnLst>
                                    </p:cTn>
                                  </p:par>
                                  <p:par>
                                    <p:cTn id="146" presetID="22" presetClass="entr" presetSubtype="8" fill="hold" grpId="0" nodeType="withEffect">
                                      <p:stCondLst>
                                        <p:cond delay="1600"/>
                                      </p:stCondLst>
                                      <p:childTnLst>
                                        <p:set>
                                          <p:cBhvr>
                                            <p:cTn id="147" dur="1" fill="hold">
                                              <p:stCondLst>
                                                <p:cond delay="0"/>
                                              </p:stCondLst>
                                            </p:cTn>
                                            <p:tgtEl>
                                              <p:spTgt spid="387"/>
                                            </p:tgtEl>
                                            <p:attrNameLst>
                                              <p:attrName>style.visibility</p:attrName>
                                            </p:attrNameLst>
                                          </p:cBhvr>
                                          <p:to>
                                            <p:strVal val="visible"/>
                                          </p:to>
                                        </p:set>
                                        <p:animEffect transition="in" filter="wipe(left)">
                                          <p:cBhvr>
                                            <p:cTn id="148" dur="500"/>
                                            <p:tgtEl>
                                              <p:spTgt spid="387"/>
                                            </p:tgtEl>
                                          </p:cBhvr>
                                        </p:animEffect>
                                      </p:childTnLst>
                                    </p:cTn>
                                  </p:par>
                                  <p:par>
                                    <p:cTn id="149" presetID="10" presetClass="entr" presetSubtype="0" fill="hold" nodeType="withEffect">
                                      <p:stCondLst>
                                        <p:cond delay="1600"/>
                                      </p:stCondLst>
                                      <p:childTnLst>
                                        <p:set>
                                          <p:cBhvr>
                                            <p:cTn id="150" dur="1" fill="hold">
                                              <p:stCondLst>
                                                <p:cond delay="0"/>
                                              </p:stCondLst>
                                            </p:cTn>
                                            <p:tgtEl>
                                              <p:spTgt spid="4"/>
                                            </p:tgtEl>
                                            <p:attrNameLst>
                                              <p:attrName>style.visibility</p:attrName>
                                            </p:attrNameLst>
                                          </p:cBhvr>
                                          <p:to>
                                            <p:strVal val="visible"/>
                                          </p:to>
                                        </p:set>
                                        <p:animEffect transition="in" filter="fade">
                                          <p:cBhvr>
                                            <p:cTn id="151" dur="500"/>
                                            <p:tgtEl>
                                              <p:spTgt spid="4"/>
                                            </p:tgtEl>
                                          </p:cBhvr>
                                        </p:animEffect>
                                      </p:childTnLst>
                                    </p:cTn>
                                  </p:par>
                                  <p:par>
                                    <p:cTn id="152" presetID="22" presetClass="entr" presetSubtype="8" fill="hold" grpId="0" nodeType="withEffect">
                                      <p:stCondLst>
                                        <p:cond delay="2200"/>
                                      </p:stCondLst>
                                      <p:childTnLst>
                                        <p:set>
                                          <p:cBhvr>
                                            <p:cTn id="153" dur="1" fill="hold">
                                              <p:stCondLst>
                                                <p:cond delay="0"/>
                                              </p:stCondLst>
                                            </p:cTn>
                                            <p:tgtEl>
                                              <p:spTgt spid="388"/>
                                            </p:tgtEl>
                                            <p:attrNameLst>
                                              <p:attrName>style.visibility</p:attrName>
                                            </p:attrNameLst>
                                          </p:cBhvr>
                                          <p:to>
                                            <p:strVal val="visible"/>
                                          </p:to>
                                        </p:set>
                                        <p:animEffect transition="in" filter="wipe(left)">
                                          <p:cBhvr>
                                            <p:cTn id="154" dur="500"/>
                                            <p:tgtEl>
                                              <p:spTgt spid="388"/>
                                            </p:tgtEl>
                                          </p:cBhvr>
                                        </p:animEffect>
                                      </p:childTnLst>
                                    </p:cTn>
                                  </p:par>
                                  <p:par>
                                    <p:cTn id="155" presetID="10" presetClass="entr" presetSubtype="0" fill="hold" nodeType="withEffect">
                                      <p:stCondLst>
                                        <p:cond delay="2300"/>
                                      </p:stCondLst>
                                      <p:childTnLst>
                                        <p:set>
                                          <p:cBhvr>
                                            <p:cTn id="156" dur="1" fill="hold">
                                              <p:stCondLst>
                                                <p:cond delay="0"/>
                                              </p:stCondLst>
                                            </p:cTn>
                                            <p:tgtEl>
                                              <p:spTgt spid="5"/>
                                            </p:tgtEl>
                                            <p:attrNameLst>
                                              <p:attrName>style.visibility</p:attrName>
                                            </p:attrNameLst>
                                          </p:cBhvr>
                                          <p:to>
                                            <p:strVal val="visible"/>
                                          </p:to>
                                        </p:set>
                                        <p:animEffect transition="in" filter="fade">
                                          <p:cBhvr>
                                            <p:cTn id="157" dur="500"/>
                                            <p:tgtEl>
                                              <p:spTgt spid="5"/>
                                            </p:tgtEl>
                                          </p:cBhvr>
                                        </p:animEffect>
                                      </p:childTnLst>
                                    </p:cTn>
                                  </p:par>
                                  <p:par>
                                    <p:cTn id="158" presetID="22" presetClass="entr" presetSubtype="8" fill="hold" grpId="0" nodeType="withEffect">
                                      <p:stCondLst>
                                        <p:cond delay="2700"/>
                                      </p:stCondLst>
                                      <p:childTnLst>
                                        <p:set>
                                          <p:cBhvr>
                                            <p:cTn id="159" dur="1" fill="hold">
                                              <p:stCondLst>
                                                <p:cond delay="0"/>
                                              </p:stCondLst>
                                            </p:cTn>
                                            <p:tgtEl>
                                              <p:spTgt spid="368"/>
                                            </p:tgtEl>
                                            <p:attrNameLst>
                                              <p:attrName>style.visibility</p:attrName>
                                            </p:attrNameLst>
                                          </p:cBhvr>
                                          <p:to>
                                            <p:strVal val="visible"/>
                                          </p:to>
                                        </p:set>
                                        <p:animEffect transition="in" filter="wipe(left)">
                                          <p:cBhvr>
                                            <p:cTn id="160" dur="500"/>
                                            <p:tgtEl>
                                              <p:spTgt spid="368"/>
                                            </p:tgtEl>
                                          </p:cBhvr>
                                        </p:animEffect>
                                      </p:childTnLst>
                                    </p:cTn>
                                  </p:par>
                                  <p:par>
                                    <p:cTn id="161" presetID="22" presetClass="entr" presetSubtype="1" fill="hold" grpId="0" nodeType="withEffect">
                                      <p:stCondLst>
                                        <p:cond delay="3100"/>
                                      </p:stCondLst>
                                      <p:iterate type="lt">
                                        <p:tmPct val="981"/>
                                      </p:iterate>
                                      <p:childTnLst>
                                        <p:set>
                                          <p:cBhvr>
                                            <p:cTn id="162" dur="1" fill="hold">
                                              <p:stCondLst>
                                                <p:cond delay="0"/>
                                              </p:stCondLst>
                                            </p:cTn>
                                            <p:tgtEl>
                                              <p:spTgt spid="389"/>
                                            </p:tgtEl>
                                            <p:attrNameLst>
                                              <p:attrName>style.visibility</p:attrName>
                                            </p:attrNameLst>
                                          </p:cBhvr>
                                          <p:to>
                                            <p:strVal val="visible"/>
                                          </p:to>
                                        </p:set>
                                        <p:animEffect transition="in" filter="wipe(up)">
                                          <p:cBhvr>
                                            <p:cTn id="163" dur="16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55" grpId="0" animBg="1"/>
          <p:bldP spid="159" grpId="0" animBg="1"/>
          <p:bldP spid="160" grpId="0" animBg="1"/>
          <p:bldP spid="161" grpId="0" animBg="1"/>
          <p:bldP spid="170" grpId="0" animBg="1"/>
          <p:bldP spid="171" grpId="0" animBg="1"/>
          <p:bldP spid="172" grpId="0" animBg="1"/>
          <p:bldP spid="173" grpId="0" animBg="1"/>
          <p:bldP spid="174" grpId="0" animBg="1"/>
          <p:bldP spid="368" grpId="0"/>
          <p:bldP spid="387" grpId="0"/>
          <p:bldP spid="388" grpId="0"/>
          <p:bldP spid="389" grpId="0"/>
          <p:bldP spid="105" grpId="0" animBg="1"/>
          <p:bldP spid="106" grpId="0" animBg="1"/>
          <p:bldP spid="107"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文本框 116"/>
          <p:cNvSpPr txBox="1"/>
          <p:nvPr/>
        </p:nvSpPr>
        <p:spPr>
          <a:xfrm>
            <a:off x="5053227" y="235839"/>
            <a:ext cx="2085546" cy="461665"/>
          </a:xfrm>
          <a:prstGeom prst="rect">
            <a:avLst/>
          </a:prstGeom>
          <a:noFill/>
        </p:spPr>
        <p:txBody>
          <a:bodyPr wrap="square" rtlCol="0">
            <a:spAutoFit/>
          </a:bodyPr>
          <a:lstStyle/>
          <a:p>
            <a:pPr algn="ctr"/>
            <a:r>
              <a:rPr lang="en-US" altLang="zh-CN" sz="2400" b="1" dirty="0">
                <a:solidFill>
                  <a:srgbClr val="2AF560"/>
                </a:solidFill>
              </a:rPr>
              <a:t>TITLE HERE</a:t>
            </a:r>
            <a:endParaRPr lang="zh-CN" altLang="en-US" sz="2400" b="1" dirty="0">
              <a:solidFill>
                <a:srgbClr val="2AF560"/>
              </a:solidFill>
            </a:endParaRPr>
          </a:p>
        </p:txBody>
      </p:sp>
      <p:sp>
        <p:nvSpPr>
          <p:cNvPr id="118" name="文本框 117"/>
          <p:cNvSpPr txBox="1"/>
          <p:nvPr/>
        </p:nvSpPr>
        <p:spPr>
          <a:xfrm>
            <a:off x="1703513" y="586780"/>
            <a:ext cx="8784976" cy="338554"/>
          </a:xfrm>
          <a:prstGeom prst="rect">
            <a:avLst/>
          </a:prstGeom>
          <a:noFill/>
        </p:spPr>
        <p:txBody>
          <a:bodyPr wrap="square" rtlCol="0">
            <a:spAutoFit/>
          </a:bodyPr>
          <a:lstStyle/>
          <a:p>
            <a:pPr algn="ctr"/>
            <a:r>
              <a:rPr lang="en-US" altLang="zh-CN" sz="1600" dirty="0">
                <a:solidFill>
                  <a:schemeClr val="bg1"/>
                </a:solidFill>
              </a:rPr>
              <a:t>When you are old and grey and full of sleep, And nodding by the fire</a:t>
            </a:r>
            <a:endParaRPr lang="zh-CN" altLang="en-US" sz="1600" dirty="0">
              <a:solidFill>
                <a:schemeClr val="bg1"/>
              </a:solidFill>
            </a:endParaRPr>
          </a:p>
        </p:txBody>
      </p:sp>
      <p:sp>
        <p:nvSpPr>
          <p:cNvPr id="88" name="文本框 87"/>
          <p:cNvSpPr txBox="1"/>
          <p:nvPr/>
        </p:nvSpPr>
        <p:spPr>
          <a:xfrm>
            <a:off x="2953228" y="1930528"/>
            <a:ext cx="1494870" cy="400110"/>
          </a:xfrm>
          <a:prstGeom prst="rect">
            <a:avLst/>
          </a:prstGeom>
          <a:noFill/>
        </p:spPr>
        <p:txBody>
          <a:bodyPr wrap="square" rtlCol="0">
            <a:spAutoFit/>
          </a:bodyPr>
          <a:lstStyle/>
          <a:p>
            <a:r>
              <a:rPr lang="en-US" altLang="zh-CN" sz="2000" b="1" dirty="0">
                <a:solidFill>
                  <a:srgbClr val="2AF560"/>
                </a:solidFill>
              </a:rPr>
              <a:t>TITLE HERE</a:t>
            </a:r>
            <a:endParaRPr lang="zh-CN" altLang="en-US" sz="2000" b="1" dirty="0">
              <a:solidFill>
                <a:srgbClr val="2AF560"/>
              </a:solidFill>
            </a:endParaRPr>
          </a:p>
        </p:txBody>
      </p:sp>
      <p:sp>
        <p:nvSpPr>
          <p:cNvPr id="46" name="椭圆 45"/>
          <p:cNvSpPr/>
          <p:nvPr/>
        </p:nvSpPr>
        <p:spPr>
          <a:xfrm>
            <a:off x="-325036" y="-2210312"/>
            <a:ext cx="4839572" cy="4839544"/>
          </a:xfrm>
          <a:prstGeom prst="ellipse">
            <a:avLst/>
          </a:prstGeom>
          <a:noFill/>
          <a:ln>
            <a:solidFill>
              <a:srgbClr val="14664F">
                <a:alpha val="65000"/>
              </a:srgbClr>
            </a:solidFill>
            <a:prstDash val="dash"/>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91" name="椭圆 190"/>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10760387" y="5658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312304" y="1685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7270853" y="5067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93543" y="35688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rot="20460736">
            <a:off x="2354001" y="2434891"/>
            <a:ext cx="261022" cy="261020"/>
          </a:xfrm>
          <a:prstGeom prst="ellipse">
            <a:avLst/>
          </a:prstGeom>
          <a:solidFill>
            <a:srgbClr val="2AF560"/>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30" name="椭圆 29"/>
          <p:cNvSpPr/>
          <p:nvPr/>
        </p:nvSpPr>
        <p:spPr>
          <a:xfrm>
            <a:off x="2196479" y="2277370"/>
            <a:ext cx="576064" cy="576060"/>
          </a:xfrm>
          <a:prstGeom prst="ellipse">
            <a:avLst/>
          </a:prstGeom>
          <a:noFill/>
          <a:ln>
            <a:solidFill>
              <a:srgbClr val="14664F"/>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3" name="椭圆 42"/>
          <p:cNvSpPr/>
          <p:nvPr/>
        </p:nvSpPr>
        <p:spPr>
          <a:xfrm>
            <a:off x="2113382" y="2194273"/>
            <a:ext cx="742258" cy="742254"/>
          </a:xfrm>
          <a:prstGeom prst="ellipse">
            <a:avLst/>
          </a:prstGeom>
          <a:noFill/>
          <a:ln>
            <a:solidFill>
              <a:srgbClr val="14664F"/>
            </a:solidFill>
            <a:prstDash val="dash"/>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4" name="椭圆 43"/>
          <p:cNvSpPr/>
          <p:nvPr/>
        </p:nvSpPr>
        <p:spPr>
          <a:xfrm>
            <a:off x="1955587" y="2036479"/>
            <a:ext cx="1057848" cy="1057842"/>
          </a:xfrm>
          <a:prstGeom prst="ellipse">
            <a:avLst/>
          </a:prstGeom>
          <a:noFill/>
          <a:ln>
            <a:solidFill>
              <a:srgbClr val="14664F"/>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5" name="椭圆 44"/>
          <p:cNvSpPr/>
          <p:nvPr/>
        </p:nvSpPr>
        <p:spPr>
          <a:xfrm>
            <a:off x="880343" y="961241"/>
            <a:ext cx="3208336" cy="3208318"/>
          </a:xfrm>
          <a:prstGeom prst="ellipse">
            <a:avLst/>
          </a:prstGeom>
          <a:noFill/>
          <a:ln>
            <a:solidFill>
              <a:srgbClr val="14664F"/>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7" name="椭圆 46"/>
          <p:cNvSpPr/>
          <p:nvPr/>
        </p:nvSpPr>
        <p:spPr>
          <a:xfrm>
            <a:off x="-684454" y="-1852636"/>
            <a:ext cx="7044584" cy="7044542"/>
          </a:xfrm>
          <a:prstGeom prst="ellipse">
            <a:avLst/>
          </a:prstGeom>
          <a:noFill/>
          <a:ln>
            <a:solidFill>
              <a:srgbClr val="14664F">
                <a:alpha val="24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cxnSp>
        <p:nvCxnSpPr>
          <p:cNvPr id="6" name="直接连接符 5"/>
          <p:cNvCxnSpPr>
            <a:stCxn id="3" idx="5"/>
            <a:endCxn id="48" idx="1"/>
          </p:cNvCxnSpPr>
          <p:nvPr/>
        </p:nvCxnSpPr>
        <p:spPr>
          <a:xfrm>
            <a:off x="2601802" y="2622638"/>
            <a:ext cx="6888206" cy="2527467"/>
          </a:xfrm>
          <a:prstGeom prst="line">
            <a:avLst/>
          </a:prstGeom>
          <a:ln>
            <a:solidFill>
              <a:srgbClr val="0D4637"/>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rot="20106887">
            <a:off x="9484341" y="5089146"/>
            <a:ext cx="185822" cy="185822"/>
          </a:xfrm>
          <a:prstGeom prst="ellipse">
            <a:avLst/>
          </a:prstGeom>
          <a:solidFill>
            <a:srgbClr val="CEA103"/>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9" name="椭圆 48"/>
          <p:cNvSpPr/>
          <p:nvPr/>
        </p:nvSpPr>
        <p:spPr>
          <a:xfrm>
            <a:off x="9289220" y="4894027"/>
            <a:ext cx="576064" cy="576060"/>
          </a:xfrm>
          <a:prstGeom prst="ellipse">
            <a:avLst/>
          </a:prstGeom>
          <a:noFill/>
          <a:ln>
            <a:solidFill>
              <a:srgbClr val="14664F"/>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0" name="椭圆 49"/>
          <p:cNvSpPr/>
          <p:nvPr/>
        </p:nvSpPr>
        <p:spPr>
          <a:xfrm>
            <a:off x="9206123" y="4810930"/>
            <a:ext cx="742258" cy="742254"/>
          </a:xfrm>
          <a:prstGeom prst="ellipse">
            <a:avLst/>
          </a:prstGeom>
          <a:noFill/>
          <a:ln>
            <a:solidFill>
              <a:srgbClr val="14664F"/>
            </a:solidFill>
            <a:prstDash val="dash"/>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1" name="椭圆 50"/>
          <p:cNvSpPr/>
          <p:nvPr/>
        </p:nvSpPr>
        <p:spPr>
          <a:xfrm>
            <a:off x="9048328" y="4653136"/>
            <a:ext cx="1057848" cy="1057842"/>
          </a:xfrm>
          <a:prstGeom prst="ellipse">
            <a:avLst/>
          </a:prstGeom>
          <a:noFill/>
          <a:ln>
            <a:solidFill>
              <a:srgbClr val="14664F"/>
            </a:solidFill>
            <a:prstDash val="lgDashDotDot"/>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2" name="椭圆 51"/>
          <p:cNvSpPr/>
          <p:nvPr/>
        </p:nvSpPr>
        <p:spPr>
          <a:xfrm>
            <a:off x="7988530" y="3560759"/>
            <a:ext cx="3208336" cy="3208318"/>
          </a:xfrm>
          <a:prstGeom prst="ellipse">
            <a:avLst/>
          </a:prstGeom>
          <a:noFill/>
          <a:ln>
            <a:solidFill>
              <a:srgbClr val="14664F">
                <a:alpha val="50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6" name="椭圆 55"/>
          <p:cNvSpPr/>
          <p:nvPr/>
        </p:nvSpPr>
        <p:spPr>
          <a:xfrm>
            <a:off x="7768907" y="3334789"/>
            <a:ext cx="3660278" cy="3660258"/>
          </a:xfrm>
          <a:prstGeom prst="ellipse">
            <a:avLst/>
          </a:prstGeom>
          <a:noFill/>
          <a:ln w="15875">
            <a:solidFill>
              <a:srgbClr val="14664F"/>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7" name="椭圆 56"/>
          <p:cNvSpPr/>
          <p:nvPr/>
        </p:nvSpPr>
        <p:spPr>
          <a:xfrm>
            <a:off x="6904044" y="2470766"/>
            <a:ext cx="5400046" cy="5400016"/>
          </a:xfrm>
          <a:prstGeom prst="ellipse">
            <a:avLst/>
          </a:prstGeom>
          <a:noFill/>
          <a:ln>
            <a:solidFill>
              <a:srgbClr val="14664F"/>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8" name="椭圆 57"/>
          <p:cNvSpPr/>
          <p:nvPr/>
        </p:nvSpPr>
        <p:spPr>
          <a:xfrm>
            <a:off x="7468625" y="3040856"/>
            <a:ext cx="4248146" cy="4248124"/>
          </a:xfrm>
          <a:prstGeom prst="ellipse">
            <a:avLst/>
          </a:prstGeom>
          <a:noFill/>
          <a:ln>
            <a:solidFill>
              <a:srgbClr val="14664F"/>
            </a:solidFill>
            <a:prstDash val="lgDash"/>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9" name="椭圆 58"/>
          <p:cNvSpPr/>
          <p:nvPr/>
        </p:nvSpPr>
        <p:spPr>
          <a:xfrm>
            <a:off x="5163923" y="736168"/>
            <a:ext cx="8857550" cy="8857500"/>
          </a:xfrm>
          <a:prstGeom prst="ellipse">
            <a:avLst/>
          </a:prstGeom>
          <a:noFill/>
          <a:ln>
            <a:solidFill>
              <a:srgbClr val="14664F"/>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cxnSp>
        <p:nvCxnSpPr>
          <p:cNvPr id="60" name="直接连接符 59"/>
          <p:cNvCxnSpPr>
            <a:stCxn id="77" idx="6"/>
            <a:endCxn id="48" idx="2"/>
          </p:cNvCxnSpPr>
          <p:nvPr/>
        </p:nvCxnSpPr>
        <p:spPr>
          <a:xfrm flipV="1">
            <a:off x="3073798" y="5221154"/>
            <a:ext cx="6419170" cy="1059369"/>
          </a:xfrm>
          <a:prstGeom prst="line">
            <a:avLst/>
          </a:prstGeom>
          <a:ln>
            <a:solidFill>
              <a:srgbClr val="0D4637"/>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38584" y="6068154"/>
            <a:ext cx="444194" cy="444190"/>
            <a:chOff x="2738584" y="6068154"/>
            <a:chExt cx="444194" cy="444190"/>
          </a:xfrm>
        </p:grpSpPr>
        <p:sp>
          <p:nvSpPr>
            <p:cNvPr id="80" name="椭圆 79"/>
            <p:cNvSpPr/>
            <p:nvPr/>
          </p:nvSpPr>
          <p:spPr>
            <a:xfrm rot="20460736">
              <a:off x="2738584" y="6068154"/>
              <a:ext cx="444194" cy="444190"/>
            </a:xfrm>
            <a:prstGeom prst="ellipse">
              <a:avLst/>
            </a:prstGeom>
            <a:solidFill>
              <a:srgbClr val="C4DC04">
                <a:alpha val="31000"/>
              </a:srgbClr>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7" name="椭圆 76"/>
            <p:cNvSpPr/>
            <p:nvPr/>
          </p:nvSpPr>
          <p:spPr>
            <a:xfrm rot="21305143">
              <a:off x="2847147" y="6176716"/>
              <a:ext cx="227068" cy="227066"/>
            </a:xfrm>
            <a:prstGeom prst="ellipse">
              <a:avLst/>
            </a:prstGeom>
            <a:solidFill>
              <a:srgbClr val="C4DC04"/>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grpSp>
      <p:sp>
        <p:nvSpPr>
          <p:cNvPr id="83" name="椭圆 82"/>
          <p:cNvSpPr/>
          <p:nvPr/>
        </p:nvSpPr>
        <p:spPr>
          <a:xfrm>
            <a:off x="2459791" y="5786134"/>
            <a:ext cx="1008236" cy="1008230"/>
          </a:xfrm>
          <a:prstGeom prst="ellipse">
            <a:avLst/>
          </a:prstGeom>
          <a:noFill/>
          <a:ln>
            <a:solidFill>
              <a:srgbClr val="14664F"/>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87" name="文本框 86"/>
          <p:cNvSpPr txBox="1"/>
          <p:nvPr/>
        </p:nvSpPr>
        <p:spPr>
          <a:xfrm>
            <a:off x="2953225" y="2237480"/>
            <a:ext cx="3188671" cy="954107"/>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a:t>
            </a:r>
            <a:endParaRPr lang="zh-CN" altLang="en-US" sz="1400" dirty="0">
              <a:solidFill>
                <a:schemeClr val="bg1"/>
              </a:solidFill>
            </a:endParaRPr>
          </a:p>
        </p:txBody>
      </p:sp>
      <p:sp>
        <p:nvSpPr>
          <p:cNvPr id="89" name="等腰三角形 88"/>
          <p:cNvSpPr/>
          <p:nvPr/>
        </p:nvSpPr>
        <p:spPr>
          <a:xfrm rot="5400000">
            <a:off x="4414396" y="2049155"/>
            <a:ext cx="180000" cy="144000"/>
          </a:xfrm>
          <a:prstGeom prst="triangle">
            <a:avLst/>
          </a:prstGeom>
          <a:solidFill>
            <a:srgbClr val="2AF560"/>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90" name="文本框 89"/>
          <p:cNvSpPr txBox="1"/>
          <p:nvPr/>
        </p:nvSpPr>
        <p:spPr>
          <a:xfrm>
            <a:off x="5101381" y="4832027"/>
            <a:ext cx="4051351" cy="954107"/>
          </a:xfrm>
          <a:prstGeom prst="rect">
            <a:avLst/>
          </a:prstGeom>
          <a:noFill/>
        </p:spPr>
        <p:txBody>
          <a:bodyPr wrap="square" rtlCol="0">
            <a:spAutoFit/>
          </a:bodyPr>
          <a:lstStyle/>
          <a:p>
            <a:pPr algn="r"/>
            <a:r>
              <a:rPr lang="en-US" altLang="zh-CN" sz="1400" dirty="0">
                <a:solidFill>
                  <a:schemeClr val="bg1"/>
                </a:solidFill>
              </a:rPr>
              <a:t>When you are old and grey and full of sleep, And nodding by the fire, take down this book, And slowly read, and dream of the soft look Your eyes had once</a:t>
            </a:r>
            <a:endParaRPr lang="zh-CN" altLang="en-US" sz="1400" dirty="0">
              <a:solidFill>
                <a:schemeClr val="bg1"/>
              </a:solidFill>
            </a:endParaRPr>
          </a:p>
        </p:txBody>
      </p:sp>
      <p:sp>
        <p:nvSpPr>
          <p:cNvPr id="91" name="文本框 90"/>
          <p:cNvSpPr txBox="1"/>
          <p:nvPr/>
        </p:nvSpPr>
        <p:spPr>
          <a:xfrm>
            <a:off x="7680176" y="4537721"/>
            <a:ext cx="1478851" cy="400110"/>
          </a:xfrm>
          <a:prstGeom prst="rect">
            <a:avLst/>
          </a:prstGeom>
          <a:noFill/>
        </p:spPr>
        <p:txBody>
          <a:bodyPr wrap="square" rtlCol="0">
            <a:spAutoFit/>
          </a:bodyPr>
          <a:lstStyle/>
          <a:p>
            <a:pPr algn="r"/>
            <a:r>
              <a:rPr lang="en-US" altLang="zh-CN" sz="2000" b="1" dirty="0">
                <a:solidFill>
                  <a:srgbClr val="CEA103"/>
                </a:solidFill>
              </a:rPr>
              <a:t>TITLE HERE</a:t>
            </a:r>
            <a:endParaRPr lang="zh-CN" altLang="en-US" sz="2000" b="1" dirty="0">
              <a:solidFill>
                <a:srgbClr val="CEA103"/>
              </a:solidFill>
            </a:endParaRPr>
          </a:p>
        </p:txBody>
      </p:sp>
      <p:sp>
        <p:nvSpPr>
          <p:cNvPr id="94" name="等腰三角形 93"/>
          <p:cNvSpPr/>
          <p:nvPr/>
        </p:nvSpPr>
        <p:spPr>
          <a:xfrm rot="16200000" flipH="1">
            <a:off x="7522352" y="4657223"/>
            <a:ext cx="180000" cy="144000"/>
          </a:xfrm>
          <a:prstGeom prst="triangle">
            <a:avLst/>
          </a:prstGeom>
          <a:solidFill>
            <a:srgbClr val="CEA103"/>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44" name="矩形 143"/>
          <p:cNvSpPr/>
          <p:nvPr/>
        </p:nvSpPr>
        <p:spPr>
          <a:xfrm>
            <a:off x="-2806945" y="6858000"/>
            <a:ext cx="1383676" cy="1383676"/>
          </a:xfrm>
          <a:prstGeom prst="rect">
            <a:avLst/>
          </a:prstGeom>
          <a:solidFill>
            <a:schemeClr val="accent2"/>
          </a:solidFill>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8" name="矩形 67"/>
          <p:cNvSpPr/>
          <p:nvPr/>
        </p:nvSpPr>
        <p:spPr>
          <a:xfrm>
            <a:off x="-750976" y="6871080"/>
            <a:ext cx="747464" cy="747464"/>
          </a:xfrm>
          <a:prstGeom prst="rect">
            <a:avLst/>
          </a:prstGeom>
          <a:solidFill>
            <a:schemeClr val="accent2"/>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5" name="椭圆 74"/>
          <p:cNvSpPr/>
          <p:nvPr/>
        </p:nvSpPr>
        <p:spPr>
          <a:xfrm>
            <a:off x="-170029" y="6474341"/>
            <a:ext cx="7280930" cy="7280892"/>
          </a:xfrm>
          <a:prstGeom prst="ellipse">
            <a:avLst/>
          </a:prstGeom>
          <a:noFill/>
          <a:ln w="15875">
            <a:solidFill>
              <a:srgbClr val="14664F"/>
            </a:solidFill>
            <a:prstDash val="lgDashDotDot"/>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cxnSp>
        <p:nvCxnSpPr>
          <p:cNvPr id="76" name="直接连接符 75"/>
          <p:cNvCxnSpPr/>
          <p:nvPr/>
        </p:nvCxnSpPr>
        <p:spPr>
          <a:xfrm>
            <a:off x="2970407" y="6390285"/>
            <a:ext cx="471661" cy="3633035"/>
          </a:xfrm>
          <a:prstGeom prst="line">
            <a:avLst/>
          </a:prstGeom>
          <a:ln>
            <a:solidFill>
              <a:srgbClr val="0D4637"/>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421358" y="6858000"/>
            <a:ext cx="417845" cy="417845"/>
          </a:xfrm>
          <a:prstGeom prst="rect">
            <a:avLst/>
          </a:prstGeom>
          <a:solidFill>
            <a:schemeClr val="tx1"/>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9" name="椭圆 78"/>
          <p:cNvSpPr/>
          <p:nvPr/>
        </p:nvSpPr>
        <p:spPr>
          <a:xfrm>
            <a:off x="10764396" y="541589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1" name="椭圆 80"/>
          <p:cNvSpPr/>
          <p:nvPr/>
        </p:nvSpPr>
        <p:spPr>
          <a:xfrm>
            <a:off x="5087888" y="1628800"/>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2" name="椭圆 81"/>
          <p:cNvSpPr/>
          <p:nvPr/>
        </p:nvSpPr>
        <p:spPr>
          <a:xfrm>
            <a:off x="11320925" y="93894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4" name="椭圆 83"/>
          <p:cNvSpPr/>
          <p:nvPr/>
        </p:nvSpPr>
        <p:spPr>
          <a:xfrm>
            <a:off x="1205105" y="1062899"/>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5" name="椭圆 84"/>
          <p:cNvSpPr/>
          <p:nvPr/>
        </p:nvSpPr>
        <p:spPr>
          <a:xfrm>
            <a:off x="8520499" y="6501732"/>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6" name="椭圆 85"/>
          <p:cNvSpPr/>
          <p:nvPr/>
        </p:nvSpPr>
        <p:spPr>
          <a:xfrm>
            <a:off x="11698053" y="169638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2" name="椭圆 91"/>
          <p:cNvSpPr/>
          <p:nvPr/>
        </p:nvSpPr>
        <p:spPr>
          <a:xfrm>
            <a:off x="4367808" y="6515574"/>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3" name="椭圆 92"/>
          <p:cNvSpPr/>
          <p:nvPr/>
        </p:nvSpPr>
        <p:spPr>
          <a:xfrm>
            <a:off x="737897" y="6208695"/>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5" name="椭圆 94"/>
          <p:cNvSpPr/>
          <p:nvPr/>
        </p:nvSpPr>
        <p:spPr>
          <a:xfrm>
            <a:off x="2522232" y="2348880"/>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6" name="椭圆 95"/>
          <p:cNvSpPr/>
          <p:nvPr/>
        </p:nvSpPr>
        <p:spPr>
          <a:xfrm>
            <a:off x="6856904" y="6267149"/>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7" name="椭圆 96"/>
          <p:cNvSpPr/>
          <p:nvPr/>
        </p:nvSpPr>
        <p:spPr>
          <a:xfrm>
            <a:off x="490097" y="515766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8" name="椭圆 97"/>
          <p:cNvSpPr/>
          <p:nvPr/>
        </p:nvSpPr>
        <p:spPr>
          <a:xfrm>
            <a:off x="4262645" y="4169559"/>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9" name="椭圆 98"/>
          <p:cNvSpPr/>
          <p:nvPr/>
        </p:nvSpPr>
        <p:spPr>
          <a:xfrm>
            <a:off x="6004757" y="3774350"/>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0" name="椭圆 69"/>
          <p:cNvSpPr/>
          <p:nvPr/>
        </p:nvSpPr>
        <p:spPr>
          <a:xfrm>
            <a:off x="4943872" y="5013176"/>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71" name="组合 70"/>
          <p:cNvGrpSpPr/>
          <p:nvPr/>
        </p:nvGrpSpPr>
        <p:grpSpPr>
          <a:xfrm>
            <a:off x="5933044" y="1016936"/>
            <a:ext cx="325922" cy="576508"/>
            <a:chOff x="5895980" y="4848273"/>
            <a:chExt cx="400049" cy="707629"/>
          </a:xfrm>
        </p:grpSpPr>
        <p:cxnSp>
          <p:nvCxnSpPr>
            <p:cNvPr id="72" name="直接连接符 71"/>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a:off x="5841512" y="1124744"/>
            <a:ext cx="511314" cy="299092"/>
            <a:chOff x="5783365" y="5109563"/>
            <a:chExt cx="627608" cy="367118"/>
          </a:xfrm>
        </p:grpSpPr>
        <p:sp>
          <p:nvSpPr>
            <p:cNvPr id="123" name="椭圆 122"/>
            <p:cNvSpPr/>
            <p:nvPr/>
          </p:nvSpPr>
          <p:spPr>
            <a:xfrm>
              <a:off x="5783365" y="5269463"/>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4" name="椭圆 123"/>
            <p:cNvSpPr/>
            <p:nvPr/>
          </p:nvSpPr>
          <p:spPr>
            <a:xfrm>
              <a:off x="6352519" y="5268163"/>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5" name="椭圆 124"/>
            <p:cNvSpPr/>
            <p:nvPr/>
          </p:nvSpPr>
          <p:spPr>
            <a:xfrm>
              <a:off x="5850260" y="5109563"/>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6" name="椭圆 125"/>
            <p:cNvSpPr/>
            <p:nvPr/>
          </p:nvSpPr>
          <p:spPr>
            <a:xfrm>
              <a:off x="6298984" y="5430961"/>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 calcmode="lin" valueType="num">
                                          <p:cBhvr>
                                            <p:cTn id="9" dur="500" fill="hold"/>
                                            <p:tgtEl>
                                              <p:spTgt spid="71"/>
                                            </p:tgtEl>
                                            <p:attrNameLst>
                                              <p:attrName>style.rotation</p:attrName>
                                            </p:attrNameLst>
                                          </p:cBhvr>
                                          <p:tavLst>
                                            <p:tav tm="0">
                                              <p:val>
                                                <p:fltVal val="90"/>
                                              </p:val>
                                            </p:tav>
                                            <p:tav tm="100000">
                                              <p:val>
                                                <p:fltVal val="0"/>
                                              </p:val>
                                            </p:tav>
                                          </p:tavLst>
                                        </p:anim>
                                        <p:animEffect transition="in" filter="fade">
                                          <p:cBhvr>
                                            <p:cTn id="10" dur="500"/>
                                            <p:tgtEl>
                                              <p:spTgt spid="71"/>
                                            </p:tgtEl>
                                          </p:cBhvr>
                                        </p:animEffect>
                                      </p:childTnLst>
                                    </p:cTn>
                                  </p:par>
                                  <p:par>
                                    <p:cTn id="11" presetID="45"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400"/>
                                            <p:tgtEl>
                                              <p:spTgt spid="71"/>
                                            </p:tgtEl>
                                          </p:cBhvr>
                                        </p:animEffect>
                                        <p:anim calcmode="lin" valueType="num">
                                          <p:cBhvr>
                                            <p:cTn id="14" dur="400" fill="hold"/>
                                            <p:tgtEl>
                                              <p:spTgt spid="71"/>
                                            </p:tgtEl>
                                            <p:attrNameLst>
                                              <p:attrName>ppt_w</p:attrName>
                                            </p:attrNameLst>
                                          </p:cBhvr>
                                          <p:tavLst>
                                            <p:tav tm="0" fmla="#ppt_w*sin(2.5*pi*$)">
                                              <p:val>
                                                <p:fltVal val="0"/>
                                              </p:val>
                                            </p:tav>
                                            <p:tav tm="100000">
                                              <p:val>
                                                <p:fltVal val="1"/>
                                              </p:val>
                                            </p:tav>
                                          </p:tavLst>
                                        </p:anim>
                                        <p:anim calcmode="lin" valueType="num">
                                          <p:cBhvr>
                                            <p:cTn id="15" dur="400" fill="hold"/>
                                            <p:tgtEl>
                                              <p:spTgt spid="71"/>
                                            </p:tgtEl>
                                            <p:attrNameLst>
                                              <p:attrName>ppt_h</p:attrName>
                                            </p:attrNameLst>
                                          </p:cBhvr>
                                          <p:tavLst>
                                            <p:tav tm="0">
                                              <p:val>
                                                <p:strVal val="#ppt_h"/>
                                              </p:val>
                                            </p:tav>
                                            <p:tav tm="100000">
                                              <p:val>
                                                <p:strVal val="#ppt_h"/>
                                              </p:val>
                                            </p:tav>
                                          </p:tavLst>
                                        </p:anim>
                                      </p:childTnLst>
                                    </p:cTn>
                                  </p:par>
                                  <p:par>
                                    <p:cTn id="16" presetID="31" presetClass="entr" presetSubtype="0" fill="hold" nodeType="with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1000" fill="hold"/>
                                            <p:tgtEl>
                                              <p:spTgt spid="122"/>
                                            </p:tgtEl>
                                            <p:attrNameLst>
                                              <p:attrName>ppt_w</p:attrName>
                                            </p:attrNameLst>
                                          </p:cBhvr>
                                          <p:tavLst>
                                            <p:tav tm="0">
                                              <p:val>
                                                <p:fltVal val="0"/>
                                              </p:val>
                                            </p:tav>
                                            <p:tav tm="100000">
                                              <p:val>
                                                <p:strVal val="#ppt_w"/>
                                              </p:val>
                                            </p:tav>
                                          </p:tavLst>
                                        </p:anim>
                                        <p:anim calcmode="lin" valueType="num">
                                          <p:cBhvr>
                                            <p:cTn id="19" dur="1000" fill="hold"/>
                                            <p:tgtEl>
                                              <p:spTgt spid="122"/>
                                            </p:tgtEl>
                                            <p:attrNameLst>
                                              <p:attrName>ppt_h</p:attrName>
                                            </p:attrNameLst>
                                          </p:cBhvr>
                                          <p:tavLst>
                                            <p:tav tm="0">
                                              <p:val>
                                                <p:fltVal val="0"/>
                                              </p:val>
                                            </p:tav>
                                            <p:tav tm="100000">
                                              <p:val>
                                                <p:strVal val="#ppt_h"/>
                                              </p:val>
                                            </p:tav>
                                          </p:tavLst>
                                        </p:anim>
                                        <p:anim calcmode="lin" valueType="num">
                                          <p:cBhvr>
                                            <p:cTn id="20" dur="1000" fill="hold"/>
                                            <p:tgtEl>
                                              <p:spTgt spid="122"/>
                                            </p:tgtEl>
                                            <p:attrNameLst>
                                              <p:attrName>style.rotation</p:attrName>
                                            </p:attrNameLst>
                                          </p:cBhvr>
                                          <p:tavLst>
                                            <p:tav tm="0">
                                              <p:val>
                                                <p:fltVal val="90"/>
                                              </p:val>
                                            </p:tav>
                                            <p:tav tm="100000">
                                              <p:val>
                                                <p:fltVal val="0"/>
                                              </p:val>
                                            </p:tav>
                                          </p:tavLst>
                                        </p:anim>
                                        <p:animEffect transition="in" filter="fade">
                                          <p:cBhvr>
                                            <p:cTn id="21" dur="1000"/>
                                            <p:tgtEl>
                                              <p:spTgt spid="122"/>
                                            </p:tgtEl>
                                          </p:cBhvr>
                                        </p:animEffect>
                                      </p:childTnLst>
                                    </p:cTn>
                                  </p:par>
                                  <p:par>
                                    <p:cTn id="22" presetID="64" presetClass="path" presetSubtype="0" repeatCount="indefinite" accel="50000" decel="50000" autoRev="1" fill="hold" nodeType="withEffect">
                                      <p:stCondLst>
                                        <p:cond delay="0"/>
                                      </p:stCondLst>
                                      <p:childTnLst>
                                        <p:animMotion origin="layout" path="M 0 2.22222E-6 L 0 0.00717 " pathEditMode="relative" rAng="0" ptsTypes="AA">
                                          <p:cBhvr>
                                            <p:cTn id="23" dur="2000" fill="hold"/>
                                            <p:tgtEl>
                                              <p:spTgt spid="71"/>
                                            </p:tgtEl>
                                            <p:attrNameLst>
                                              <p:attrName>ppt_x</p:attrName>
                                              <p:attrName>ppt_y</p:attrName>
                                            </p:attrNameLst>
                                          </p:cBhvr>
                                          <p:rCtr x="0" y="347"/>
                                        </p:animMotion>
                                      </p:childTnLst>
                                    </p:cTn>
                                  </p:par>
                                  <p:par>
                                    <p:cTn id="24" presetID="22" presetClass="entr" presetSubtype="1" fill="hold" grpId="0" nodeType="with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wipe(up)">
                                          <p:cBhvr>
                                            <p:cTn id="26" dur="1500"/>
                                            <p:tgtEl>
                                              <p:spTgt spid="117"/>
                                            </p:tgtEl>
                                          </p:cBhvr>
                                        </p:animEffect>
                                      </p:childTnLst>
                                    </p:cTn>
                                  </p:par>
                                  <p:par>
                                    <p:cTn id="27" presetID="42" presetClass="entr" presetSubtype="0" fill="hold" grpId="1" nodeType="withEffect">
                                      <p:stCondLst>
                                        <p:cond delay="0"/>
                                      </p:stCondLst>
                                      <p:childTnLst>
                                        <p:set>
                                          <p:cBhvr>
                                            <p:cTn id="28" dur="1" fill="hold">
                                              <p:stCondLst>
                                                <p:cond delay="0"/>
                                              </p:stCondLst>
                                            </p:cTn>
                                            <p:tgtEl>
                                              <p:spTgt spid="117"/>
                                            </p:tgtEl>
                                            <p:attrNameLst>
                                              <p:attrName>style.visibility</p:attrName>
                                            </p:attrNameLst>
                                          </p:cBhvr>
                                          <p:to>
                                            <p:strVal val="visible"/>
                                          </p:to>
                                        </p:set>
                                        <p:animEffect transition="in" filter="fade">
                                          <p:cBhvr>
                                            <p:cTn id="29" dur="1000"/>
                                            <p:tgtEl>
                                              <p:spTgt spid="117"/>
                                            </p:tgtEl>
                                          </p:cBhvr>
                                        </p:animEffect>
                                        <p:anim calcmode="lin" valueType="num">
                                          <p:cBhvr>
                                            <p:cTn id="30" dur="1000" fill="hold"/>
                                            <p:tgtEl>
                                              <p:spTgt spid="117"/>
                                            </p:tgtEl>
                                            <p:attrNameLst>
                                              <p:attrName>ppt_x</p:attrName>
                                            </p:attrNameLst>
                                          </p:cBhvr>
                                          <p:tavLst>
                                            <p:tav tm="0">
                                              <p:val>
                                                <p:strVal val="#ppt_x"/>
                                              </p:val>
                                            </p:tav>
                                            <p:tav tm="100000">
                                              <p:val>
                                                <p:strVal val="#ppt_x"/>
                                              </p:val>
                                            </p:tav>
                                          </p:tavLst>
                                        </p:anim>
                                        <p:anim calcmode="lin" valueType="num">
                                          <p:cBhvr>
                                            <p:cTn id="31" dur="1000" fill="hold"/>
                                            <p:tgtEl>
                                              <p:spTgt spid="117"/>
                                            </p:tgtEl>
                                            <p:attrNameLst>
                                              <p:attrName>ppt_y</p:attrName>
                                            </p:attrNameLst>
                                          </p:cBhvr>
                                          <p:tavLst>
                                            <p:tav tm="0">
                                              <p:val>
                                                <p:strVal val="#ppt_y+.1"/>
                                              </p:val>
                                            </p:tav>
                                            <p:tav tm="100000">
                                              <p:val>
                                                <p:strVal val="#ppt_y"/>
                                              </p:val>
                                            </p:tav>
                                          </p:tavLst>
                                        </p:anim>
                                      </p:childTnLst>
                                    </p:cTn>
                                  </p:par>
                                  <p:par>
                                    <p:cTn id="32" presetID="22" presetClass="entr" presetSubtype="4" fill="hold" grpId="0" nodeType="with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wipe(down)">
                                          <p:cBhvr>
                                            <p:cTn id="34" dur="1500"/>
                                            <p:tgtEl>
                                              <p:spTgt spid="118"/>
                                            </p:tgtEl>
                                          </p:cBhvr>
                                        </p:animEffect>
                                      </p:childTnLst>
                                    </p:cTn>
                                  </p:par>
                                  <p:par>
                                    <p:cTn id="35" presetID="47" presetClass="entr" presetSubtype="0" fill="hold" grpId="1" nodeType="with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fade">
                                          <p:cBhvr>
                                            <p:cTn id="37" dur="1000"/>
                                            <p:tgtEl>
                                              <p:spTgt spid="118"/>
                                            </p:tgtEl>
                                          </p:cBhvr>
                                        </p:animEffect>
                                        <p:anim calcmode="lin" valueType="num">
                                          <p:cBhvr>
                                            <p:cTn id="38" dur="1000" fill="hold"/>
                                            <p:tgtEl>
                                              <p:spTgt spid="118"/>
                                            </p:tgtEl>
                                            <p:attrNameLst>
                                              <p:attrName>ppt_x</p:attrName>
                                            </p:attrNameLst>
                                          </p:cBhvr>
                                          <p:tavLst>
                                            <p:tav tm="0">
                                              <p:val>
                                                <p:strVal val="#ppt_x"/>
                                              </p:val>
                                            </p:tav>
                                            <p:tav tm="100000">
                                              <p:val>
                                                <p:strVal val="#ppt_x"/>
                                              </p:val>
                                            </p:tav>
                                          </p:tavLst>
                                        </p:anim>
                                        <p:anim calcmode="lin" valueType="num">
                                          <p:cBhvr>
                                            <p:cTn id="39" dur="1000" fill="hold"/>
                                            <p:tgtEl>
                                              <p:spTgt spid="118"/>
                                            </p:tgtEl>
                                            <p:attrNameLst>
                                              <p:attrName>ppt_y</p:attrName>
                                            </p:attrNameLst>
                                          </p:cBhvr>
                                          <p:tavLst>
                                            <p:tav tm="0">
                                              <p:val>
                                                <p:strVal val="#ppt_y-.1"/>
                                              </p:val>
                                            </p:tav>
                                            <p:tav tm="100000">
                                              <p:val>
                                                <p:strVal val="#ppt_y"/>
                                              </p:val>
                                            </p:tav>
                                          </p:tavLst>
                                        </p:anim>
                                      </p:childTnLst>
                                    </p:cTn>
                                  </p:par>
                                  <p:par>
                                    <p:cTn id="40" presetID="2" presetClass="entr" presetSubtype="9" fill="hold" grpId="0" nodeType="withEffect" p14:presetBounceEnd="34000">
                                      <p:stCondLst>
                                        <p:cond delay="500"/>
                                      </p:stCondLst>
                                      <p:childTnLst>
                                        <p:set>
                                          <p:cBhvr>
                                            <p:cTn id="41" dur="1" fill="hold">
                                              <p:stCondLst>
                                                <p:cond delay="0"/>
                                              </p:stCondLst>
                                            </p:cTn>
                                            <p:tgtEl>
                                              <p:spTgt spid="46"/>
                                            </p:tgtEl>
                                            <p:attrNameLst>
                                              <p:attrName>style.visibility</p:attrName>
                                            </p:attrNameLst>
                                          </p:cBhvr>
                                          <p:to>
                                            <p:strVal val="visible"/>
                                          </p:to>
                                        </p:set>
                                        <p:anim calcmode="lin" valueType="num" p14:bounceEnd="34000">
                                          <p:cBhvr additive="base">
                                            <p:cTn id="42" dur="500" fill="hold"/>
                                            <p:tgtEl>
                                              <p:spTgt spid="46"/>
                                            </p:tgtEl>
                                            <p:attrNameLst>
                                              <p:attrName>ppt_x</p:attrName>
                                            </p:attrNameLst>
                                          </p:cBhvr>
                                          <p:tavLst>
                                            <p:tav tm="0">
                                              <p:val>
                                                <p:strVal val="0-#ppt_w/2"/>
                                              </p:val>
                                            </p:tav>
                                            <p:tav tm="100000">
                                              <p:val>
                                                <p:strVal val="#ppt_x"/>
                                              </p:val>
                                            </p:tav>
                                          </p:tavLst>
                                        </p:anim>
                                        <p:anim calcmode="lin" valueType="num" p14:bounceEnd="34000">
                                          <p:cBhvr additive="base">
                                            <p:cTn id="43" dur="500" fill="hold"/>
                                            <p:tgtEl>
                                              <p:spTgt spid="46"/>
                                            </p:tgtEl>
                                            <p:attrNameLst>
                                              <p:attrName>ppt_y</p:attrName>
                                            </p:attrNameLst>
                                          </p:cBhvr>
                                          <p:tavLst>
                                            <p:tav tm="0">
                                              <p:val>
                                                <p:strVal val="0-#ppt_h/2"/>
                                              </p:val>
                                            </p:tav>
                                            <p:tav tm="100000">
                                              <p:val>
                                                <p:strVal val="#ppt_y"/>
                                              </p:val>
                                            </p:tav>
                                          </p:tavLst>
                                        </p:anim>
                                      </p:childTnLst>
                                    </p:cTn>
                                  </p:par>
                                  <p:par>
                                    <p:cTn id="44" presetID="2" presetClass="entr" presetSubtype="9" fill="hold" grpId="0" nodeType="withEffect" p14:presetBounceEnd="34000">
                                      <p:stCondLst>
                                        <p:cond delay="1100"/>
                                      </p:stCondLst>
                                      <p:childTnLst>
                                        <p:set>
                                          <p:cBhvr>
                                            <p:cTn id="45" dur="1" fill="hold">
                                              <p:stCondLst>
                                                <p:cond delay="0"/>
                                              </p:stCondLst>
                                            </p:cTn>
                                            <p:tgtEl>
                                              <p:spTgt spid="47"/>
                                            </p:tgtEl>
                                            <p:attrNameLst>
                                              <p:attrName>style.visibility</p:attrName>
                                            </p:attrNameLst>
                                          </p:cBhvr>
                                          <p:to>
                                            <p:strVal val="visible"/>
                                          </p:to>
                                        </p:set>
                                        <p:anim calcmode="lin" valueType="num" p14:bounceEnd="34000">
                                          <p:cBhvr additive="base">
                                            <p:cTn id="46" dur="500" fill="hold"/>
                                            <p:tgtEl>
                                              <p:spTgt spid="47"/>
                                            </p:tgtEl>
                                            <p:attrNameLst>
                                              <p:attrName>ppt_x</p:attrName>
                                            </p:attrNameLst>
                                          </p:cBhvr>
                                          <p:tavLst>
                                            <p:tav tm="0">
                                              <p:val>
                                                <p:strVal val="0-#ppt_w/2"/>
                                              </p:val>
                                            </p:tav>
                                            <p:tav tm="100000">
                                              <p:val>
                                                <p:strVal val="#ppt_x"/>
                                              </p:val>
                                            </p:tav>
                                          </p:tavLst>
                                        </p:anim>
                                        <p:anim calcmode="lin" valueType="num" p14:bounceEnd="34000">
                                          <p:cBhvr additive="base">
                                            <p:cTn id="47"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10" presetClass="entr" presetSubtype="0" fill="hold" grpId="0" nodeType="withEffect">
                                      <p:stCondLst>
                                        <p:cond delay="40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par>
                                    <p:cTn id="61" presetID="8" presetClass="emph" presetSubtype="0" repeatCount="indefinite" fill="hold" grpId="1" nodeType="withEffect">
                                      <p:stCondLst>
                                        <p:cond delay="500"/>
                                      </p:stCondLst>
                                      <p:childTnLst>
                                        <p:animRot by="21600000">
                                          <p:cBhvr>
                                            <p:cTn id="62" dur="2000" fill="hold"/>
                                            <p:tgtEl>
                                              <p:spTgt spid="43"/>
                                            </p:tgtEl>
                                            <p:attrNameLst>
                                              <p:attrName>r</p:attrName>
                                            </p:attrNameLst>
                                          </p:cBhvr>
                                        </p:animRot>
                                      </p:childTnLst>
                                    </p:cTn>
                                  </p:par>
                                  <p:par>
                                    <p:cTn id="63" presetID="10" presetClass="entr" presetSubtype="0" fill="hold" grpId="0" nodeType="withEffect">
                                      <p:stCondLst>
                                        <p:cond delay="60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grpId="0" nodeType="withEffect">
                                      <p:stCondLst>
                                        <p:cond delay="70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22" presetClass="entr" presetSubtype="8" fill="hold" grpId="0" nodeType="withEffect">
                                      <p:stCondLst>
                                        <p:cond delay="1100"/>
                                      </p:stCondLst>
                                      <p:childTnLst>
                                        <p:set>
                                          <p:cBhvr>
                                            <p:cTn id="70" dur="1" fill="hold">
                                              <p:stCondLst>
                                                <p:cond delay="0"/>
                                              </p:stCondLst>
                                            </p:cTn>
                                            <p:tgtEl>
                                              <p:spTgt spid="88"/>
                                            </p:tgtEl>
                                            <p:attrNameLst>
                                              <p:attrName>style.visibility</p:attrName>
                                            </p:attrNameLst>
                                          </p:cBhvr>
                                          <p:to>
                                            <p:strVal val="visible"/>
                                          </p:to>
                                        </p:set>
                                        <p:animEffect transition="in" filter="wipe(left)">
                                          <p:cBhvr>
                                            <p:cTn id="71" dur="800"/>
                                            <p:tgtEl>
                                              <p:spTgt spid="88"/>
                                            </p:tgtEl>
                                          </p:cBhvr>
                                        </p:animEffect>
                                      </p:childTnLst>
                                    </p:cTn>
                                  </p:par>
                                  <p:par>
                                    <p:cTn id="72" presetID="31" presetClass="entr" presetSubtype="0" fill="hold" grpId="0" nodeType="withEffect">
                                      <p:stCondLst>
                                        <p:cond delay="1100"/>
                                      </p:stCondLst>
                                      <p:childTnLst>
                                        <p:set>
                                          <p:cBhvr>
                                            <p:cTn id="73" dur="1" fill="hold">
                                              <p:stCondLst>
                                                <p:cond delay="0"/>
                                              </p:stCondLst>
                                            </p:cTn>
                                            <p:tgtEl>
                                              <p:spTgt spid="89"/>
                                            </p:tgtEl>
                                            <p:attrNameLst>
                                              <p:attrName>style.visibility</p:attrName>
                                            </p:attrNameLst>
                                          </p:cBhvr>
                                          <p:to>
                                            <p:strVal val="visible"/>
                                          </p:to>
                                        </p:set>
                                        <p:anim calcmode="lin" valueType="num">
                                          <p:cBhvr>
                                            <p:cTn id="74" dur="1000" fill="hold"/>
                                            <p:tgtEl>
                                              <p:spTgt spid="89"/>
                                            </p:tgtEl>
                                            <p:attrNameLst>
                                              <p:attrName>ppt_w</p:attrName>
                                            </p:attrNameLst>
                                          </p:cBhvr>
                                          <p:tavLst>
                                            <p:tav tm="0">
                                              <p:val>
                                                <p:fltVal val="0"/>
                                              </p:val>
                                            </p:tav>
                                            <p:tav tm="100000">
                                              <p:val>
                                                <p:strVal val="#ppt_w"/>
                                              </p:val>
                                            </p:tav>
                                          </p:tavLst>
                                        </p:anim>
                                        <p:anim calcmode="lin" valueType="num">
                                          <p:cBhvr>
                                            <p:cTn id="75" dur="1000" fill="hold"/>
                                            <p:tgtEl>
                                              <p:spTgt spid="89"/>
                                            </p:tgtEl>
                                            <p:attrNameLst>
                                              <p:attrName>ppt_h</p:attrName>
                                            </p:attrNameLst>
                                          </p:cBhvr>
                                          <p:tavLst>
                                            <p:tav tm="0">
                                              <p:val>
                                                <p:fltVal val="0"/>
                                              </p:val>
                                            </p:tav>
                                            <p:tav tm="100000">
                                              <p:val>
                                                <p:strVal val="#ppt_h"/>
                                              </p:val>
                                            </p:tav>
                                          </p:tavLst>
                                        </p:anim>
                                        <p:anim calcmode="lin" valueType="num">
                                          <p:cBhvr>
                                            <p:cTn id="76" dur="1000" fill="hold"/>
                                            <p:tgtEl>
                                              <p:spTgt spid="89"/>
                                            </p:tgtEl>
                                            <p:attrNameLst>
                                              <p:attrName>style.rotation</p:attrName>
                                            </p:attrNameLst>
                                          </p:cBhvr>
                                          <p:tavLst>
                                            <p:tav tm="0">
                                              <p:val>
                                                <p:fltVal val="90"/>
                                              </p:val>
                                            </p:tav>
                                            <p:tav tm="100000">
                                              <p:val>
                                                <p:fltVal val="0"/>
                                              </p:val>
                                            </p:tav>
                                          </p:tavLst>
                                        </p:anim>
                                        <p:animEffect transition="in" filter="fade">
                                          <p:cBhvr>
                                            <p:cTn id="77" dur="1000"/>
                                            <p:tgtEl>
                                              <p:spTgt spid="89"/>
                                            </p:tgtEl>
                                          </p:cBhvr>
                                        </p:animEffect>
                                      </p:childTnLst>
                                    </p:cTn>
                                  </p:par>
                                  <p:par>
                                    <p:cTn id="78" presetID="45" presetClass="entr" presetSubtype="0" fill="hold" grpId="1" nodeType="withEffect">
                                      <p:stCondLst>
                                        <p:cond delay="1100"/>
                                      </p:stCondLst>
                                      <p:childTnLst>
                                        <p:set>
                                          <p:cBhvr>
                                            <p:cTn id="79" dur="1" fill="hold">
                                              <p:stCondLst>
                                                <p:cond delay="0"/>
                                              </p:stCondLst>
                                            </p:cTn>
                                            <p:tgtEl>
                                              <p:spTgt spid="89"/>
                                            </p:tgtEl>
                                            <p:attrNameLst>
                                              <p:attrName>style.visibility</p:attrName>
                                            </p:attrNameLst>
                                          </p:cBhvr>
                                          <p:to>
                                            <p:strVal val="visible"/>
                                          </p:to>
                                        </p:set>
                                        <p:animEffect transition="in" filter="fade">
                                          <p:cBhvr>
                                            <p:cTn id="80" dur="800"/>
                                            <p:tgtEl>
                                              <p:spTgt spid="89"/>
                                            </p:tgtEl>
                                          </p:cBhvr>
                                        </p:animEffect>
                                        <p:anim calcmode="lin" valueType="num">
                                          <p:cBhvr>
                                            <p:cTn id="81" dur="800" fill="hold"/>
                                            <p:tgtEl>
                                              <p:spTgt spid="89"/>
                                            </p:tgtEl>
                                            <p:attrNameLst>
                                              <p:attrName>ppt_w</p:attrName>
                                            </p:attrNameLst>
                                          </p:cBhvr>
                                          <p:tavLst>
                                            <p:tav tm="0" fmla="#ppt_w*sin(2.5*pi*$)">
                                              <p:val>
                                                <p:fltVal val="0"/>
                                              </p:val>
                                            </p:tav>
                                            <p:tav tm="100000">
                                              <p:val>
                                                <p:fltVal val="1"/>
                                              </p:val>
                                            </p:tav>
                                          </p:tavLst>
                                        </p:anim>
                                        <p:anim calcmode="lin" valueType="num">
                                          <p:cBhvr>
                                            <p:cTn id="82" dur="800" fill="hold"/>
                                            <p:tgtEl>
                                              <p:spTgt spid="89"/>
                                            </p:tgtEl>
                                            <p:attrNameLst>
                                              <p:attrName>ppt_h</p:attrName>
                                            </p:attrNameLst>
                                          </p:cBhvr>
                                          <p:tavLst>
                                            <p:tav tm="0">
                                              <p:val>
                                                <p:strVal val="#ppt_h"/>
                                              </p:val>
                                            </p:tav>
                                            <p:tav tm="100000">
                                              <p:val>
                                                <p:strVal val="#ppt_h"/>
                                              </p:val>
                                            </p:tav>
                                          </p:tavLst>
                                        </p:anim>
                                      </p:childTnLst>
                                    </p:cTn>
                                  </p:par>
                                  <p:par>
                                    <p:cTn id="83" presetID="22" presetClass="entr" presetSubtype="1" fill="hold" grpId="0" nodeType="withEffect">
                                      <p:stCondLst>
                                        <p:cond delay="1100"/>
                                      </p:stCondLst>
                                      <p:iterate type="lt">
                                        <p:tmPct val="981"/>
                                      </p:iterate>
                                      <p:childTnLst>
                                        <p:set>
                                          <p:cBhvr>
                                            <p:cTn id="84" dur="1" fill="hold">
                                              <p:stCondLst>
                                                <p:cond delay="0"/>
                                              </p:stCondLst>
                                            </p:cTn>
                                            <p:tgtEl>
                                              <p:spTgt spid="87"/>
                                            </p:tgtEl>
                                            <p:attrNameLst>
                                              <p:attrName>style.visibility</p:attrName>
                                            </p:attrNameLst>
                                          </p:cBhvr>
                                          <p:to>
                                            <p:strVal val="visible"/>
                                          </p:to>
                                        </p:set>
                                        <p:animEffect transition="in" filter="wipe(up)">
                                          <p:cBhvr>
                                            <p:cTn id="85" dur="1600"/>
                                            <p:tgtEl>
                                              <p:spTgt spid="8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wipe(up)">
                                          <p:cBhvr>
                                            <p:cTn id="90" dur="500"/>
                                            <p:tgtEl>
                                              <p:spTgt spid="6"/>
                                            </p:tgtEl>
                                          </p:cBhvr>
                                        </p:animEffect>
                                      </p:childTnLst>
                                    </p:cTn>
                                  </p:par>
                                  <p:par>
                                    <p:cTn id="91" presetID="53" presetClass="entr" presetSubtype="16" fill="hold" grpId="0" nodeType="withEffect">
                                      <p:stCondLst>
                                        <p:cond delay="300"/>
                                      </p:stCondLst>
                                      <p:childTnLst>
                                        <p:set>
                                          <p:cBhvr>
                                            <p:cTn id="92" dur="1" fill="hold">
                                              <p:stCondLst>
                                                <p:cond delay="0"/>
                                              </p:stCondLst>
                                            </p:cTn>
                                            <p:tgtEl>
                                              <p:spTgt spid="48"/>
                                            </p:tgtEl>
                                            <p:attrNameLst>
                                              <p:attrName>style.visibility</p:attrName>
                                            </p:attrNameLst>
                                          </p:cBhvr>
                                          <p:to>
                                            <p:strVal val="visible"/>
                                          </p:to>
                                        </p:set>
                                        <p:anim calcmode="lin" valueType="num">
                                          <p:cBhvr>
                                            <p:cTn id="93" dur="500" fill="hold"/>
                                            <p:tgtEl>
                                              <p:spTgt spid="48"/>
                                            </p:tgtEl>
                                            <p:attrNameLst>
                                              <p:attrName>ppt_w</p:attrName>
                                            </p:attrNameLst>
                                          </p:cBhvr>
                                          <p:tavLst>
                                            <p:tav tm="0">
                                              <p:val>
                                                <p:fltVal val="0"/>
                                              </p:val>
                                            </p:tav>
                                            <p:tav tm="100000">
                                              <p:val>
                                                <p:strVal val="#ppt_w"/>
                                              </p:val>
                                            </p:tav>
                                          </p:tavLst>
                                        </p:anim>
                                        <p:anim calcmode="lin" valueType="num">
                                          <p:cBhvr>
                                            <p:cTn id="94" dur="500" fill="hold"/>
                                            <p:tgtEl>
                                              <p:spTgt spid="48"/>
                                            </p:tgtEl>
                                            <p:attrNameLst>
                                              <p:attrName>ppt_h</p:attrName>
                                            </p:attrNameLst>
                                          </p:cBhvr>
                                          <p:tavLst>
                                            <p:tav tm="0">
                                              <p:val>
                                                <p:fltVal val="0"/>
                                              </p:val>
                                            </p:tav>
                                            <p:tav tm="100000">
                                              <p:val>
                                                <p:strVal val="#ppt_h"/>
                                              </p:val>
                                            </p:tav>
                                          </p:tavLst>
                                        </p:anim>
                                        <p:animEffect transition="in" filter="fade">
                                          <p:cBhvr>
                                            <p:cTn id="95" dur="500"/>
                                            <p:tgtEl>
                                              <p:spTgt spid="48"/>
                                            </p:tgtEl>
                                          </p:cBhvr>
                                        </p:animEffect>
                                      </p:childTnLst>
                                    </p:cTn>
                                  </p:par>
                                  <p:par>
                                    <p:cTn id="96" presetID="10" presetClass="entr" presetSubtype="0" fill="hold" grpId="0" nodeType="withEffect">
                                      <p:stCondLst>
                                        <p:cond delay="60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500"/>
                                            <p:tgtEl>
                                              <p:spTgt spid="49"/>
                                            </p:tgtEl>
                                          </p:cBhvr>
                                        </p:animEffect>
                                      </p:childTnLst>
                                    </p:cTn>
                                  </p:par>
                                  <p:par>
                                    <p:cTn id="99" presetID="10" presetClass="entr" presetSubtype="0" fill="hold" grpId="0" nodeType="withEffect">
                                      <p:stCondLst>
                                        <p:cond delay="70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500"/>
                                            <p:tgtEl>
                                              <p:spTgt spid="50"/>
                                            </p:tgtEl>
                                          </p:cBhvr>
                                        </p:animEffect>
                                      </p:childTnLst>
                                    </p:cTn>
                                  </p:par>
                                  <p:par>
                                    <p:cTn id="102" presetID="8" presetClass="emph" presetSubtype="0" repeatCount="indefinite" fill="hold" grpId="1" nodeType="withEffect">
                                      <p:stCondLst>
                                        <p:cond delay="700"/>
                                      </p:stCondLst>
                                      <p:childTnLst>
                                        <p:animRot by="21600000">
                                          <p:cBhvr>
                                            <p:cTn id="103" dur="2000" fill="hold"/>
                                            <p:tgtEl>
                                              <p:spTgt spid="50"/>
                                            </p:tgtEl>
                                            <p:attrNameLst>
                                              <p:attrName>r</p:attrName>
                                            </p:attrNameLst>
                                          </p:cBhvr>
                                        </p:animRot>
                                      </p:childTnLst>
                                    </p:cTn>
                                  </p:par>
                                  <p:par>
                                    <p:cTn id="104" presetID="10" presetClass="entr" presetSubtype="0" fill="hold" grpId="0" nodeType="withEffect">
                                      <p:stCondLst>
                                        <p:cond delay="80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par>
                                    <p:cTn id="107" presetID="10" presetClass="entr" presetSubtype="0" fill="hold" grpId="0" nodeType="withEffect">
                                      <p:stCondLst>
                                        <p:cond delay="100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500"/>
                                            <p:tgtEl>
                                              <p:spTgt spid="52"/>
                                            </p:tgtEl>
                                          </p:cBhvr>
                                        </p:animEffect>
                                      </p:childTnLst>
                                    </p:cTn>
                                  </p:par>
                                  <p:par>
                                    <p:cTn id="110" presetID="10" presetClass="entr" presetSubtype="0" fill="hold" grpId="0" nodeType="withEffect">
                                      <p:stCondLst>
                                        <p:cond delay="1200"/>
                                      </p:stCondLst>
                                      <p:childTnLst>
                                        <p:set>
                                          <p:cBhvr>
                                            <p:cTn id="111" dur="1" fill="hold">
                                              <p:stCondLst>
                                                <p:cond delay="0"/>
                                              </p:stCondLst>
                                            </p:cTn>
                                            <p:tgtEl>
                                              <p:spTgt spid="56"/>
                                            </p:tgtEl>
                                            <p:attrNameLst>
                                              <p:attrName>style.visibility</p:attrName>
                                            </p:attrNameLst>
                                          </p:cBhvr>
                                          <p:to>
                                            <p:strVal val="visible"/>
                                          </p:to>
                                        </p:set>
                                        <p:animEffect transition="in" filter="fade">
                                          <p:cBhvr>
                                            <p:cTn id="112" dur="500"/>
                                            <p:tgtEl>
                                              <p:spTgt spid="56"/>
                                            </p:tgtEl>
                                          </p:cBhvr>
                                        </p:animEffect>
                                      </p:childTnLst>
                                    </p:cTn>
                                  </p:par>
                                  <p:par>
                                    <p:cTn id="113" presetID="10" presetClass="entr" presetSubtype="0" fill="hold" grpId="0" nodeType="withEffect">
                                      <p:stCondLst>
                                        <p:cond delay="140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500"/>
                                            <p:tgtEl>
                                              <p:spTgt spid="58"/>
                                            </p:tgtEl>
                                          </p:cBhvr>
                                        </p:animEffect>
                                      </p:childTnLst>
                                    </p:cTn>
                                  </p:par>
                                  <p:par>
                                    <p:cTn id="116" presetID="8" presetClass="emph" presetSubtype="0" repeatCount="indefinite" fill="hold" grpId="1" nodeType="withEffect">
                                      <p:stCondLst>
                                        <p:cond delay="1500"/>
                                      </p:stCondLst>
                                      <p:childTnLst>
                                        <p:animRot by="-21600000">
                                          <p:cBhvr>
                                            <p:cTn id="117" dur="15000" fill="hold"/>
                                            <p:tgtEl>
                                              <p:spTgt spid="58"/>
                                            </p:tgtEl>
                                            <p:attrNameLst>
                                              <p:attrName>r</p:attrName>
                                            </p:attrNameLst>
                                          </p:cBhvr>
                                        </p:animRot>
                                      </p:childTnLst>
                                    </p:cTn>
                                  </p:par>
                                  <p:par>
                                    <p:cTn id="118" presetID="10" presetClass="entr" presetSubtype="0" fill="hold" grpId="0" nodeType="withEffect">
                                      <p:stCondLst>
                                        <p:cond delay="160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500"/>
                                            <p:tgtEl>
                                              <p:spTgt spid="57"/>
                                            </p:tgtEl>
                                          </p:cBhvr>
                                        </p:animEffect>
                                      </p:childTnLst>
                                    </p:cTn>
                                  </p:par>
                                  <p:par>
                                    <p:cTn id="121" presetID="10" presetClass="entr" presetSubtype="0" fill="hold" grpId="0" nodeType="withEffect">
                                      <p:stCondLst>
                                        <p:cond delay="190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par>
                                    <p:cTn id="124" presetID="22" presetClass="entr" presetSubtype="2" fill="hold" grpId="0" nodeType="withEffect">
                                      <p:stCondLst>
                                        <p:cond delay="1900"/>
                                      </p:stCondLst>
                                      <p:childTnLst>
                                        <p:set>
                                          <p:cBhvr>
                                            <p:cTn id="125" dur="1" fill="hold">
                                              <p:stCondLst>
                                                <p:cond delay="0"/>
                                              </p:stCondLst>
                                            </p:cTn>
                                            <p:tgtEl>
                                              <p:spTgt spid="91"/>
                                            </p:tgtEl>
                                            <p:attrNameLst>
                                              <p:attrName>style.visibility</p:attrName>
                                            </p:attrNameLst>
                                          </p:cBhvr>
                                          <p:to>
                                            <p:strVal val="visible"/>
                                          </p:to>
                                        </p:set>
                                        <p:animEffect transition="in" filter="wipe(right)">
                                          <p:cBhvr>
                                            <p:cTn id="126" dur="500"/>
                                            <p:tgtEl>
                                              <p:spTgt spid="91"/>
                                            </p:tgtEl>
                                          </p:cBhvr>
                                        </p:animEffect>
                                      </p:childTnLst>
                                    </p:cTn>
                                  </p:par>
                                  <p:par>
                                    <p:cTn id="127" presetID="31" presetClass="entr" presetSubtype="0" fill="hold" grpId="0" nodeType="withEffect">
                                      <p:stCondLst>
                                        <p:cond delay="1900"/>
                                      </p:stCondLst>
                                      <p:childTnLst>
                                        <p:set>
                                          <p:cBhvr>
                                            <p:cTn id="128" dur="1" fill="hold">
                                              <p:stCondLst>
                                                <p:cond delay="0"/>
                                              </p:stCondLst>
                                            </p:cTn>
                                            <p:tgtEl>
                                              <p:spTgt spid="94"/>
                                            </p:tgtEl>
                                            <p:attrNameLst>
                                              <p:attrName>style.visibility</p:attrName>
                                            </p:attrNameLst>
                                          </p:cBhvr>
                                          <p:to>
                                            <p:strVal val="visible"/>
                                          </p:to>
                                        </p:set>
                                        <p:anim calcmode="lin" valueType="num">
                                          <p:cBhvr>
                                            <p:cTn id="129" dur="1000" fill="hold"/>
                                            <p:tgtEl>
                                              <p:spTgt spid="94"/>
                                            </p:tgtEl>
                                            <p:attrNameLst>
                                              <p:attrName>ppt_w</p:attrName>
                                            </p:attrNameLst>
                                          </p:cBhvr>
                                          <p:tavLst>
                                            <p:tav tm="0">
                                              <p:val>
                                                <p:fltVal val="0"/>
                                              </p:val>
                                            </p:tav>
                                            <p:tav tm="100000">
                                              <p:val>
                                                <p:strVal val="#ppt_w"/>
                                              </p:val>
                                            </p:tav>
                                          </p:tavLst>
                                        </p:anim>
                                        <p:anim calcmode="lin" valueType="num">
                                          <p:cBhvr>
                                            <p:cTn id="130" dur="1000" fill="hold"/>
                                            <p:tgtEl>
                                              <p:spTgt spid="94"/>
                                            </p:tgtEl>
                                            <p:attrNameLst>
                                              <p:attrName>ppt_h</p:attrName>
                                            </p:attrNameLst>
                                          </p:cBhvr>
                                          <p:tavLst>
                                            <p:tav tm="0">
                                              <p:val>
                                                <p:fltVal val="0"/>
                                              </p:val>
                                            </p:tav>
                                            <p:tav tm="100000">
                                              <p:val>
                                                <p:strVal val="#ppt_h"/>
                                              </p:val>
                                            </p:tav>
                                          </p:tavLst>
                                        </p:anim>
                                        <p:anim calcmode="lin" valueType="num">
                                          <p:cBhvr>
                                            <p:cTn id="131" dur="1000" fill="hold"/>
                                            <p:tgtEl>
                                              <p:spTgt spid="94"/>
                                            </p:tgtEl>
                                            <p:attrNameLst>
                                              <p:attrName>style.rotation</p:attrName>
                                            </p:attrNameLst>
                                          </p:cBhvr>
                                          <p:tavLst>
                                            <p:tav tm="0">
                                              <p:val>
                                                <p:fltVal val="90"/>
                                              </p:val>
                                            </p:tav>
                                            <p:tav tm="100000">
                                              <p:val>
                                                <p:fltVal val="0"/>
                                              </p:val>
                                            </p:tav>
                                          </p:tavLst>
                                        </p:anim>
                                        <p:animEffect transition="in" filter="fade">
                                          <p:cBhvr>
                                            <p:cTn id="132" dur="1000"/>
                                            <p:tgtEl>
                                              <p:spTgt spid="94"/>
                                            </p:tgtEl>
                                          </p:cBhvr>
                                        </p:animEffect>
                                      </p:childTnLst>
                                    </p:cTn>
                                  </p:par>
                                  <p:par>
                                    <p:cTn id="133" presetID="45" presetClass="entr" presetSubtype="0" fill="hold" grpId="1" nodeType="withEffect">
                                      <p:stCondLst>
                                        <p:cond delay="1900"/>
                                      </p:stCondLst>
                                      <p:childTnLst>
                                        <p:set>
                                          <p:cBhvr>
                                            <p:cTn id="134" dur="1" fill="hold">
                                              <p:stCondLst>
                                                <p:cond delay="0"/>
                                              </p:stCondLst>
                                            </p:cTn>
                                            <p:tgtEl>
                                              <p:spTgt spid="94"/>
                                            </p:tgtEl>
                                            <p:attrNameLst>
                                              <p:attrName>style.visibility</p:attrName>
                                            </p:attrNameLst>
                                          </p:cBhvr>
                                          <p:to>
                                            <p:strVal val="visible"/>
                                          </p:to>
                                        </p:set>
                                        <p:animEffect transition="in" filter="fade">
                                          <p:cBhvr>
                                            <p:cTn id="135" dur="800"/>
                                            <p:tgtEl>
                                              <p:spTgt spid="94"/>
                                            </p:tgtEl>
                                          </p:cBhvr>
                                        </p:animEffect>
                                        <p:anim calcmode="lin" valueType="num">
                                          <p:cBhvr>
                                            <p:cTn id="136" dur="800" fill="hold"/>
                                            <p:tgtEl>
                                              <p:spTgt spid="94"/>
                                            </p:tgtEl>
                                            <p:attrNameLst>
                                              <p:attrName>ppt_w</p:attrName>
                                            </p:attrNameLst>
                                          </p:cBhvr>
                                          <p:tavLst>
                                            <p:tav tm="0" fmla="#ppt_w*sin(2.5*pi*$)">
                                              <p:val>
                                                <p:fltVal val="0"/>
                                              </p:val>
                                            </p:tav>
                                            <p:tav tm="100000">
                                              <p:val>
                                                <p:fltVal val="1"/>
                                              </p:val>
                                            </p:tav>
                                          </p:tavLst>
                                        </p:anim>
                                        <p:anim calcmode="lin" valueType="num">
                                          <p:cBhvr>
                                            <p:cTn id="137" dur="800" fill="hold"/>
                                            <p:tgtEl>
                                              <p:spTgt spid="94"/>
                                            </p:tgtEl>
                                            <p:attrNameLst>
                                              <p:attrName>ppt_h</p:attrName>
                                            </p:attrNameLst>
                                          </p:cBhvr>
                                          <p:tavLst>
                                            <p:tav tm="0">
                                              <p:val>
                                                <p:strVal val="#ppt_h"/>
                                              </p:val>
                                            </p:tav>
                                            <p:tav tm="100000">
                                              <p:val>
                                                <p:strVal val="#ppt_h"/>
                                              </p:val>
                                            </p:tav>
                                          </p:tavLst>
                                        </p:anim>
                                      </p:childTnLst>
                                    </p:cTn>
                                  </p:par>
                                  <p:par>
                                    <p:cTn id="138" presetID="22" presetClass="entr" presetSubtype="1" fill="hold" grpId="0" nodeType="withEffect">
                                      <p:stCondLst>
                                        <p:cond delay="1900"/>
                                      </p:stCondLst>
                                      <p:iterate type="lt">
                                        <p:tmPct val="981"/>
                                      </p:iterate>
                                      <p:childTnLst>
                                        <p:set>
                                          <p:cBhvr>
                                            <p:cTn id="139" dur="1" fill="hold">
                                              <p:stCondLst>
                                                <p:cond delay="0"/>
                                              </p:stCondLst>
                                            </p:cTn>
                                            <p:tgtEl>
                                              <p:spTgt spid="90"/>
                                            </p:tgtEl>
                                            <p:attrNameLst>
                                              <p:attrName>style.visibility</p:attrName>
                                            </p:attrNameLst>
                                          </p:cBhvr>
                                          <p:to>
                                            <p:strVal val="visible"/>
                                          </p:to>
                                        </p:set>
                                        <p:animEffect transition="in" filter="wipe(up)">
                                          <p:cBhvr>
                                            <p:cTn id="140" dur="1600"/>
                                            <p:tgtEl>
                                              <p:spTgt spid="90"/>
                                            </p:tgtEl>
                                          </p:cBhvr>
                                        </p:animEffect>
                                      </p:childTnLst>
                                    </p:cTn>
                                  </p:par>
                                  <p:par>
                                    <p:cTn id="141" presetID="22" presetClass="entr" presetSubtype="1" fill="hold" nodeType="withEffect">
                                      <p:stCondLst>
                                        <p:cond delay="2100"/>
                                      </p:stCondLst>
                                      <p:childTnLst>
                                        <p:set>
                                          <p:cBhvr>
                                            <p:cTn id="142" dur="1" fill="hold">
                                              <p:stCondLst>
                                                <p:cond delay="0"/>
                                              </p:stCondLst>
                                            </p:cTn>
                                            <p:tgtEl>
                                              <p:spTgt spid="60"/>
                                            </p:tgtEl>
                                            <p:attrNameLst>
                                              <p:attrName>style.visibility</p:attrName>
                                            </p:attrNameLst>
                                          </p:cBhvr>
                                          <p:to>
                                            <p:strVal val="visible"/>
                                          </p:to>
                                        </p:set>
                                        <p:animEffect transition="in" filter="wipe(up)">
                                          <p:cBhvr>
                                            <p:cTn id="143" dur="500"/>
                                            <p:tgtEl>
                                              <p:spTgt spid="60"/>
                                            </p:tgtEl>
                                          </p:cBhvr>
                                        </p:animEffect>
                                      </p:childTnLst>
                                    </p:cTn>
                                  </p:par>
                                  <p:par>
                                    <p:cTn id="144" presetID="53" presetClass="entr" presetSubtype="16" fill="hold" nodeType="withEffect">
                                      <p:stCondLst>
                                        <p:cond delay="230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500" fill="hold"/>
                                            <p:tgtEl>
                                              <p:spTgt spid="2"/>
                                            </p:tgtEl>
                                            <p:attrNameLst>
                                              <p:attrName>ppt_w</p:attrName>
                                            </p:attrNameLst>
                                          </p:cBhvr>
                                          <p:tavLst>
                                            <p:tav tm="0">
                                              <p:val>
                                                <p:fltVal val="0"/>
                                              </p:val>
                                            </p:tav>
                                            <p:tav tm="100000">
                                              <p:val>
                                                <p:strVal val="#ppt_w"/>
                                              </p:val>
                                            </p:tav>
                                          </p:tavLst>
                                        </p:anim>
                                        <p:anim calcmode="lin" valueType="num">
                                          <p:cBhvr>
                                            <p:cTn id="147" dur="500" fill="hold"/>
                                            <p:tgtEl>
                                              <p:spTgt spid="2"/>
                                            </p:tgtEl>
                                            <p:attrNameLst>
                                              <p:attrName>ppt_h</p:attrName>
                                            </p:attrNameLst>
                                          </p:cBhvr>
                                          <p:tavLst>
                                            <p:tav tm="0">
                                              <p:val>
                                                <p:fltVal val="0"/>
                                              </p:val>
                                            </p:tav>
                                            <p:tav tm="100000">
                                              <p:val>
                                                <p:strVal val="#ppt_h"/>
                                              </p:val>
                                            </p:tav>
                                          </p:tavLst>
                                        </p:anim>
                                        <p:animEffect transition="in" filter="fade">
                                          <p:cBhvr>
                                            <p:cTn id="148" dur="500"/>
                                            <p:tgtEl>
                                              <p:spTgt spid="2"/>
                                            </p:tgtEl>
                                          </p:cBhvr>
                                        </p:animEffect>
                                      </p:childTnLst>
                                    </p:cTn>
                                  </p:par>
                                  <p:par>
                                    <p:cTn id="149" presetID="10" presetClass="entr" presetSubtype="0" fill="hold" grpId="0" nodeType="withEffect">
                                      <p:stCondLst>
                                        <p:cond delay="2500"/>
                                      </p:stCondLst>
                                      <p:childTnLst>
                                        <p:set>
                                          <p:cBhvr>
                                            <p:cTn id="150" dur="1" fill="hold">
                                              <p:stCondLst>
                                                <p:cond delay="0"/>
                                              </p:stCondLst>
                                            </p:cTn>
                                            <p:tgtEl>
                                              <p:spTgt spid="83"/>
                                            </p:tgtEl>
                                            <p:attrNameLst>
                                              <p:attrName>style.visibility</p:attrName>
                                            </p:attrNameLst>
                                          </p:cBhvr>
                                          <p:to>
                                            <p:strVal val="visible"/>
                                          </p:to>
                                        </p:set>
                                        <p:animEffect transition="in" filter="fade">
                                          <p:cBhvr>
                                            <p:cTn id="151" dur="500"/>
                                            <p:tgtEl>
                                              <p:spTgt spid="83"/>
                                            </p:tgtEl>
                                          </p:cBhvr>
                                        </p:animEffect>
                                      </p:childTnLst>
                                    </p:cTn>
                                  </p:par>
                                  <p:par>
                                    <p:cTn id="152" presetID="22" presetClass="entr" presetSubtype="1" fill="hold" nodeType="withEffect">
                                      <p:stCondLst>
                                        <p:cond delay="2800"/>
                                      </p:stCondLst>
                                      <p:childTnLst>
                                        <p:set>
                                          <p:cBhvr>
                                            <p:cTn id="153" dur="1" fill="hold">
                                              <p:stCondLst>
                                                <p:cond delay="0"/>
                                              </p:stCondLst>
                                            </p:cTn>
                                            <p:tgtEl>
                                              <p:spTgt spid="76"/>
                                            </p:tgtEl>
                                            <p:attrNameLst>
                                              <p:attrName>style.visibility</p:attrName>
                                            </p:attrNameLst>
                                          </p:cBhvr>
                                          <p:to>
                                            <p:strVal val="visible"/>
                                          </p:to>
                                        </p:set>
                                        <p:animEffect transition="in" filter="wipe(up)">
                                          <p:cBhvr>
                                            <p:cTn id="154" dur="500"/>
                                            <p:tgtEl>
                                              <p:spTgt spid="76"/>
                                            </p:tgtEl>
                                          </p:cBhvr>
                                        </p:animEffect>
                                      </p:childTnLst>
                                    </p:cTn>
                                  </p:par>
                                  <p:par>
                                    <p:cTn id="155" presetID="10" presetClass="entr" presetSubtype="0" fill="hold" grpId="0" nodeType="withEffect">
                                      <p:stCondLst>
                                        <p:cond delay="3000"/>
                                      </p:stCondLst>
                                      <p:childTnLst>
                                        <p:set>
                                          <p:cBhvr>
                                            <p:cTn id="156" dur="1" fill="hold">
                                              <p:stCondLst>
                                                <p:cond delay="0"/>
                                              </p:stCondLst>
                                            </p:cTn>
                                            <p:tgtEl>
                                              <p:spTgt spid="75"/>
                                            </p:tgtEl>
                                            <p:attrNameLst>
                                              <p:attrName>style.visibility</p:attrName>
                                            </p:attrNameLst>
                                          </p:cBhvr>
                                          <p:to>
                                            <p:strVal val="visible"/>
                                          </p:to>
                                        </p:set>
                                        <p:animEffect transition="in" filter="fade">
                                          <p:cBhvr>
                                            <p:cTn id="157" dur="500"/>
                                            <p:tgtEl>
                                              <p:spTgt spid="75"/>
                                            </p:tgtEl>
                                          </p:cBhvr>
                                        </p:animEffect>
                                      </p:childTnLst>
                                    </p:cTn>
                                  </p:par>
                                  <p:par>
                                    <p:cTn id="158" presetID="8" presetClass="emph" presetSubtype="0" repeatCount="indefinite" fill="hold" grpId="1" nodeType="withEffect">
                                      <p:stCondLst>
                                        <p:cond delay="3000"/>
                                      </p:stCondLst>
                                      <p:childTnLst>
                                        <p:animRot by="-21600000">
                                          <p:cBhvr>
                                            <p:cTn id="159" dur="15000" fill="hold"/>
                                            <p:tgtEl>
                                              <p:spTgt spid="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7" grpId="1"/>
          <p:bldP spid="118" grpId="0"/>
          <p:bldP spid="118" grpId="1"/>
          <p:bldP spid="88" grpId="0"/>
          <p:bldP spid="46" grpId="0" animBg="1"/>
          <p:bldP spid="3" grpId="0" animBg="1"/>
          <p:bldP spid="30" grpId="0" animBg="1"/>
          <p:bldP spid="43" grpId="0" animBg="1"/>
          <p:bldP spid="43" grpId="1" animBg="1"/>
          <p:bldP spid="44" grpId="0" animBg="1"/>
          <p:bldP spid="45" grpId="0" animBg="1"/>
          <p:bldP spid="47" grpId="0" animBg="1"/>
          <p:bldP spid="48" grpId="0" animBg="1"/>
          <p:bldP spid="49" grpId="0" animBg="1"/>
          <p:bldP spid="50" grpId="0" animBg="1"/>
          <p:bldP spid="50" grpId="1" animBg="1"/>
          <p:bldP spid="51" grpId="0" animBg="1"/>
          <p:bldP spid="52" grpId="0" animBg="1"/>
          <p:bldP spid="56" grpId="0" animBg="1"/>
          <p:bldP spid="57" grpId="0" animBg="1"/>
          <p:bldP spid="58" grpId="0" animBg="1"/>
          <p:bldP spid="58" grpId="1" animBg="1"/>
          <p:bldP spid="59" grpId="0" animBg="1"/>
          <p:bldP spid="83" grpId="0" animBg="1"/>
          <p:bldP spid="87" grpId="0"/>
          <p:bldP spid="89" grpId="0" animBg="1"/>
          <p:bldP spid="89" grpId="1" animBg="1"/>
          <p:bldP spid="90" grpId="0"/>
          <p:bldP spid="91" grpId="0"/>
          <p:bldP spid="94" grpId="0" animBg="1"/>
          <p:bldP spid="94" grpId="1" animBg="1"/>
          <p:bldP spid="75" grpId="0" animBg="1"/>
          <p:bldP spid="75"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 calcmode="lin" valueType="num">
                                          <p:cBhvr>
                                            <p:cTn id="9" dur="500" fill="hold"/>
                                            <p:tgtEl>
                                              <p:spTgt spid="71"/>
                                            </p:tgtEl>
                                            <p:attrNameLst>
                                              <p:attrName>style.rotation</p:attrName>
                                            </p:attrNameLst>
                                          </p:cBhvr>
                                          <p:tavLst>
                                            <p:tav tm="0">
                                              <p:val>
                                                <p:fltVal val="90"/>
                                              </p:val>
                                            </p:tav>
                                            <p:tav tm="100000">
                                              <p:val>
                                                <p:fltVal val="0"/>
                                              </p:val>
                                            </p:tav>
                                          </p:tavLst>
                                        </p:anim>
                                        <p:animEffect transition="in" filter="fade">
                                          <p:cBhvr>
                                            <p:cTn id="10" dur="500"/>
                                            <p:tgtEl>
                                              <p:spTgt spid="71"/>
                                            </p:tgtEl>
                                          </p:cBhvr>
                                        </p:animEffect>
                                      </p:childTnLst>
                                    </p:cTn>
                                  </p:par>
                                  <p:par>
                                    <p:cTn id="11" presetID="45"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400"/>
                                            <p:tgtEl>
                                              <p:spTgt spid="71"/>
                                            </p:tgtEl>
                                          </p:cBhvr>
                                        </p:animEffect>
                                        <p:anim calcmode="lin" valueType="num">
                                          <p:cBhvr>
                                            <p:cTn id="14" dur="400" fill="hold"/>
                                            <p:tgtEl>
                                              <p:spTgt spid="71"/>
                                            </p:tgtEl>
                                            <p:attrNameLst>
                                              <p:attrName>ppt_w</p:attrName>
                                            </p:attrNameLst>
                                          </p:cBhvr>
                                          <p:tavLst>
                                            <p:tav tm="0" fmla="#ppt_w*sin(2.5*pi*$)">
                                              <p:val>
                                                <p:fltVal val="0"/>
                                              </p:val>
                                            </p:tav>
                                            <p:tav tm="100000">
                                              <p:val>
                                                <p:fltVal val="1"/>
                                              </p:val>
                                            </p:tav>
                                          </p:tavLst>
                                        </p:anim>
                                        <p:anim calcmode="lin" valueType="num">
                                          <p:cBhvr>
                                            <p:cTn id="15" dur="400" fill="hold"/>
                                            <p:tgtEl>
                                              <p:spTgt spid="71"/>
                                            </p:tgtEl>
                                            <p:attrNameLst>
                                              <p:attrName>ppt_h</p:attrName>
                                            </p:attrNameLst>
                                          </p:cBhvr>
                                          <p:tavLst>
                                            <p:tav tm="0">
                                              <p:val>
                                                <p:strVal val="#ppt_h"/>
                                              </p:val>
                                            </p:tav>
                                            <p:tav tm="100000">
                                              <p:val>
                                                <p:strVal val="#ppt_h"/>
                                              </p:val>
                                            </p:tav>
                                          </p:tavLst>
                                        </p:anim>
                                      </p:childTnLst>
                                    </p:cTn>
                                  </p:par>
                                  <p:par>
                                    <p:cTn id="16" presetID="31" presetClass="entr" presetSubtype="0" fill="hold" nodeType="with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1000" fill="hold"/>
                                            <p:tgtEl>
                                              <p:spTgt spid="122"/>
                                            </p:tgtEl>
                                            <p:attrNameLst>
                                              <p:attrName>ppt_w</p:attrName>
                                            </p:attrNameLst>
                                          </p:cBhvr>
                                          <p:tavLst>
                                            <p:tav tm="0">
                                              <p:val>
                                                <p:fltVal val="0"/>
                                              </p:val>
                                            </p:tav>
                                            <p:tav tm="100000">
                                              <p:val>
                                                <p:strVal val="#ppt_w"/>
                                              </p:val>
                                            </p:tav>
                                          </p:tavLst>
                                        </p:anim>
                                        <p:anim calcmode="lin" valueType="num">
                                          <p:cBhvr>
                                            <p:cTn id="19" dur="1000" fill="hold"/>
                                            <p:tgtEl>
                                              <p:spTgt spid="122"/>
                                            </p:tgtEl>
                                            <p:attrNameLst>
                                              <p:attrName>ppt_h</p:attrName>
                                            </p:attrNameLst>
                                          </p:cBhvr>
                                          <p:tavLst>
                                            <p:tav tm="0">
                                              <p:val>
                                                <p:fltVal val="0"/>
                                              </p:val>
                                            </p:tav>
                                            <p:tav tm="100000">
                                              <p:val>
                                                <p:strVal val="#ppt_h"/>
                                              </p:val>
                                            </p:tav>
                                          </p:tavLst>
                                        </p:anim>
                                        <p:anim calcmode="lin" valueType="num">
                                          <p:cBhvr>
                                            <p:cTn id="20" dur="1000" fill="hold"/>
                                            <p:tgtEl>
                                              <p:spTgt spid="122"/>
                                            </p:tgtEl>
                                            <p:attrNameLst>
                                              <p:attrName>style.rotation</p:attrName>
                                            </p:attrNameLst>
                                          </p:cBhvr>
                                          <p:tavLst>
                                            <p:tav tm="0">
                                              <p:val>
                                                <p:fltVal val="90"/>
                                              </p:val>
                                            </p:tav>
                                            <p:tav tm="100000">
                                              <p:val>
                                                <p:fltVal val="0"/>
                                              </p:val>
                                            </p:tav>
                                          </p:tavLst>
                                        </p:anim>
                                        <p:animEffect transition="in" filter="fade">
                                          <p:cBhvr>
                                            <p:cTn id="21" dur="1000"/>
                                            <p:tgtEl>
                                              <p:spTgt spid="122"/>
                                            </p:tgtEl>
                                          </p:cBhvr>
                                        </p:animEffect>
                                      </p:childTnLst>
                                    </p:cTn>
                                  </p:par>
                                  <p:par>
                                    <p:cTn id="22" presetID="64" presetClass="path" presetSubtype="0" repeatCount="indefinite" accel="50000" decel="50000" autoRev="1" fill="hold" nodeType="withEffect">
                                      <p:stCondLst>
                                        <p:cond delay="0"/>
                                      </p:stCondLst>
                                      <p:childTnLst>
                                        <p:animMotion origin="layout" path="M 0 2.22222E-6 L 0 0.00717 " pathEditMode="relative" rAng="0" ptsTypes="AA">
                                          <p:cBhvr>
                                            <p:cTn id="23" dur="2000" fill="hold"/>
                                            <p:tgtEl>
                                              <p:spTgt spid="71"/>
                                            </p:tgtEl>
                                            <p:attrNameLst>
                                              <p:attrName>ppt_x</p:attrName>
                                              <p:attrName>ppt_y</p:attrName>
                                            </p:attrNameLst>
                                          </p:cBhvr>
                                          <p:rCtr x="0" y="347"/>
                                        </p:animMotion>
                                      </p:childTnLst>
                                    </p:cTn>
                                  </p:par>
                                  <p:par>
                                    <p:cTn id="24" presetID="22" presetClass="entr" presetSubtype="1" fill="hold" grpId="0" nodeType="with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wipe(up)">
                                          <p:cBhvr>
                                            <p:cTn id="26" dur="1500"/>
                                            <p:tgtEl>
                                              <p:spTgt spid="117"/>
                                            </p:tgtEl>
                                          </p:cBhvr>
                                        </p:animEffect>
                                      </p:childTnLst>
                                    </p:cTn>
                                  </p:par>
                                  <p:par>
                                    <p:cTn id="27" presetID="42" presetClass="entr" presetSubtype="0" fill="hold" grpId="1" nodeType="withEffect">
                                      <p:stCondLst>
                                        <p:cond delay="0"/>
                                      </p:stCondLst>
                                      <p:childTnLst>
                                        <p:set>
                                          <p:cBhvr>
                                            <p:cTn id="28" dur="1" fill="hold">
                                              <p:stCondLst>
                                                <p:cond delay="0"/>
                                              </p:stCondLst>
                                            </p:cTn>
                                            <p:tgtEl>
                                              <p:spTgt spid="117"/>
                                            </p:tgtEl>
                                            <p:attrNameLst>
                                              <p:attrName>style.visibility</p:attrName>
                                            </p:attrNameLst>
                                          </p:cBhvr>
                                          <p:to>
                                            <p:strVal val="visible"/>
                                          </p:to>
                                        </p:set>
                                        <p:animEffect transition="in" filter="fade">
                                          <p:cBhvr>
                                            <p:cTn id="29" dur="1000"/>
                                            <p:tgtEl>
                                              <p:spTgt spid="117"/>
                                            </p:tgtEl>
                                          </p:cBhvr>
                                        </p:animEffect>
                                        <p:anim calcmode="lin" valueType="num">
                                          <p:cBhvr>
                                            <p:cTn id="30" dur="1000" fill="hold"/>
                                            <p:tgtEl>
                                              <p:spTgt spid="117"/>
                                            </p:tgtEl>
                                            <p:attrNameLst>
                                              <p:attrName>ppt_x</p:attrName>
                                            </p:attrNameLst>
                                          </p:cBhvr>
                                          <p:tavLst>
                                            <p:tav tm="0">
                                              <p:val>
                                                <p:strVal val="#ppt_x"/>
                                              </p:val>
                                            </p:tav>
                                            <p:tav tm="100000">
                                              <p:val>
                                                <p:strVal val="#ppt_x"/>
                                              </p:val>
                                            </p:tav>
                                          </p:tavLst>
                                        </p:anim>
                                        <p:anim calcmode="lin" valueType="num">
                                          <p:cBhvr>
                                            <p:cTn id="31" dur="1000" fill="hold"/>
                                            <p:tgtEl>
                                              <p:spTgt spid="117"/>
                                            </p:tgtEl>
                                            <p:attrNameLst>
                                              <p:attrName>ppt_y</p:attrName>
                                            </p:attrNameLst>
                                          </p:cBhvr>
                                          <p:tavLst>
                                            <p:tav tm="0">
                                              <p:val>
                                                <p:strVal val="#ppt_y+.1"/>
                                              </p:val>
                                            </p:tav>
                                            <p:tav tm="100000">
                                              <p:val>
                                                <p:strVal val="#ppt_y"/>
                                              </p:val>
                                            </p:tav>
                                          </p:tavLst>
                                        </p:anim>
                                      </p:childTnLst>
                                    </p:cTn>
                                  </p:par>
                                  <p:par>
                                    <p:cTn id="32" presetID="22" presetClass="entr" presetSubtype="4" fill="hold" grpId="0" nodeType="with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wipe(down)">
                                          <p:cBhvr>
                                            <p:cTn id="34" dur="1500"/>
                                            <p:tgtEl>
                                              <p:spTgt spid="118"/>
                                            </p:tgtEl>
                                          </p:cBhvr>
                                        </p:animEffect>
                                      </p:childTnLst>
                                    </p:cTn>
                                  </p:par>
                                  <p:par>
                                    <p:cTn id="35" presetID="47" presetClass="entr" presetSubtype="0" fill="hold" grpId="1" nodeType="with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fade">
                                          <p:cBhvr>
                                            <p:cTn id="37" dur="1000"/>
                                            <p:tgtEl>
                                              <p:spTgt spid="118"/>
                                            </p:tgtEl>
                                          </p:cBhvr>
                                        </p:animEffect>
                                        <p:anim calcmode="lin" valueType="num">
                                          <p:cBhvr>
                                            <p:cTn id="38" dur="1000" fill="hold"/>
                                            <p:tgtEl>
                                              <p:spTgt spid="118"/>
                                            </p:tgtEl>
                                            <p:attrNameLst>
                                              <p:attrName>ppt_x</p:attrName>
                                            </p:attrNameLst>
                                          </p:cBhvr>
                                          <p:tavLst>
                                            <p:tav tm="0">
                                              <p:val>
                                                <p:strVal val="#ppt_x"/>
                                              </p:val>
                                            </p:tav>
                                            <p:tav tm="100000">
                                              <p:val>
                                                <p:strVal val="#ppt_x"/>
                                              </p:val>
                                            </p:tav>
                                          </p:tavLst>
                                        </p:anim>
                                        <p:anim calcmode="lin" valueType="num">
                                          <p:cBhvr>
                                            <p:cTn id="39" dur="1000" fill="hold"/>
                                            <p:tgtEl>
                                              <p:spTgt spid="118"/>
                                            </p:tgtEl>
                                            <p:attrNameLst>
                                              <p:attrName>ppt_y</p:attrName>
                                            </p:attrNameLst>
                                          </p:cBhvr>
                                          <p:tavLst>
                                            <p:tav tm="0">
                                              <p:val>
                                                <p:strVal val="#ppt_y-.1"/>
                                              </p:val>
                                            </p:tav>
                                            <p:tav tm="100000">
                                              <p:val>
                                                <p:strVal val="#ppt_y"/>
                                              </p:val>
                                            </p:tav>
                                          </p:tavLst>
                                        </p:anim>
                                      </p:childTnLst>
                                    </p:cTn>
                                  </p:par>
                                  <p:par>
                                    <p:cTn id="40" presetID="2" presetClass="entr" presetSubtype="9" fill="hold" grpId="0" nodeType="withEffect">
                                      <p:stCondLst>
                                        <p:cond delay="500"/>
                                      </p:stCondLst>
                                      <p:childTnLst>
                                        <p:set>
                                          <p:cBhvr>
                                            <p:cTn id="41" dur="1" fill="hold">
                                              <p:stCondLst>
                                                <p:cond delay="0"/>
                                              </p:stCondLst>
                                            </p:cTn>
                                            <p:tgtEl>
                                              <p:spTgt spid="46"/>
                                            </p:tgtEl>
                                            <p:attrNameLst>
                                              <p:attrName>style.visibility</p:attrName>
                                            </p:attrNameLst>
                                          </p:cBhvr>
                                          <p:to>
                                            <p:strVal val="visible"/>
                                          </p:to>
                                        </p:set>
                                        <p:anim calcmode="lin" valueType="num">
                                          <p:cBhvr additive="base">
                                            <p:cTn id="42" dur="500" fill="hold"/>
                                            <p:tgtEl>
                                              <p:spTgt spid="46"/>
                                            </p:tgtEl>
                                            <p:attrNameLst>
                                              <p:attrName>ppt_x</p:attrName>
                                            </p:attrNameLst>
                                          </p:cBhvr>
                                          <p:tavLst>
                                            <p:tav tm="0">
                                              <p:val>
                                                <p:strVal val="0-#ppt_w/2"/>
                                              </p:val>
                                            </p:tav>
                                            <p:tav tm="100000">
                                              <p:val>
                                                <p:strVal val="#ppt_x"/>
                                              </p:val>
                                            </p:tav>
                                          </p:tavLst>
                                        </p:anim>
                                        <p:anim calcmode="lin" valueType="num">
                                          <p:cBhvr additive="base">
                                            <p:cTn id="43" dur="500" fill="hold"/>
                                            <p:tgtEl>
                                              <p:spTgt spid="46"/>
                                            </p:tgtEl>
                                            <p:attrNameLst>
                                              <p:attrName>ppt_y</p:attrName>
                                            </p:attrNameLst>
                                          </p:cBhvr>
                                          <p:tavLst>
                                            <p:tav tm="0">
                                              <p:val>
                                                <p:strVal val="0-#ppt_h/2"/>
                                              </p:val>
                                            </p:tav>
                                            <p:tav tm="100000">
                                              <p:val>
                                                <p:strVal val="#ppt_y"/>
                                              </p:val>
                                            </p:tav>
                                          </p:tavLst>
                                        </p:anim>
                                      </p:childTnLst>
                                    </p:cTn>
                                  </p:par>
                                  <p:par>
                                    <p:cTn id="44" presetID="2" presetClass="entr" presetSubtype="9" fill="hold" grpId="0" nodeType="withEffect">
                                      <p:stCondLst>
                                        <p:cond delay="110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0-#ppt_w/2"/>
                                              </p:val>
                                            </p:tav>
                                            <p:tav tm="100000">
                                              <p:val>
                                                <p:strVal val="#ppt_x"/>
                                              </p:val>
                                            </p:tav>
                                          </p:tavLst>
                                        </p:anim>
                                        <p:anim calcmode="lin" valueType="num">
                                          <p:cBhvr additive="base">
                                            <p:cTn id="47"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10" presetClass="entr" presetSubtype="0" fill="hold" grpId="0" nodeType="withEffect">
                                      <p:stCondLst>
                                        <p:cond delay="40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par>
                                    <p:cTn id="61" presetID="8" presetClass="emph" presetSubtype="0" repeatCount="indefinite" fill="hold" grpId="1" nodeType="withEffect">
                                      <p:stCondLst>
                                        <p:cond delay="500"/>
                                      </p:stCondLst>
                                      <p:childTnLst>
                                        <p:animRot by="21600000">
                                          <p:cBhvr>
                                            <p:cTn id="62" dur="2000" fill="hold"/>
                                            <p:tgtEl>
                                              <p:spTgt spid="43"/>
                                            </p:tgtEl>
                                            <p:attrNameLst>
                                              <p:attrName>r</p:attrName>
                                            </p:attrNameLst>
                                          </p:cBhvr>
                                        </p:animRot>
                                      </p:childTnLst>
                                    </p:cTn>
                                  </p:par>
                                  <p:par>
                                    <p:cTn id="63" presetID="10" presetClass="entr" presetSubtype="0" fill="hold" grpId="0" nodeType="withEffect">
                                      <p:stCondLst>
                                        <p:cond delay="60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grpId="0" nodeType="withEffect">
                                      <p:stCondLst>
                                        <p:cond delay="70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22" presetClass="entr" presetSubtype="8" fill="hold" grpId="0" nodeType="withEffect">
                                      <p:stCondLst>
                                        <p:cond delay="1100"/>
                                      </p:stCondLst>
                                      <p:childTnLst>
                                        <p:set>
                                          <p:cBhvr>
                                            <p:cTn id="70" dur="1" fill="hold">
                                              <p:stCondLst>
                                                <p:cond delay="0"/>
                                              </p:stCondLst>
                                            </p:cTn>
                                            <p:tgtEl>
                                              <p:spTgt spid="88"/>
                                            </p:tgtEl>
                                            <p:attrNameLst>
                                              <p:attrName>style.visibility</p:attrName>
                                            </p:attrNameLst>
                                          </p:cBhvr>
                                          <p:to>
                                            <p:strVal val="visible"/>
                                          </p:to>
                                        </p:set>
                                        <p:animEffect transition="in" filter="wipe(left)">
                                          <p:cBhvr>
                                            <p:cTn id="71" dur="800"/>
                                            <p:tgtEl>
                                              <p:spTgt spid="88"/>
                                            </p:tgtEl>
                                          </p:cBhvr>
                                        </p:animEffect>
                                      </p:childTnLst>
                                    </p:cTn>
                                  </p:par>
                                  <p:par>
                                    <p:cTn id="72" presetID="31" presetClass="entr" presetSubtype="0" fill="hold" grpId="0" nodeType="withEffect">
                                      <p:stCondLst>
                                        <p:cond delay="1100"/>
                                      </p:stCondLst>
                                      <p:childTnLst>
                                        <p:set>
                                          <p:cBhvr>
                                            <p:cTn id="73" dur="1" fill="hold">
                                              <p:stCondLst>
                                                <p:cond delay="0"/>
                                              </p:stCondLst>
                                            </p:cTn>
                                            <p:tgtEl>
                                              <p:spTgt spid="89"/>
                                            </p:tgtEl>
                                            <p:attrNameLst>
                                              <p:attrName>style.visibility</p:attrName>
                                            </p:attrNameLst>
                                          </p:cBhvr>
                                          <p:to>
                                            <p:strVal val="visible"/>
                                          </p:to>
                                        </p:set>
                                        <p:anim calcmode="lin" valueType="num">
                                          <p:cBhvr>
                                            <p:cTn id="74" dur="1000" fill="hold"/>
                                            <p:tgtEl>
                                              <p:spTgt spid="89"/>
                                            </p:tgtEl>
                                            <p:attrNameLst>
                                              <p:attrName>ppt_w</p:attrName>
                                            </p:attrNameLst>
                                          </p:cBhvr>
                                          <p:tavLst>
                                            <p:tav tm="0">
                                              <p:val>
                                                <p:fltVal val="0"/>
                                              </p:val>
                                            </p:tav>
                                            <p:tav tm="100000">
                                              <p:val>
                                                <p:strVal val="#ppt_w"/>
                                              </p:val>
                                            </p:tav>
                                          </p:tavLst>
                                        </p:anim>
                                        <p:anim calcmode="lin" valueType="num">
                                          <p:cBhvr>
                                            <p:cTn id="75" dur="1000" fill="hold"/>
                                            <p:tgtEl>
                                              <p:spTgt spid="89"/>
                                            </p:tgtEl>
                                            <p:attrNameLst>
                                              <p:attrName>ppt_h</p:attrName>
                                            </p:attrNameLst>
                                          </p:cBhvr>
                                          <p:tavLst>
                                            <p:tav tm="0">
                                              <p:val>
                                                <p:fltVal val="0"/>
                                              </p:val>
                                            </p:tav>
                                            <p:tav tm="100000">
                                              <p:val>
                                                <p:strVal val="#ppt_h"/>
                                              </p:val>
                                            </p:tav>
                                          </p:tavLst>
                                        </p:anim>
                                        <p:anim calcmode="lin" valueType="num">
                                          <p:cBhvr>
                                            <p:cTn id="76" dur="1000" fill="hold"/>
                                            <p:tgtEl>
                                              <p:spTgt spid="89"/>
                                            </p:tgtEl>
                                            <p:attrNameLst>
                                              <p:attrName>style.rotation</p:attrName>
                                            </p:attrNameLst>
                                          </p:cBhvr>
                                          <p:tavLst>
                                            <p:tav tm="0">
                                              <p:val>
                                                <p:fltVal val="90"/>
                                              </p:val>
                                            </p:tav>
                                            <p:tav tm="100000">
                                              <p:val>
                                                <p:fltVal val="0"/>
                                              </p:val>
                                            </p:tav>
                                          </p:tavLst>
                                        </p:anim>
                                        <p:animEffect transition="in" filter="fade">
                                          <p:cBhvr>
                                            <p:cTn id="77" dur="1000"/>
                                            <p:tgtEl>
                                              <p:spTgt spid="89"/>
                                            </p:tgtEl>
                                          </p:cBhvr>
                                        </p:animEffect>
                                      </p:childTnLst>
                                    </p:cTn>
                                  </p:par>
                                  <p:par>
                                    <p:cTn id="78" presetID="45" presetClass="entr" presetSubtype="0" fill="hold" grpId="1" nodeType="withEffect">
                                      <p:stCondLst>
                                        <p:cond delay="1100"/>
                                      </p:stCondLst>
                                      <p:childTnLst>
                                        <p:set>
                                          <p:cBhvr>
                                            <p:cTn id="79" dur="1" fill="hold">
                                              <p:stCondLst>
                                                <p:cond delay="0"/>
                                              </p:stCondLst>
                                            </p:cTn>
                                            <p:tgtEl>
                                              <p:spTgt spid="89"/>
                                            </p:tgtEl>
                                            <p:attrNameLst>
                                              <p:attrName>style.visibility</p:attrName>
                                            </p:attrNameLst>
                                          </p:cBhvr>
                                          <p:to>
                                            <p:strVal val="visible"/>
                                          </p:to>
                                        </p:set>
                                        <p:animEffect transition="in" filter="fade">
                                          <p:cBhvr>
                                            <p:cTn id="80" dur="800"/>
                                            <p:tgtEl>
                                              <p:spTgt spid="89"/>
                                            </p:tgtEl>
                                          </p:cBhvr>
                                        </p:animEffect>
                                        <p:anim calcmode="lin" valueType="num">
                                          <p:cBhvr>
                                            <p:cTn id="81" dur="800" fill="hold"/>
                                            <p:tgtEl>
                                              <p:spTgt spid="89"/>
                                            </p:tgtEl>
                                            <p:attrNameLst>
                                              <p:attrName>ppt_w</p:attrName>
                                            </p:attrNameLst>
                                          </p:cBhvr>
                                          <p:tavLst>
                                            <p:tav tm="0" fmla="#ppt_w*sin(2.5*pi*$)">
                                              <p:val>
                                                <p:fltVal val="0"/>
                                              </p:val>
                                            </p:tav>
                                            <p:tav tm="100000">
                                              <p:val>
                                                <p:fltVal val="1"/>
                                              </p:val>
                                            </p:tav>
                                          </p:tavLst>
                                        </p:anim>
                                        <p:anim calcmode="lin" valueType="num">
                                          <p:cBhvr>
                                            <p:cTn id="82" dur="800" fill="hold"/>
                                            <p:tgtEl>
                                              <p:spTgt spid="89"/>
                                            </p:tgtEl>
                                            <p:attrNameLst>
                                              <p:attrName>ppt_h</p:attrName>
                                            </p:attrNameLst>
                                          </p:cBhvr>
                                          <p:tavLst>
                                            <p:tav tm="0">
                                              <p:val>
                                                <p:strVal val="#ppt_h"/>
                                              </p:val>
                                            </p:tav>
                                            <p:tav tm="100000">
                                              <p:val>
                                                <p:strVal val="#ppt_h"/>
                                              </p:val>
                                            </p:tav>
                                          </p:tavLst>
                                        </p:anim>
                                      </p:childTnLst>
                                    </p:cTn>
                                  </p:par>
                                  <p:par>
                                    <p:cTn id="83" presetID="22" presetClass="entr" presetSubtype="1" fill="hold" grpId="0" nodeType="withEffect">
                                      <p:stCondLst>
                                        <p:cond delay="1100"/>
                                      </p:stCondLst>
                                      <p:iterate type="lt">
                                        <p:tmPct val="981"/>
                                      </p:iterate>
                                      <p:childTnLst>
                                        <p:set>
                                          <p:cBhvr>
                                            <p:cTn id="84" dur="1" fill="hold">
                                              <p:stCondLst>
                                                <p:cond delay="0"/>
                                              </p:stCondLst>
                                            </p:cTn>
                                            <p:tgtEl>
                                              <p:spTgt spid="87"/>
                                            </p:tgtEl>
                                            <p:attrNameLst>
                                              <p:attrName>style.visibility</p:attrName>
                                            </p:attrNameLst>
                                          </p:cBhvr>
                                          <p:to>
                                            <p:strVal val="visible"/>
                                          </p:to>
                                        </p:set>
                                        <p:animEffect transition="in" filter="wipe(up)">
                                          <p:cBhvr>
                                            <p:cTn id="85" dur="1600"/>
                                            <p:tgtEl>
                                              <p:spTgt spid="8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wipe(up)">
                                          <p:cBhvr>
                                            <p:cTn id="90" dur="500"/>
                                            <p:tgtEl>
                                              <p:spTgt spid="6"/>
                                            </p:tgtEl>
                                          </p:cBhvr>
                                        </p:animEffect>
                                      </p:childTnLst>
                                    </p:cTn>
                                  </p:par>
                                  <p:par>
                                    <p:cTn id="91" presetID="53" presetClass="entr" presetSubtype="16" fill="hold" grpId="0" nodeType="withEffect">
                                      <p:stCondLst>
                                        <p:cond delay="300"/>
                                      </p:stCondLst>
                                      <p:childTnLst>
                                        <p:set>
                                          <p:cBhvr>
                                            <p:cTn id="92" dur="1" fill="hold">
                                              <p:stCondLst>
                                                <p:cond delay="0"/>
                                              </p:stCondLst>
                                            </p:cTn>
                                            <p:tgtEl>
                                              <p:spTgt spid="48"/>
                                            </p:tgtEl>
                                            <p:attrNameLst>
                                              <p:attrName>style.visibility</p:attrName>
                                            </p:attrNameLst>
                                          </p:cBhvr>
                                          <p:to>
                                            <p:strVal val="visible"/>
                                          </p:to>
                                        </p:set>
                                        <p:anim calcmode="lin" valueType="num">
                                          <p:cBhvr>
                                            <p:cTn id="93" dur="500" fill="hold"/>
                                            <p:tgtEl>
                                              <p:spTgt spid="48"/>
                                            </p:tgtEl>
                                            <p:attrNameLst>
                                              <p:attrName>ppt_w</p:attrName>
                                            </p:attrNameLst>
                                          </p:cBhvr>
                                          <p:tavLst>
                                            <p:tav tm="0">
                                              <p:val>
                                                <p:fltVal val="0"/>
                                              </p:val>
                                            </p:tav>
                                            <p:tav tm="100000">
                                              <p:val>
                                                <p:strVal val="#ppt_w"/>
                                              </p:val>
                                            </p:tav>
                                          </p:tavLst>
                                        </p:anim>
                                        <p:anim calcmode="lin" valueType="num">
                                          <p:cBhvr>
                                            <p:cTn id="94" dur="500" fill="hold"/>
                                            <p:tgtEl>
                                              <p:spTgt spid="48"/>
                                            </p:tgtEl>
                                            <p:attrNameLst>
                                              <p:attrName>ppt_h</p:attrName>
                                            </p:attrNameLst>
                                          </p:cBhvr>
                                          <p:tavLst>
                                            <p:tav tm="0">
                                              <p:val>
                                                <p:fltVal val="0"/>
                                              </p:val>
                                            </p:tav>
                                            <p:tav tm="100000">
                                              <p:val>
                                                <p:strVal val="#ppt_h"/>
                                              </p:val>
                                            </p:tav>
                                          </p:tavLst>
                                        </p:anim>
                                        <p:animEffect transition="in" filter="fade">
                                          <p:cBhvr>
                                            <p:cTn id="95" dur="500"/>
                                            <p:tgtEl>
                                              <p:spTgt spid="48"/>
                                            </p:tgtEl>
                                          </p:cBhvr>
                                        </p:animEffect>
                                      </p:childTnLst>
                                    </p:cTn>
                                  </p:par>
                                  <p:par>
                                    <p:cTn id="96" presetID="10" presetClass="entr" presetSubtype="0" fill="hold" grpId="0" nodeType="withEffect">
                                      <p:stCondLst>
                                        <p:cond delay="60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500"/>
                                            <p:tgtEl>
                                              <p:spTgt spid="49"/>
                                            </p:tgtEl>
                                          </p:cBhvr>
                                        </p:animEffect>
                                      </p:childTnLst>
                                    </p:cTn>
                                  </p:par>
                                  <p:par>
                                    <p:cTn id="99" presetID="10" presetClass="entr" presetSubtype="0" fill="hold" grpId="0" nodeType="withEffect">
                                      <p:stCondLst>
                                        <p:cond delay="70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500"/>
                                            <p:tgtEl>
                                              <p:spTgt spid="50"/>
                                            </p:tgtEl>
                                          </p:cBhvr>
                                        </p:animEffect>
                                      </p:childTnLst>
                                    </p:cTn>
                                  </p:par>
                                  <p:par>
                                    <p:cTn id="102" presetID="8" presetClass="emph" presetSubtype="0" repeatCount="indefinite" fill="hold" grpId="1" nodeType="withEffect">
                                      <p:stCondLst>
                                        <p:cond delay="700"/>
                                      </p:stCondLst>
                                      <p:childTnLst>
                                        <p:animRot by="21600000">
                                          <p:cBhvr>
                                            <p:cTn id="103" dur="2000" fill="hold"/>
                                            <p:tgtEl>
                                              <p:spTgt spid="50"/>
                                            </p:tgtEl>
                                            <p:attrNameLst>
                                              <p:attrName>r</p:attrName>
                                            </p:attrNameLst>
                                          </p:cBhvr>
                                        </p:animRot>
                                      </p:childTnLst>
                                    </p:cTn>
                                  </p:par>
                                  <p:par>
                                    <p:cTn id="104" presetID="10" presetClass="entr" presetSubtype="0" fill="hold" grpId="0" nodeType="withEffect">
                                      <p:stCondLst>
                                        <p:cond delay="80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par>
                                    <p:cTn id="107" presetID="10" presetClass="entr" presetSubtype="0" fill="hold" grpId="0" nodeType="withEffect">
                                      <p:stCondLst>
                                        <p:cond delay="100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500"/>
                                            <p:tgtEl>
                                              <p:spTgt spid="52"/>
                                            </p:tgtEl>
                                          </p:cBhvr>
                                        </p:animEffect>
                                      </p:childTnLst>
                                    </p:cTn>
                                  </p:par>
                                  <p:par>
                                    <p:cTn id="110" presetID="10" presetClass="entr" presetSubtype="0" fill="hold" grpId="0" nodeType="withEffect">
                                      <p:stCondLst>
                                        <p:cond delay="1200"/>
                                      </p:stCondLst>
                                      <p:childTnLst>
                                        <p:set>
                                          <p:cBhvr>
                                            <p:cTn id="111" dur="1" fill="hold">
                                              <p:stCondLst>
                                                <p:cond delay="0"/>
                                              </p:stCondLst>
                                            </p:cTn>
                                            <p:tgtEl>
                                              <p:spTgt spid="56"/>
                                            </p:tgtEl>
                                            <p:attrNameLst>
                                              <p:attrName>style.visibility</p:attrName>
                                            </p:attrNameLst>
                                          </p:cBhvr>
                                          <p:to>
                                            <p:strVal val="visible"/>
                                          </p:to>
                                        </p:set>
                                        <p:animEffect transition="in" filter="fade">
                                          <p:cBhvr>
                                            <p:cTn id="112" dur="500"/>
                                            <p:tgtEl>
                                              <p:spTgt spid="56"/>
                                            </p:tgtEl>
                                          </p:cBhvr>
                                        </p:animEffect>
                                      </p:childTnLst>
                                    </p:cTn>
                                  </p:par>
                                  <p:par>
                                    <p:cTn id="113" presetID="10" presetClass="entr" presetSubtype="0" fill="hold" grpId="0" nodeType="withEffect">
                                      <p:stCondLst>
                                        <p:cond delay="140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500"/>
                                            <p:tgtEl>
                                              <p:spTgt spid="58"/>
                                            </p:tgtEl>
                                          </p:cBhvr>
                                        </p:animEffect>
                                      </p:childTnLst>
                                    </p:cTn>
                                  </p:par>
                                  <p:par>
                                    <p:cTn id="116" presetID="8" presetClass="emph" presetSubtype="0" repeatCount="indefinite" fill="hold" grpId="1" nodeType="withEffect">
                                      <p:stCondLst>
                                        <p:cond delay="1500"/>
                                      </p:stCondLst>
                                      <p:childTnLst>
                                        <p:animRot by="-21600000">
                                          <p:cBhvr>
                                            <p:cTn id="117" dur="15000" fill="hold"/>
                                            <p:tgtEl>
                                              <p:spTgt spid="58"/>
                                            </p:tgtEl>
                                            <p:attrNameLst>
                                              <p:attrName>r</p:attrName>
                                            </p:attrNameLst>
                                          </p:cBhvr>
                                        </p:animRot>
                                      </p:childTnLst>
                                    </p:cTn>
                                  </p:par>
                                  <p:par>
                                    <p:cTn id="118" presetID="10" presetClass="entr" presetSubtype="0" fill="hold" grpId="0" nodeType="withEffect">
                                      <p:stCondLst>
                                        <p:cond delay="160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500"/>
                                            <p:tgtEl>
                                              <p:spTgt spid="57"/>
                                            </p:tgtEl>
                                          </p:cBhvr>
                                        </p:animEffect>
                                      </p:childTnLst>
                                    </p:cTn>
                                  </p:par>
                                  <p:par>
                                    <p:cTn id="121" presetID="10" presetClass="entr" presetSubtype="0" fill="hold" grpId="0" nodeType="withEffect">
                                      <p:stCondLst>
                                        <p:cond delay="190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par>
                                    <p:cTn id="124" presetID="22" presetClass="entr" presetSubtype="2" fill="hold" grpId="0" nodeType="withEffect">
                                      <p:stCondLst>
                                        <p:cond delay="1900"/>
                                      </p:stCondLst>
                                      <p:childTnLst>
                                        <p:set>
                                          <p:cBhvr>
                                            <p:cTn id="125" dur="1" fill="hold">
                                              <p:stCondLst>
                                                <p:cond delay="0"/>
                                              </p:stCondLst>
                                            </p:cTn>
                                            <p:tgtEl>
                                              <p:spTgt spid="91"/>
                                            </p:tgtEl>
                                            <p:attrNameLst>
                                              <p:attrName>style.visibility</p:attrName>
                                            </p:attrNameLst>
                                          </p:cBhvr>
                                          <p:to>
                                            <p:strVal val="visible"/>
                                          </p:to>
                                        </p:set>
                                        <p:animEffect transition="in" filter="wipe(right)">
                                          <p:cBhvr>
                                            <p:cTn id="126" dur="500"/>
                                            <p:tgtEl>
                                              <p:spTgt spid="91"/>
                                            </p:tgtEl>
                                          </p:cBhvr>
                                        </p:animEffect>
                                      </p:childTnLst>
                                    </p:cTn>
                                  </p:par>
                                  <p:par>
                                    <p:cTn id="127" presetID="31" presetClass="entr" presetSubtype="0" fill="hold" grpId="0" nodeType="withEffect">
                                      <p:stCondLst>
                                        <p:cond delay="1900"/>
                                      </p:stCondLst>
                                      <p:childTnLst>
                                        <p:set>
                                          <p:cBhvr>
                                            <p:cTn id="128" dur="1" fill="hold">
                                              <p:stCondLst>
                                                <p:cond delay="0"/>
                                              </p:stCondLst>
                                            </p:cTn>
                                            <p:tgtEl>
                                              <p:spTgt spid="94"/>
                                            </p:tgtEl>
                                            <p:attrNameLst>
                                              <p:attrName>style.visibility</p:attrName>
                                            </p:attrNameLst>
                                          </p:cBhvr>
                                          <p:to>
                                            <p:strVal val="visible"/>
                                          </p:to>
                                        </p:set>
                                        <p:anim calcmode="lin" valueType="num">
                                          <p:cBhvr>
                                            <p:cTn id="129" dur="1000" fill="hold"/>
                                            <p:tgtEl>
                                              <p:spTgt spid="94"/>
                                            </p:tgtEl>
                                            <p:attrNameLst>
                                              <p:attrName>ppt_w</p:attrName>
                                            </p:attrNameLst>
                                          </p:cBhvr>
                                          <p:tavLst>
                                            <p:tav tm="0">
                                              <p:val>
                                                <p:fltVal val="0"/>
                                              </p:val>
                                            </p:tav>
                                            <p:tav tm="100000">
                                              <p:val>
                                                <p:strVal val="#ppt_w"/>
                                              </p:val>
                                            </p:tav>
                                          </p:tavLst>
                                        </p:anim>
                                        <p:anim calcmode="lin" valueType="num">
                                          <p:cBhvr>
                                            <p:cTn id="130" dur="1000" fill="hold"/>
                                            <p:tgtEl>
                                              <p:spTgt spid="94"/>
                                            </p:tgtEl>
                                            <p:attrNameLst>
                                              <p:attrName>ppt_h</p:attrName>
                                            </p:attrNameLst>
                                          </p:cBhvr>
                                          <p:tavLst>
                                            <p:tav tm="0">
                                              <p:val>
                                                <p:fltVal val="0"/>
                                              </p:val>
                                            </p:tav>
                                            <p:tav tm="100000">
                                              <p:val>
                                                <p:strVal val="#ppt_h"/>
                                              </p:val>
                                            </p:tav>
                                          </p:tavLst>
                                        </p:anim>
                                        <p:anim calcmode="lin" valueType="num">
                                          <p:cBhvr>
                                            <p:cTn id="131" dur="1000" fill="hold"/>
                                            <p:tgtEl>
                                              <p:spTgt spid="94"/>
                                            </p:tgtEl>
                                            <p:attrNameLst>
                                              <p:attrName>style.rotation</p:attrName>
                                            </p:attrNameLst>
                                          </p:cBhvr>
                                          <p:tavLst>
                                            <p:tav tm="0">
                                              <p:val>
                                                <p:fltVal val="90"/>
                                              </p:val>
                                            </p:tav>
                                            <p:tav tm="100000">
                                              <p:val>
                                                <p:fltVal val="0"/>
                                              </p:val>
                                            </p:tav>
                                          </p:tavLst>
                                        </p:anim>
                                        <p:animEffect transition="in" filter="fade">
                                          <p:cBhvr>
                                            <p:cTn id="132" dur="1000"/>
                                            <p:tgtEl>
                                              <p:spTgt spid="94"/>
                                            </p:tgtEl>
                                          </p:cBhvr>
                                        </p:animEffect>
                                      </p:childTnLst>
                                    </p:cTn>
                                  </p:par>
                                  <p:par>
                                    <p:cTn id="133" presetID="45" presetClass="entr" presetSubtype="0" fill="hold" grpId="1" nodeType="withEffect">
                                      <p:stCondLst>
                                        <p:cond delay="1900"/>
                                      </p:stCondLst>
                                      <p:childTnLst>
                                        <p:set>
                                          <p:cBhvr>
                                            <p:cTn id="134" dur="1" fill="hold">
                                              <p:stCondLst>
                                                <p:cond delay="0"/>
                                              </p:stCondLst>
                                            </p:cTn>
                                            <p:tgtEl>
                                              <p:spTgt spid="94"/>
                                            </p:tgtEl>
                                            <p:attrNameLst>
                                              <p:attrName>style.visibility</p:attrName>
                                            </p:attrNameLst>
                                          </p:cBhvr>
                                          <p:to>
                                            <p:strVal val="visible"/>
                                          </p:to>
                                        </p:set>
                                        <p:animEffect transition="in" filter="fade">
                                          <p:cBhvr>
                                            <p:cTn id="135" dur="800"/>
                                            <p:tgtEl>
                                              <p:spTgt spid="94"/>
                                            </p:tgtEl>
                                          </p:cBhvr>
                                        </p:animEffect>
                                        <p:anim calcmode="lin" valueType="num">
                                          <p:cBhvr>
                                            <p:cTn id="136" dur="800" fill="hold"/>
                                            <p:tgtEl>
                                              <p:spTgt spid="94"/>
                                            </p:tgtEl>
                                            <p:attrNameLst>
                                              <p:attrName>ppt_w</p:attrName>
                                            </p:attrNameLst>
                                          </p:cBhvr>
                                          <p:tavLst>
                                            <p:tav tm="0" fmla="#ppt_w*sin(2.5*pi*$)">
                                              <p:val>
                                                <p:fltVal val="0"/>
                                              </p:val>
                                            </p:tav>
                                            <p:tav tm="100000">
                                              <p:val>
                                                <p:fltVal val="1"/>
                                              </p:val>
                                            </p:tav>
                                          </p:tavLst>
                                        </p:anim>
                                        <p:anim calcmode="lin" valueType="num">
                                          <p:cBhvr>
                                            <p:cTn id="137" dur="800" fill="hold"/>
                                            <p:tgtEl>
                                              <p:spTgt spid="94"/>
                                            </p:tgtEl>
                                            <p:attrNameLst>
                                              <p:attrName>ppt_h</p:attrName>
                                            </p:attrNameLst>
                                          </p:cBhvr>
                                          <p:tavLst>
                                            <p:tav tm="0">
                                              <p:val>
                                                <p:strVal val="#ppt_h"/>
                                              </p:val>
                                            </p:tav>
                                            <p:tav tm="100000">
                                              <p:val>
                                                <p:strVal val="#ppt_h"/>
                                              </p:val>
                                            </p:tav>
                                          </p:tavLst>
                                        </p:anim>
                                      </p:childTnLst>
                                    </p:cTn>
                                  </p:par>
                                  <p:par>
                                    <p:cTn id="138" presetID="22" presetClass="entr" presetSubtype="1" fill="hold" grpId="0" nodeType="withEffect">
                                      <p:stCondLst>
                                        <p:cond delay="1900"/>
                                      </p:stCondLst>
                                      <p:iterate type="lt">
                                        <p:tmPct val="981"/>
                                      </p:iterate>
                                      <p:childTnLst>
                                        <p:set>
                                          <p:cBhvr>
                                            <p:cTn id="139" dur="1" fill="hold">
                                              <p:stCondLst>
                                                <p:cond delay="0"/>
                                              </p:stCondLst>
                                            </p:cTn>
                                            <p:tgtEl>
                                              <p:spTgt spid="90"/>
                                            </p:tgtEl>
                                            <p:attrNameLst>
                                              <p:attrName>style.visibility</p:attrName>
                                            </p:attrNameLst>
                                          </p:cBhvr>
                                          <p:to>
                                            <p:strVal val="visible"/>
                                          </p:to>
                                        </p:set>
                                        <p:animEffect transition="in" filter="wipe(up)">
                                          <p:cBhvr>
                                            <p:cTn id="140" dur="1600"/>
                                            <p:tgtEl>
                                              <p:spTgt spid="90"/>
                                            </p:tgtEl>
                                          </p:cBhvr>
                                        </p:animEffect>
                                      </p:childTnLst>
                                    </p:cTn>
                                  </p:par>
                                  <p:par>
                                    <p:cTn id="141" presetID="22" presetClass="entr" presetSubtype="1" fill="hold" nodeType="withEffect">
                                      <p:stCondLst>
                                        <p:cond delay="2100"/>
                                      </p:stCondLst>
                                      <p:childTnLst>
                                        <p:set>
                                          <p:cBhvr>
                                            <p:cTn id="142" dur="1" fill="hold">
                                              <p:stCondLst>
                                                <p:cond delay="0"/>
                                              </p:stCondLst>
                                            </p:cTn>
                                            <p:tgtEl>
                                              <p:spTgt spid="60"/>
                                            </p:tgtEl>
                                            <p:attrNameLst>
                                              <p:attrName>style.visibility</p:attrName>
                                            </p:attrNameLst>
                                          </p:cBhvr>
                                          <p:to>
                                            <p:strVal val="visible"/>
                                          </p:to>
                                        </p:set>
                                        <p:animEffect transition="in" filter="wipe(up)">
                                          <p:cBhvr>
                                            <p:cTn id="143" dur="500"/>
                                            <p:tgtEl>
                                              <p:spTgt spid="60"/>
                                            </p:tgtEl>
                                          </p:cBhvr>
                                        </p:animEffect>
                                      </p:childTnLst>
                                    </p:cTn>
                                  </p:par>
                                  <p:par>
                                    <p:cTn id="144" presetID="53" presetClass="entr" presetSubtype="16" fill="hold" nodeType="withEffect">
                                      <p:stCondLst>
                                        <p:cond delay="230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500" fill="hold"/>
                                            <p:tgtEl>
                                              <p:spTgt spid="2"/>
                                            </p:tgtEl>
                                            <p:attrNameLst>
                                              <p:attrName>ppt_w</p:attrName>
                                            </p:attrNameLst>
                                          </p:cBhvr>
                                          <p:tavLst>
                                            <p:tav tm="0">
                                              <p:val>
                                                <p:fltVal val="0"/>
                                              </p:val>
                                            </p:tav>
                                            <p:tav tm="100000">
                                              <p:val>
                                                <p:strVal val="#ppt_w"/>
                                              </p:val>
                                            </p:tav>
                                          </p:tavLst>
                                        </p:anim>
                                        <p:anim calcmode="lin" valueType="num">
                                          <p:cBhvr>
                                            <p:cTn id="147" dur="500" fill="hold"/>
                                            <p:tgtEl>
                                              <p:spTgt spid="2"/>
                                            </p:tgtEl>
                                            <p:attrNameLst>
                                              <p:attrName>ppt_h</p:attrName>
                                            </p:attrNameLst>
                                          </p:cBhvr>
                                          <p:tavLst>
                                            <p:tav tm="0">
                                              <p:val>
                                                <p:fltVal val="0"/>
                                              </p:val>
                                            </p:tav>
                                            <p:tav tm="100000">
                                              <p:val>
                                                <p:strVal val="#ppt_h"/>
                                              </p:val>
                                            </p:tav>
                                          </p:tavLst>
                                        </p:anim>
                                        <p:animEffect transition="in" filter="fade">
                                          <p:cBhvr>
                                            <p:cTn id="148" dur="500"/>
                                            <p:tgtEl>
                                              <p:spTgt spid="2"/>
                                            </p:tgtEl>
                                          </p:cBhvr>
                                        </p:animEffect>
                                      </p:childTnLst>
                                    </p:cTn>
                                  </p:par>
                                  <p:par>
                                    <p:cTn id="149" presetID="10" presetClass="entr" presetSubtype="0" fill="hold" grpId="0" nodeType="withEffect">
                                      <p:stCondLst>
                                        <p:cond delay="2500"/>
                                      </p:stCondLst>
                                      <p:childTnLst>
                                        <p:set>
                                          <p:cBhvr>
                                            <p:cTn id="150" dur="1" fill="hold">
                                              <p:stCondLst>
                                                <p:cond delay="0"/>
                                              </p:stCondLst>
                                            </p:cTn>
                                            <p:tgtEl>
                                              <p:spTgt spid="83"/>
                                            </p:tgtEl>
                                            <p:attrNameLst>
                                              <p:attrName>style.visibility</p:attrName>
                                            </p:attrNameLst>
                                          </p:cBhvr>
                                          <p:to>
                                            <p:strVal val="visible"/>
                                          </p:to>
                                        </p:set>
                                        <p:animEffect transition="in" filter="fade">
                                          <p:cBhvr>
                                            <p:cTn id="151" dur="500"/>
                                            <p:tgtEl>
                                              <p:spTgt spid="83"/>
                                            </p:tgtEl>
                                          </p:cBhvr>
                                        </p:animEffect>
                                      </p:childTnLst>
                                    </p:cTn>
                                  </p:par>
                                  <p:par>
                                    <p:cTn id="152" presetID="22" presetClass="entr" presetSubtype="1" fill="hold" nodeType="withEffect">
                                      <p:stCondLst>
                                        <p:cond delay="2800"/>
                                      </p:stCondLst>
                                      <p:childTnLst>
                                        <p:set>
                                          <p:cBhvr>
                                            <p:cTn id="153" dur="1" fill="hold">
                                              <p:stCondLst>
                                                <p:cond delay="0"/>
                                              </p:stCondLst>
                                            </p:cTn>
                                            <p:tgtEl>
                                              <p:spTgt spid="76"/>
                                            </p:tgtEl>
                                            <p:attrNameLst>
                                              <p:attrName>style.visibility</p:attrName>
                                            </p:attrNameLst>
                                          </p:cBhvr>
                                          <p:to>
                                            <p:strVal val="visible"/>
                                          </p:to>
                                        </p:set>
                                        <p:animEffect transition="in" filter="wipe(up)">
                                          <p:cBhvr>
                                            <p:cTn id="154" dur="500"/>
                                            <p:tgtEl>
                                              <p:spTgt spid="76"/>
                                            </p:tgtEl>
                                          </p:cBhvr>
                                        </p:animEffect>
                                      </p:childTnLst>
                                    </p:cTn>
                                  </p:par>
                                  <p:par>
                                    <p:cTn id="155" presetID="10" presetClass="entr" presetSubtype="0" fill="hold" grpId="0" nodeType="withEffect">
                                      <p:stCondLst>
                                        <p:cond delay="3000"/>
                                      </p:stCondLst>
                                      <p:childTnLst>
                                        <p:set>
                                          <p:cBhvr>
                                            <p:cTn id="156" dur="1" fill="hold">
                                              <p:stCondLst>
                                                <p:cond delay="0"/>
                                              </p:stCondLst>
                                            </p:cTn>
                                            <p:tgtEl>
                                              <p:spTgt spid="75"/>
                                            </p:tgtEl>
                                            <p:attrNameLst>
                                              <p:attrName>style.visibility</p:attrName>
                                            </p:attrNameLst>
                                          </p:cBhvr>
                                          <p:to>
                                            <p:strVal val="visible"/>
                                          </p:to>
                                        </p:set>
                                        <p:animEffect transition="in" filter="fade">
                                          <p:cBhvr>
                                            <p:cTn id="157" dur="500"/>
                                            <p:tgtEl>
                                              <p:spTgt spid="75"/>
                                            </p:tgtEl>
                                          </p:cBhvr>
                                        </p:animEffect>
                                      </p:childTnLst>
                                    </p:cTn>
                                  </p:par>
                                  <p:par>
                                    <p:cTn id="158" presetID="8" presetClass="emph" presetSubtype="0" repeatCount="indefinite" fill="hold" grpId="1" nodeType="withEffect">
                                      <p:stCondLst>
                                        <p:cond delay="3000"/>
                                      </p:stCondLst>
                                      <p:childTnLst>
                                        <p:animRot by="-21600000">
                                          <p:cBhvr>
                                            <p:cTn id="159" dur="15000" fill="hold"/>
                                            <p:tgtEl>
                                              <p:spTgt spid="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7" grpId="1"/>
          <p:bldP spid="118" grpId="0"/>
          <p:bldP spid="118" grpId="1"/>
          <p:bldP spid="88" grpId="0"/>
          <p:bldP spid="46" grpId="0" animBg="1"/>
          <p:bldP spid="3" grpId="0" animBg="1"/>
          <p:bldP spid="30" grpId="0" animBg="1"/>
          <p:bldP spid="43" grpId="0" animBg="1"/>
          <p:bldP spid="43" grpId="1" animBg="1"/>
          <p:bldP spid="44" grpId="0" animBg="1"/>
          <p:bldP spid="45" grpId="0" animBg="1"/>
          <p:bldP spid="47" grpId="0" animBg="1"/>
          <p:bldP spid="48" grpId="0" animBg="1"/>
          <p:bldP spid="49" grpId="0" animBg="1"/>
          <p:bldP spid="50" grpId="0" animBg="1"/>
          <p:bldP spid="50" grpId="1" animBg="1"/>
          <p:bldP spid="51" grpId="0" animBg="1"/>
          <p:bldP spid="52" grpId="0" animBg="1"/>
          <p:bldP spid="56" grpId="0" animBg="1"/>
          <p:bldP spid="57" grpId="0" animBg="1"/>
          <p:bldP spid="58" grpId="0" animBg="1"/>
          <p:bldP spid="58" grpId="1" animBg="1"/>
          <p:bldP spid="59" grpId="0" animBg="1"/>
          <p:bldP spid="83" grpId="0" animBg="1"/>
          <p:bldP spid="87" grpId="0"/>
          <p:bldP spid="89" grpId="0" animBg="1"/>
          <p:bldP spid="89" grpId="1" animBg="1"/>
          <p:bldP spid="90" grpId="0"/>
          <p:bldP spid="91" grpId="0"/>
          <p:bldP spid="94" grpId="0" animBg="1"/>
          <p:bldP spid="94" grpId="1" animBg="1"/>
          <p:bldP spid="75" grpId="0" animBg="1"/>
          <p:bldP spid="75" grpId="1"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椭圆 190"/>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10760387" y="5658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312304" y="1685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99539" y="119870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7270853" y="5067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93543" y="35688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椭圆 42"/>
          <p:cNvSpPr/>
          <p:nvPr/>
        </p:nvSpPr>
        <p:spPr>
          <a:xfrm rot="20106887">
            <a:off x="9499788" y="-1785992"/>
            <a:ext cx="185822" cy="185822"/>
          </a:xfrm>
          <a:prstGeom prst="ellipse">
            <a:avLst/>
          </a:prstGeom>
          <a:solidFill>
            <a:srgbClr val="CEA103"/>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4" name="椭圆 43"/>
          <p:cNvSpPr/>
          <p:nvPr/>
        </p:nvSpPr>
        <p:spPr>
          <a:xfrm>
            <a:off x="9304666" y="-1981112"/>
            <a:ext cx="576064" cy="576060"/>
          </a:xfrm>
          <a:prstGeom prst="ellipse">
            <a:avLst/>
          </a:prstGeom>
          <a:noFill/>
          <a:ln>
            <a:solidFill>
              <a:srgbClr val="14664F"/>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5" name="椭圆 44"/>
          <p:cNvSpPr/>
          <p:nvPr/>
        </p:nvSpPr>
        <p:spPr>
          <a:xfrm>
            <a:off x="9221569" y="-2064209"/>
            <a:ext cx="742258" cy="742254"/>
          </a:xfrm>
          <a:prstGeom prst="ellipse">
            <a:avLst/>
          </a:prstGeom>
          <a:noFill/>
          <a:ln>
            <a:solidFill>
              <a:srgbClr val="14664F"/>
            </a:solidFill>
            <a:prstDash val="dash"/>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6" name="椭圆 45"/>
          <p:cNvSpPr/>
          <p:nvPr/>
        </p:nvSpPr>
        <p:spPr>
          <a:xfrm>
            <a:off x="9063774" y="-2222003"/>
            <a:ext cx="1057848" cy="1057842"/>
          </a:xfrm>
          <a:prstGeom prst="ellipse">
            <a:avLst/>
          </a:prstGeom>
          <a:noFill/>
          <a:ln>
            <a:solidFill>
              <a:srgbClr val="14664F"/>
            </a:solidFill>
            <a:prstDash val="lgDashDotDot"/>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7" name="椭圆 46"/>
          <p:cNvSpPr/>
          <p:nvPr/>
        </p:nvSpPr>
        <p:spPr>
          <a:xfrm>
            <a:off x="7988530" y="-3297241"/>
            <a:ext cx="3208336" cy="3208318"/>
          </a:xfrm>
          <a:prstGeom prst="ellipse">
            <a:avLst/>
          </a:prstGeom>
          <a:noFill/>
          <a:ln>
            <a:solidFill>
              <a:srgbClr val="14664F">
                <a:alpha val="50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8" name="椭圆 47"/>
          <p:cNvSpPr/>
          <p:nvPr/>
        </p:nvSpPr>
        <p:spPr>
          <a:xfrm>
            <a:off x="7768907" y="-3523211"/>
            <a:ext cx="3660278" cy="3660258"/>
          </a:xfrm>
          <a:prstGeom prst="ellipse">
            <a:avLst/>
          </a:prstGeom>
          <a:noFill/>
          <a:ln w="15875">
            <a:solidFill>
              <a:srgbClr val="14664F"/>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9" name="椭圆 48"/>
          <p:cNvSpPr/>
          <p:nvPr/>
        </p:nvSpPr>
        <p:spPr>
          <a:xfrm>
            <a:off x="6904044" y="-4387234"/>
            <a:ext cx="5400046" cy="5400016"/>
          </a:xfrm>
          <a:prstGeom prst="ellipse">
            <a:avLst/>
          </a:prstGeom>
          <a:noFill/>
          <a:ln>
            <a:solidFill>
              <a:srgbClr val="14664F"/>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0" name="椭圆 49"/>
          <p:cNvSpPr/>
          <p:nvPr/>
        </p:nvSpPr>
        <p:spPr>
          <a:xfrm>
            <a:off x="7468625" y="-3817144"/>
            <a:ext cx="4248146" cy="4248124"/>
          </a:xfrm>
          <a:prstGeom prst="ellipse">
            <a:avLst/>
          </a:prstGeom>
          <a:noFill/>
          <a:ln>
            <a:solidFill>
              <a:srgbClr val="14664F"/>
            </a:solidFill>
            <a:prstDash val="lgDash"/>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1" name="椭圆 50"/>
          <p:cNvSpPr/>
          <p:nvPr/>
        </p:nvSpPr>
        <p:spPr>
          <a:xfrm>
            <a:off x="5163923" y="-6121832"/>
            <a:ext cx="8857550" cy="8857500"/>
          </a:xfrm>
          <a:prstGeom prst="ellipse">
            <a:avLst/>
          </a:prstGeom>
          <a:noFill/>
          <a:ln>
            <a:solidFill>
              <a:srgbClr val="14664F"/>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cxnSp>
        <p:nvCxnSpPr>
          <p:cNvPr id="52" name="直接连接符 51"/>
          <p:cNvCxnSpPr>
            <a:stCxn id="54" idx="6"/>
            <a:endCxn id="43" idx="2"/>
          </p:cNvCxnSpPr>
          <p:nvPr/>
        </p:nvCxnSpPr>
        <p:spPr>
          <a:xfrm flipV="1">
            <a:off x="3073798" y="-1653984"/>
            <a:ext cx="6434617" cy="1076507"/>
          </a:xfrm>
          <a:prstGeom prst="line">
            <a:avLst/>
          </a:prstGeom>
          <a:ln>
            <a:solidFill>
              <a:srgbClr val="0D4637"/>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rot="20460736">
            <a:off x="2738584" y="-789846"/>
            <a:ext cx="444194" cy="444190"/>
          </a:xfrm>
          <a:prstGeom prst="ellipse">
            <a:avLst/>
          </a:prstGeom>
          <a:solidFill>
            <a:srgbClr val="C4DC04">
              <a:alpha val="31000"/>
            </a:srgbClr>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4" name="椭圆 53"/>
          <p:cNvSpPr/>
          <p:nvPr/>
        </p:nvSpPr>
        <p:spPr>
          <a:xfrm rot="21305143">
            <a:off x="2847147" y="-681284"/>
            <a:ext cx="227068" cy="227066"/>
          </a:xfrm>
          <a:prstGeom prst="ellipse">
            <a:avLst/>
          </a:prstGeom>
          <a:solidFill>
            <a:srgbClr val="C4DC04"/>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5" name="椭圆 54"/>
          <p:cNvSpPr/>
          <p:nvPr/>
        </p:nvSpPr>
        <p:spPr>
          <a:xfrm>
            <a:off x="2459791" y="-1071866"/>
            <a:ext cx="1008236" cy="1008230"/>
          </a:xfrm>
          <a:prstGeom prst="ellipse">
            <a:avLst/>
          </a:prstGeom>
          <a:noFill/>
          <a:ln>
            <a:solidFill>
              <a:srgbClr val="14664F"/>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7" name="矩形 56"/>
          <p:cNvSpPr/>
          <p:nvPr/>
        </p:nvSpPr>
        <p:spPr>
          <a:xfrm>
            <a:off x="-743693" y="6858000"/>
            <a:ext cx="747464" cy="747464"/>
          </a:xfrm>
          <a:prstGeom prst="rect">
            <a:avLst/>
          </a:prstGeom>
          <a:solidFill>
            <a:schemeClr val="tx1"/>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6" name="椭圆 25"/>
          <p:cNvSpPr/>
          <p:nvPr/>
        </p:nvSpPr>
        <p:spPr>
          <a:xfrm rot="20993312">
            <a:off x="3365469" y="3161369"/>
            <a:ext cx="185822" cy="185822"/>
          </a:xfrm>
          <a:prstGeom prst="ellipse">
            <a:avLst/>
          </a:prstGeom>
          <a:solidFill>
            <a:srgbClr val="C4DC04"/>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7" name="椭圆 26"/>
          <p:cNvSpPr/>
          <p:nvPr/>
        </p:nvSpPr>
        <p:spPr>
          <a:xfrm>
            <a:off x="3227961" y="3023862"/>
            <a:ext cx="460838" cy="460834"/>
          </a:xfrm>
          <a:prstGeom prst="ellipse">
            <a:avLst/>
          </a:prstGeom>
          <a:noFill/>
          <a:ln>
            <a:solidFill>
              <a:srgbClr val="14664F"/>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8" name="椭圆 27"/>
          <p:cNvSpPr/>
          <p:nvPr/>
        </p:nvSpPr>
        <p:spPr>
          <a:xfrm>
            <a:off x="3145142" y="2941043"/>
            <a:ext cx="626476" cy="626472"/>
          </a:xfrm>
          <a:prstGeom prst="ellipse">
            <a:avLst/>
          </a:prstGeom>
          <a:noFill/>
          <a:ln>
            <a:solidFill>
              <a:srgbClr val="14664F"/>
            </a:solidFill>
            <a:prstDash val="dash"/>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32" name="椭圆 31"/>
          <p:cNvSpPr/>
          <p:nvPr/>
        </p:nvSpPr>
        <p:spPr>
          <a:xfrm>
            <a:off x="1634589" y="1424150"/>
            <a:ext cx="3660278" cy="3660258"/>
          </a:xfrm>
          <a:prstGeom prst="ellipse">
            <a:avLst/>
          </a:prstGeom>
          <a:noFill/>
          <a:ln w="15875">
            <a:solidFill>
              <a:srgbClr val="14664F"/>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39" name="文本框 38"/>
          <p:cNvSpPr txBox="1"/>
          <p:nvPr/>
        </p:nvSpPr>
        <p:spPr>
          <a:xfrm>
            <a:off x="3766544" y="2868990"/>
            <a:ext cx="1494870" cy="400110"/>
          </a:xfrm>
          <a:prstGeom prst="rect">
            <a:avLst/>
          </a:prstGeom>
          <a:noFill/>
        </p:spPr>
        <p:txBody>
          <a:bodyPr wrap="square" rtlCol="0">
            <a:spAutoFit/>
          </a:bodyPr>
          <a:lstStyle/>
          <a:p>
            <a:r>
              <a:rPr lang="en-US" altLang="zh-CN" sz="2000" b="1" dirty="0">
                <a:solidFill>
                  <a:srgbClr val="C4DC04"/>
                </a:solidFill>
              </a:rPr>
              <a:t>TITLE HERE</a:t>
            </a:r>
            <a:endParaRPr lang="zh-CN" altLang="en-US" sz="2000" b="1" dirty="0">
              <a:solidFill>
                <a:srgbClr val="C4DC04"/>
              </a:solidFill>
            </a:endParaRPr>
          </a:p>
        </p:txBody>
      </p:sp>
      <p:sp>
        <p:nvSpPr>
          <p:cNvPr id="40" name="文本框 39"/>
          <p:cNvSpPr txBox="1"/>
          <p:nvPr/>
        </p:nvSpPr>
        <p:spPr>
          <a:xfrm>
            <a:off x="3766541" y="3175942"/>
            <a:ext cx="5578199" cy="523220"/>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a:t>
            </a:r>
            <a:endParaRPr lang="zh-CN" altLang="en-US" sz="1400" dirty="0">
              <a:solidFill>
                <a:schemeClr val="bg1"/>
              </a:solidFill>
            </a:endParaRPr>
          </a:p>
        </p:txBody>
      </p:sp>
      <p:sp>
        <p:nvSpPr>
          <p:cNvPr id="41" name="等腰三角形 40"/>
          <p:cNvSpPr/>
          <p:nvPr/>
        </p:nvSpPr>
        <p:spPr>
          <a:xfrm rot="5400000">
            <a:off x="5227712" y="2987617"/>
            <a:ext cx="180000" cy="144000"/>
          </a:xfrm>
          <a:prstGeom prst="triangle">
            <a:avLst/>
          </a:prstGeom>
          <a:solidFill>
            <a:srgbClr val="C4DC04"/>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2" name="椭圆 61"/>
          <p:cNvSpPr/>
          <p:nvPr/>
        </p:nvSpPr>
        <p:spPr>
          <a:xfrm>
            <a:off x="-170029" y="-386167"/>
            <a:ext cx="7280930" cy="7280892"/>
          </a:xfrm>
          <a:prstGeom prst="ellipse">
            <a:avLst/>
          </a:prstGeom>
          <a:noFill/>
          <a:ln w="15875">
            <a:solidFill>
              <a:srgbClr val="14664F"/>
            </a:solidFill>
            <a:prstDash val="lgDashDotDot"/>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3" name="文本框 62"/>
          <p:cNvSpPr txBox="1"/>
          <p:nvPr/>
        </p:nvSpPr>
        <p:spPr>
          <a:xfrm>
            <a:off x="866027" y="5677867"/>
            <a:ext cx="10459947" cy="738664"/>
          </a:xfrm>
          <a:prstGeom prst="rect">
            <a:avLst/>
          </a:prstGeom>
          <a:noFill/>
        </p:spPr>
        <p:txBody>
          <a:bodyPr wrap="square" rtlCol="0">
            <a:spAutoFit/>
          </a:bodyPr>
          <a:lstStyle/>
          <a:p>
            <a:pPr algn="ctr"/>
            <a:r>
              <a:rPr lang="en-US" altLang="zh-CN" sz="1400" dirty="0">
                <a:solidFill>
                  <a:schemeClr val="bg1"/>
                </a:solidFill>
              </a:rPr>
              <a:t>When you are old and grey and full of sleep, And nodding by the fire, take down this book, And slowly read, and dream of the soft look Your eyes had once When you are old and grey and full of sleep, And nodding by the fire, take down this book, And slowly read, and dream of the soft look Your eyes had once</a:t>
            </a:r>
            <a:endParaRPr lang="zh-CN" altLang="en-US" sz="1400" dirty="0">
              <a:solidFill>
                <a:schemeClr val="bg1"/>
              </a:solidFill>
            </a:endParaRPr>
          </a:p>
        </p:txBody>
      </p:sp>
      <p:sp>
        <p:nvSpPr>
          <p:cNvPr id="64" name="矩形 63"/>
          <p:cNvSpPr/>
          <p:nvPr/>
        </p:nvSpPr>
        <p:spPr>
          <a:xfrm>
            <a:off x="-750976" y="0"/>
            <a:ext cx="747464" cy="747464"/>
          </a:xfrm>
          <a:prstGeom prst="rect">
            <a:avLst/>
          </a:prstGeom>
          <a:solidFill>
            <a:schemeClr val="accent2"/>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cxnSp>
        <p:nvCxnSpPr>
          <p:cNvPr id="65" name="直接连接符 64"/>
          <p:cNvCxnSpPr>
            <a:endCxn id="26" idx="0"/>
          </p:cNvCxnSpPr>
          <p:nvPr/>
        </p:nvCxnSpPr>
        <p:spPr>
          <a:xfrm>
            <a:off x="2970407" y="-470223"/>
            <a:ext cx="471661" cy="3633035"/>
          </a:xfrm>
          <a:prstGeom prst="line">
            <a:avLst/>
          </a:prstGeom>
          <a:ln>
            <a:solidFill>
              <a:srgbClr val="0D4637"/>
            </a:solidFill>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421358" y="-2508"/>
            <a:ext cx="417845" cy="417845"/>
          </a:xfrm>
          <a:prstGeom prst="rect">
            <a:avLst/>
          </a:prstGeom>
          <a:solidFill>
            <a:schemeClr val="tx1"/>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56" name="椭圆 55"/>
          <p:cNvSpPr/>
          <p:nvPr/>
        </p:nvSpPr>
        <p:spPr>
          <a:xfrm>
            <a:off x="10764396" y="541589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椭圆 57"/>
          <p:cNvSpPr/>
          <p:nvPr/>
        </p:nvSpPr>
        <p:spPr>
          <a:xfrm>
            <a:off x="6138211" y="260648"/>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a:off x="11320925" y="93894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椭圆 59"/>
          <p:cNvSpPr/>
          <p:nvPr/>
        </p:nvSpPr>
        <p:spPr>
          <a:xfrm>
            <a:off x="1205105" y="1062899"/>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椭圆 60"/>
          <p:cNvSpPr/>
          <p:nvPr/>
        </p:nvSpPr>
        <p:spPr>
          <a:xfrm>
            <a:off x="8520499" y="6501732"/>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7" name="椭圆 66"/>
          <p:cNvSpPr/>
          <p:nvPr/>
        </p:nvSpPr>
        <p:spPr>
          <a:xfrm>
            <a:off x="11698053" y="169638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8" name="椭圆 67"/>
          <p:cNvSpPr/>
          <p:nvPr/>
        </p:nvSpPr>
        <p:spPr>
          <a:xfrm>
            <a:off x="4367808" y="6515574"/>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9" name="椭圆 68"/>
          <p:cNvSpPr/>
          <p:nvPr/>
        </p:nvSpPr>
        <p:spPr>
          <a:xfrm>
            <a:off x="737897" y="6208695"/>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0" name="椭圆 69"/>
          <p:cNvSpPr/>
          <p:nvPr/>
        </p:nvSpPr>
        <p:spPr>
          <a:xfrm>
            <a:off x="2522232" y="2348880"/>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椭圆 70"/>
          <p:cNvSpPr/>
          <p:nvPr/>
        </p:nvSpPr>
        <p:spPr>
          <a:xfrm>
            <a:off x="6856904" y="6267149"/>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71"/>
          <p:cNvSpPr/>
          <p:nvPr/>
        </p:nvSpPr>
        <p:spPr>
          <a:xfrm>
            <a:off x="490097" y="515766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3" name="椭圆 72"/>
          <p:cNvSpPr/>
          <p:nvPr/>
        </p:nvSpPr>
        <p:spPr>
          <a:xfrm>
            <a:off x="9286286" y="4362558"/>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4" name="椭圆 73"/>
          <p:cNvSpPr/>
          <p:nvPr/>
        </p:nvSpPr>
        <p:spPr>
          <a:xfrm>
            <a:off x="5807968" y="1268760"/>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5" name="椭圆 74"/>
          <p:cNvSpPr/>
          <p:nvPr/>
        </p:nvSpPr>
        <p:spPr>
          <a:xfrm>
            <a:off x="10731160" y="4177540"/>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6" name="椭圆 75"/>
          <p:cNvSpPr/>
          <p:nvPr/>
        </p:nvSpPr>
        <p:spPr>
          <a:xfrm>
            <a:off x="5375920" y="4509120"/>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7" name="椭圆 76"/>
          <p:cNvSpPr/>
          <p:nvPr/>
        </p:nvSpPr>
        <p:spPr>
          <a:xfrm>
            <a:off x="12133546" y="3023862"/>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8" name="椭圆 77"/>
          <p:cNvSpPr/>
          <p:nvPr/>
        </p:nvSpPr>
        <p:spPr>
          <a:xfrm>
            <a:off x="807573" y="3509061"/>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9" name="椭圆 78"/>
          <p:cNvSpPr/>
          <p:nvPr/>
        </p:nvSpPr>
        <p:spPr>
          <a:xfrm>
            <a:off x="9120336" y="191683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5000" fill="hold"/>
                                        <p:tgtEl>
                                          <p:spTgt spid="62"/>
                                        </p:tgtEl>
                                        <p:attrNameLst>
                                          <p:attrName>r</p:attrName>
                                        </p:attrNameLst>
                                      </p:cBhvr>
                                    </p:animRot>
                                  </p:childTnLst>
                                </p:cTn>
                              </p:par>
                              <p:par>
                                <p:cTn id="7" presetID="8" presetClass="emph" presetSubtype="0" repeatCount="indefinite" fill="hold" grpId="1" nodeType="withEffect">
                                  <p:stCondLst>
                                    <p:cond delay="0"/>
                                  </p:stCondLst>
                                  <p:childTnLst>
                                    <p:animRot by="-21600000">
                                      <p:cBhvr>
                                        <p:cTn id="8" dur="15000" fill="hold"/>
                                        <p:tgtEl>
                                          <p:spTgt spid="50"/>
                                        </p:tgtEl>
                                        <p:attrNameLst>
                                          <p:attrName>r</p:attrName>
                                        </p:attrNameLst>
                                      </p:cBhvr>
                                    </p:animRot>
                                  </p:childTnLst>
                                </p:cTn>
                              </p:par>
                              <p:par>
                                <p:cTn id="9" presetID="10"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8" presetClass="emph" presetSubtype="0" repeatCount="indefinite" fill="hold" grpId="1" nodeType="withEffect">
                                  <p:stCondLst>
                                    <p:cond delay="200"/>
                                  </p:stCondLst>
                                  <p:childTnLst>
                                    <p:animRot by="21600000">
                                      <p:cBhvr>
                                        <p:cTn id="16" dur="2000" fill="hold"/>
                                        <p:tgtEl>
                                          <p:spTgt spid="28"/>
                                        </p:tgtEl>
                                        <p:attrNameLst>
                                          <p:attrName>r</p:attrName>
                                        </p:attrNameLst>
                                      </p:cBhvr>
                                    </p:animRot>
                                  </p:childTnLst>
                                </p:cTn>
                              </p:par>
                              <p:par>
                                <p:cTn id="17" presetID="10" presetClass="entr" presetSubtype="0" fill="hold" grpId="0" nodeType="withEffect">
                                  <p:stCondLst>
                                    <p:cond delay="4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22" presetClass="entr" presetSubtype="8" fill="hold" grpId="0" nodeType="withEffect">
                                  <p:stCondLst>
                                    <p:cond delay="90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800"/>
                                        <p:tgtEl>
                                          <p:spTgt spid="39"/>
                                        </p:tgtEl>
                                      </p:cBhvr>
                                    </p:animEffect>
                                  </p:childTnLst>
                                </p:cTn>
                              </p:par>
                              <p:par>
                                <p:cTn id="23" presetID="31" presetClass="entr" presetSubtype="0" fill="hold" grpId="0" nodeType="withEffect">
                                  <p:stCondLst>
                                    <p:cond delay="9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45" presetClass="entr" presetSubtype="0" fill="hold" grpId="1" nodeType="withEffect">
                                  <p:stCondLst>
                                    <p:cond delay="90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800"/>
                                        <p:tgtEl>
                                          <p:spTgt spid="41"/>
                                        </p:tgtEl>
                                      </p:cBhvr>
                                    </p:animEffect>
                                    <p:anim calcmode="lin" valueType="num">
                                      <p:cBhvr>
                                        <p:cTn id="32" dur="800" fill="hold"/>
                                        <p:tgtEl>
                                          <p:spTgt spid="41"/>
                                        </p:tgtEl>
                                        <p:attrNameLst>
                                          <p:attrName>ppt_w</p:attrName>
                                        </p:attrNameLst>
                                      </p:cBhvr>
                                      <p:tavLst>
                                        <p:tav tm="0" fmla="#ppt_w*sin(2.5*pi*$)">
                                          <p:val>
                                            <p:fltVal val="0"/>
                                          </p:val>
                                        </p:tav>
                                        <p:tav tm="100000">
                                          <p:val>
                                            <p:fltVal val="1"/>
                                          </p:val>
                                        </p:tav>
                                      </p:tavLst>
                                    </p:anim>
                                    <p:anim calcmode="lin" valueType="num">
                                      <p:cBhvr>
                                        <p:cTn id="33" dur="800" fill="hold"/>
                                        <p:tgtEl>
                                          <p:spTgt spid="41"/>
                                        </p:tgtEl>
                                        <p:attrNameLst>
                                          <p:attrName>ppt_h</p:attrName>
                                        </p:attrNameLst>
                                      </p:cBhvr>
                                      <p:tavLst>
                                        <p:tav tm="0">
                                          <p:val>
                                            <p:strVal val="#ppt_h"/>
                                          </p:val>
                                        </p:tav>
                                        <p:tav tm="100000">
                                          <p:val>
                                            <p:strVal val="#ppt_h"/>
                                          </p:val>
                                        </p:tav>
                                      </p:tavLst>
                                    </p:anim>
                                  </p:childTnLst>
                                </p:cTn>
                              </p:par>
                              <p:par>
                                <p:cTn id="34" presetID="22" presetClass="entr" presetSubtype="1" fill="hold" grpId="0" nodeType="withEffect">
                                  <p:stCondLst>
                                    <p:cond delay="900"/>
                                  </p:stCondLst>
                                  <p:iterate type="lt">
                                    <p:tmPct val="981"/>
                                  </p:iterate>
                                  <p:childTnLst>
                                    <p:set>
                                      <p:cBhvr>
                                        <p:cTn id="35" dur="1" fill="hold">
                                          <p:stCondLst>
                                            <p:cond delay="0"/>
                                          </p:stCondLst>
                                        </p:cTn>
                                        <p:tgtEl>
                                          <p:spTgt spid="40"/>
                                        </p:tgtEl>
                                        <p:attrNameLst>
                                          <p:attrName>style.visibility</p:attrName>
                                        </p:attrNameLst>
                                      </p:cBhvr>
                                      <p:to>
                                        <p:strVal val="visible"/>
                                      </p:to>
                                    </p:set>
                                    <p:animEffect transition="in" filter="wipe(up)">
                                      <p:cBhvr>
                                        <p:cTn id="36" dur="1600"/>
                                        <p:tgtEl>
                                          <p:spTgt spid="40"/>
                                        </p:tgtEl>
                                      </p:cBhvr>
                                    </p:animEffect>
                                  </p:childTnLst>
                                </p:cTn>
                              </p:par>
                              <p:par>
                                <p:cTn id="37" presetID="22" presetClass="entr" presetSubtype="1" fill="hold" grpId="0" nodeType="withEffect">
                                  <p:stCondLst>
                                    <p:cond delay="4200"/>
                                  </p:stCondLst>
                                  <p:iterate type="lt">
                                    <p:tmPct val="981"/>
                                  </p:iterate>
                                  <p:childTnLst>
                                    <p:set>
                                      <p:cBhvr>
                                        <p:cTn id="38" dur="1" fill="hold">
                                          <p:stCondLst>
                                            <p:cond delay="0"/>
                                          </p:stCondLst>
                                        </p:cTn>
                                        <p:tgtEl>
                                          <p:spTgt spid="63"/>
                                        </p:tgtEl>
                                        <p:attrNameLst>
                                          <p:attrName>style.visibility</p:attrName>
                                        </p:attrNameLst>
                                      </p:cBhvr>
                                      <p:to>
                                        <p:strVal val="visible"/>
                                      </p:to>
                                    </p:set>
                                    <p:animEffect transition="in" filter="wipe(up)">
                                      <p:cBhvr>
                                        <p:cTn id="39" dur="16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animBg="1"/>
      <p:bldP spid="27" grpId="0" animBg="1"/>
      <p:bldP spid="28" grpId="0" animBg="1"/>
      <p:bldP spid="28" grpId="1" animBg="1"/>
      <p:bldP spid="32" grpId="0" animBg="1"/>
      <p:bldP spid="39" grpId="0"/>
      <p:bldP spid="40" grpId="0"/>
      <p:bldP spid="41" grpId="0" animBg="1"/>
      <p:bldP spid="41" grpId="1" animBg="1"/>
      <p:bldP spid="62" grpId="0" animBg="1"/>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8" name="组合 387"/>
          <p:cNvGrpSpPr/>
          <p:nvPr/>
        </p:nvGrpSpPr>
        <p:grpSpPr>
          <a:xfrm>
            <a:off x="8820174" y="-2636679"/>
            <a:ext cx="6309694" cy="6220010"/>
            <a:chOff x="3334197" y="142418"/>
            <a:chExt cx="6309694" cy="6220010"/>
          </a:xfrm>
        </p:grpSpPr>
        <p:cxnSp>
          <p:nvCxnSpPr>
            <p:cNvPr id="19" name="直接连接符 18"/>
            <p:cNvCxnSpPr>
              <a:stCxn id="95" idx="6"/>
              <a:endCxn id="300" idx="2"/>
            </p:cNvCxnSpPr>
            <p:nvPr/>
          </p:nvCxnSpPr>
          <p:spPr>
            <a:xfrm>
              <a:off x="3461647" y="3533072"/>
              <a:ext cx="2316200" cy="36661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95" idx="5"/>
            </p:cNvCxnSpPr>
            <p:nvPr/>
          </p:nvCxnSpPr>
          <p:spPr>
            <a:xfrm>
              <a:off x="3442982" y="3578132"/>
              <a:ext cx="1189978" cy="180453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95" idx="4"/>
              <a:endCxn id="127" idx="1"/>
            </p:cNvCxnSpPr>
            <p:nvPr/>
          </p:nvCxnSpPr>
          <p:spPr>
            <a:xfrm>
              <a:off x="3397922" y="3596797"/>
              <a:ext cx="606892" cy="136571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27" idx="4"/>
            </p:cNvCxnSpPr>
            <p:nvPr/>
          </p:nvCxnSpPr>
          <p:spPr>
            <a:xfrm>
              <a:off x="4049874" y="5071294"/>
              <a:ext cx="683283" cy="82953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27" idx="5"/>
            </p:cNvCxnSpPr>
            <p:nvPr/>
          </p:nvCxnSpPr>
          <p:spPr>
            <a:xfrm>
              <a:off x="4094934" y="5052629"/>
              <a:ext cx="538026" cy="33766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632960" y="5390289"/>
              <a:ext cx="1463040" cy="83820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733157" y="5900829"/>
              <a:ext cx="1362843" cy="33528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632960" y="5382669"/>
              <a:ext cx="100197" cy="51054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endCxn id="300" idx="3"/>
            </p:cNvCxnSpPr>
            <p:nvPr/>
          </p:nvCxnSpPr>
          <p:spPr>
            <a:xfrm flipV="1">
              <a:off x="4582862" y="3941453"/>
              <a:ext cx="1212286" cy="144121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endCxn id="317" idx="3"/>
            </p:cNvCxnSpPr>
            <p:nvPr/>
          </p:nvCxnSpPr>
          <p:spPr>
            <a:xfrm flipV="1">
              <a:off x="6096000" y="5315353"/>
              <a:ext cx="669882" cy="92837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096000" y="6236112"/>
              <a:ext cx="903495" cy="7254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endCxn id="317" idx="2"/>
            </p:cNvCxnSpPr>
            <p:nvPr/>
          </p:nvCxnSpPr>
          <p:spPr>
            <a:xfrm flipV="1">
              <a:off x="4632960" y="5270293"/>
              <a:ext cx="2114257" cy="11237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300" idx="5"/>
              <a:endCxn id="317" idx="1"/>
            </p:cNvCxnSpPr>
            <p:nvPr/>
          </p:nvCxnSpPr>
          <p:spPr>
            <a:xfrm>
              <a:off x="5878686" y="3941453"/>
              <a:ext cx="887196" cy="128378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95" idx="7"/>
              <a:endCxn id="290" idx="3"/>
            </p:cNvCxnSpPr>
            <p:nvPr/>
          </p:nvCxnSpPr>
          <p:spPr>
            <a:xfrm flipV="1">
              <a:off x="3442982" y="2478650"/>
              <a:ext cx="1388147" cy="100936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290" idx="4"/>
              <a:endCxn id="300" idx="1"/>
            </p:cNvCxnSpPr>
            <p:nvPr/>
          </p:nvCxnSpPr>
          <p:spPr>
            <a:xfrm>
              <a:off x="4872898" y="2495951"/>
              <a:ext cx="922250" cy="136196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330" idx="2"/>
              <a:endCxn id="300" idx="7"/>
            </p:cNvCxnSpPr>
            <p:nvPr/>
          </p:nvCxnSpPr>
          <p:spPr>
            <a:xfrm flipH="1">
              <a:off x="5878686" y="3696425"/>
              <a:ext cx="1035268" cy="16149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103" idx="3"/>
              <a:endCxn id="95" idx="0"/>
            </p:cNvCxnSpPr>
            <p:nvPr/>
          </p:nvCxnSpPr>
          <p:spPr>
            <a:xfrm flipH="1">
              <a:off x="3397922" y="2758387"/>
              <a:ext cx="568414" cy="71096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17" idx="5"/>
              <a:endCxn id="95" idx="0"/>
            </p:cNvCxnSpPr>
            <p:nvPr/>
          </p:nvCxnSpPr>
          <p:spPr>
            <a:xfrm flipH="1">
              <a:off x="3397922" y="2483310"/>
              <a:ext cx="191132" cy="98603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264" idx="5"/>
              <a:endCxn id="103" idx="0"/>
            </p:cNvCxnSpPr>
            <p:nvPr/>
          </p:nvCxnSpPr>
          <p:spPr>
            <a:xfrm flipH="1">
              <a:off x="4008105" y="1485396"/>
              <a:ext cx="86818" cy="117215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264" idx="4"/>
              <a:endCxn id="117" idx="0"/>
            </p:cNvCxnSpPr>
            <p:nvPr/>
          </p:nvCxnSpPr>
          <p:spPr>
            <a:xfrm flipH="1">
              <a:off x="3629734" y="1468545"/>
              <a:ext cx="423237" cy="9134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284" idx="4"/>
              <a:endCxn id="290" idx="7"/>
            </p:cNvCxnSpPr>
            <p:nvPr/>
          </p:nvCxnSpPr>
          <p:spPr>
            <a:xfrm flipH="1">
              <a:off x="4914667" y="1541219"/>
              <a:ext cx="548537" cy="85389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349" idx="4"/>
              <a:endCxn id="300" idx="0"/>
            </p:cNvCxnSpPr>
            <p:nvPr/>
          </p:nvCxnSpPr>
          <p:spPr>
            <a:xfrm flipH="1">
              <a:off x="5836917" y="1751288"/>
              <a:ext cx="441883" cy="208932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290" idx="2"/>
              <a:endCxn id="103" idx="7"/>
            </p:cNvCxnSpPr>
            <p:nvPr/>
          </p:nvCxnSpPr>
          <p:spPr>
            <a:xfrm flipH="1">
              <a:off x="4049874" y="2436881"/>
              <a:ext cx="763954" cy="23796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3334197" y="3469347"/>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3949035" y="2657548"/>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rot="2662962">
              <a:off x="3529348" y="2365173"/>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986149" y="4943844"/>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连接符 132"/>
            <p:cNvCxnSpPr>
              <a:stCxn id="270" idx="4"/>
              <a:endCxn id="264" idx="0"/>
            </p:cNvCxnSpPr>
            <p:nvPr/>
          </p:nvCxnSpPr>
          <p:spPr>
            <a:xfrm flipH="1">
              <a:off x="4135603" y="595639"/>
              <a:ext cx="1008101" cy="78847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a:stCxn id="270" idx="5"/>
              <a:endCxn id="284" idx="2"/>
            </p:cNvCxnSpPr>
            <p:nvPr/>
          </p:nvCxnSpPr>
          <p:spPr>
            <a:xfrm>
              <a:off x="5185656" y="612490"/>
              <a:ext cx="276648" cy="84519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a:stCxn id="270" idx="7"/>
              <a:endCxn id="275" idx="3"/>
            </p:cNvCxnSpPr>
            <p:nvPr/>
          </p:nvCxnSpPr>
          <p:spPr>
            <a:xfrm flipV="1">
              <a:off x="5244087" y="202124"/>
              <a:ext cx="1419110" cy="35066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275" idx="6"/>
            </p:cNvCxnSpPr>
            <p:nvPr/>
          </p:nvCxnSpPr>
          <p:spPr>
            <a:xfrm>
              <a:off x="6764480" y="242804"/>
              <a:ext cx="1389205" cy="27063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endCxn id="361" idx="1"/>
            </p:cNvCxnSpPr>
            <p:nvPr/>
          </p:nvCxnSpPr>
          <p:spPr>
            <a:xfrm>
              <a:off x="8183880" y="549613"/>
              <a:ext cx="697591" cy="81026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a:stCxn id="361" idx="5"/>
              <a:endCxn id="362" idx="0"/>
            </p:cNvCxnSpPr>
            <p:nvPr/>
          </p:nvCxnSpPr>
          <p:spPr>
            <a:xfrm>
              <a:off x="8965009" y="1443415"/>
              <a:ext cx="506245" cy="91015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a:stCxn id="362" idx="5"/>
              <a:endCxn id="365" idx="0"/>
            </p:cNvCxnSpPr>
            <p:nvPr/>
          </p:nvCxnSpPr>
          <p:spPr>
            <a:xfrm>
              <a:off x="9513023" y="2454410"/>
              <a:ext cx="71798" cy="104030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365" idx="3"/>
            </p:cNvCxnSpPr>
            <p:nvPr/>
          </p:nvCxnSpPr>
          <p:spPr>
            <a:xfrm flipH="1">
              <a:off x="9242282" y="3595555"/>
              <a:ext cx="300770" cy="115047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endCxn id="319" idx="6"/>
            </p:cNvCxnSpPr>
            <p:nvPr/>
          </p:nvCxnSpPr>
          <p:spPr>
            <a:xfrm flipH="1">
              <a:off x="8584035" y="4746031"/>
              <a:ext cx="658247" cy="86497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319" idx="3"/>
            </p:cNvCxnSpPr>
            <p:nvPr/>
          </p:nvCxnSpPr>
          <p:spPr>
            <a:xfrm flipH="1">
              <a:off x="6953807" y="5656061"/>
              <a:ext cx="1521443" cy="63268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336" idx="4"/>
              <a:endCxn id="317" idx="0"/>
            </p:cNvCxnSpPr>
            <p:nvPr/>
          </p:nvCxnSpPr>
          <p:spPr>
            <a:xfrm flipH="1">
              <a:off x="6810942" y="3003902"/>
              <a:ext cx="260553" cy="220266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330" idx="6"/>
              <a:endCxn id="319" idx="1"/>
            </p:cNvCxnSpPr>
            <p:nvPr/>
          </p:nvCxnSpPr>
          <p:spPr>
            <a:xfrm>
              <a:off x="7041404" y="3696425"/>
              <a:ext cx="1433846" cy="186951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stCxn id="319" idx="2"/>
              <a:endCxn id="317" idx="6"/>
            </p:cNvCxnSpPr>
            <p:nvPr/>
          </p:nvCxnSpPr>
          <p:spPr>
            <a:xfrm flipH="1" flipV="1">
              <a:off x="6874667" y="5270293"/>
              <a:ext cx="1581918" cy="34070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endCxn id="349" idx="7"/>
            </p:cNvCxnSpPr>
            <p:nvPr/>
          </p:nvCxnSpPr>
          <p:spPr>
            <a:xfrm flipH="1">
              <a:off x="6320569" y="518689"/>
              <a:ext cx="1840066" cy="113176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a:stCxn id="351" idx="4"/>
              <a:endCxn id="336" idx="7"/>
            </p:cNvCxnSpPr>
            <p:nvPr/>
          </p:nvCxnSpPr>
          <p:spPr>
            <a:xfrm flipH="1">
              <a:off x="7116555" y="1766829"/>
              <a:ext cx="1346484" cy="112828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a:stCxn id="362" idx="2"/>
              <a:endCxn id="336" idx="6"/>
            </p:cNvCxnSpPr>
            <p:nvPr/>
          </p:nvCxnSpPr>
          <p:spPr>
            <a:xfrm flipH="1">
              <a:off x="7135220" y="2412641"/>
              <a:ext cx="2276964" cy="52753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stCxn id="275" idx="4"/>
            </p:cNvCxnSpPr>
            <p:nvPr/>
          </p:nvCxnSpPr>
          <p:spPr>
            <a:xfrm flipH="1">
              <a:off x="6041214" y="243704"/>
              <a:ext cx="639734" cy="82062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flipH="1">
              <a:off x="6041213" y="548146"/>
              <a:ext cx="2112472" cy="5161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a:endCxn id="284" idx="0"/>
            </p:cNvCxnSpPr>
            <p:nvPr/>
          </p:nvCxnSpPr>
          <p:spPr>
            <a:xfrm flipH="1">
              <a:off x="5545836" y="1079608"/>
              <a:ext cx="472131" cy="37717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a:stCxn id="349" idx="3"/>
              <a:endCxn id="290" idx="6"/>
            </p:cNvCxnSpPr>
            <p:nvPr/>
          </p:nvCxnSpPr>
          <p:spPr>
            <a:xfrm flipH="1">
              <a:off x="4931968" y="1733987"/>
              <a:ext cx="1305063" cy="70289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336" idx="1"/>
              <a:endCxn id="349" idx="4"/>
            </p:cNvCxnSpPr>
            <p:nvPr/>
          </p:nvCxnSpPr>
          <p:spPr>
            <a:xfrm flipH="1" flipV="1">
              <a:off x="6278800" y="1751288"/>
              <a:ext cx="747635" cy="114382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362" idx="3"/>
              <a:endCxn id="363" idx="7"/>
            </p:cNvCxnSpPr>
            <p:nvPr/>
          </p:nvCxnSpPr>
          <p:spPr>
            <a:xfrm flipH="1">
              <a:off x="8179356" y="2454410"/>
              <a:ext cx="1250129" cy="111667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319" idx="0"/>
              <a:endCxn id="363" idx="4"/>
            </p:cNvCxnSpPr>
            <p:nvPr/>
          </p:nvCxnSpPr>
          <p:spPr>
            <a:xfrm flipH="1" flipV="1">
              <a:off x="8137587" y="3671926"/>
              <a:ext cx="382723" cy="187535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336" idx="3"/>
              <a:endCxn id="300" idx="7"/>
            </p:cNvCxnSpPr>
            <p:nvPr/>
          </p:nvCxnSpPr>
          <p:spPr>
            <a:xfrm flipH="1">
              <a:off x="5878686" y="2985237"/>
              <a:ext cx="1147749" cy="87267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a:stCxn id="363" idx="1"/>
              <a:endCxn id="336" idx="5"/>
            </p:cNvCxnSpPr>
            <p:nvPr/>
          </p:nvCxnSpPr>
          <p:spPr>
            <a:xfrm flipH="1" flipV="1">
              <a:off x="7116555" y="2985237"/>
              <a:ext cx="979263" cy="58585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a:stCxn id="351" idx="2"/>
              <a:endCxn id="349" idx="6"/>
            </p:cNvCxnSpPr>
            <p:nvPr/>
          </p:nvCxnSpPr>
          <p:spPr>
            <a:xfrm flipH="1" flipV="1">
              <a:off x="6337870" y="1692218"/>
              <a:ext cx="2066099" cy="1554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a:stCxn id="351" idx="1"/>
            </p:cNvCxnSpPr>
            <p:nvPr/>
          </p:nvCxnSpPr>
          <p:spPr>
            <a:xfrm flipH="1" flipV="1">
              <a:off x="8153687" y="515227"/>
              <a:ext cx="267583" cy="115076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a:stCxn id="351" idx="6"/>
              <a:endCxn id="362" idx="2"/>
            </p:cNvCxnSpPr>
            <p:nvPr/>
          </p:nvCxnSpPr>
          <p:spPr>
            <a:xfrm>
              <a:off x="8522109" y="1707759"/>
              <a:ext cx="890075" cy="7048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flipV="1">
              <a:off x="9257097" y="2455364"/>
              <a:ext cx="214157" cy="229066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a:stCxn id="365" idx="2"/>
              <a:endCxn id="363" idx="6"/>
            </p:cNvCxnSpPr>
            <p:nvPr/>
          </p:nvCxnSpPr>
          <p:spPr>
            <a:xfrm flipH="1">
              <a:off x="8196657" y="3553786"/>
              <a:ext cx="1329094" cy="5907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264" name="椭圆 263"/>
            <p:cNvSpPr/>
            <p:nvPr/>
          </p:nvSpPr>
          <p:spPr>
            <a:xfrm rot="2662962">
              <a:off x="4035217" y="1367259"/>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椭圆 269"/>
            <p:cNvSpPr/>
            <p:nvPr/>
          </p:nvSpPr>
          <p:spPr>
            <a:xfrm rot="2662962">
              <a:off x="5125950" y="494353"/>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椭圆 274"/>
            <p:cNvSpPr/>
            <p:nvPr/>
          </p:nvSpPr>
          <p:spPr>
            <a:xfrm rot="2662962">
              <a:off x="6663194" y="142418"/>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p:nvSpPr>
          <p:spPr>
            <a:xfrm rot="2662962">
              <a:off x="8094616" y="455570"/>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p:nvPr/>
          </p:nvSpPr>
          <p:spPr>
            <a:xfrm rot="2662962">
              <a:off x="6002658" y="962966"/>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p:nvSpPr>
          <p:spPr>
            <a:xfrm rot="2662962">
              <a:off x="5445450" y="1439933"/>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p:nvPr/>
          </p:nvSpPr>
          <p:spPr>
            <a:xfrm>
              <a:off x="4813828" y="2377811"/>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p:nvSpPr>
          <p:spPr>
            <a:xfrm>
              <a:off x="5777847" y="3840614"/>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p:nvPr/>
          </p:nvSpPr>
          <p:spPr>
            <a:xfrm>
              <a:off x="4564519" y="5309134"/>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p:nvSpPr>
          <p:spPr>
            <a:xfrm>
              <a:off x="4686378" y="5829484"/>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p:nvPr/>
          </p:nvSpPr>
          <p:spPr>
            <a:xfrm>
              <a:off x="6017967" y="6148743"/>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p:nvSpPr>
          <p:spPr>
            <a:xfrm>
              <a:off x="6747217" y="5206568"/>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p:nvPr/>
          </p:nvSpPr>
          <p:spPr>
            <a:xfrm>
              <a:off x="6880896" y="6234978"/>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p:nvSpPr>
          <p:spPr>
            <a:xfrm>
              <a:off x="8456585" y="5547276"/>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椭圆 329"/>
            <p:cNvSpPr/>
            <p:nvPr/>
          </p:nvSpPr>
          <p:spPr>
            <a:xfrm>
              <a:off x="6913954" y="3632700"/>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椭圆 335"/>
            <p:cNvSpPr/>
            <p:nvPr/>
          </p:nvSpPr>
          <p:spPr>
            <a:xfrm>
              <a:off x="7007770" y="2876452"/>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p:cNvSpPr/>
            <p:nvPr/>
          </p:nvSpPr>
          <p:spPr>
            <a:xfrm>
              <a:off x="6219730" y="1633148"/>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椭圆 350"/>
            <p:cNvSpPr/>
            <p:nvPr/>
          </p:nvSpPr>
          <p:spPr>
            <a:xfrm>
              <a:off x="8403969" y="1648689"/>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p:cNvSpPr/>
            <p:nvPr/>
          </p:nvSpPr>
          <p:spPr>
            <a:xfrm>
              <a:off x="8864170" y="1342576"/>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p:cNvSpPr/>
            <p:nvPr/>
          </p:nvSpPr>
          <p:spPr>
            <a:xfrm>
              <a:off x="9412184" y="2353571"/>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椭圆 362"/>
            <p:cNvSpPr/>
            <p:nvPr/>
          </p:nvSpPr>
          <p:spPr>
            <a:xfrm>
              <a:off x="8078517" y="3553786"/>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p:cNvSpPr/>
            <p:nvPr/>
          </p:nvSpPr>
          <p:spPr>
            <a:xfrm>
              <a:off x="9200636" y="4659754"/>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p:cNvSpPr/>
            <p:nvPr/>
          </p:nvSpPr>
          <p:spPr>
            <a:xfrm>
              <a:off x="9525751" y="3494716"/>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2" name="椭圆 561"/>
          <p:cNvSpPr/>
          <p:nvPr/>
        </p:nvSpPr>
        <p:spPr>
          <a:xfrm>
            <a:off x="9910956" y="147132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3" name="椭圆 562"/>
          <p:cNvSpPr/>
          <p:nvPr/>
        </p:nvSpPr>
        <p:spPr>
          <a:xfrm>
            <a:off x="8604434" y="440611"/>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4" name="椭圆 563"/>
          <p:cNvSpPr/>
          <p:nvPr/>
        </p:nvSpPr>
        <p:spPr>
          <a:xfrm>
            <a:off x="9072056" y="174603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5" name="椭圆 564"/>
          <p:cNvSpPr/>
          <p:nvPr/>
        </p:nvSpPr>
        <p:spPr>
          <a:xfrm>
            <a:off x="9757037" y="2876964"/>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6" name="椭圆 565"/>
          <p:cNvSpPr/>
          <p:nvPr/>
        </p:nvSpPr>
        <p:spPr>
          <a:xfrm>
            <a:off x="11466963" y="296854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7" name="椭圆 566"/>
          <p:cNvSpPr/>
          <p:nvPr/>
        </p:nvSpPr>
        <p:spPr>
          <a:xfrm>
            <a:off x="11858464" y="3774976"/>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8" name="椭圆 567"/>
          <p:cNvSpPr/>
          <p:nvPr/>
        </p:nvSpPr>
        <p:spPr>
          <a:xfrm>
            <a:off x="11756507" y="29176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9" name="椭圆 568"/>
          <p:cNvSpPr/>
          <p:nvPr/>
        </p:nvSpPr>
        <p:spPr>
          <a:xfrm>
            <a:off x="9985733" y="320994"/>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0" name="椭圆 569"/>
          <p:cNvSpPr/>
          <p:nvPr/>
        </p:nvSpPr>
        <p:spPr>
          <a:xfrm>
            <a:off x="3439925" y="61325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1" name="椭圆 570"/>
          <p:cNvSpPr/>
          <p:nvPr/>
        </p:nvSpPr>
        <p:spPr>
          <a:xfrm>
            <a:off x="1137106" y="733536"/>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2" name="椭圆 551"/>
          <p:cNvSpPr/>
          <p:nvPr/>
        </p:nvSpPr>
        <p:spPr>
          <a:xfrm>
            <a:off x="671874" y="4079037"/>
            <a:ext cx="50836" cy="50836"/>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4" name="椭圆 553"/>
          <p:cNvSpPr/>
          <p:nvPr/>
        </p:nvSpPr>
        <p:spPr>
          <a:xfrm>
            <a:off x="233808" y="4473814"/>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5" name="椭圆 554"/>
          <p:cNvSpPr/>
          <p:nvPr/>
        </p:nvSpPr>
        <p:spPr>
          <a:xfrm>
            <a:off x="1243397" y="5207870"/>
            <a:ext cx="50836" cy="50836"/>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6" name="椭圆 555"/>
          <p:cNvSpPr/>
          <p:nvPr/>
        </p:nvSpPr>
        <p:spPr>
          <a:xfrm>
            <a:off x="1977574" y="4465487"/>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 name="组合 5"/>
          <p:cNvGrpSpPr/>
          <p:nvPr/>
        </p:nvGrpSpPr>
        <p:grpSpPr>
          <a:xfrm>
            <a:off x="-2644394" y="4107511"/>
            <a:ext cx="5487426" cy="5409428"/>
            <a:chOff x="-2644394" y="4107511"/>
            <a:chExt cx="5487426" cy="5409428"/>
          </a:xfrm>
        </p:grpSpPr>
        <p:cxnSp>
          <p:nvCxnSpPr>
            <p:cNvPr id="471" name="直接连接符 470"/>
            <p:cNvCxnSpPr>
              <a:stCxn id="494" idx="6"/>
              <a:endCxn id="535" idx="2"/>
            </p:cNvCxnSpPr>
            <p:nvPr/>
          </p:nvCxnSpPr>
          <p:spPr>
            <a:xfrm>
              <a:off x="-2533553" y="7056300"/>
              <a:ext cx="2014357" cy="31883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2" name="直接连接符 471"/>
            <p:cNvCxnSpPr>
              <a:stCxn id="494" idx="5"/>
            </p:cNvCxnSpPr>
            <p:nvPr/>
          </p:nvCxnSpPr>
          <p:spPr>
            <a:xfrm>
              <a:off x="-2549786" y="7095488"/>
              <a:ext cx="1034902" cy="156937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3" name="直接连接符 472"/>
            <p:cNvCxnSpPr>
              <a:stCxn id="494" idx="4"/>
              <a:endCxn id="497" idx="1"/>
            </p:cNvCxnSpPr>
            <p:nvPr/>
          </p:nvCxnSpPr>
          <p:spPr>
            <a:xfrm>
              <a:off x="-2588974" y="7111721"/>
              <a:ext cx="527803" cy="118773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4" name="直接连接符 473"/>
            <p:cNvCxnSpPr>
              <a:stCxn id="497" idx="4"/>
            </p:cNvCxnSpPr>
            <p:nvPr/>
          </p:nvCxnSpPr>
          <p:spPr>
            <a:xfrm>
              <a:off x="-2021983" y="8394063"/>
              <a:ext cx="594239" cy="72143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5" name="直接连接符 474"/>
            <p:cNvCxnSpPr>
              <a:stCxn id="497" idx="5"/>
            </p:cNvCxnSpPr>
            <p:nvPr/>
          </p:nvCxnSpPr>
          <p:spPr>
            <a:xfrm>
              <a:off x="-1982795" y="8377831"/>
              <a:ext cx="467911" cy="29365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6" name="直接连接符 475"/>
            <p:cNvCxnSpPr/>
            <p:nvPr/>
          </p:nvCxnSpPr>
          <p:spPr>
            <a:xfrm>
              <a:off x="-1514883" y="8671488"/>
              <a:ext cx="1272379" cy="72896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7" name="直接连接符 476"/>
            <p:cNvCxnSpPr/>
            <p:nvPr/>
          </p:nvCxnSpPr>
          <p:spPr>
            <a:xfrm>
              <a:off x="-1427744" y="9115495"/>
              <a:ext cx="1185240" cy="29158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8" name="直接连接符 477"/>
            <p:cNvCxnSpPr/>
            <p:nvPr/>
          </p:nvCxnSpPr>
          <p:spPr>
            <a:xfrm>
              <a:off x="-1514883" y="8664861"/>
              <a:ext cx="87140" cy="44400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79" name="直接连接符 478"/>
            <p:cNvCxnSpPr>
              <a:endCxn id="535" idx="3"/>
            </p:cNvCxnSpPr>
            <p:nvPr/>
          </p:nvCxnSpPr>
          <p:spPr>
            <a:xfrm flipV="1">
              <a:off x="-1558453" y="7411462"/>
              <a:ext cx="1054303" cy="125339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0" name="直接连接符 479"/>
            <p:cNvCxnSpPr>
              <a:endCxn id="539" idx="3"/>
            </p:cNvCxnSpPr>
            <p:nvPr/>
          </p:nvCxnSpPr>
          <p:spPr>
            <a:xfrm flipV="1">
              <a:off x="-242504" y="8606317"/>
              <a:ext cx="582584" cy="80739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1" name="直接连接符 480"/>
            <p:cNvCxnSpPr/>
            <p:nvPr/>
          </p:nvCxnSpPr>
          <p:spPr>
            <a:xfrm>
              <a:off x="-242504" y="9407084"/>
              <a:ext cx="785753" cy="6309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2" name="直接连接符 481"/>
            <p:cNvCxnSpPr>
              <a:endCxn id="539" idx="2"/>
            </p:cNvCxnSpPr>
            <p:nvPr/>
          </p:nvCxnSpPr>
          <p:spPr>
            <a:xfrm flipV="1">
              <a:off x="-1514883" y="8567129"/>
              <a:ext cx="1838731" cy="9773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3" name="直接连接符 482"/>
            <p:cNvCxnSpPr>
              <a:stCxn id="535" idx="5"/>
              <a:endCxn id="539" idx="1"/>
            </p:cNvCxnSpPr>
            <p:nvPr/>
          </p:nvCxnSpPr>
          <p:spPr>
            <a:xfrm>
              <a:off x="-431498" y="7411462"/>
              <a:ext cx="771578" cy="111648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4" name="直接连接符 483"/>
            <p:cNvCxnSpPr>
              <a:stCxn id="494" idx="7"/>
              <a:endCxn id="534" idx="3"/>
            </p:cNvCxnSpPr>
            <p:nvPr/>
          </p:nvCxnSpPr>
          <p:spPr>
            <a:xfrm flipV="1">
              <a:off x="-2549786" y="6139289"/>
              <a:ext cx="1207246" cy="87782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a:stCxn id="534" idx="4"/>
              <a:endCxn id="535" idx="1"/>
            </p:cNvCxnSpPr>
            <p:nvPr/>
          </p:nvCxnSpPr>
          <p:spPr>
            <a:xfrm>
              <a:off x="-1306214" y="6154335"/>
              <a:ext cx="802064" cy="118447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a:stCxn id="542" idx="2"/>
              <a:endCxn id="535" idx="7"/>
            </p:cNvCxnSpPr>
            <p:nvPr/>
          </p:nvCxnSpPr>
          <p:spPr>
            <a:xfrm flipH="1">
              <a:off x="-431498" y="7198365"/>
              <a:ext cx="900354" cy="14044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a:stCxn id="495" idx="3"/>
              <a:endCxn id="494" idx="0"/>
            </p:cNvCxnSpPr>
            <p:nvPr/>
          </p:nvCxnSpPr>
          <p:spPr>
            <a:xfrm flipH="1">
              <a:off x="-2588974" y="6382571"/>
              <a:ext cx="494339" cy="61830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a:stCxn id="496" idx="5"/>
              <a:endCxn id="494" idx="0"/>
            </p:cNvCxnSpPr>
            <p:nvPr/>
          </p:nvCxnSpPr>
          <p:spPr>
            <a:xfrm flipH="1">
              <a:off x="-2588974" y="6143341"/>
              <a:ext cx="166224" cy="85753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89" name="直接连接符 488"/>
            <p:cNvCxnSpPr>
              <a:stCxn id="528" idx="5"/>
              <a:endCxn id="495" idx="0"/>
            </p:cNvCxnSpPr>
            <p:nvPr/>
          </p:nvCxnSpPr>
          <p:spPr>
            <a:xfrm flipH="1">
              <a:off x="-2058308" y="5275474"/>
              <a:ext cx="75504" cy="101939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90" name="直接连接符 489"/>
            <p:cNvCxnSpPr>
              <a:stCxn id="528" idx="4"/>
              <a:endCxn id="496" idx="0"/>
            </p:cNvCxnSpPr>
            <p:nvPr/>
          </p:nvCxnSpPr>
          <p:spPr>
            <a:xfrm flipH="1">
              <a:off x="-2387371" y="5260819"/>
              <a:ext cx="368082" cy="79443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91" name="直接连接符 490"/>
            <p:cNvCxnSpPr>
              <a:stCxn id="533" idx="4"/>
              <a:endCxn id="534" idx="7"/>
            </p:cNvCxnSpPr>
            <p:nvPr/>
          </p:nvCxnSpPr>
          <p:spPr>
            <a:xfrm flipH="1">
              <a:off x="-1269888" y="5324022"/>
              <a:ext cx="477053" cy="74261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92" name="直接连接符 491"/>
            <p:cNvCxnSpPr>
              <a:stCxn id="544" idx="4"/>
              <a:endCxn id="535" idx="0"/>
            </p:cNvCxnSpPr>
            <p:nvPr/>
          </p:nvCxnSpPr>
          <p:spPr>
            <a:xfrm flipH="1">
              <a:off x="-467824" y="5506715"/>
              <a:ext cx="384298" cy="181704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93" name="直接连接符 492"/>
            <p:cNvCxnSpPr>
              <a:stCxn id="534" idx="2"/>
              <a:endCxn id="495" idx="7"/>
            </p:cNvCxnSpPr>
            <p:nvPr/>
          </p:nvCxnSpPr>
          <p:spPr>
            <a:xfrm flipH="1">
              <a:off x="-2021983" y="6102963"/>
              <a:ext cx="664397" cy="20695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494" name="椭圆 493"/>
            <p:cNvSpPr/>
            <p:nvPr/>
          </p:nvSpPr>
          <p:spPr>
            <a:xfrm>
              <a:off x="-2644394" y="7000880"/>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椭圆 494"/>
            <p:cNvSpPr/>
            <p:nvPr/>
          </p:nvSpPr>
          <p:spPr>
            <a:xfrm>
              <a:off x="-2109681" y="6294873"/>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椭圆 495"/>
            <p:cNvSpPr/>
            <p:nvPr/>
          </p:nvSpPr>
          <p:spPr>
            <a:xfrm rot="2662962">
              <a:off x="-2474675" y="6040600"/>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椭圆 496"/>
            <p:cNvSpPr/>
            <p:nvPr/>
          </p:nvSpPr>
          <p:spPr>
            <a:xfrm>
              <a:off x="-2077403" y="8283223"/>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8" name="直接连接符 497"/>
            <p:cNvCxnSpPr>
              <a:stCxn id="529" idx="4"/>
              <a:endCxn id="528" idx="0"/>
            </p:cNvCxnSpPr>
            <p:nvPr/>
          </p:nvCxnSpPr>
          <p:spPr>
            <a:xfrm flipH="1">
              <a:off x="-1947426" y="4501669"/>
              <a:ext cx="876727" cy="68572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499" name="直接连接符 498"/>
            <p:cNvCxnSpPr>
              <a:stCxn id="529" idx="5"/>
              <a:endCxn id="533" idx="2"/>
            </p:cNvCxnSpPr>
            <p:nvPr/>
          </p:nvCxnSpPr>
          <p:spPr>
            <a:xfrm>
              <a:off x="-1034214" y="4516324"/>
              <a:ext cx="240596" cy="73505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0" name="直接连接符 499"/>
            <p:cNvCxnSpPr>
              <a:stCxn id="529" idx="7"/>
              <a:endCxn id="530" idx="3"/>
            </p:cNvCxnSpPr>
            <p:nvPr/>
          </p:nvCxnSpPr>
          <p:spPr>
            <a:xfrm flipV="1">
              <a:off x="-983397" y="4159436"/>
              <a:ext cx="1234174" cy="30496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1" name="直接连接符 500"/>
            <p:cNvCxnSpPr>
              <a:stCxn id="530" idx="6"/>
            </p:cNvCxnSpPr>
            <p:nvPr/>
          </p:nvCxnSpPr>
          <p:spPr>
            <a:xfrm>
              <a:off x="338861" y="4194814"/>
              <a:ext cx="1208166" cy="23536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a:endCxn id="546" idx="1"/>
            </p:cNvCxnSpPr>
            <p:nvPr/>
          </p:nvCxnSpPr>
          <p:spPr>
            <a:xfrm>
              <a:off x="1573287" y="4461641"/>
              <a:ext cx="606682" cy="70467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a:stCxn id="546" idx="5"/>
              <a:endCxn id="547" idx="0"/>
            </p:cNvCxnSpPr>
            <p:nvPr/>
          </p:nvCxnSpPr>
          <p:spPr>
            <a:xfrm>
              <a:off x="2252621" y="5238964"/>
              <a:ext cx="440272" cy="79154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a:stCxn id="547" idx="5"/>
              <a:endCxn id="550" idx="0"/>
            </p:cNvCxnSpPr>
            <p:nvPr/>
          </p:nvCxnSpPr>
          <p:spPr>
            <a:xfrm>
              <a:off x="2729219" y="6118208"/>
              <a:ext cx="62441" cy="90473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5" name="直接连接符 504"/>
            <p:cNvCxnSpPr>
              <a:stCxn id="550" idx="3"/>
            </p:cNvCxnSpPr>
            <p:nvPr/>
          </p:nvCxnSpPr>
          <p:spPr>
            <a:xfrm flipH="1">
              <a:off x="2493760" y="7110640"/>
              <a:ext cx="261574" cy="100054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6" name="直接连接符 505"/>
            <p:cNvCxnSpPr>
              <a:endCxn id="541" idx="6"/>
            </p:cNvCxnSpPr>
            <p:nvPr/>
          </p:nvCxnSpPr>
          <p:spPr>
            <a:xfrm flipH="1">
              <a:off x="1921295" y="8111188"/>
              <a:ext cx="572465" cy="75224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a:stCxn id="541" idx="3"/>
            </p:cNvCxnSpPr>
            <p:nvPr/>
          </p:nvCxnSpPr>
          <p:spPr>
            <a:xfrm flipH="1">
              <a:off x="503515" y="8902625"/>
              <a:ext cx="1323171" cy="55023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8" name="直接连接符 507"/>
            <p:cNvCxnSpPr>
              <a:stCxn id="543" idx="4"/>
              <a:endCxn id="539" idx="0"/>
            </p:cNvCxnSpPr>
            <p:nvPr/>
          </p:nvCxnSpPr>
          <p:spPr>
            <a:xfrm flipH="1">
              <a:off x="379268" y="6596091"/>
              <a:ext cx="226598" cy="191561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09" name="直接连接符 508"/>
            <p:cNvCxnSpPr>
              <a:stCxn id="542" idx="6"/>
              <a:endCxn id="541" idx="1"/>
            </p:cNvCxnSpPr>
            <p:nvPr/>
          </p:nvCxnSpPr>
          <p:spPr>
            <a:xfrm>
              <a:off x="579697" y="7198365"/>
              <a:ext cx="1246990" cy="162588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0" name="直接连接符 509"/>
            <p:cNvCxnSpPr>
              <a:stCxn id="541" idx="2"/>
              <a:endCxn id="539" idx="6"/>
            </p:cNvCxnSpPr>
            <p:nvPr/>
          </p:nvCxnSpPr>
          <p:spPr>
            <a:xfrm flipH="1" flipV="1">
              <a:off x="434688" y="8567129"/>
              <a:ext cx="1375765" cy="29630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a:endCxn id="544" idx="7"/>
            </p:cNvCxnSpPr>
            <p:nvPr/>
          </p:nvCxnSpPr>
          <p:spPr>
            <a:xfrm flipH="1">
              <a:off x="-47201" y="4434747"/>
              <a:ext cx="1600272" cy="98427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2" name="直接连接符 511"/>
            <p:cNvCxnSpPr>
              <a:stCxn id="545" idx="4"/>
              <a:endCxn id="543" idx="7"/>
            </p:cNvCxnSpPr>
            <p:nvPr/>
          </p:nvCxnSpPr>
          <p:spPr>
            <a:xfrm flipH="1">
              <a:off x="645054" y="5520231"/>
              <a:ext cx="1171013" cy="98125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3" name="直接连接符 512"/>
            <p:cNvCxnSpPr>
              <a:stCxn id="547" idx="2"/>
              <a:endCxn id="543" idx="6"/>
            </p:cNvCxnSpPr>
            <p:nvPr/>
          </p:nvCxnSpPr>
          <p:spPr>
            <a:xfrm flipH="1">
              <a:off x="661287" y="6081882"/>
              <a:ext cx="1980234" cy="45878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4" name="直接连接符 513"/>
            <p:cNvCxnSpPr>
              <a:stCxn id="530" idx="4"/>
            </p:cNvCxnSpPr>
            <p:nvPr/>
          </p:nvCxnSpPr>
          <p:spPr>
            <a:xfrm flipH="1">
              <a:off x="-290150" y="4195597"/>
              <a:ext cx="556365" cy="7136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5" name="直接连接符 514"/>
            <p:cNvCxnSpPr/>
            <p:nvPr/>
          </p:nvCxnSpPr>
          <p:spPr>
            <a:xfrm flipH="1">
              <a:off x="-290151" y="4460365"/>
              <a:ext cx="1837179" cy="44891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6" name="直接连接符 515"/>
            <p:cNvCxnSpPr>
              <a:endCxn id="533" idx="0"/>
            </p:cNvCxnSpPr>
            <p:nvPr/>
          </p:nvCxnSpPr>
          <p:spPr>
            <a:xfrm flipH="1">
              <a:off x="-720972" y="4922567"/>
              <a:ext cx="410604" cy="32802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7" name="直接连接符 516"/>
            <p:cNvCxnSpPr>
              <a:stCxn id="544" idx="3"/>
              <a:endCxn id="534" idx="6"/>
            </p:cNvCxnSpPr>
            <p:nvPr/>
          </p:nvCxnSpPr>
          <p:spPr>
            <a:xfrm flipH="1">
              <a:off x="-1254842" y="5491669"/>
              <a:ext cx="1134990" cy="61129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8" name="直接连接符 517"/>
            <p:cNvCxnSpPr>
              <a:stCxn id="543" idx="1"/>
              <a:endCxn id="544" idx="4"/>
            </p:cNvCxnSpPr>
            <p:nvPr/>
          </p:nvCxnSpPr>
          <p:spPr>
            <a:xfrm flipH="1" flipV="1">
              <a:off x="-83526" y="5506715"/>
              <a:ext cx="650205" cy="99476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19" name="直接连接符 518"/>
            <p:cNvCxnSpPr>
              <a:stCxn id="547" idx="3"/>
              <a:endCxn id="548" idx="7"/>
            </p:cNvCxnSpPr>
            <p:nvPr/>
          </p:nvCxnSpPr>
          <p:spPr>
            <a:xfrm flipH="1">
              <a:off x="1569353" y="6118208"/>
              <a:ext cx="1087214" cy="97115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0" name="直接连接符 519"/>
            <p:cNvCxnSpPr>
              <a:stCxn id="541" idx="0"/>
              <a:endCxn id="548" idx="4"/>
            </p:cNvCxnSpPr>
            <p:nvPr/>
          </p:nvCxnSpPr>
          <p:spPr>
            <a:xfrm flipH="1" flipV="1">
              <a:off x="1533027" y="7177059"/>
              <a:ext cx="332847" cy="163095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1" name="直接连接符 520"/>
            <p:cNvCxnSpPr>
              <a:stCxn id="543" idx="3"/>
              <a:endCxn id="535" idx="7"/>
            </p:cNvCxnSpPr>
            <p:nvPr/>
          </p:nvCxnSpPr>
          <p:spPr>
            <a:xfrm flipH="1">
              <a:off x="-431498" y="6579858"/>
              <a:ext cx="998176" cy="75895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2" name="直接连接符 521"/>
            <p:cNvCxnSpPr>
              <a:stCxn id="548" idx="1"/>
              <a:endCxn id="543" idx="5"/>
            </p:cNvCxnSpPr>
            <p:nvPr/>
          </p:nvCxnSpPr>
          <p:spPr>
            <a:xfrm flipH="1" flipV="1">
              <a:off x="645054" y="6579858"/>
              <a:ext cx="851647" cy="50950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3" name="直接连接符 522"/>
            <p:cNvCxnSpPr>
              <a:stCxn id="545" idx="2"/>
              <a:endCxn id="544" idx="6"/>
            </p:cNvCxnSpPr>
            <p:nvPr/>
          </p:nvCxnSpPr>
          <p:spPr>
            <a:xfrm flipH="1" flipV="1">
              <a:off x="-32154" y="5455343"/>
              <a:ext cx="1796849" cy="1351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4" name="直接连接符 523"/>
            <p:cNvCxnSpPr>
              <a:stCxn id="545" idx="1"/>
            </p:cNvCxnSpPr>
            <p:nvPr/>
          </p:nvCxnSpPr>
          <p:spPr>
            <a:xfrm flipH="1" flipV="1">
              <a:off x="1547029" y="4431736"/>
              <a:ext cx="232712" cy="100079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5" name="直接连接符 524"/>
            <p:cNvCxnSpPr>
              <a:stCxn id="545" idx="6"/>
              <a:endCxn id="547" idx="2"/>
            </p:cNvCxnSpPr>
            <p:nvPr/>
          </p:nvCxnSpPr>
          <p:spPr>
            <a:xfrm>
              <a:off x="1867439" y="5468859"/>
              <a:ext cx="774082" cy="61302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6" name="直接连接符 525"/>
            <p:cNvCxnSpPr/>
            <p:nvPr/>
          </p:nvCxnSpPr>
          <p:spPr>
            <a:xfrm flipV="1">
              <a:off x="2506645" y="6119037"/>
              <a:ext cx="186248" cy="199215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527" name="直接连接符 526"/>
            <p:cNvCxnSpPr>
              <a:stCxn id="550" idx="2"/>
              <a:endCxn id="548" idx="6"/>
            </p:cNvCxnSpPr>
            <p:nvPr/>
          </p:nvCxnSpPr>
          <p:spPr>
            <a:xfrm flipH="1">
              <a:off x="1584399" y="7074315"/>
              <a:ext cx="1155889" cy="5137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528" name="椭圆 527"/>
            <p:cNvSpPr/>
            <p:nvPr/>
          </p:nvSpPr>
          <p:spPr>
            <a:xfrm rot="2662962">
              <a:off x="-2034730" y="5172732"/>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椭圆 528"/>
            <p:cNvSpPr/>
            <p:nvPr/>
          </p:nvSpPr>
          <p:spPr>
            <a:xfrm rot="2662962">
              <a:off x="-1086139" y="4413582"/>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椭圆 529"/>
            <p:cNvSpPr/>
            <p:nvPr/>
          </p:nvSpPr>
          <p:spPr>
            <a:xfrm rot="2662962">
              <a:off x="250774" y="4107511"/>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椭圆 530"/>
            <p:cNvSpPr/>
            <p:nvPr/>
          </p:nvSpPr>
          <p:spPr>
            <a:xfrm rot="2662962">
              <a:off x="1495656" y="4379853"/>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2" name="椭圆 531"/>
            <p:cNvSpPr/>
            <p:nvPr/>
          </p:nvSpPr>
          <p:spPr>
            <a:xfrm rot="2662962">
              <a:off x="-323682" y="4821126"/>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椭圆 532"/>
            <p:cNvSpPr/>
            <p:nvPr/>
          </p:nvSpPr>
          <p:spPr>
            <a:xfrm rot="2662962">
              <a:off x="-808276" y="5235936"/>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4" name="椭圆 533"/>
            <p:cNvSpPr/>
            <p:nvPr/>
          </p:nvSpPr>
          <p:spPr>
            <a:xfrm>
              <a:off x="-1357586" y="6051591"/>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5" name="椭圆 534"/>
            <p:cNvSpPr/>
            <p:nvPr/>
          </p:nvSpPr>
          <p:spPr>
            <a:xfrm>
              <a:off x="-519196" y="7323764"/>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椭圆 535"/>
            <p:cNvSpPr/>
            <p:nvPr/>
          </p:nvSpPr>
          <p:spPr>
            <a:xfrm>
              <a:off x="-1574405" y="8600909"/>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椭圆 536"/>
            <p:cNvSpPr/>
            <p:nvPr/>
          </p:nvSpPr>
          <p:spPr>
            <a:xfrm>
              <a:off x="-1468427" y="9053447"/>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椭圆 537"/>
            <p:cNvSpPr/>
            <p:nvPr/>
          </p:nvSpPr>
          <p:spPr>
            <a:xfrm>
              <a:off x="-310368" y="9331101"/>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椭圆 538"/>
            <p:cNvSpPr/>
            <p:nvPr/>
          </p:nvSpPr>
          <p:spPr>
            <a:xfrm>
              <a:off x="323847" y="8511709"/>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椭圆 539"/>
            <p:cNvSpPr/>
            <p:nvPr/>
          </p:nvSpPr>
          <p:spPr>
            <a:xfrm>
              <a:off x="440106" y="9406098"/>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椭圆 540"/>
            <p:cNvSpPr/>
            <p:nvPr/>
          </p:nvSpPr>
          <p:spPr>
            <a:xfrm>
              <a:off x="1810454" y="8808016"/>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椭圆 541"/>
            <p:cNvSpPr/>
            <p:nvPr/>
          </p:nvSpPr>
          <p:spPr>
            <a:xfrm>
              <a:off x="468856" y="7142945"/>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椭圆 542"/>
            <p:cNvSpPr/>
            <p:nvPr/>
          </p:nvSpPr>
          <p:spPr>
            <a:xfrm>
              <a:off x="550446" y="6485250"/>
              <a:ext cx="110841" cy="110841"/>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4" name="椭圆 543"/>
            <p:cNvSpPr/>
            <p:nvPr/>
          </p:nvSpPr>
          <p:spPr>
            <a:xfrm>
              <a:off x="-134898" y="5403971"/>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椭圆 544"/>
            <p:cNvSpPr/>
            <p:nvPr/>
          </p:nvSpPr>
          <p:spPr>
            <a:xfrm>
              <a:off x="1764695" y="5417487"/>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椭圆 545"/>
            <p:cNvSpPr/>
            <p:nvPr/>
          </p:nvSpPr>
          <p:spPr>
            <a:xfrm>
              <a:off x="2164923" y="5151266"/>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椭圆 546"/>
            <p:cNvSpPr/>
            <p:nvPr/>
          </p:nvSpPr>
          <p:spPr>
            <a:xfrm>
              <a:off x="2641521" y="6030510"/>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椭圆 547"/>
            <p:cNvSpPr/>
            <p:nvPr/>
          </p:nvSpPr>
          <p:spPr>
            <a:xfrm>
              <a:off x="1481655" y="7074315"/>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椭圆 548"/>
            <p:cNvSpPr/>
            <p:nvPr/>
          </p:nvSpPr>
          <p:spPr>
            <a:xfrm>
              <a:off x="2457541" y="8036155"/>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椭圆 549"/>
            <p:cNvSpPr/>
            <p:nvPr/>
          </p:nvSpPr>
          <p:spPr>
            <a:xfrm>
              <a:off x="2740288" y="7022943"/>
              <a:ext cx="102744" cy="102744"/>
            </a:xfrm>
            <a:prstGeom prst="ellipse">
              <a:avLst/>
            </a:prstGeom>
            <a:solidFill>
              <a:srgbClr val="17775D"/>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7" name="椭圆 556"/>
          <p:cNvSpPr/>
          <p:nvPr/>
        </p:nvSpPr>
        <p:spPr>
          <a:xfrm>
            <a:off x="1952156" y="6397617"/>
            <a:ext cx="50836" cy="50836"/>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8" name="椭圆 557"/>
          <p:cNvSpPr/>
          <p:nvPr/>
        </p:nvSpPr>
        <p:spPr>
          <a:xfrm>
            <a:off x="2864312" y="6578374"/>
            <a:ext cx="50836" cy="508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9" name="椭圆 558"/>
          <p:cNvSpPr/>
          <p:nvPr/>
        </p:nvSpPr>
        <p:spPr>
          <a:xfrm>
            <a:off x="106798" y="6430725"/>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0" name="椭圆 559"/>
          <p:cNvSpPr/>
          <p:nvPr/>
        </p:nvSpPr>
        <p:spPr>
          <a:xfrm>
            <a:off x="720750" y="5918951"/>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2" name="椭圆 571"/>
          <p:cNvSpPr/>
          <p:nvPr/>
        </p:nvSpPr>
        <p:spPr>
          <a:xfrm>
            <a:off x="1423545" y="3135597"/>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3" name="椭圆 572"/>
          <p:cNvSpPr/>
          <p:nvPr/>
        </p:nvSpPr>
        <p:spPr>
          <a:xfrm>
            <a:off x="10522665" y="612576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4" name="椭圆 573"/>
          <p:cNvSpPr/>
          <p:nvPr/>
        </p:nvSpPr>
        <p:spPr>
          <a:xfrm>
            <a:off x="11262471" y="4978503"/>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5" name="椭圆 574"/>
          <p:cNvSpPr/>
          <p:nvPr/>
        </p:nvSpPr>
        <p:spPr>
          <a:xfrm>
            <a:off x="8194806" y="5519271"/>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7" name="文本框 576"/>
          <p:cNvSpPr txBox="1"/>
          <p:nvPr/>
        </p:nvSpPr>
        <p:spPr>
          <a:xfrm>
            <a:off x="-11356106" y="-13482631"/>
            <a:ext cx="184731" cy="369332"/>
          </a:xfrm>
          <a:prstGeom prst="rect">
            <a:avLst/>
          </a:prstGeom>
          <a:noFill/>
        </p:spPr>
        <p:txBody>
          <a:bodyPr wrap="none" rtlCol="0">
            <a:spAutoFit/>
          </a:bodyPr>
          <a:lstStyle/>
          <a:p>
            <a:endParaRPr lang="zh-CN" altLang="en-US" dirty="0"/>
          </a:p>
        </p:txBody>
      </p:sp>
      <p:sp>
        <p:nvSpPr>
          <p:cNvPr id="578" name="文本框 577"/>
          <p:cNvSpPr txBox="1"/>
          <p:nvPr/>
        </p:nvSpPr>
        <p:spPr>
          <a:xfrm>
            <a:off x="2533301" y="2287487"/>
            <a:ext cx="7182548" cy="1323439"/>
          </a:xfrm>
          <a:prstGeom prst="rect">
            <a:avLst/>
          </a:prstGeom>
          <a:noFill/>
        </p:spPr>
        <p:txBody>
          <a:bodyPr wrap="square" rtlCol="0">
            <a:spAutoFit/>
          </a:bodyPr>
          <a:lstStyle/>
          <a:p>
            <a:pPr algn="ctr"/>
            <a:r>
              <a:rPr lang="en-US" altLang="zh-CN" sz="8000" spc="380" dirty="0">
                <a:solidFill>
                  <a:schemeClr val="bg1"/>
                </a:solidFill>
                <a:latin typeface="方正兰亭超细黑简体" panose="02000000000000000000" pitchFamily="2" charset="-122"/>
                <a:ea typeface="方正兰亭超细黑简体" panose="02000000000000000000" pitchFamily="2" charset="-122"/>
              </a:rPr>
              <a:t>THANKS</a:t>
            </a:r>
            <a:endParaRPr lang="en-US" altLang="zh-CN" dirty="0">
              <a:solidFill>
                <a:schemeClr val="bg1"/>
              </a:solidFill>
            </a:endParaRPr>
          </a:p>
        </p:txBody>
      </p:sp>
      <p:cxnSp>
        <p:nvCxnSpPr>
          <p:cNvPr id="3" name="直接连接符 2"/>
          <p:cNvCxnSpPr/>
          <p:nvPr/>
        </p:nvCxnSpPr>
        <p:spPr>
          <a:xfrm>
            <a:off x="4667250" y="3473468"/>
            <a:ext cx="2857500" cy="0"/>
          </a:xfrm>
          <a:prstGeom prst="line">
            <a:avLst/>
          </a:prstGeom>
          <a:ln w="19050">
            <a:solidFill>
              <a:srgbClr val="2AF5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4911458" y="3492650"/>
            <a:ext cx="2426242" cy="369332"/>
          </a:xfrm>
          <a:prstGeom prst="rect">
            <a:avLst/>
          </a:prstGeom>
        </p:spPr>
        <p:txBody>
          <a:bodyPr wrap="none">
            <a:spAutoFit/>
          </a:bodyPr>
          <a:lstStyle/>
          <a:p>
            <a:pPr lvl="0" algn="ctr"/>
            <a:r>
              <a:rPr lang="en-US" altLang="zh-CN" spc="200" dirty="0">
                <a:solidFill>
                  <a:prstClr val="white"/>
                </a:solidFill>
                <a:latin typeface="微软雅黑 Light" panose="020B0502040204020203" pitchFamily="34" charset="-122"/>
                <a:ea typeface="微软雅黑 Light" panose="020B0502040204020203" pitchFamily="34" charset="-122"/>
              </a:rPr>
              <a:t>We Will Be Better</a:t>
            </a: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grpSp>
        <p:nvGrpSpPr>
          <p:cNvPr id="51" name="组合 50"/>
          <p:cNvGrpSpPr/>
          <p:nvPr/>
        </p:nvGrpSpPr>
        <p:grpSpPr>
          <a:xfrm>
            <a:off x="5895980" y="4589193"/>
            <a:ext cx="400049" cy="707629"/>
            <a:chOff x="5895980" y="4848273"/>
            <a:chExt cx="400049" cy="707629"/>
          </a:xfrm>
        </p:grpSpPr>
        <p:cxnSp>
          <p:nvCxnSpPr>
            <p:cNvPr id="12" name="直接连接符 11"/>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5783365" y="4728549"/>
            <a:ext cx="627608" cy="367118"/>
            <a:chOff x="5783365" y="4728549"/>
            <a:chExt cx="627608" cy="367118"/>
          </a:xfrm>
        </p:grpSpPr>
        <p:sp>
          <p:nvSpPr>
            <p:cNvPr id="255" name="椭圆 254"/>
            <p:cNvSpPr/>
            <p:nvPr/>
          </p:nvSpPr>
          <p:spPr>
            <a:xfrm>
              <a:off x="5783365" y="48884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6" name="椭圆 255"/>
            <p:cNvSpPr/>
            <p:nvPr/>
          </p:nvSpPr>
          <p:spPr>
            <a:xfrm>
              <a:off x="6352519" y="48871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7" name="椭圆 256"/>
            <p:cNvSpPr/>
            <p:nvPr/>
          </p:nvSpPr>
          <p:spPr>
            <a:xfrm>
              <a:off x="5850260" y="4728549"/>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8" name="椭圆 257"/>
            <p:cNvSpPr/>
            <p:nvPr/>
          </p:nvSpPr>
          <p:spPr>
            <a:xfrm>
              <a:off x="6298984" y="5049947"/>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04" name="文本框 203" hidden="1"/>
          <p:cNvSpPr txBox="1"/>
          <p:nvPr/>
        </p:nvSpPr>
        <p:spPr>
          <a:xfrm>
            <a:off x="2739687" y="6072468"/>
            <a:ext cx="6712626" cy="523220"/>
          </a:xfrm>
          <a:prstGeom prst="rect">
            <a:avLst/>
          </a:prstGeom>
          <a:noFill/>
        </p:spPr>
        <p:txBody>
          <a:bodyPr wrap="square" rtlCol="0">
            <a:spAutoFit/>
          </a:bodyPr>
          <a:lstStyle/>
          <a:p>
            <a:pPr algn="ctr"/>
            <a:r>
              <a:rPr lang="en-US" altLang="zh-CN" sz="1400" dirty="0">
                <a:solidFill>
                  <a:schemeClr val="bg1"/>
                </a:solidFill>
                <a:latin typeface="微软雅黑 Light" panose="020B0502040204020203" pitchFamily="34" charset="-122"/>
                <a:ea typeface="微软雅黑 Light" panose="020B0502040204020203" pitchFamily="34" charset="-122"/>
              </a:rPr>
              <a:t>When you are old and grey and full of sleep And nodding by the fire take down this book</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sp>
        <p:nvSpPr>
          <p:cNvPr id="551" name="蒙板" hidden="1"/>
          <p:cNvSpPr/>
          <p:nvPr/>
        </p:nvSpPr>
        <p:spPr>
          <a:xfrm>
            <a:off x="14642" y="-9140"/>
            <a:ext cx="12199355" cy="6876280"/>
          </a:xfrm>
          <a:prstGeom prst="rect">
            <a:avLst/>
          </a:prstGeom>
          <a:gradFill flip="none" rotWithShape="1">
            <a:gsLst>
              <a:gs pos="72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flipV="1">
            <a:off x="-4123801" y="6862475"/>
            <a:ext cx="625466" cy="625466"/>
          </a:xfrm>
          <a:prstGeom prst="rect">
            <a:avLst/>
          </a:prstGeom>
          <a:solidFill>
            <a:schemeClr val="accent2"/>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2" name="椭圆 211"/>
          <p:cNvSpPr/>
          <p:nvPr/>
        </p:nvSpPr>
        <p:spPr>
          <a:xfrm>
            <a:off x="10764396" y="541589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3" name="椭圆 212"/>
          <p:cNvSpPr/>
          <p:nvPr/>
        </p:nvSpPr>
        <p:spPr>
          <a:xfrm>
            <a:off x="6138211" y="260648"/>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5" name="椭圆 214"/>
          <p:cNvSpPr/>
          <p:nvPr/>
        </p:nvSpPr>
        <p:spPr>
          <a:xfrm>
            <a:off x="11320925" y="93894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7" name="椭圆 216"/>
          <p:cNvSpPr/>
          <p:nvPr/>
        </p:nvSpPr>
        <p:spPr>
          <a:xfrm>
            <a:off x="1205105" y="1062899"/>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0" name="椭圆 219"/>
          <p:cNvSpPr/>
          <p:nvPr/>
        </p:nvSpPr>
        <p:spPr>
          <a:xfrm>
            <a:off x="8520499" y="6501732"/>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4" name="椭圆 223"/>
          <p:cNvSpPr/>
          <p:nvPr/>
        </p:nvSpPr>
        <p:spPr>
          <a:xfrm>
            <a:off x="11698053" y="169638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5" name="椭圆 224"/>
          <p:cNvSpPr/>
          <p:nvPr/>
        </p:nvSpPr>
        <p:spPr>
          <a:xfrm>
            <a:off x="4367808" y="6515574"/>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8" name="椭圆 227"/>
          <p:cNvSpPr/>
          <p:nvPr/>
        </p:nvSpPr>
        <p:spPr>
          <a:xfrm>
            <a:off x="737897" y="6208695"/>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9" name="椭圆 228"/>
          <p:cNvSpPr/>
          <p:nvPr/>
        </p:nvSpPr>
        <p:spPr>
          <a:xfrm>
            <a:off x="2522232" y="2348880"/>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0" name="椭圆 229"/>
          <p:cNvSpPr/>
          <p:nvPr/>
        </p:nvSpPr>
        <p:spPr>
          <a:xfrm>
            <a:off x="6856904" y="6267149"/>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1" name="椭圆 230"/>
          <p:cNvSpPr/>
          <p:nvPr/>
        </p:nvSpPr>
        <p:spPr>
          <a:xfrm>
            <a:off x="490097" y="515766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3" name="椭圆 232"/>
          <p:cNvSpPr/>
          <p:nvPr/>
        </p:nvSpPr>
        <p:spPr>
          <a:xfrm>
            <a:off x="3503613" y="4202303"/>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64000">
                                      <p:stCondLst>
                                        <p:cond delay="0"/>
                                      </p:stCondLst>
                                      <p:childTnLst>
                                        <p:set>
                                          <p:cBhvr>
                                            <p:cTn id="6" dur="1" fill="hold">
                                              <p:stCondLst>
                                                <p:cond delay="0"/>
                                              </p:stCondLst>
                                            </p:cTn>
                                            <p:tgtEl>
                                              <p:spTgt spid="388"/>
                                            </p:tgtEl>
                                            <p:attrNameLst>
                                              <p:attrName>style.visibility</p:attrName>
                                            </p:attrNameLst>
                                          </p:cBhvr>
                                          <p:to>
                                            <p:strVal val="visible"/>
                                          </p:to>
                                        </p:set>
                                        <p:anim calcmode="lin" valueType="num" p14:bounceEnd="64000">
                                          <p:cBhvr additive="base">
                                            <p:cTn id="7" dur="500" fill="hold"/>
                                            <p:tgtEl>
                                              <p:spTgt spid="388"/>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38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14:presetBounceEnd="64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4000">
                                          <p:cBhvr additive="base">
                                            <p:cTn id="11" dur="500" fill="hold"/>
                                            <p:tgtEl>
                                              <p:spTgt spid="6"/>
                                            </p:tgtEl>
                                            <p:attrNameLst>
                                              <p:attrName>ppt_x</p:attrName>
                                            </p:attrNameLst>
                                          </p:cBhvr>
                                          <p:tavLst>
                                            <p:tav tm="0">
                                              <p:val>
                                                <p:strVal val="0-#ppt_w/2"/>
                                              </p:val>
                                            </p:tav>
                                            <p:tav tm="100000">
                                              <p:val>
                                                <p:strVal val="#ppt_x"/>
                                              </p:val>
                                            </p:tav>
                                          </p:tavLst>
                                        </p:anim>
                                        <p:anim calcmode="lin" valueType="num" p14:bounceEnd="64000">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par>
                                    <p:cTn id="17" presetID="22" presetClass="entr" presetSubtype="1" fill="hold" grpId="0" nodeType="withEffect">
                                      <p:stCondLst>
                                        <p:cond delay="500"/>
                                      </p:stCondLst>
                                      <p:childTnLst>
                                        <p:set>
                                          <p:cBhvr>
                                            <p:cTn id="18" dur="1" fill="hold">
                                              <p:stCondLst>
                                                <p:cond delay="0"/>
                                              </p:stCondLst>
                                            </p:cTn>
                                            <p:tgtEl>
                                              <p:spTgt spid="578"/>
                                            </p:tgtEl>
                                            <p:attrNameLst>
                                              <p:attrName>style.visibility</p:attrName>
                                            </p:attrNameLst>
                                          </p:cBhvr>
                                          <p:to>
                                            <p:strVal val="visible"/>
                                          </p:to>
                                        </p:set>
                                        <p:animEffect transition="in" filter="wipe(up)">
                                          <p:cBhvr>
                                            <p:cTn id="19" dur="1800"/>
                                            <p:tgtEl>
                                              <p:spTgt spid="578"/>
                                            </p:tgtEl>
                                          </p:cBhvr>
                                        </p:animEffect>
                                      </p:childTnLst>
                                    </p:cTn>
                                  </p:par>
                                  <p:par>
                                    <p:cTn id="20" presetID="42" presetClass="entr" presetSubtype="0" fill="hold" grpId="1" nodeType="withEffect">
                                      <p:stCondLst>
                                        <p:cond delay="500"/>
                                      </p:stCondLst>
                                      <p:childTnLst>
                                        <p:set>
                                          <p:cBhvr>
                                            <p:cTn id="21" dur="1" fill="hold">
                                              <p:stCondLst>
                                                <p:cond delay="0"/>
                                              </p:stCondLst>
                                            </p:cTn>
                                            <p:tgtEl>
                                              <p:spTgt spid="578"/>
                                            </p:tgtEl>
                                            <p:attrNameLst>
                                              <p:attrName>style.visibility</p:attrName>
                                            </p:attrNameLst>
                                          </p:cBhvr>
                                          <p:to>
                                            <p:strVal val="visible"/>
                                          </p:to>
                                        </p:set>
                                        <p:animEffect transition="in" filter="fade">
                                          <p:cBhvr>
                                            <p:cTn id="22" dur="1100"/>
                                            <p:tgtEl>
                                              <p:spTgt spid="578"/>
                                            </p:tgtEl>
                                          </p:cBhvr>
                                        </p:animEffect>
                                        <p:anim calcmode="lin" valueType="num">
                                          <p:cBhvr>
                                            <p:cTn id="23" dur="1100" fill="hold"/>
                                            <p:tgtEl>
                                              <p:spTgt spid="578"/>
                                            </p:tgtEl>
                                            <p:attrNameLst>
                                              <p:attrName>ppt_x</p:attrName>
                                            </p:attrNameLst>
                                          </p:cBhvr>
                                          <p:tavLst>
                                            <p:tav tm="0">
                                              <p:val>
                                                <p:strVal val="#ppt_x"/>
                                              </p:val>
                                            </p:tav>
                                            <p:tav tm="100000">
                                              <p:val>
                                                <p:strVal val="#ppt_x"/>
                                              </p:val>
                                            </p:tav>
                                          </p:tavLst>
                                        </p:anim>
                                        <p:anim calcmode="lin" valueType="num">
                                          <p:cBhvr>
                                            <p:cTn id="24" dur="1100" fill="hold"/>
                                            <p:tgtEl>
                                              <p:spTgt spid="578"/>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160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1500"/>
                                            <p:tgtEl>
                                              <p:spTgt spid="40"/>
                                            </p:tgtEl>
                                          </p:cBhvr>
                                        </p:animEffect>
                                      </p:childTnLst>
                                    </p:cTn>
                                  </p:par>
                                  <p:par>
                                    <p:cTn id="28" presetID="47" presetClass="entr" presetSubtype="0" fill="hold" grpId="1" nodeType="withEffect">
                                      <p:stCondLst>
                                        <p:cond delay="16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900"/>
                                            <p:tgtEl>
                                              <p:spTgt spid="40"/>
                                            </p:tgtEl>
                                          </p:cBhvr>
                                        </p:animEffect>
                                        <p:anim calcmode="lin" valueType="num">
                                          <p:cBhvr>
                                            <p:cTn id="31" dur="900" fill="hold"/>
                                            <p:tgtEl>
                                              <p:spTgt spid="40"/>
                                            </p:tgtEl>
                                            <p:attrNameLst>
                                              <p:attrName>ppt_x</p:attrName>
                                            </p:attrNameLst>
                                          </p:cBhvr>
                                          <p:tavLst>
                                            <p:tav tm="0">
                                              <p:val>
                                                <p:strVal val="#ppt_x"/>
                                              </p:val>
                                            </p:tav>
                                            <p:tav tm="100000">
                                              <p:val>
                                                <p:strVal val="#ppt_x"/>
                                              </p:val>
                                            </p:tav>
                                          </p:tavLst>
                                        </p:anim>
                                        <p:anim calcmode="lin" valueType="num">
                                          <p:cBhvr>
                                            <p:cTn id="32" dur="900" fill="hold"/>
                                            <p:tgtEl>
                                              <p:spTgt spid="40"/>
                                            </p:tgtEl>
                                            <p:attrNameLst>
                                              <p:attrName>ppt_y</p:attrName>
                                            </p:attrNameLst>
                                          </p:cBhvr>
                                          <p:tavLst>
                                            <p:tav tm="0">
                                              <p:val>
                                                <p:strVal val="#ppt_y-.1"/>
                                              </p:val>
                                            </p:tav>
                                            <p:tav tm="100000">
                                              <p:val>
                                                <p:strVal val="#ppt_y"/>
                                              </p:val>
                                            </p:tav>
                                          </p:tavLst>
                                        </p:anim>
                                      </p:childTnLst>
                                    </p:cTn>
                                  </p:par>
                                  <p:par>
                                    <p:cTn id="33" presetID="31" presetClass="entr" presetSubtype="0" fill="hold" nodeType="withEffect">
                                      <p:stCondLst>
                                        <p:cond delay="250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ppt_w</p:attrName>
                                            </p:attrNameLst>
                                          </p:cBhvr>
                                          <p:tavLst>
                                            <p:tav tm="0">
                                              <p:val>
                                                <p:fltVal val="0"/>
                                              </p:val>
                                            </p:tav>
                                            <p:tav tm="100000">
                                              <p:val>
                                                <p:strVal val="#ppt_w"/>
                                              </p:val>
                                            </p:tav>
                                          </p:tavLst>
                                        </p:anim>
                                        <p:anim calcmode="lin" valueType="num">
                                          <p:cBhvr>
                                            <p:cTn id="36" dur="500" fill="hold"/>
                                            <p:tgtEl>
                                              <p:spTgt spid="51"/>
                                            </p:tgtEl>
                                            <p:attrNameLst>
                                              <p:attrName>ppt_h</p:attrName>
                                            </p:attrNameLst>
                                          </p:cBhvr>
                                          <p:tavLst>
                                            <p:tav tm="0">
                                              <p:val>
                                                <p:fltVal val="0"/>
                                              </p:val>
                                            </p:tav>
                                            <p:tav tm="100000">
                                              <p:val>
                                                <p:strVal val="#ppt_h"/>
                                              </p:val>
                                            </p:tav>
                                          </p:tavLst>
                                        </p:anim>
                                        <p:anim calcmode="lin" valueType="num">
                                          <p:cBhvr>
                                            <p:cTn id="37" dur="500" fill="hold"/>
                                            <p:tgtEl>
                                              <p:spTgt spid="51"/>
                                            </p:tgtEl>
                                            <p:attrNameLst>
                                              <p:attrName>style.rotation</p:attrName>
                                            </p:attrNameLst>
                                          </p:cBhvr>
                                          <p:tavLst>
                                            <p:tav tm="0">
                                              <p:val>
                                                <p:fltVal val="90"/>
                                              </p:val>
                                            </p:tav>
                                            <p:tav tm="100000">
                                              <p:val>
                                                <p:fltVal val="0"/>
                                              </p:val>
                                            </p:tav>
                                          </p:tavLst>
                                        </p:anim>
                                        <p:animEffect transition="in" filter="fade">
                                          <p:cBhvr>
                                            <p:cTn id="38" dur="500"/>
                                            <p:tgtEl>
                                              <p:spTgt spid="51"/>
                                            </p:tgtEl>
                                          </p:cBhvr>
                                        </p:animEffect>
                                      </p:childTnLst>
                                    </p:cTn>
                                  </p:par>
                                  <p:par>
                                    <p:cTn id="39" presetID="45" presetClass="entr" presetSubtype="0" fill="hold" nodeType="withEffect">
                                      <p:stCondLst>
                                        <p:cond delay="250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400"/>
                                            <p:tgtEl>
                                              <p:spTgt spid="51"/>
                                            </p:tgtEl>
                                          </p:cBhvr>
                                        </p:animEffect>
                                        <p:anim calcmode="lin" valueType="num">
                                          <p:cBhvr>
                                            <p:cTn id="42" dur="400" fill="hold"/>
                                            <p:tgtEl>
                                              <p:spTgt spid="51"/>
                                            </p:tgtEl>
                                            <p:attrNameLst>
                                              <p:attrName>ppt_w</p:attrName>
                                            </p:attrNameLst>
                                          </p:cBhvr>
                                          <p:tavLst>
                                            <p:tav tm="0" fmla="#ppt_w*sin(2.5*pi*$)">
                                              <p:val>
                                                <p:fltVal val="0"/>
                                              </p:val>
                                            </p:tav>
                                            <p:tav tm="100000">
                                              <p:val>
                                                <p:fltVal val="1"/>
                                              </p:val>
                                            </p:tav>
                                          </p:tavLst>
                                        </p:anim>
                                        <p:anim calcmode="lin" valueType="num">
                                          <p:cBhvr>
                                            <p:cTn id="43" dur="400" fill="hold"/>
                                            <p:tgtEl>
                                              <p:spTgt spid="51"/>
                                            </p:tgtEl>
                                            <p:attrNameLst>
                                              <p:attrName>ppt_h</p:attrName>
                                            </p:attrNameLst>
                                          </p:cBhvr>
                                          <p:tavLst>
                                            <p:tav tm="0">
                                              <p:val>
                                                <p:strVal val="#ppt_h"/>
                                              </p:val>
                                            </p:tav>
                                            <p:tav tm="100000">
                                              <p:val>
                                                <p:strVal val="#ppt_h"/>
                                              </p:val>
                                            </p:tav>
                                          </p:tavLst>
                                        </p:anim>
                                      </p:childTnLst>
                                    </p:cTn>
                                  </p:par>
                                  <p:par>
                                    <p:cTn id="44" presetID="64" presetClass="path" presetSubtype="0" repeatCount="indefinite" accel="50000" decel="50000" autoRev="1" fill="hold" nodeType="withEffect">
                                      <p:stCondLst>
                                        <p:cond delay="2500"/>
                                      </p:stCondLst>
                                      <p:childTnLst>
                                        <p:animMotion origin="layout" path="M 0 1.11111E-6 L 0 0.00717 " pathEditMode="relative" rAng="0" ptsTypes="AA">
                                          <p:cBhvr>
                                            <p:cTn id="45" dur="2000" fill="hold"/>
                                            <p:tgtEl>
                                              <p:spTgt spid="51"/>
                                            </p:tgtEl>
                                            <p:attrNameLst>
                                              <p:attrName>ppt_x</p:attrName>
                                              <p:attrName>ppt_y</p:attrName>
                                            </p:attrNameLst>
                                          </p:cBhvr>
                                          <p:rCtr x="0" y="347"/>
                                        </p:animMotion>
                                      </p:childTnLst>
                                    </p:cTn>
                                  </p:par>
                                  <p:par>
                                    <p:cTn id="46" presetID="31" presetClass="entr" presetSubtype="0" fill="hold" nodeType="withEffect">
                                      <p:stCondLst>
                                        <p:cond delay="2500"/>
                                      </p:stCondLst>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ppt_w</p:attrName>
                                            </p:attrNameLst>
                                          </p:cBhvr>
                                          <p:tavLst>
                                            <p:tav tm="0">
                                              <p:val>
                                                <p:fltVal val="0"/>
                                              </p:val>
                                            </p:tav>
                                            <p:tav tm="100000">
                                              <p:val>
                                                <p:strVal val="#ppt_w"/>
                                              </p:val>
                                            </p:tav>
                                          </p:tavLst>
                                        </p:anim>
                                        <p:anim calcmode="lin" valueType="num">
                                          <p:cBhvr>
                                            <p:cTn id="49" dur="1000" fill="hold"/>
                                            <p:tgtEl>
                                              <p:spTgt spid="5"/>
                                            </p:tgtEl>
                                            <p:attrNameLst>
                                              <p:attrName>ppt_h</p:attrName>
                                            </p:attrNameLst>
                                          </p:cBhvr>
                                          <p:tavLst>
                                            <p:tav tm="0">
                                              <p:val>
                                                <p:fltVal val="0"/>
                                              </p:val>
                                            </p:tav>
                                            <p:tav tm="100000">
                                              <p:val>
                                                <p:strVal val="#ppt_h"/>
                                              </p:val>
                                            </p:tav>
                                          </p:tavLst>
                                        </p:anim>
                                        <p:anim calcmode="lin" valueType="num">
                                          <p:cBhvr>
                                            <p:cTn id="50" dur="1000" fill="hold"/>
                                            <p:tgtEl>
                                              <p:spTgt spid="5"/>
                                            </p:tgtEl>
                                            <p:attrNameLst>
                                              <p:attrName>style.rotation</p:attrName>
                                            </p:attrNameLst>
                                          </p:cBhvr>
                                          <p:tavLst>
                                            <p:tav tm="0">
                                              <p:val>
                                                <p:fltVal val="90"/>
                                              </p:val>
                                            </p:tav>
                                            <p:tav tm="100000">
                                              <p:val>
                                                <p:fltVal val="0"/>
                                              </p:val>
                                            </p:tav>
                                          </p:tavLst>
                                        </p:anim>
                                        <p:animEffect transition="in" filter="fade">
                                          <p:cBhvr>
                                            <p:cTn id="5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P spid="578" grpId="1"/>
          <p:bldP spid="40" grpId="0"/>
          <p:bldP spid="40"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88"/>
                                            </p:tgtEl>
                                            <p:attrNameLst>
                                              <p:attrName>style.visibility</p:attrName>
                                            </p:attrNameLst>
                                          </p:cBhvr>
                                          <p:to>
                                            <p:strVal val="visible"/>
                                          </p:to>
                                        </p:set>
                                        <p:anim calcmode="lin" valueType="num">
                                          <p:cBhvr additive="base">
                                            <p:cTn id="7" dur="500" fill="hold"/>
                                            <p:tgtEl>
                                              <p:spTgt spid="388"/>
                                            </p:tgtEl>
                                            <p:attrNameLst>
                                              <p:attrName>ppt_x</p:attrName>
                                            </p:attrNameLst>
                                          </p:cBhvr>
                                          <p:tavLst>
                                            <p:tav tm="0">
                                              <p:val>
                                                <p:strVal val="1+#ppt_w/2"/>
                                              </p:val>
                                            </p:tav>
                                            <p:tav tm="100000">
                                              <p:val>
                                                <p:strVal val="#ppt_x"/>
                                              </p:val>
                                            </p:tav>
                                          </p:tavLst>
                                        </p:anim>
                                        <p:anim calcmode="lin" valueType="num">
                                          <p:cBhvr additive="base">
                                            <p:cTn id="8" dur="500" fill="hold"/>
                                            <p:tgtEl>
                                              <p:spTgt spid="38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par>
                                    <p:cTn id="17" presetID="22" presetClass="entr" presetSubtype="1" fill="hold" grpId="0" nodeType="withEffect">
                                      <p:stCondLst>
                                        <p:cond delay="500"/>
                                      </p:stCondLst>
                                      <p:childTnLst>
                                        <p:set>
                                          <p:cBhvr>
                                            <p:cTn id="18" dur="1" fill="hold">
                                              <p:stCondLst>
                                                <p:cond delay="0"/>
                                              </p:stCondLst>
                                            </p:cTn>
                                            <p:tgtEl>
                                              <p:spTgt spid="578"/>
                                            </p:tgtEl>
                                            <p:attrNameLst>
                                              <p:attrName>style.visibility</p:attrName>
                                            </p:attrNameLst>
                                          </p:cBhvr>
                                          <p:to>
                                            <p:strVal val="visible"/>
                                          </p:to>
                                        </p:set>
                                        <p:animEffect transition="in" filter="wipe(up)">
                                          <p:cBhvr>
                                            <p:cTn id="19" dur="1800"/>
                                            <p:tgtEl>
                                              <p:spTgt spid="578"/>
                                            </p:tgtEl>
                                          </p:cBhvr>
                                        </p:animEffect>
                                      </p:childTnLst>
                                    </p:cTn>
                                  </p:par>
                                  <p:par>
                                    <p:cTn id="20" presetID="42" presetClass="entr" presetSubtype="0" fill="hold" grpId="1" nodeType="withEffect">
                                      <p:stCondLst>
                                        <p:cond delay="500"/>
                                      </p:stCondLst>
                                      <p:childTnLst>
                                        <p:set>
                                          <p:cBhvr>
                                            <p:cTn id="21" dur="1" fill="hold">
                                              <p:stCondLst>
                                                <p:cond delay="0"/>
                                              </p:stCondLst>
                                            </p:cTn>
                                            <p:tgtEl>
                                              <p:spTgt spid="578"/>
                                            </p:tgtEl>
                                            <p:attrNameLst>
                                              <p:attrName>style.visibility</p:attrName>
                                            </p:attrNameLst>
                                          </p:cBhvr>
                                          <p:to>
                                            <p:strVal val="visible"/>
                                          </p:to>
                                        </p:set>
                                        <p:animEffect transition="in" filter="fade">
                                          <p:cBhvr>
                                            <p:cTn id="22" dur="1100"/>
                                            <p:tgtEl>
                                              <p:spTgt spid="578"/>
                                            </p:tgtEl>
                                          </p:cBhvr>
                                        </p:animEffect>
                                        <p:anim calcmode="lin" valueType="num">
                                          <p:cBhvr>
                                            <p:cTn id="23" dur="1100" fill="hold"/>
                                            <p:tgtEl>
                                              <p:spTgt spid="578"/>
                                            </p:tgtEl>
                                            <p:attrNameLst>
                                              <p:attrName>ppt_x</p:attrName>
                                            </p:attrNameLst>
                                          </p:cBhvr>
                                          <p:tavLst>
                                            <p:tav tm="0">
                                              <p:val>
                                                <p:strVal val="#ppt_x"/>
                                              </p:val>
                                            </p:tav>
                                            <p:tav tm="100000">
                                              <p:val>
                                                <p:strVal val="#ppt_x"/>
                                              </p:val>
                                            </p:tav>
                                          </p:tavLst>
                                        </p:anim>
                                        <p:anim calcmode="lin" valueType="num">
                                          <p:cBhvr>
                                            <p:cTn id="24" dur="1100" fill="hold"/>
                                            <p:tgtEl>
                                              <p:spTgt spid="578"/>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160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1500"/>
                                            <p:tgtEl>
                                              <p:spTgt spid="40"/>
                                            </p:tgtEl>
                                          </p:cBhvr>
                                        </p:animEffect>
                                      </p:childTnLst>
                                    </p:cTn>
                                  </p:par>
                                  <p:par>
                                    <p:cTn id="28" presetID="47" presetClass="entr" presetSubtype="0" fill="hold" grpId="1" nodeType="withEffect">
                                      <p:stCondLst>
                                        <p:cond delay="16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900"/>
                                            <p:tgtEl>
                                              <p:spTgt spid="40"/>
                                            </p:tgtEl>
                                          </p:cBhvr>
                                        </p:animEffect>
                                        <p:anim calcmode="lin" valueType="num">
                                          <p:cBhvr>
                                            <p:cTn id="31" dur="900" fill="hold"/>
                                            <p:tgtEl>
                                              <p:spTgt spid="40"/>
                                            </p:tgtEl>
                                            <p:attrNameLst>
                                              <p:attrName>ppt_x</p:attrName>
                                            </p:attrNameLst>
                                          </p:cBhvr>
                                          <p:tavLst>
                                            <p:tav tm="0">
                                              <p:val>
                                                <p:strVal val="#ppt_x"/>
                                              </p:val>
                                            </p:tav>
                                            <p:tav tm="100000">
                                              <p:val>
                                                <p:strVal val="#ppt_x"/>
                                              </p:val>
                                            </p:tav>
                                          </p:tavLst>
                                        </p:anim>
                                        <p:anim calcmode="lin" valueType="num">
                                          <p:cBhvr>
                                            <p:cTn id="32" dur="900" fill="hold"/>
                                            <p:tgtEl>
                                              <p:spTgt spid="40"/>
                                            </p:tgtEl>
                                            <p:attrNameLst>
                                              <p:attrName>ppt_y</p:attrName>
                                            </p:attrNameLst>
                                          </p:cBhvr>
                                          <p:tavLst>
                                            <p:tav tm="0">
                                              <p:val>
                                                <p:strVal val="#ppt_y-.1"/>
                                              </p:val>
                                            </p:tav>
                                            <p:tav tm="100000">
                                              <p:val>
                                                <p:strVal val="#ppt_y"/>
                                              </p:val>
                                            </p:tav>
                                          </p:tavLst>
                                        </p:anim>
                                      </p:childTnLst>
                                    </p:cTn>
                                  </p:par>
                                  <p:par>
                                    <p:cTn id="33" presetID="31" presetClass="entr" presetSubtype="0" fill="hold" nodeType="withEffect">
                                      <p:stCondLst>
                                        <p:cond delay="250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ppt_w</p:attrName>
                                            </p:attrNameLst>
                                          </p:cBhvr>
                                          <p:tavLst>
                                            <p:tav tm="0">
                                              <p:val>
                                                <p:fltVal val="0"/>
                                              </p:val>
                                            </p:tav>
                                            <p:tav tm="100000">
                                              <p:val>
                                                <p:strVal val="#ppt_w"/>
                                              </p:val>
                                            </p:tav>
                                          </p:tavLst>
                                        </p:anim>
                                        <p:anim calcmode="lin" valueType="num">
                                          <p:cBhvr>
                                            <p:cTn id="36" dur="500" fill="hold"/>
                                            <p:tgtEl>
                                              <p:spTgt spid="51"/>
                                            </p:tgtEl>
                                            <p:attrNameLst>
                                              <p:attrName>ppt_h</p:attrName>
                                            </p:attrNameLst>
                                          </p:cBhvr>
                                          <p:tavLst>
                                            <p:tav tm="0">
                                              <p:val>
                                                <p:fltVal val="0"/>
                                              </p:val>
                                            </p:tav>
                                            <p:tav tm="100000">
                                              <p:val>
                                                <p:strVal val="#ppt_h"/>
                                              </p:val>
                                            </p:tav>
                                          </p:tavLst>
                                        </p:anim>
                                        <p:anim calcmode="lin" valueType="num">
                                          <p:cBhvr>
                                            <p:cTn id="37" dur="500" fill="hold"/>
                                            <p:tgtEl>
                                              <p:spTgt spid="51"/>
                                            </p:tgtEl>
                                            <p:attrNameLst>
                                              <p:attrName>style.rotation</p:attrName>
                                            </p:attrNameLst>
                                          </p:cBhvr>
                                          <p:tavLst>
                                            <p:tav tm="0">
                                              <p:val>
                                                <p:fltVal val="90"/>
                                              </p:val>
                                            </p:tav>
                                            <p:tav tm="100000">
                                              <p:val>
                                                <p:fltVal val="0"/>
                                              </p:val>
                                            </p:tav>
                                          </p:tavLst>
                                        </p:anim>
                                        <p:animEffect transition="in" filter="fade">
                                          <p:cBhvr>
                                            <p:cTn id="38" dur="500"/>
                                            <p:tgtEl>
                                              <p:spTgt spid="51"/>
                                            </p:tgtEl>
                                          </p:cBhvr>
                                        </p:animEffect>
                                      </p:childTnLst>
                                    </p:cTn>
                                  </p:par>
                                  <p:par>
                                    <p:cTn id="39" presetID="45" presetClass="entr" presetSubtype="0" fill="hold" nodeType="withEffect">
                                      <p:stCondLst>
                                        <p:cond delay="250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400"/>
                                            <p:tgtEl>
                                              <p:spTgt spid="51"/>
                                            </p:tgtEl>
                                          </p:cBhvr>
                                        </p:animEffect>
                                        <p:anim calcmode="lin" valueType="num">
                                          <p:cBhvr>
                                            <p:cTn id="42" dur="400" fill="hold"/>
                                            <p:tgtEl>
                                              <p:spTgt spid="51"/>
                                            </p:tgtEl>
                                            <p:attrNameLst>
                                              <p:attrName>ppt_w</p:attrName>
                                            </p:attrNameLst>
                                          </p:cBhvr>
                                          <p:tavLst>
                                            <p:tav tm="0" fmla="#ppt_w*sin(2.5*pi*$)">
                                              <p:val>
                                                <p:fltVal val="0"/>
                                              </p:val>
                                            </p:tav>
                                            <p:tav tm="100000">
                                              <p:val>
                                                <p:fltVal val="1"/>
                                              </p:val>
                                            </p:tav>
                                          </p:tavLst>
                                        </p:anim>
                                        <p:anim calcmode="lin" valueType="num">
                                          <p:cBhvr>
                                            <p:cTn id="43" dur="400" fill="hold"/>
                                            <p:tgtEl>
                                              <p:spTgt spid="51"/>
                                            </p:tgtEl>
                                            <p:attrNameLst>
                                              <p:attrName>ppt_h</p:attrName>
                                            </p:attrNameLst>
                                          </p:cBhvr>
                                          <p:tavLst>
                                            <p:tav tm="0">
                                              <p:val>
                                                <p:strVal val="#ppt_h"/>
                                              </p:val>
                                            </p:tav>
                                            <p:tav tm="100000">
                                              <p:val>
                                                <p:strVal val="#ppt_h"/>
                                              </p:val>
                                            </p:tav>
                                          </p:tavLst>
                                        </p:anim>
                                      </p:childTnLst>
                                    </p:cTn>
                                  </p:par>
                                  <p:par>
                                    <p:cTn id="44" presetID="64" presetClass="path" presetSubtype="0" repeatCount="indefinite" accel="50000" decel="50000" autoRev="1" fill="hold" nodeType="withEffect">
                                      <p:stCondLst>
                                        <p:cond delay="2500"/>
                                      </p:stCondLst>
                                      <p:childTnLst>
                                        <p:animMotion origin="layout" path="M 0 1.11111E-6 L 0 0.00717 " pathEditMode="relative" rAng="0" ptsTypes="AA">
                                          <p:cBhvr>
                                            <p:cTn id="45" dur="2000" fill="hold"/>
                                            <p:tgtEl>
                                              <p:spTgt spid="51"/>
                                            </p:tgtEl>
                                            <p:attrNameLst>
                                              <p:attrName>ppt_x</p:attrName>
                                              <p:attrName>ppt_y</p:attrName>
                                            </p:attrNameLst>
                                          </p:cBhvr>
                                          <p:rCtr x="0" y="347"/>
                                        </p:animMotion>
                                      </p:childTnLst>
                                    </p:cTn>
                                  </p:par>
                                  <p:par>
                                    <p:cTn id="46" presetID="31" presetClass="entr" presetSubtype="0" fill="hold" nodeType="withEffect">
                                      <p:stCondLst>
                                        <p:cond delay="2500"/>
                                      </p:stCondLst>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ppt_w</p:attrName>
                                            </p:attrNameLst>
                                          </p:cBhvr>
                                          <p:tavLst>
                                            <p:tav tm="0">
                                              <p:val>
                                                <p:fltVal val="0"/>
                                              </p:val>
                                            </p:tav>
                                            <p:tav tm="100000">
                                              <p:val>
                                                <p:strVal val="#ppt_w"/>
                                              </p:val>
                                            </p:tav>
                                          </p:tavLst>
                                        </p:anim>
                                        <p:anim calcmode="lin" valueType="num">
                                          <p:cBhvr>
                                            <p:cTn id="49" dur="1000" fill="hold"/>
                                            <p:tgtEl>
                                              <p:spTgt spid="5"/>
                                            </p:tgtEl>
                                            <p:attrNameLst>
                                              <p:attrName>ppt_h</p:attrName>
                                            </p:attrNameLst>
                                          </p:cBhvr>
                                          <p:tavLst>
                                            <p:tav tm="0">
                                              <p:val>
                                                <p:fltVal val="0"/>
                                              </p:val>
                                            </p:tav>
                                            <p:tav tm="100000">
                                              <p:val>
                                                <p:strVal val="#ppt_h"/>
                                              </p:val>
                                            </p:tav>
                                          </p:tavLst>
                                        </p:anim>
                                        <p:anim calcmode="lin" valueType="num">
                                          <p:cBhvr>
                                            <p:cTn id="50" dur="1000" fill="hold"/>
                                            <p:tgtEl>
                                              <p:spTgt spid="5"/>
                                            </p:tgtEl>
                                            <p:attrNameLst>
                                              <p:attrName>style.rotation</p:attrName>
                                            </p:attrNameLst>
                                          </p:cBhvr>
                                          <p:tavLst>
                                            <p:tav tm="0">
                                              <p:val>
                                                <p:fltVal val="90"/>
                                              </p:val>
                                            </p:tav>
                                            <p:tav tm="100000">
                                              <p:val>
                                                <p:fltVal val="0"/>
                                              </p:val>
                                            </p:tav>
                                          </p:tavLst>
                                        </p:anim>
                                        <p:animEffect transition="in" filter="fade">
                                          <p:cBhvr>
                                            <p:cTn id="5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P spid="578" grpId="1"/>
          <p:bldP spid="40" grpId="0"/>
          <p:bldP spid="40" grpId="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1"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337" y="1400487"/>
            <a:ext cx="2504692" cy="761883"/>
          </a:xfrm>
          <a:prstGeom prst="rect">
            <a:avLst/>
          </a:prstGeom>
        </p:spPr>
      </p:pic>
      <p:sp>
        <p:nvSpPr>
          <p:cNvPr id="5" name="文本框 4"/>
          <p:cNvSpPr txBox="1"/>
          <p:nvPr/>
        </p:nvSpPr>
        <p:spPr>
          <a:xfrm>
            <a:off x="4200815" y="4134379"/>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39687" y="4138220"/>
            <a:ext cx="6712626" cy="523220"/>
          </a:xfrm>
          <a:prstGeom prst="rect">
            <a:avLst/>
          </a:prstGeom>
          <a:noFill/>
        </p:spPr>
        <p:txBody>
          <a:bodyPr wrap="square" rtlCol="0">
            <a:spAutoFit/>
          </a:bodyPr>
          <a:lstStyle/>
          <a:p>
            <a:pPr algn="ctr"/>
            <a:r>
              <a:rPr lang="en-US" altLang="zh-CN" sz="1400" dirty="0">
                <a:solidFill>
                  <a:schemeClr val="bg1"/>
                </a:solidFill>
                <a:latin typeface="微软雅黑 Light" panose="020B0502040204020203" pitchFamily="34" charset="-122"/>
                <a:ea typeface="微软雅黑 Light" panose="020B0502040204020203" pitchFamily="34" charset="-122"/>
              </a:rPr>
              <a:t>When you are old and grey and full of sleep And nodding by the fire take down this book</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sp>
        <p:nvSpPr>
          <p:cNvPr id="42" name="椭圆 41"/>
          <p:cNvSpPr/>
          <p:nvPr/>
        </p:nvSpPr>
        <p:spPr>
          <a:xfrm>
            <a:off x="10764396" y="541589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椭圆 42"/>
          <p:cNvSpPr/>
          <p:nvPr/>
        </p:nvSpPr>
        <p:spPr>
          <a:xfrm>
            <a:off x="9488828" y="150880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椭圆 43"/>
          <p:cNvSpPr/>
          <p:nvPr/>
        </p:nvSpPr>
        <p:spPr>
          <a:xfrm>
            <a:off x="7104112" y="908720"/>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椭圆 44"/>
          <p:cNvSpPr/>
          <p:nvPr/>
        </p:nvSpPr>
        <p:spPr>
          <a:xfrm>
            <a:off x="11756507" y="29176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椭圆 45"/>
          <p:cNvSpPr/>
          <p:nvPr/>
        </p:nvSpPr>
        <p:spPr>
          <a:xfrm>
            <a:off x="11320925" y="93894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椭圆 46"/>
          <p:cNvSpPr/>
          <p:nvPr/>
        </p:nvSpPr>
        <p:spPr>
          <a:xfrm>
            <a:off x="6888088" y="206084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a:off x="2013057" y="3933825"/>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椭圆 48"/>
          <p:cNvSpPr/>
          <p:nvPr/>
        </p:nvSpPr>
        <p:spPr>
          <a:xfrm>
            <a:off x="6528048" y="5589240"/>
            <a:ext cx="50836" cy="50836"/>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8520499" y="6501732"/>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50"/>
          <p:cNvSpPr/>
          <p:nvPr/>
        </p:nvSpPr>
        <p:spPr>
          <a:xfrm>
            <a:off x="11698053" y="169638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51"/>
          <p:cNvSpPr/>
          <p:nvPr/>
        </p:nvSpPr>
        <p:spPr>
          <a:xfrm>
            <a:off x="2416945" y="4750066"/>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椭圆 52"/>
          <p:cNvSpPr/>
          <p:nvPr/>
        </p:nvSpPr>
        <p:spPr>
          <a:xfrm>
            <a:off x="12123812" y="85235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椭圆 53"/>
          <p:cNvSpPr/>
          <p:nvPr/>
        </p:nvSpPr>
        <p:spPr>
          <a:xfrm>
            <a:off x="1254895" y="5892128"/>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 name="椭圆 56"/>
          <p:cNvSpPr/>
          <p:nvPr/>
        </p:nvSpPr>
        <p:spPr>
          <a:xfrm>
            <a:off x="737897" y="6208695"/>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椭圆 57"/>
          <p:cNvSpPr/>
          <p:nvPr/>
        </p:nvSpPr>
        <p:spPr>
          <a:xfrm>
            <a:off x="10097310" y="17674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a:off x="1303479" y="4355105"/>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椭圆 59"/>
          <p:cNvSpPr/>
          <p:nvPr/>
        </p:nvSpPr>
        <p:spPr>
          <a:xfrm>
            <a:off x="8636613" y="183412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椭圆 60"/>
          <p:cNvSpPr/>
          <p:nvPr/>
        </p:nvSpPr>
        <p:spPr>
          <a:xfrm>
            <a:off x="11020518" y="87772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椭圆 61"/>
          <p:cNvSpPr/>
          <p:nvPr/>
        </p:nvSpPr>
        <p:spPr>
          <a:xfrm>
            <a:off x="453145" y="515766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3" name="椭圆 62"/>
          <p:cNvSpPr/>
          <p:nvPr/>
        </p:nvSpPr>
        <p:spPr>
          <a:xfrm>
            <a:off x="8976320" y="476672"/>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4" name="椭圆 63"/>
          <p:cNvSpPr/>
          <p:nvPr/>
        </p:nvSpPr>
        <p:spPr>
          <a:xfrm>
            <a:off x="12696918" y="185448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椭圆 64"/>
          <p:cNvSpPr/>
          <p:nvPr/>
        </p:nvSpPr>
        <p:spPr>
          <a:xfrm>
            <a:off x="12758297" y="335312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3811867" y="1508809"/>
            <a:ext cx="2335161" cy="3154710"/>
          </a:xfrm>
          <a:prstGeom prst="rect">
            <a:avLst/>
          </a:prstGeom>
          <a:noFill/>
        </p:spPr>
        <p:txBody>
          <a:bodyPr wrap="square" rtlCol="0">
            <a:spAutoFit/>
          </a:bodyPr>
          <a:lstStyle/>
          <a:p>
            <a:pPr algn="ctr"/>
            <a:r>
              <a:rPr lang="en-US" altLang="zh-CN" sz="19900" b="1" dirty="0">
                <a:solidFill>
                  <a:srgbClr val="2AF560"/>
                </a:solidFill>
                <a:latin typeface="Aroly" pitchFamily="2" charset="0"/>
              </a:rPr>
              <a:t>1  </a:t>
            </a:r>
            <a:endParaRPr lang="zh-CN" altLang="en-US" sz="6600" b="1" dirty="0">
              <a:solidFill>
                <a:srgbClr val="2AF560"/>
              </a:solidFill>
              <a:latin typeface="Aroly" pitchFamily="2" charset="0"/>
            </a:endParaRPr>
          </a:p>
        </p:txBody>
      </p:sp>
      <p:sp>
        <p:nvSpPr>
          <p:cNvPr id="6" name="文本框 5"/>
          <p:cNvSpPr txBox="1"/>
          <p:nvPr/>
        </p:nvSpPr>
        <p:spPr>
          <a:xfrm>
            <a:off x="5405945" y="2798123"/>
            <a:ext cx="1778198" cy="584775"/>
          </a:xfrm>
          <a:prstGeom prst="rect">
            <a:avLst/>
          </a:prstGeom>
          <a:noFill/>
        </p:spPr>
        <p:txBody>
          <a:bodyPr wrap="square" rtlCol="0">
            <a:spAutoFit/>
          </a:bodyPr>
          <a:lstStyle/>
          <a:p>
            <a:r>
              <a:rPr lang="en-US" altLang="zh-CN" sz="3200" dirty="0">
                <a:solidFill>
                  <a:srgbClr val="17775D"/>
                </a:solidFill>
              </a:rPr>
              <a:t>PART</a:t>
            </a:r>
            <a:endParaRPr lang="en-US" altLang="zh-CN" sz="3200" dirty="0">
              <a:solidFill>
                <a:srgbClr val="17775D"/>
              </a:solidFill>
            </a:endParaRPr>
          </a:p>
        </p:txBody>
      </p:sp>
      <p:sp>
        <p:nvSpPr>
          <p:cNvPr id="7" name="等腰三角形 6"/>
          <p:cNvSpPr/>
          <p:nvPr/>
        </p:nvSpPr>
        <p:spPr>
          <a:xfrm rot="5400000">
            <a:off x="6483556" y="2946747"/>
            <a:ext cx="306907" cy="261768"/>
          </a:xfrm>
          <a:prstGeom prst="triangle">
            <a:avLst/>
          </a:prstGeom>
          <a:solidFill>
            <a:srgbClr val="2AF560"/>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0" name="矩形 9"/>
          <p:cNvSpPr/>
          <p:nvPr/>
        </p:nvSpPr>
        <p:spPr>
          <a:xfrm>
            <a:off x="5378209" y="3142423"/>
            <a:ext cx="2070320" cy="1015663"/>
          </a:xfrm>
          <a:prstGeom prst="rect">
            <a:avLst/>
          </a:prstGeom>
        </p:spPr>
        <p:txBody>
          <a:bodyPr wrap="square">
            <a:spAutoFit/>
          </a:bodyPr>
          <a:lstStyle/>
          <a:p>
            <a:pPr lvl="0"/>
            <a:r>
              <a:rPr lang="en-US" altLang="zh-CN" sz="6000" dirty="0">
                <a:solidFill>
                  <a:srgbClr val="17775D"/>
                </a:solidFill>
                <a:latin typeface="方正兰亭超细黑简体" panose="02000000000000000000" pitchFamily="2" charset="-122"/>
              </a:rPr>
              <a:t>ONE</a:t>
            </a:r>
            <a:endParaRPr lang="zh-CN" altLang="en-US" sz="6000" dirty="0">
              <a:solidFill>
                <a:srgbClr val="17775D"/>
              </a:solidFill>
              <a:latin typeface="方正兰亭超细黑简体" panose="02000000000000000000" pitchFamily="2" charset="-122"/>
            </a:endParaRPr>
          </a:p>
        </p:txBody>
      </p:sp>
      <p:cxnSp>
        <p:nvCxnSpPr>
          <p:cNvPr id="214" name="直接连接符 213"/>
          <p:cNvCxnSpPr/>
          <p:nvPr/>
        </p:nvCxnSpPr>
        <p:spPr>
          <a:xfrm flipV="1">
            <a:off x="5439507" y="2944442"/>
            <a:ext cx="0" cy="957518"/>
          </a:xfrm>
          <a:prstGeom prst="line">
            <a:avLst/>
          </a:prstGeom>
          <a:ln w="19050">
            <a:solidFill>
              <a:srgbClr val="2AF5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等腰三角形 13"/>
          <p:cNvSpPr/>
          <p:nvPr/>
        </p:nvSpPr>
        <p:spPr>
          <a:xfrm rot="5400000">
            <a:off x="-182197" y="1219200"/>
            <a:ext cx="2062480" cy="1778000"/>
          </a:xfrm>
          <a:prstGeom prst="triangle">
            <a:avLst/>
          </a:prstGeom>
          <a:noFill/>
          <a:ln>
            <a:solidFill>
              <a:srgbClr val="C4DC04"/>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5" name="等腰三角形 214"/>
          <p:cNvSpPr/>
          <p:nvPr/>
        </p:nvSpPr>
        <p:spPr>
          <a:xfrm rot="5400000">
            <a:off x="-248520" y="2078834"/>
            <a:ext cx="3024158" cy="2607032"/>
          </a:xfrm>
          <a:prstGeom prst="triangle">
            <a:avLst/>
          </a:prstGeom>
          <a:noFill/>
          <a:ln>
            <a:solidFill>
              <a:srgbClr val="335B9B"/>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6" name="等腰三角形 215"/>
          <p:cNvSpPr/>
          <p:nvPr/>
        </p:nvSpPr>
        <p:spPr>
          <a:xfrm rot="5400000">
            <a:off x="-157273" y="4017467"/>
            <a:ext cx="1744652" cy="1504010"/>
          </a:xfrm>
          <a:prstGeom prst="triangle">
            <a:avLst/>
          </a:prstGeom>
          <a:noFill/>
          <a:ln>
            <a:solidFill>
              <a:srgbClr val="146851"/>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8" name="等腰三角形 217"/>
          <p:cNvSpPr/>
          <p:nvPr/>
        </p:nvSpPr>
        <p:spPr>
          <a:xfrm rot="16200000" flipH="1">
            <a:off x="10307585" y="1288821"/>
            <a:ext cx="2062480" cy="1778000"/>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9" name="等腰三角形 218"/>
          <p:cNvSpPr/>
          <p:nvPr/>
        </p:nvSpPr>
        <p:spPr>
          <a:xfrm rot="16200000" flipH="1">
            <a:off x="9412230" y="2148455"/>
            <a:ext cx="3024158" cy="26070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20" name="等腰三角形 219"/>
          <p:cNvSpPr/>
          <p:nvPr/>
        </p:nvSpPr>
        <p:spPr>
          <a:xfrm rot="16200000" flipH="1">
            <a:off x="10600489" y="4087088"/>
            <a:ext cx="1744652" cy="150401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36" name="椭圆 35"/>
          <p:cNvSpPr/>
          <p:nvPr/>
        </p:nvSpPr>
        <p:spPr>
          <a:xfrm>
            <a:off x="1991544" y="764704"/>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椭圆 36"/>
          <p:cNvSpPr/>
          <p:nvPr/>
        </p:nvSpPr>
        <p:spPr>
          <a:xfrm>
            <a:off x="4223792" y="1052736"/>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椭圆 37"/>
          <p:cNvSpPr/>
          <p:nvPr/>
        </p:nvSpPr>
        <p:spPr>
          <a:xfrm>
            <a:off x="4439816" y="6237312"/>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4000">
                                          <p:cBhvr additive="base">
                                            <p:cTn id="7" dur="500" fill="hold"/>
                                            <p:tgtEl>
                                              <p:spTgt spid="14"/>
                                            </p:tgtEl>
                                            <p:attrNameLst>
                                              <p:attrName>ppt_x</p:attrName>
                                            </p:attrNameLst>
                                          </p:cBhvr>
                                          <p:tavLst>
                                            <p:tav tm="0">
                                              <p:val>
                                                <p:strVal val="0-#ppt_w/2"/>
                                              </p:val>
                                            </p:tav>
                                            <p:tav tm="100000">
                                              <p:val>
                                                <p:strVal val="#ppt_x"/>
                                              </p:val>
                                            </p:tav>
                                          </p:tavLst>
                                        </p:anim>
                                        <p:anim calcmode="lin" valueType="num" p14:bounceEnd="54000">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4000">
                                      <p:stCondLst>
                                        <p:cond delay="300"/>
                                      </p:stCondLst>
                                      <p:childTnLst>
                                        <p:set>
                                          <p:cBhvr>
                                            <p:cTn id="10" dur="1" fill="hold">
                                              <p:stCondLst>
                                                <p:cond delay="0"/>
                                              </p:stCondLst>
                                            </p:cTn>
                                            <p:tgtEl>
                                              <p:spTgt spid="215"/>
                                            </p:tgtEl>
                                            <p:attrNameLst>
                                              <p:attrName>style.visibility</p:attrName>
                                            </p:attrNameLst>
                                          </p:cBhvr>
                                          <p:to>
                                            <p:strVal val="visible"/>
                                          </p:to>
                                        </p:set>
                                        <p:anim calcmode="lin" valueType="num" p14:bounceEnd="54000">
                                          <p:cBhvr additive="base">
                                            <p:cTn id="11" dur="500" fill="hold"/>
                                            <p:tgtEl>
                                              <p:spTgt spid="215"/>
                                            </p:tgtEl>
                                            <p:attrNameLst>
                                              <p:attrName>ppt_x</p:attrName>
                                            </p:attrNameLst>
                                          </p:cBhvr>
                                          <p:tavLst>
                                            <p:tav tm="0">
                                              <p:val>
                                                <p:strVal val="0-#ppt_w/2"/>
                                              </p:val>
                                            </p:tav>
                                            <p:tav tm="100000">
                                              <p:val>
                                                <p:strVal val="#ppt_x"/>
                                              </p:val>
                                            </p:tav>
                                          </p:tavLst>
                                        </p:anim>
                                        <p:anim calcmode="lin" valueType="num" p14:bounceEnd="54000">
                                          <p:cBhvr additive="base">
                                            <p:cTn id="12" dur="500" fill="hold"/>
                                            <p:tgtEl>
                                              <p:spTgt spid="2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54000">
                                      <p:stCondLst>
                                        <p:cond delay="100"/>
                                      </p:stCondLst>
                                      <p:childTnLst>
                                        <p:set>
                                          <p:cBhvr>
                                            <p:cTn id="14" dur="1" fill="hold">
                                              <p:stCondLst>
                                                <p:cond delay="0"/>
                                              </p:stCondLst>
                                            </p:cTn>
                                            <p:tgtEl>
                                              <p:spTgt spid="216"/>
                                            </p:tgtEl>
                                            <p:attrNameLst>
                                              <p:attrName>style.visibility</p:attrName>
                                            </p:attrNameLst>
                                          </p:cBhvr>
                                          <p:to>
                                            <p:strVal val="visible"/>
                                          </p:to>
                                        </p:set>
                                        <p:anim calcmode="lin" valueType="num" p14:bounceEnd="54000">
                                          <p:cBhvr additive="base">
                                            <p:cTn id="15" dur="500" fill="hold"/>
                                            <p:tgtEl>
                                              <p:spTgt spid="216"/>
                                            </p:tgtEl>
                                            <p:attrNameLst>
                                              <p:attrName>ppt_x</p:attrName>
                                            </p:attrNameLst>
                                          </p:cBhvr>
                                          <p:tavLst>
                                            <p:tav tm="0">
                                              <p:val>
                                                <p:strVal val="0-#ppt_w/2"/>
                                              </p:val>
                                            </p:tav>
                                            <p:tav tm="100000">
                                              <p:val>
                                                <p:strVal val="#ppt_x"/>
                                              </p:val>
                                            </p:tav>
                                          </p:tavLst>
                                        </p:anim>
                                        <p:anim calcmode="lin" valueType="num" p14:bounceEnd="54000">
                                          <p:cBhvr additive="base">
                                            <p:cTn id="16" dur="500" fill="hold"/>
                                            <p:tgtEl>
                                              <p:spTgt spid="2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80000">
                                      <p:stCondLst>
                                        <p:cond delay="400"/>
                                      </p:stCondLst>
                                      <p:childTnLst>
                                        <p:set>
                                          <p:cBhvr>
                                            <p:cTn id="18" dur="1" fill="hold">
                                              <p:stCondLst>
                                                <p:cond delay="0"/>
                                              </p:stCondLst>
                                            </p:cTn>
                                            <p:tgtEl>
                                              <p:spTgt spid="218"/>
                                            </p:tgtEl>
                                            <p:attrNameLst>
                                              <p:attrName>style.visibility</p:attrName>
                                            </p:attrNameLst>
                                          </p:cBhvr>
                                          <p:to>
                                            <p:strVal val="visible"/>
                                          </p:to>
                                        </p:set>
                                        <p:anim calcmode="lin" valueType="num" p14:bounceEnd="80000">
                                          <p:cBhvr additive="base">
                                            <p:cTn id="19" dur="500" fill="hold"/>
                                            <p:tgtEl>
                                              <p:spTgt spid="218"/>
                                            </p:tgtEl>
                                            <p:attrNameLst>
                                              <p:attrName>ppt_x</p:attrName>
                                            </p:attrNameLst>
                                          </p:cBhvr>
                                          <p:tavLst>
                                            <p:tav tm="0">
                                              <p:val>
                                                <p:strVal val="1+#ppt_w/2"/>
                                              </p:val>
                                            </p:tav>
                                            <p:tav tm="100000">
                                              <p:val>
                                                <p:strVal val="#ppt_x"/>
                                              </p:val>
                                            </p:tav>
                                          </p:tavLst>
                                        </p:anim>
                                        <p:anim calcmode="lin" valueType="num" p14:bounceEnd="80000">
                                          <p:cBhvr additive="base">
                                            <p:cTn id="20" dur="500" fill="hold"/>
                                            <p:tgtEl>
                                              <p:spTgt spid="21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80000">
                                      <p:stCondLst>
                                        <p:cond delay="200"/>
                                      </p:stCondLst>
                                      <p:childTnLst>
                                        <p:set>
                                          <p:cBhvr>
                                            <p:cTn id="22" dur="1" fill="hold">
                                              <p:stCondLst>
                                                <p:cond delay="0"/>
                                              </p:stCondLst>
                                            </p:cTn>
                                            <p:tgtEl>
                                              <p:spTgt spid="219"/>
                                            </p:tgtEl>
                                            <p:attrNameLst>
                                              <p:attrName>style.visibility</p:attrName>
                                            </p:attrNameLst>
                                          </p:cBhvr>
                                          <p:to>
                                            <p:strVal val="visible"/>
                                          </p:to>
                                        </p:set>
                                        <p:anim calcmode="lin" valueType="num" p14:bounceEnd="80000">
                                          <p:cBhvr additive="base">
                                            <p:cTn id="23" dur="500" fill="hold"/>
                                            <p:tgtEl>
                                              <p:spTgt spid="219"/>
                                            </p:tgtEl>
                                            <p:attrNameLst>
                                              <p:attrName>ppt_x</p:attrName>
                                            </p:attrNameLst>
                                          </p:cBhvr>
                                          <p:tavLst>
                                            <p:tav tm="0">
                                              <p:val>
                                                <p:strVal val="1+#ppt_w/2"/>
                                              </p:val>
                                            </p:tav>
                                            <p:tav tm="100000">
                                              <p:val>
                                                <p:strVal val="#ppt_x"/>
                                              </p:val>
                                            </p:tav>
                                          </p:tavLst>
                                        </p:anim>
                                        <p:anim calcmode="lin" valueType="num" p14:bounceEnd="80000">
                                          <p:cBhvr additive="base">
                                            <p:cTn id="24" dur="500" fill="hold"/>
                                            <p:tgtEl>
                                              <p:spTgt spid="21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80000">
                                      <p:stCondLst>
                                        <p:cond delay="300"/>
                                      </p:stCondLst>
                                      <p:childTnLst>
                                        <p:set>
                                          <p:cBhvr>
                                            <p:cTn id="26" dur="1" fill="hold">
                                              <p:stCondLst>
                                                <p:cond delay="0"/>
                                              </p:stCondLst>
                                            </p:cTn>
                                            <p:tgtEl>
                                              <p:spTgt spid="220"/>
                                            </p:tgtEl>
                                            <p:attrNameLst>
                                              <p:attrName>style.visibility</p:attrName>
                                            </p:attrNameLst>
                                          </p:cBhvr>
                                          <p:to>
                                            <p:strVal val="visible"/>
                                          </p:to>
                                        </p:set>
                                        <p:anim calcmode="lin" valueType="num" p14:bounceEnd="80000">
                                          <p:cBhvr additive="base">
                                            <p:cTn id="27" dur="500" fill="hold"/>
                                            <p:tgtEl>
                                              <p:spTgt spid="220"/>
                                            </p:tgtEl>
                                            <p:attrNameLst>
                                              <p:attrName>ppt_x</p:attrName>
                                            </p:attrNameLst>
                                          </p:cBhvr>
                                          <p:tavLst>
                                            <p:tav tm="0">
                                              <p:val>
                                                <p:strVal val="1+#ppt_w/2"/>
                                              </p:val>
                                            </p:tav>
                                            <p:tav tm="100000">
                                              <p:val>
                                                <p:strVal val="#ppt_x"/>
                                              </p:val>
                                            </p:tav>
                                          </p:tavLst>
                                        </p:anim>
                                        <p:anim calcmode="lin" valueType="num" p14:bounceEnd="80000">
                                          <p:cBhvr additive="base">
                                            <p:cTn id="28" dur="500" fill="hold"/>
                                            <p:tgtEl>
                                              <p:spTgt spid="22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42" fill="hold" nodeType="afterEffect">
                                      <p:stCondLst>
                                        <p:cond delay="0"/>
                                      </p:stCondLst>
                                      <p:childTnLst>
                                        <p:set>
                                          <p:cBhvr>
                                            <p:cTn id="31" dur="1" fill="hold">
                                              <p:stCondLst>
                                                <p:cond delay="0"/>
                                              </p:stCondLst>
                                            </p:cTn>
                                            <p:tgtEl>
                                              <p:spTgt spid="214"/>
                                            </p:tgtEl>
                                            <p:attrNameLst>
                                              <p:attrName>style.visibility</p:attrName>
                                            </p:attrNameLst>
                                          </p:cBhvr>
                                          <p:to>
                                            <p:strVal val="visible"/>
                                          </p:to>
                                        </p:set>
                                        <p:animEffect transition="in" filter="barn(outHorizontal)">
                                          <p:cBhvr>
                                            <p:cTn id="32" dur="500"/>
                                            <p:tgtEl>
                                              <p:spTgt spid="21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1400"/>
                                            <p:tgtEl>
                                              <p:spTgt spid="4"/>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800"/>
                                            <p:tgtEl>
                                              <p:spTgt spid="6"/>
                                            </p:tgtEl>
                                          </p:cBhvr>
                                        </p:animEffect>
                                      </p:childTnLst>
                                    </p:cTn>
                                  </p:par>
                                  <p:par>
                                    <p:cTn id="39" presetID="31" presetClass="entr" presetSubtype="0" fill="hold" grpId="0" nodeType="withEffect">
                                      <p:stCondLst>
                                        <p:cond delay="60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par>
                                    <p:cTn id="45" presetID="45" presetClass="entr" presetSubtype="0" fill="hold" grpId="1" nodeType="withEffect">
                                      <p:stCondLst>
                                        <p:cond delay="6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800"/>
                                            <p:tgtEl>
                                              <p:spTgt spid="7"/>
                                            </p:tgtEl>
                                          </p:cBhvr>
                                        </p:animEffect>
                                        <p:anim calcmode="lin" valueType="num">
                                          <p:cBhvr>
                                            <p:cTn id="48" dur="800" fill="hold"/>
                                            <p:tgtEl>
                                              <p:spTgt spid="7"/>
                                            </p:tgtEl>
                                            <p:attrNameLst>
                                              <p:attrName>ppt_w</p:attrName>
                                            </p:attrNameLst>
                                          </p:cBhvr>
                                          <p:tavLst>
                                            <p:tav tm="0" fmla="#ppt_w*sin(2.5*pi*$)">
                                              <p:val>
                                                <p:fltVal val="0"/>
                                              </p:val>
                                            </p:tav>
                                            <p:tav tm="100000">
                                              <p:val>
                                                <p:fltVal val="1"/>
                                              </p:val>
                                            </p:tav>
                                          </p:tavLst>
                                        </p:anim>
                                        <p:anim calcmode="lin" valueType="num">
                                          <p:cBhvr>
                                            <p:cTn id="49" dur="800" fill="hold"/>
                                            <p:tgtEl>
                                              <p:spTgt spid="7"/>
                                            </p:tgtEl>
                                            <p:attrNameLst>
                                              <p:attrName>ppt_h</p:attrName>
                                            </p:attrNameLst>
                                          </p:cBhvr>
                                          <p:tavLst>
                                            <p:tav tm="0">
                                              <p:val>
                                                <p:strVal val="#ppt_h"/>
                                              </p:val>
                                            </p:tav>
                                            <p:tav tm="100000">
                                              <p:val>
                                                <p:strVal val="#ppt_h"/>
                                              </p:val>
                                            </p:tav>
                                          </p:tavLst>
                                        </p:anim>
                                      </p:childTnLst>
                                    </p:cTn>
                                  </p:par>
                                  <p:par>
                                    <p:cTn id="50" presetID="41" presetClass="entr" presetSubtype="0" fill="hold" grpId="0" nodeType="withEffect">
                                      <p:stCondLst>
                                        <p:cond delay="800"/>
                                      </p:stCondLst>
                                      <p:iterate type="lt">
                                        <p:tmPct val="10000"/>
                                      </p:iterate>
                                      <p:childTnLst>
                                        <p:set>
                                          <p:cBhvr>
                                            <p:cTn id="51" dur="1" fill="hold">
                                              <p:stCondLst>
                                                <p:cond delay="0"/>
                                              </p:stCondLst>
                                            </p:cTn>
                                            <p:tgtEl>
                                              <p:spTgt spid="10"/>
                                            </p:tgtEl>
                                            <p:attrNameLst>
                                              <p:attrName>style.visibility</p:attrName>
                                            </p:attrNameLst>
                                          </p:cBhvr>
                                          <p:to>
                                            <p:strVal val="visible"/>
                                          </p:to>
                                        </p:set>
                                        <p:anim calcmode="lin" valueType="num">
                                          <p:cBhvr>
                                            <p:cTn id="52" dur="8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3" dur="800" fill="hold"/>
                                            <p:tgtEl>
                                              <p:spTgt spid="10"/>
                                            </p:tgtEl>
                                            <p:attrNameLst>
                                              <p:attrName>ppt_y</p:attrName>
                                            </p:attrNameLst>
                                          </p:cBhvr>
                                          <p:tavLst>
                                            <p:tav tm="0">
                                              <p:val>
                                                <p:strVal val="#ppt_y"/>
                                              </p:val>
                                            </p:tav>
                                            <p:tav tm="100000">
                                              <p:val>
                                                <p:strVal val="#ppt_y"/>
                                              </p:val>
                                            </p:tav>
                                          </p:tavLst>
                                        </p:anim>
                                        <p:anim calcmode="lin" valueType="num">
                                          <p:cBhvr>
                                            <p:cTn id="54" dur="8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5" dur="8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800" tmFilter="0,0; .5, 1; 1, 1"/>
                                            <p:tgtEl>
                                              <p:spTgt spid="10"/>
                                            </p:tgtEl>
                                          </p:cBhvr>
                                        </p:animEffect>
                                      </p:childTnLst>
                                    </p:cTn>
                                  </p:par>
                                  <p:par>
                                    <p:cTn id="57" presetID="21" presetClass="entr" presetSubtype="1" fill="hold" grpId="0" nodeType="withEffect">
                                      <p:stCondLst>
                                        <p:cond delay="2000"/>
                                      </p:stCondLst>
                                      <p:iterate type="lt">
                                        <p:tmPct val="1697"/>
                                      </p:iterate>
                                      <p:childTnLst>
                                        <p:set>
                                          <p:cBhvr>
                                            <p:cTn id="58" dur="1" fill="hold">
                                              <p:stCondLst>
                                                <p:cond delay="0"/>
                                              </p:stCondLst>
                                            </p:cTn>
                                            <p:tgtEl>
                                              <p:spTgt spid="5"/>
                                            </p:tgtEl>
                                            <p:attrNameLst>
                                              <p:attrName>style.visibility</p:attrName>
                                            </p:attrNameLst>
                                          </p:cBhvr>
                                          <p:to>
                                            <p:strVal val="visible"/>
                                          </p:to>
                                        </p:set>
                                        <p:animEffect transition="in" filter="wheel(1)">
                                          <p:cBhvr>
                                            <p:cTn id="59" dur="1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animBg="1"/>
          <p:bldP spid="7" grpId="1" animBg="1"/>
          <p:bldP spid="10" grpId="0"/>
          <p:bldP spid="14" grpId="0" animBg="1"/>
          <p:bldP spid="215" grpId="0" animBg="1"/>
          <p:bldP spid="216" grpId="0" animBg="1"/>
          <p:bldP spid="218" grpId="0" animBg="1"/>
          <p:bldP spid="219" grpId="0" animBg="1"/>
          <p:bldP spid="2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215"/>
                                            </p:tgtEl>
                                            <p:attrNameLst>
                                              <p:attrName>style.visibility</p:attrName>
                                            </p:attrNameLst>
                                          </p:cBhvr>
                                          <p:to>
                                            <p:strVal val="visible"/>
                                          </p:to>
                                        </p:set>
                                        <p:anim calcmode="lin" valueType="num">
                                          <p:cBhvr additive="base">
                                            <p:cTn id="11" dur="500" fill="hold"/>
                                            <p:tgtEl>
                                              <p:spTgt spid="215"/>
                                            </p:tgtEl>
                                            <p:attrNameLst>
                                              <p:attrName>ppt_x</p:attrName>
                                            </p:attrNameLst>
                                          </p:cBhvr>
                                          <p:tavLst>
                                            <p:tav tm="0">
                                              <p:val>
                                                <p:strVal val="0-#ppt_w/2"/>
                                              </p:val>
                                            </p:tav>
                                            <p:tav tm="100000">
                                              <p:val>
                                                <p:strVal val="#ppt_x"/>
                                              </p:val>
                                            </p:tav>
                                          </p:tavLst>
                                        </p:anim>
                                        <p:anim calcmode="lin" valueType="num">
                                          <p:cBhvr additive="base">
                                            <p:cTn id="12" dur="500" fill="hold"/>
                                            <p:tgtEl>
                                              <p:spTgt spid="2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216"/>
                                            </p:tgtEl>
                                            <p:attrNameLst>
                                              <p:attrName>style.visibility</p:attrName>
                                            </p:attrNameLst>
                                          </p:cBhvr>
                                          <p:to>
                                            <p:strVal val="visible"/>
                                          </p:to>
                                        </p:set>
                                        <p:anim calcmode="lin" valueType="num">
                                          <p:cBhvr additive="base">
                                            <p:cTn id="15" dur="500" fill="hold"/>
                                            <p:tgtEl>
                                              <p:spTgt spid="216"/>
                                            </p:tgtEl>
                                            <p:attrNameLst>
                                              <p:attrName>ppt_x</p:attrName>
                                            </p:attrNameLst>
                                          </p:cBhvr>
                                          <p:tavLst>
                                            <p:tav tm="0">
                                              <p:val>
                                                <p:strVal val="0-#ppt_w/2"/>
                                              </p:val>
                                            </p:tav>
                                            <p:tav tm="100000">
                                              <p:val>
                                                <p:strVal val="#ppt_x"/>
                                              </p:val>
                                            </p:tav>
                                          </p:tavLst>
                                        </p:anim>
                                        <p:anim calcmode="lin" valueType="num">
                                          <p:cBhvr additive="base">
                                            <p:cTn id="16" dur="500" fill="hold"/>
                                            <p:tgtEl>
                                              <p:spTgt spid="2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400"/>
                                      </p:stCondLst>
                                      <p:childTnLst>
                                        <p:set>
                                          <p:cBhvr>
                                            <p:cTn id="18" dur="1" fill="hold">
                                              <p:stCondLst>
                                                <p:cond delay="0"/>
                                              </p:stCondLst>
                                            </p:cTn>
                                            <p:tgtEl>
                                              <p:spTgt spid="218"/>
                                            </p:tgtEl>
                                            <p:attrNameLst>
                                              <p:attrName>style.visibility</p:attrName>
                                            </p:attrNameLst>
                                          </p:cBhvr>
                                          <p:to>
                                            <p:strVal val="visible"/>
                                          </p:to>
                                        </p:set>
                                        <p:anim calcmode="lin" valueType="num">
                                          <p:cBhvr additive="base">
                                            <p:cTn id="19" dur="500" fill="hold"/>
                                            <p:tgtEl>
                                              <p:spTgt spid="218"/>
                                            </p:tgtEl>
                                            <p:attrNameLst>
                                              <p:attrName>ppt_x</p:attrName>
                                            </p:attrNameLst>
                                          </p:cBhvr>
                                          <p:tavLst>
                                            <p:tav tm="0">
                                              <p:val>
                                                <p:strVal val="1+#ppt_w/2"/>
                                              </p:val>
                                            </p:tav>
                                            <p:tav tm="100000">
                                              <p:val>
                                                <p:strVal val="#ppt_x"/>
                                              </p:val>
                                            </p:tav>
                                          </p:tavLst>
                                        </p:anim>
                                        <p:anim calcmode="lin" valueType="num">
                                          <p:cBhvr additive="base">
                                            <p:cTn id="20" dur="500" fill="hold"/>
                                            <p:tgtEl>
                                              <p:spTgt spid="21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00"/>
                                      </p:stCondLst>
                                      <p:childTnLst>
                                        <p:set>
                                          <p:cBhvr>
                                            <p:cTn id="22" dur="1" fill="hold">
                                              <p:stCondLst>
                                                <p:cond delay="0"/>
                                              </p:stCondLst>
                                            </p:cTn>
                                            <p:tgtEl>
                                              <p:spTgt spid="219"/>
                                            </p:tgtEl>
                                            <p:attrNameLst>
                                              <p:attrName>style.visibility</p:attrName>
                                            </p:attrNameLst>
                                          </p:cBhvr>
                                          <p:to>
                                            <p:strVal val="visible"/>
                                          </p:to>
                                        </p:set>
                                        <p:anim calcmode="lin" valueType="num">
                                          <p:cBhvr additive="base">
                                            <p:cTn id="23" dur="500" fill="hold"/>
                                            <p:tgtEl>
                                              <p:spTgt spid="219"/>
                                            </p:tgtEl>
                                            <p:attrNameLst>
                                              <p:attrName>ppt_x</p:attrName>
                                            </p:attrNameLst>
                                          </p:cBhvr>
                                          <p:tavLst>
                                            <p:tav tm="0">
                                              <p:val>
                                                <p:strVal val="1+#ppt_w/2"/>
                                              </p:val>
                                            </p:tav>
                                            <p:tav tm="100000">
                                              <p:val>
                                                <p:strVal val="#ppt_x"/>
                                              </p:val>
                                            </p:tav>
                                          </p:tavLst>
                                        </p:anim>
                                        <p:anim calcmode="lin" valueType="num">
                                          <p:cBhvr additive="base">
                                            <p:cTn id="24" dur="500" fill="hold"/>
                                            <p:tgtEl>
                                              <p:spTgt spid="21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300"/>
                                      </p:stCondLst>
                                      <p:childTnLst>
                                        <p:set>
                                          <p:cBhvr>
                                            <p:cTn id="26" dur="1" fill="hold">
                                              <p:stCondLst>
                                                <p:cond delay="0"/>
                                              </p:stCondLst>
                                            </p:cTn>
                                            <p:tgtEl>
                                              <p:spTgt spid="220"/>
                                            </p:tgtEl>
                                            <p:attrNameLst>
                                              <p:attrName>style.visibility</p:attrName>
                                            </p:attrNameLst>
                                          </p:cBhvr>
                                          <p:to>
                                            <p:strVal val="visible"/>
                                          </p:to>
                                        </p:set>
                                        <p:anim calcmode="lin" valueType="num">
                                          <p:cBhvr additive="base">
                                            <p:cTn id="27" dur="500" fill="hold"/>
                                            <p:tgtEl>
                                              <p:spTgt spid="220"/>
                                            </p:tgtEl>
                                            <p:attrNameLst>
                                              <p:attrName>ppt_x</p:attrName>
                                            </p:attrNameLst>
                                          </p:cBhvr>
                                          <p:tavLst>
                                            <p:tav tm="0">
                                              <p:val>
                                                <p:strVal val="1+#ppt_w/2"/>
                                              </p:val>
                                            </p:tav>
                                            <p:tav tm="100000">
                                              <p:val>
                                                <p:strVal val="#ppt_x"/>
                                              </p:val>
                                            </p:tav>
                                          </p:tavLst>
                                        </p:anim>
                                        <p:anim calcmode="lin" valueType="num">
                                          <p:cBhvr additive="base">
                                            <p:cTn id="28" dur="500" fill="hold"/>
                                            <p:tgtEl>
                                              <p:spTgt spid="22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42" fill="hold" nodeType="afterEffect">
                                      <p:stCondLst>
                                        <p:cond delay="0"/>
                                      </p:stCondLst>
                                      <p:childTnLst>
                                        <p:set>
                                          <p:cBhvr>
                                            <p:cTn id="31" dur="1" fill="hold">
                                              <p:stCondLst>
                                                <p:cond delay="0"/>
                                              </p:stCondLst>
                                            </p:cTn>
                                            <p:tgtEl>
                                              <p:spTgt spid="214"/>
                                            </p:tgtEl>
                                            <p:attrNameLst>
                                              <p:attrName>style.visibility</p:attrName>
                                            </p:attrNameLst>
                                          </p:cBhvr>
                                          <p:to>
                                            <p:strVal val="visible"/>
                                          </p:to>
                                        </p:set>
                                        <p:animEffect transition="in" filter="barn(outHorizontal)">
                                          <p:cBhvr>
                                            <p:cTn id="32" dur="500"/>
                                            <p:tgtEl>
                                              <p:spTgt spid="21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1400"/>
                                            <p:tgtEl>
                                              <p:spTgt spid="4"/>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800"/>
                                            <p:tgtEl>
                                              <p:spTgt spid="6"/>
                                            </p:tgtEl>
                                          </p:cBhvr>
                                        </p:animEffect>
                                      </p:childTnLst>
                                    </p:cTn>
                                  </p:par>
                                  <p:par>
                                    <p:cTn id="39" presetID="31" presetClass="entr" presetSubtype="0" fill="hold" grpId="0" nodeType="withEffect">
                                      <p:stCondLst>
                                        <p:cond delay="60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par>
                                    <p:cTn id="45" presetID="45" presetClass="entr" presetSubtype="0" fill="hold" grpId="1" nodeType="withEffect">
                                      <p:stCondLst>
                                        <p:cond delay="6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800"/>
                                            <p:tgtEl>
                                              <p:spTgt spid="7"/>
                                            </p:tgtEl>
                                          </p:cBhvr>
                                        </p:animEffect>
                                        <p:anim calcmode="lin" valueType="num">
                                          <p:cBhvr>
                                            <p:cTn id="48" dur="800" fill="hold"/>
                                            <p:tgtEl>
                                              <p:spTgt spid="7"/>
                                            </p:tgtEl>
                                            <p:attrNameLst>
                                              <p:attrName>ppt_w</p:attrName>
                                            </p:attrNameLst>
                                          </p:cBhvr>
                                          <p:tavLst>
                                            <p:tav tm="0" fmla="#ppt_w*sin(2.5*pi*$)">
                                              <p:val>
                                                <p:fltVal val="0"/>
                                              </p:val>
                                            </p:tav>
                                            <p:tav tm="100000">
                                              <p:val>
                                                <p:fltVal val="1"/>
                                              </p:val>
                                            </p:tav>
                                          </p:tavLst>
                                        </p:anim>
                                        <p:anim calcmode="lin" valueType="num">
                                          <p:cBhvr>
                                            <p:cTn id="49" dur="800" fill="hold"/>
                                            <p:tgtEl>
                                              <p:spTgt spid="7"/>
                                            </p:tgtEl>
                                            <p:attrNameLst>
                                              <p:attrName>ppt_h</p:attrName>
                                            </p:attrNameLst>
                                          </p:cBhvr>
                                          <p:tavLst>
                                            <p:tav tm="0">
                                              <p:val>
                                                <p:strVal val="#ppt_h"/>
                                              </p:val>
                                            </p:tav>
                                            <p:tav tm="100000">
                                              <p:val>
                                                <p:strVal val="#ppt_h"/>
                                              </p:val>
                                            </p:tav>
                                          </p:tavLst>
                                        </p:anim>
                                      </p:childTnLst>
                                    </p:cTn>
                                  </p:par>
                                  <p:par>
                                    <p:cTn id="50" presetID="41" presetClass="entr" presetSubtype="0" fill="hold" grpId="0" nodeType="withEffect">
                                      <p:stCondLst>
                                        <p:cond delay="800"/>
                                      </p:stCondLst>
                                      <p:iterate type="lt">
                                        <p:tmPct val="10000"/>
                                      </p:iterate>
                                      <p:childTnLst>
                                        <p:set>
                                          <p:cBhvr>
                                            <p:cTn id="51" dur="1" fill="hold">
                                              <p:stCondLst>
                                                <p:cond delay="0"/>
                                              </p:stCondLst>
                                            </p:cTn>
                                            <p:tgtEl>
                                              <p:spTgt spid="10"/>
                                            </p:tgtEl>
                                            <p:attrNameLst>
                                              <p:attrName>style.visibility</p:attrName>
                                            </p:attrNameLst>
                                          </p:cBhvr>
                                          <p:to>
                                            <p:strVal val="visible"/>
                                          </p:to>
                                        </p:set>
                                        <p:anim calcmode="lin" valueType="num">
                                          <p:cBhvr>
                                            <p:cTn id="52" dur="8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3" dur="800" fill="hold"/>
                                            <p:tgtEl>
                                              <p:spTgt spid="10"/>
                                            </p:tgtEl>
                                            <p:attrNameLst>
                                              <p:attrName>ppt_y</p:attrName>
                                            </p:attrNameLst>
                                          </p:cBhvr>
                                          <p:tavLst>
                                            <p:tav tm="0">
                                              <p:val>
                                                <p:strVal val="#ppt_y"/>
                                              </p:val>
                                            </p:tav>
                                            <p:tav tm="100000">
                                              <p:val>
                                                <p:strVal val="#ppt_y"/>
                                              </p:val>
                                            </p:tav>
                                          </p:tavLst>
                                        </p:anim>
                                        <p:anim calcmode="lin" valueType="num">
                                          <p:cBhvr>
                                            <p:cTn id="54" dur="8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5" dur="8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800" tmFilter="0,0; .5, 1; 1, 1"/>
                                            <p:tgtEl>
                                              <p:spTgt spid="10"/>
                                            </p:tgtEl>
                                          </p:cBhvr>
                                        </p:animEffect>
                                      </p:childTnLst>
                                    </p:cTn>
                                  </p:par>
                                  <p:par>
                                    <p:cTn id="57" presetID="21" presetClass="entr" presetSubtype="1" fill="hold" grpId="0" nodeType="withEffect">
                                      <p:stCondLst>
                                        <p:cond delay="2000"/>
                                      </p:stCondLst>
                                      <p:iterate type="lt">
                                        <p:tmPct val="1697"/>
                                      </p:iterate>
                                      <p:childTnLst>
                                        <p:set>
                                          <p:cBhvr>
                                            <p:cTn id="58" dur="1" fill="hold">
                                              <p:stCondLst>
                                                <p:cond delay="0"/>
                                              </p:stCondLst>
                                            </p:cTn>
                                            <p:tgtEl>
                                              <p:spTgt spid="5"/>
                                            </p:tgtEl>
                                            <p:attrNameLst>
                                              <p:attrName>style.visibility</p:attrName>
                                            </p:attrNameLst>
                                          </p:cBhvr>
                                          <p:to>
                                            <p:strVal val="visible"/>
                                          </p:to>
                                        </p:set>
                                        <p:animEffect transition="in" filter="wheel(1)">
                                          <p:cBhvr>
                                            <p:cTn id="59" dur="1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animBg="1"/>
          <p:bldP spid="7" grpId="1" animBg="1"/>
          <p:bldP spid="10" grpId="0"/>
          <p:bldP spid="14" grpId="0" animBg="1"/>
          <p:bldP spid="215" grpId="0" animBg="1"/>
          <p:bldP spid="216" grpId="0" animBg="1"/>
          <p:bldP spid="218" grpId="0" animBg="1"/>
          <p:bldP spid="219" grpId="0" animBg="1"/>
          <p:bldP spid="22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椭圆 202"/>
          <p:cNvSpPr/>
          <p:nvPr/>
        </p:nvSpPr>
        <p:spPr>
          <a:xfrm rot="15076883">
            <a:off x="13469914" y="759275"/>
            <a:ext cx="292052" cy="292052"/>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645509" y="-1622174"/>
            <a:ext cx="9832129" cy="3207014"/>
            <a:chOff x="3645509" y="-1622174"/>
            <a:chExt cx="9832129" cy="3207014"/>
          </a:xfrm>
        </p:grpSpPr>
        <p:sp>
          <p:nvSpPr>
            <p:cNvPr id="204" name="椭圆 203"/>
            <p:cNvSpPr/>
            <p:nvPr/>
          </p:nvSpPr>
          <p:spPr>
            <a:xfrm rot="15076883">
              <a:off x="10397699" y="1495018"/>
              <a:ext cx="89822" cy="89822"/>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645509" y="-1622174"/>
              <a:ext cx="9832129" cy="3147690"/>
              <a:chOff x="3645509" y="-1622174"/>
              <a:chExt cx="9832129" cy="3147690"/>
            </a:xfrm>
          </p:grpSpPr>
          <p:cxnSp>
            <p:nvCxnSpPr>
              <p:cNvPr id="173" name="直接连接符 172"/>
              <p:cNvCxnSpPr>
                <a:stCxn id="204" idx="4"/>
                <a:endCxn id="203" idx="0"/>
              </p:cNvCxnSpPr>
              <p:nvPr/>
            </p:nvCxnSpPr>
            <p:spPr>
              <a:xfrm flipV="1">
                <a:off x="10485145" y="952164"/>
                <a:ext cx="2992493" cy="57335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204" idx="5"/>
                <a:endCxn id="208" idx="2"/>
              </p:cNvCxnSpPr>
              <p:nvPr/>
            </p:nvCxnSpPr>
            <p:spPr>
              <a:xfrm flipV="1">
                <a:off x="10462496" y="-361207"/>
                <a:ext cx="1555265" cy="186086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a:stCxn id="204" idx="7"/>
                <a:endCxn id="205" idx="3"/>
              </p:cNvCxnSpPr>
              <p:nvPr/>
            </p:nvCxnSpPr>
            <p:spPr>
              <a:xfrm flipH="1" flipV="1">
                <a:off x="6492637" y="686356"/>
                <a:ext cx="3909704" cy="83368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a:stCxn id="205" idx="7"/>
              </p:cNvCxnSpPr>
              <p:nvPr/>
            </p:nvCxnSpPr>
            <p:spPr>
              <a:xfrm flipH="1" flipV="1">
                <a:off x="3645509" y="-1622174"/>
                <a:ext cx="2766590" cy="226875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a:stCxn id="205" idx="4"/>
                <a:endCxn id="207" idx="0"/>
              </p:cNvCxnSpPr>
              <p:nvPr/>
            </p:nvCxnSpPr>
            <p:spPr>
              <a:xfrm flipV="1">
                <a:off x="6494903" y="399362"/>
                <a:ext cx="2622037" cy="25269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a:endCxn id="207" idx="7"/>
              </p:cNvCxnSpPr>
              <p:nvPr/>
            </p:nvCxnSpPr>
            <p:spPr>
              <a:xfrm>
                <a:off x="3777782" y="-1560167"/>
                <a:ext cx="5348753" cy="192652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stCxn id="207" idx="4"/>
                <a:endCxn id="208" idx="0"/>
              </p:cNvCxnSpPr>
              <p:nvPr/>
            </p:nvCxnSpPr>
            <p:spPr>
              <a:xfrm flipV="1">
                <a:off x="9206222" y="-452646"/>
                <a:ext cx="2626374" cy="84216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205" name="椭圆 204"/>
              <p:cNvSpPr/>
              <p:nvPr/>
            </p:nvSpPr>
            <p:spPr>
              <a:xfrm rot="15076883">
                <a:off x="6407457" y="621559"/>
                <a:ext cx="89822" cy="89822"/>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p:nvSpPr>
            <p:spPr>
              <a:xfrm rot="15822529">
                <a:off x="9116670" y="349530"/>
                <a:ext cx="89822" cy="89822"/>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8" name="椭圆 207"/>
          <p:cNvSpPr/>
          <p:nvPr/>
        </p:nvSpPr>
        <p:spPr>
          <a:xfrm rot="15076883">
            <a:off x="11824872" y="-645535"/>
            <a:ext cx="292052" cy="292052"/>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139620" y="2223512"/>
            <a:ext cx="4888743" cy="1169551"/>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 the soft look Your eyes had once, and of their shadows deep; How many loved your moments of glad grace, And loved</a:t>
            </a:r>
            <a:endParaRPr lang="zh-CN" altLang="en-US" sz="1400" dirty="0">
              <a:solidFill>
                <a:schemeClr val="bg1"/>
              </a:solidFill>
            </a:endParaRPr>
          </a:p>
        </p:txBody>
      </p:sp>
      <p:sp>
        <p:nvSpPr>
          <p:cNvPr id="7" name="矩形 6"/>
          <p:cNvSpPr/>
          <p:nvPr/>
        </p:nvSpPr>
        <p:spPr>
          <a:xfrm>
            <a:off x="940593" y="1949662"/>
            <a:ext cx="4225926" cy="3168226"/>
          </a:xfrm>
          <a:prstGeom prst="rect">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71089" y="2201477"/>
            <a:ext cx="4225926" cy="3291124"/>
          </a:xfrm>
          <a:prstGeom prst="rect">
            <a:avLst/>
          </a:prstGeom>
        </p:spPr>
      </p:pic>
      <p:sp>
        <p:nvSpPr>
          <p:cNvPr id="10" name="文本框 9"/>
          <p:cNvSpPr txBox="1"/>
          <p:nvPr/>
        </p:nvSpPr>
        <p:spPr>
          <a:xfrm>
            <a:off x="4545806" y="2636838"/>
            <a:ext cx="1227138" cy="338554"/>
          </a:xfrm>
          <a:prstGeom prst="rect">
            <a:avLst/>
          </a:prstGeom>
          <a:solidFill>
            <a:srgbClr val="146851"/>
          </a:solidFill>
          <a:ln>
            <a:noFill/>
          </a:ln>
        </p:spPr>
        <p:txBody>
          <a:bodyPr wrap="square" rtlCol="0">
            <a:spAutoFit/>
          </a:bodyPr>
          <a:lstStyle/>
          <a:p>
            <a:pPr algn="ctr"/>
            <a:r>
              <a:rPr lang="en-US" altLang="zh-CN" sz="1600" dirty="0">
                <a:solidFill>
                  <a:schemeClr val="bg1"/>
                </a:solidFill>
              </a:rPr>
              <a:t>TITLE HERE</a:t>
            </a:r>
            <a:endParaRPr lang="zh-CN" altLang="en-US" sz="1600" dirty="0">
              <a:solidFill>
                <a:schemeClr val="bg1"/>
              </a:solidFill>
            </a:endParaRPr>
          </a:p>
        </p:txBody>
      </p:sp>
      <p:cxnSp>
        <p:nvCxnSpPr>
          <p:cNvPr id="13" name="直接连接符 12"/>
          <p:cNvCxnSpPr/>
          <p:nvPr/>
        </p:nvCxnSpPr>
        <p:spPr>
          <a:xfrm>
            <a:off x="6237594" y="2201477"/>
            <a:ext cx="4648120" cy="0"/>
          </a:xfrm>
          <a:prstGeom prst="line">
            <a:avLst/>
          </a:prstGeom>
          <a:ln>
            <a:solidFill>
              <a:srgbClr val="2AF56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139621" y="1861970"/>
            <a:ext cx="2242380" cy="400110"/>
          </a:xfrm>
          <a:prstGeom prst="rect">
            <a:avLst/>
          </a:prstGeom>
          <a:noFill/>
        </p:spPr>
        <p:txBody>
          <a:bodyPr wrap="square" rtlCol="0">
            <a:spAutoFit/>
          </a:bodyPr>
          <a:lstStyle/>
          <a:p>
            <a:r>
              <a:rPr lang="en-US" altLang="zh-CN" sz="2000" b="1" dirty="0">
                <a:solidFill>
                  <a:srgbClr val="2AF560"/>
                </a:solidFill>
              </a:rPr>
              <a:t>YOUR TEXT HERE</a:t>
            </a:r>
            <a:endParaRPr lang="zh-CN" altLang="en-US" sz="2000" b="1" dirty="0">
              <a:solidFill>
                <a:srgbClr val="2AF560"/>
              </a:solidFill>
            </a:endParaRPr>
          </a:p>
        </p:txBody>
      </p:sp>
      <p:grpSp>
        <p:nvGrpSpPr>
          <p:cNvPr id="25" name="组合 24"/>
          <p:cNvGrpSpPr/>
          <p:nvPr/>
        </p:nvGrpSpPr>
        <p:grpSpPr>
          <a:xfrm>
            <a:off x="14450705" y="-140991"/>
            <a:ext cx="1735594" cy="448478"/>
            <a:chOff x="6382902" y="3795986"/>
            <a:chExt cx="2097502" cy="541997"/>
          </a:xfrm>
        </p:grpSpPr>
        <p:sp>
          <p:nvSpPr>
            <p:cNvPr id="18" name="KSO_Shape"/>
            <p:cNvSpPr/>
            <p:nvPr/>
          </p:nvSpPr>
          <p:spPr>
            <a:xfrm>
              <a:off x="6498747" y="3930381"/>
              <a:ext cx="305546" cy="248512"/>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KSO_Shape"/>
            <p:cNvSpPr/>
            <p:nvPr/>
          </p:nvSpPr>
          <p:spPr>
            <a:xfrm>
              <a:off x="7289174" y="3944085"/>
              <a:ext cx="284958" cy="265486"/>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KSO_Shape"/>
            <p:cNvSpPr/>
            <p:nvPr/>
          </p:nvSpPr>
          <p:spPr>
            <a:xfrm>
              <a:off x="8069306" y="3959097"/>
              <a:ext cx="284960" cy="216094"/>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椭圆 20"/>
            <p:cNvSpPr/>
            <p:nvPr/>
          </p:nvSpPr>
          <p:spPr>
            <a:xfrm>
              <a:off x="6382902" y="3795986"/>
              <a:ext cx="537236" cy="537234"/>
            </a:xfrm>
            <a:prstGeom prst="ellips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2" name="椭圆 21"/>
            <p:cNvSpPr/>
            <p:nvPr/>
          </p:nvSpPr>
          <p:spPr>
            <a:xfrm>
              <a:off x="7163035" y="3800749"/>
              <a:ext cx="537236" cy="537234"/>
            </a:xfrm>
            <a:prstGeom prst="ellips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3" name="椭圆 22"/>
            <p:cNvSpPr/>
            <p:nvPr/>
          </p:nvSpPr>
          <p:spPr>
            <a:xfrm>
              <a:off x="7943168" y="3797450"/>
              <a:ext cx="537236" cy="537234"/>
            </a:xfrm>
            <a:prstGeom prst="ellips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grpSp>
      <p:sp>
        <p:nvSpPr>
          <p:cNvPr id="124" name="文本框 123"/>
          <p:cNvSpPr txBox="1"/>
          <p:nvPr/>
        </p:nvSpPr>
        <p:spPr>
          <a:xfrm>
            <a:off x="6139620" y="4435475"/>
            <a:ext cx="4888743" cy="1169551"/>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 the soft look Your eyes had once, and of their shadows deep; How many loved your moments of glad grace, And loved</a:t>
            </a:r>
            <a:endParaRPr lang="zh-CN" altLang="en-US" sz="1400" dirty="0">
              <a:solidFill>
                <a:schemeClr val="bg1"/>
              </a:solidFill>
            </a:endParaRPr>
          </a:p>
        </p:txBody>
      </p:sp>
      <p:cxnSp>
        <p:nvCxnSpPr>
          <p:cNvPr id="125" name="直接连接符 124"/>
          <p:cNvCxnSpPr/>
          <p:nvPr/>
        </p:nvCxnSpPr>
        <p:spPr>
          <a:xfrm>
            <a:off x="6237594" y="4412659"/>
            <a:ext cx="4648120" cy="0"/>
          </a:xfrm>
          <a:prstGeom prst="line">
            <a:avLst/>
          </a:prstGeom>
          <a:ln>
            <a:solidFill>
              <a:srgbClr val="2AF560"/>
            </a:solidFill>
          </a:ln>
        </p:spPr>
        <p:style>
          <a:lnRef idx="1">
            <a:schemeClr val="accent1"/>
          </a:lnRef>
          <a:fillRef idx="0">
            <a:schemeClr val="accent1"/>
          </a:fillRef>
          <a:effectRef idx="0">
            <a:schemeClr val="accent1"/>
          </a:effectRef>
          <a:fontRef idx="minor">
            <a:schemeClr val="tx1"/>
          </a:fontRef>
        </p:style>
      </p:cxnSp>
      <p:sp>
        <p:nvSpPr>
          <p:cNvPr id="126" name="文本框 125"/>
          <p:cNvSpPr txBox="1"/>
          <p:nvPr/>
        </p:nvSpPr>
        <p:spPr>
          <a:xfrm>
            <a:off x="6139621" y="4073152"/>
            <a:ext cx="2242380" cy="400110"/>
          </a:xfrm>
          <a:prstGeom prst="rect">
            <a:avLst/>
          </a:prstGeom>
          <a:noFill/>
        </p:spPr>
        <p:txBody>
          <a:bodyPr wrap="square" rtlCol="0">
            <a:spAutoFit/>
          </a:bodyPr>
          <a:lstStyle/>
          <a:p>
            <a:r>
              <a:rPr lang="en-US" altLang="zh-CN" sz="2000" b="1" dirty="0">
                <a:solidFill>
                  <a:srgbClr val="2AF560"/>
                </a:solidFill>
              </a:rPr>
              <a:t>YOUR TEXT HERE</a:t>
            </a:r>
            <a:endParaRPr lang="zh-CN" altLang="en-US" sz="2000" b="1" dirty="0">
              <a:solidFill>
                <a:srgbClr val="2AF560"/>
              </a:solidFill>
            </a:endParaRPr>
          </a:p>
        </p:txBody>
      </p:sp>
      <p:sp>
        <p:nvSpPr>
          <p:cNvPr id="127" name="等腰三角形 126"/>
          <p:cNvSpPr/>
          <p:nvPr/>
        </p:nvSpPr>
        <p:spPr>
          <a:xfrm flipH="1">
            <a:off x="11212328" y="6013456"/>
            <a:ext cx="979672" cy="844544"/>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28" name="等腰三角形 127"/>
          <p:cNvSpPr/>
          <p:nvPr/>
        </p:nvSpPr>
        <p:spPr>
          <a:xfrm flipH="1">
            <a:off x="10378714" y="5619668"/>
            <a:ext cx="1436466" cy="12383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29" name="等腰三角形 128"/>
          <p:cNvSpPr/>
          <p:nvPr/>
        </p:nvSpPr>
        <p:spPr>
          <a:xfrm flipH="1">
            <a:off x="10023716" y="6142173"/>
            <a:ext cx="828704" cy="71440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30" name="椭圆 129"/>
          <p:cNvSpPr/>
          <p:nvPr/>
        </p:nvSpPr>
        <p:spPr>
          <a:xfrm>
            <a:off x="12833310" y="186197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1" name="椭圆 130"/>
          <p:cNvSpPr/>
          <p:nvPr/>
        </p:nvSpPr>
        <p:spPr>
          <a:xfrm>
            <a:off x="11756507" y="29176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2" name="椭圆 131"/>
          <p:cNvSpPr/>
          <p:nvPr/>
        </p:nvSpPr>
        <p:spPr>
          <a:xfrm>
            <a:off x="3439925" y="32442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3" name="椭圆 132"/>
          <p:cNvSpPr/>
          <p:nvPr/>
        </p:nvSpPr>
        <p:spPr>
          <a:xfrm>
            <a:off x="832306" y="1076436"/>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4" name="椭圆 133"/>
          <p:cNvSpPr/>
          <p:nvPr/>
        </p:nvSpPr>
        <p:spPr>
          <a:xfrm>
            <a:off x="671874" y="3717087"/>
            <a:ext cx="50836" cy="50836"/>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5" name="椭圆 134"/>
          <p:cNvSpPr/>
          <p:nvPr/>
        </p:nvSpPr>
        <p:spPr>
          <a:xfrm>
            <a:off x="8520499" y="6501732"/>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6" name="椭圆 135"/>
          <p:cNvSpPr/>
          <p:nvPr/>
        </p:nvSpPr>
        <p:spPr>
          <a:xfrm>
            <a:off x="3116025" y="234632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7" name="椭圆 136"/>
          <p:cNvSpPr/>
          <p:nvPr/>
        </p:nvSpPr>
        <p:spPr>
          <a:xfrm>
            <a:off x="11262471" y="4616553"/>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8" name="椭圆 137"/>
          <p:cNvSpPr/>
          <p:nvPr/>
        </p:nvSpPr>
        <p:spPr>
          <a:xfrm>
            <a:off x="2587247" y="5492601"/>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9" name="椭圆 138"/>
          <p:cNvSpPr/>
          <p:nvPr/>
        </p:nvSpPr>
        <p:spPr>
          <a:xfrm>
            <a:off x="9494776" y="32590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0" name="椭圆 139"/>
          <p:cNvSpPr/>
          <p:nvPr/>
        </p:nvSpPr>
        <p:spPr>
          <a:xfrm>
            <a:off x="6311615" y="426465"/>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1" name="椭圆 140"/>
          <p:cNvSpPr/>
          <p:nvPr/>
        </p:nvSpPr>
        <p:spPr>
          <a:xfrm>
            <a:off x="10432274" y="627585"/>
            <a:ext cx="50836" cy="50836"/>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2" name="椭圆 141"/>
          <p:cNvSpPr/>
          <p:nvPr/>
        </p:nvSpPr>
        <p:spPr>
          <a:xfrm>
            <a:off x="11628742" y="2028807"/>
            <a:ext cx="50836" cy="50836"/>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3" name="椭圆 142"/>
          <p:cNvSpPr/>
          <p:nvPr/>
        </p:nvSpPr>
        <p:spPr>
          <a:xfrm>
            <a:off x="8904592" y="943358"/>
            <a:ext cx="50836" cy="50836"/>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4" name="椭圆 143"/>
          <p:cNvSpPr/>
          <p:nvPr/>
        </p:nvSpPr>
        <p:spPr>
          <a:xfrm>
            <a:off x="343135" y="6247539"/>
            <a:ext cx="50836" cy="50836"/>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6" name="组合 65"/>
          <p:cNvGrpSpPr/>
          <p:nvPr/>
        </p:nvGrpSpPr>
        <p:grpSpPr>
          <a:xfrm>
            <a:off x="216694" y="135435"/>
            <a:ext cx="704660" cy="794504"/>
            <a:chOff x="5783365" y="4589193"/>
            <a:chExt cx="627608" cy="707629"/>
          </a:xfrm>
        </p:grpSpPr>
        <p:grpSp>
          <p:nvGrpSpPr>
            <p:cNvPr id="67" name="组合 66"/>
            <p:cNvGrpSpPr/>
            <p:nvPr/>
          </p:nvGrpSpPr>
          <p:grpSpPr>
            <a:xfrm>
              <a:off x="5895980" y="4589193"/>
              <a:ext cx="400049" cy="707629"/>
              <a:chOff x="5895980" y="4848273"/>
              <a:chExt cx="400049" cy="707629"/>
            </a:xfrm>
          </p:grpSpPr>
          <p:cxnSp>
            <p:nvCxnSpPr>
              <p:cNvPr id="72" name="直接连接符 71"/>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sp>
          <p:nvSpPr>
            <p:cNvPr id="68" name="椭圆 67"/>
            <p:cNvSpPr/>
            <p:nvPr/>
          </p:nvSpPr>
          <p:spPr>
            <a:xfrm>
              <a:off x="5783365" y="48884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9" name="椭圆 68"/>
            <p:cNvSpPr/>
            <p:nvPr/>
          </p:nvSpPr>
          <p:spPr>
            <a:xfrm>
              <a:off x="6352519" y="48871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0" name="椭圆 69"/>
            <p:cNvSpPr/>
            <p:nvPr/>
          </p:nvSpPr>
          <p:spPr>
            <a:xfrm>
              <a:off x="5850260" y="4728549"/>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椭圆 70"/>
            <p:cNvSpPr/>
            <p:nvPr/>
          </p:nvSpPr>
          <p:spPr>
            <a:xfrm>
              <a:off x="6298984" y="5049947"/>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80" name="组合 79"/>
          <p:cNvGrpSpPr/>
          <p:nvPr/>
        </p:nvGrpSpPr>
        <p:grpSpPr>
          <a:xfrm>
            <a:off x="815729" y="209276"/>
            <a:ext cx="3172989" cy="756361"/>
            <a:chOff x="815729" y="209276"/>
            <a:chExt cx="3172989" cy="756361"/>
          </a:xfrm>
        </p:grpSpPr>
        <p:sp>
          <p:nvSpPr>
            <p:cNvPr id="81" name="文本框 80"/>
            <p:cNvSpPr txBox="1"/>
            <p:nvPr/>
          </p:nvSpPr>
          <p:spPr>
            <a:xfrm>
              <a:off x="818907" y="209276"/>
              <a:ext cx="2085546" cy="461665"/>
            </a:xfrm>
            <a:prstGeom prst="rect">
              <a:avLst/>
            </a:prstGeom>
            <a:noFill/>
          </p:spPr>
          <p:txBody>
            <a:bodyPr wrap="square" rtlCol="0">
              <a:spAutoFit/>
            </a:bodyPr>
            <a:lstStyle/>
            <a:p>
              <a:r>
                <a:rPr lang="en-US" altLang="zh-CN" sz="2400" b="1" dirty="0">
                  <a:solidFill>
                    <a:srgbClr val="2AF560"/>
                  </a:solidFill>
                </a:rPr>
                <a:t>TITLE HERE</a:t>
              </a:r>
              <a:endParaRPr lang="zh-CN" altLang="en-US" sz="2400" b="1" dirty="0">
                <a:solidFill>
                  <a:srgbClr val="2AF560"/>
                </a:solidFill>
              </a:endParaRPr>
            </a:p>
          </p:txBody>
        </p:sp>
        <p:sp>
          <p:nvSpPr>
            <p:cNvPr id="82" name="文本框 81"/>
            <p:cNvSpPr txBox="1"/>
            <p:nvPr/>
          </p:nvSpPr>
          <p:spPr>
            <a:xfrm>
              <a:off x="815729" y="596305"/>
              <a:ext cx="3172989" cy="369332"/>
            </a:xfrm>
            <a:prstGeom prst="rect">
              <a:avLst/>
            </a:prstGeom>
            <a:noFill/>
          </p:spPr>
          <p:txBody>
            <a:bodyPr wrap="square" rtlCol="0">
              <a:spAutoFit/>
            </a:bodyPr>
            <a:lstStyle/>
            <a:p>
              <a:r>
                <a:rPr lang="en-US" altLang="zh-CN" b="1" dirty="0">
                  <a:solidFill>
                    <a:srgbClr val="146851"/>
                  </a:solidFill>
                </a:rPr>
                <a:t>Click Here To Add Your Text</a:t>
              </a:r>
              <a:endParaRPr lang="zh-CN" altLang="en-US" b="1" dirty="0">
                <a:solidFill>
                  <a:srgbClr val="146851"/>
                </a:solidFill>
              </a:endParaRPr>
            </a:p>
          </p:txBody>
        </p:sp>
      </p:grpSp>
      <p:sp>
        <p:nvSpPr>
          <p:cNvPr id="83" name="椭圆 82"/>
          <p:cNvSpPr/>
          <p:nvPr/>
        </p:nvSpPr>
        <p:spPr>
          <a:xfrm>
            <a:off x="2839782" y="5750433"/>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4" name="椭圆 83"/>
          <p:cNvSpPr/>
          <p:nvPr/>
        </p:nvSpPr>
        <p:spPr>
          <a:xfrm>
            <a:off x="4295800" y="661432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8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8" dur="8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42000">
                                      <p:stCondLst>
                                        <p:cond delay="200"/>
                                      </p:stCondLst>
                                      <p:childTnLst>
                                        <p:set>
                                          <p:cBhvr>
                                            <p:cTn id="10" dur="1" fill="hold">
                                              <p:stCondLst>
                                                <p:cond delay="0"/>
                                              </p:stCondLst>
                                            </p:cTn>
                                            <p:tgtEl>
                                              <p:spTgt spid="129"/>
                                            </p:tgtEl>
                                            <p:attrNameLst>
                                              <p:attrName>style.visibility</p:attrName>
                                            </p:attrNameLst>
                                          </p:cBhvr>
                                          <p:to>
                                            <p:strVal val="visible"/>
                                          </p:to>
                                        </p:set>
                                        <p:anim calcmode="lin" valueType="num" p14:bounceEnd="42000">
                                          <p:cBhvr additive="base">
                                            <p:cTn id="11" dur="500" fill="hold"/>
                                            <p:tgtEl>
                                              <p:spTgt spid="129"/>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1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2000">
                                      <p:stCondLst>
                                        <p:cond delay="500"/>
                                      </p:stCondLst>
                                      <p:childTnLst>
                                        <p:set>
                                          <p:cBhvr>
                                            <p:cTn id="14" dur="1" fill="hold">
                                              <p:stCondLst>
                                                <p:cond delay="0"/>
                                              </p:stCondLst>
                                            </p:cTn>
                                            <p:tgtEl>
                                              <p:spTgt spid="127"/>
                                            </p:tgtEl>
                                            <p:attrNameLst>
                                              <p:attrName>style.visibility</p:attrName>
                                            </p:attrNameLst>
                                          </p:cBhvr>
                                          <p:to>
                                            <p:strVal val="visible"/>
                                          </p:to>
                                        </p:set>
                                        <p:anim calcmode="lin" valueType="num" p14:bounceEnd="42000">
                                          <p:cBhvr additive="base">
                                            <p:cTn id="15" dur="500" fill="hold"/>
                                            <p:tgtEl>
                                              <p:spTgt spid="127"/>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1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2000">
                                      <p:stCondLst>
                                        <p:cond delay="0"/>
                                      </p:stCondLst>
                                      <p:childTnLst>
                                        <p:set>
                                          <p:cBhvr>
                                            <p:cTn id="18" dur="1" fill="hold">
                                              <p:stCondLst>
                                                <p:cond delay="0"/>
                                              </p:stCondLst>
                                            </p:cTn>
                                            <p:tgtEl>
                                              <p:spTgt spid="128"/>
                                            </p:tgtEl>
                                            <p:attrNameLst>
                                              <p:attrName>style.visibility</p:attrName>
                                            </p:attrNameLst>
                                          </p:cBhvr>
                                          <p:to>
                                            <p:strVal val="visible"/>
                                          </p:to>
                                        </p:set>
                                        <p:anim calcmode="lin" valueType="num" p14:bounceEnd="42000">
                                          <p:cBhvr additive="base">
                                            <p:cTn id="19" dur="500" fill="hold"/>
                                            <p:tgtEl>
                                              <p:spTgt spid="128"/>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1"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2000"/>
                                            <p:tgtEl>
                                              <p:spTgt spid="17"/>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22" presetClass="entr" presetSubtype="2"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par>
                                    <p:cTn id="54" presetID="22" presetClass="entr" presetSubtype="1" fill="hold" grpId="0" nodeType="withEffect">
                                      <p:stCondLst>
                                        <p:cond delay="1200"/>
                                      </p:stCondLst>
                                      <p:iterate type="lt">
                                        <p:tmPct val="1316"/>
                                      </p:iterate>
                                      <p:childTnLst>
                                        <p:set>
                                          <p:cBhvr>
                                            <p:cTn id="55" dur="1" fill="hold">
                                              <p:stCondLst>
                                                <p:cond delay="0"/>
                                              </p:stCondLst>
                                            </p:cTn>
                                            <p:tgtEl>
                                              <p:spTgt spid="9"/>
                                            </p:tgtEl>
                                            <p:attrNameLst>
                                              <p:attrName>style.visibility</p:attrName>
                                            </p:attrNameLst>
                                          </p:cBhvr>
                                          <p:to>
                                            <p:strVal val="visible"/>
                                          </p:to>
                                        </p:set>
                                        <p:animEffect transition="in" filter="wipe(up)">
                                          <p:cBhvr>
                                            <p:cTn id="56" dur="16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26"/>
                                            </p:tgtEl>
                                            <p:attrNameLst>
                                              <p:attrName>style.visibility</p:attrName>
                                            </p:attrNameLst>
                                          </p:cBhvr>
                                          <p:to>
                                            <p:strVal val="visible"/>
                                          </p:to>
                                        </p:set>
                                        <p:animEffect transition="in" filter="wipe(up)">
                                          <p:cBhvr>
                                            <p:cTn id="61" dur="2000"/>
                                            <p:tgtEl>
                                              <p:spTgt spid="126"/>
                                            </p:tgtEl>
                                          </p:cBhvr>
                                        </p:animEffect>
                                      </p:childTnLst>
                                    </p:cTn>
                                  </p:par>
                                  <p:par>
                                    <p:cTn id="62" presetID="42" presetClass="entr" presetSubtype="0" fill="hold" grpId="1" nodeType="withEffect">
                                      <p:stCondLst>
                                        <p:cond delay="0"/>
                                      </p:stCondLst>
                                      <p:childTnLst>
                                        <p:set>
                                          <p:cBhvr>
                                            <p:cTn id="63" dur="1" fill="hold">
                                              <p:stCondLst>
                                                <p:cond delay="0"/>
                                              </p:stCondLst>
                                            </p:cTn>
                                            <p:tgtEl>
                                              <p:spTgt spid="126"/>
                                            </p:tgtEl>
                                            <p:attrNameLst>
                                              <p:attrName>style.visibility</p:attrName>
                                            </p:attrNameLst>
                                          </p:cBhvr>
                                          <p:to>
                                            <p:strVal val="visible"/>
                                          </p:to>
                                        </p:set>
                                        <p:animEffect transition="in" filter="fade">
                                          <p:cBhvr>
                                            <p:cTn id="64" dur="1000"/>
                                            <p:tgtEl>
                                              <p:spTgt spid="126"/>
                                            </p:tgtEl>
                                          </p:cBhvr>
                                        </p:animEffect>
                                        <p:anim calcmode="lin" valueType="num">
                                          <p:cBhvr>
                                            <p:cTn id="65" dur="1000" fill="hold"/>
                                            <p:tgtEl>
                                              <p:spTgt spid="126"/>
                                            </p:tgtEl>
                                            <p:attrNameLst>
                                              <p:attrName>ppt_x</p:attrName>
                                            </p:attrNameLst>
                                          </p:cBhvr>
                                          <p:tavLst>
                                            <p:tav tm="0">
                                              <p:val>
                                                <p:strVal val="#ppt_x"/>
                                              </p:val>
                                            </p:tav>
                                            <p:tav tm="100000">
                                              <p:val>
                                                <p:strVal val="#ppt_x"/>
                                              </p:val>
                                            </p:tav>
                                          </p:tavLst>
                                        </p:anim>
                                        <p:anim calcmode="lin" valueType="num">
                                          <p:cBhvr>
                                            <p:cTn id="66" dur="1000" fill="hold"/>
                                            <p:tgtEl>
                                              <p:spTgt spid="126"/>
                                            </p:tgtEl>
                                            <p:attrNameLst>
                                              <p:attrName>ppt_y</p:attrName>
                                            </p:attrNameLst>
                                          </p:cBhvr>
                                          <p:tavLst>
                                            <p:tav tm="0">
                                              <p:val>
                                                <p:strVal val="#ppt_y+.1"/>
                                              </p:val>
                                            </p:tav>
                                            <p:tav tm="100000">
                                              <p:val>
                                                <p:strVal val="#ppt_y"/>
                                              </p:val>
                                            </p:tav>
                                          </p:tavLst>
                                        </p:anim>
                                      </p:childTnLst>
                                    </p:cTn>
                                  </p:par>
                                  <p:par>
                                    <p:cTn id="67" presetID="22" presetClass="entr" presetSubtype="2" fill="hold" nodeType="withEffect">
                                      <p:stCondLst>
                                        <p:cond delay="0"/>
                                      </p:stCondLst>
                                      <p:childTnLst>
                                        <p:set>
                                          <p:cBhvr>
                                            <p:cTn id="68" dur="1" fill="hold">
                                              <p:stCondLst>
                                                <p:cond delay="0"/>
                                              </p:stCondLst>
                                            </p:cTn>
                                            <p:tgtEl>
                                              <p:spTgt spid="125"/>
                                            </p:tgtEl>
                                            <p:attrNameLst>
                                              <p:attrName>style.visibility</p:attrName>
                                            </p:attrNameLst>
                                          </p:cBhvr>
                                          <p:to>
                                            <p:strVal val="visible"/>
                                          </p:to>
                                        </p:set>
                                        <p:animEffect transition="in" filter="wipe(right)">
                                          <p:cBhvr>
                                            <p:cTn id="69" dur="500"/>
                                            <p:tgtEl>
                                              <p:spTgt spid="125"/>
                                            </p:tgtEl>
                                          </p:cBhvr>
                                        </p:animEffect>
                                      </p:childTnLst>
                                    </p:cTn>
                                  </p:par>
                                  <p:par>
                                    <p:cTn id="70" presetID="22" presetClass="entr" presetSubtype="1" fill="hold" grpId="0" nodeType="withEffect">
                                      <p:stCondLst>
                                        <p:cond delay="1200"/>
                                      </p:stCondLst>
                                      <p:iterate type="lt">
                                        <p:tmPct val="1316"/>
                                      </p:iterate>
                                      <p:childTnLst>
                                        <p:set>
                                          <p:cBhvr>
                                            <p:cTn id="71" dur="1" fill="hold">
                                              <p:stCondLst>
                                                <p:cond delay="0"/>
                                              </p:stCondLst>
                                            </p:cTn>
                                            <p:tgtEl>
                                              <p:spTgt spid="124"/>
                                            </p:tgtEl>
                                            <p:attrNameLst>
                                              <p:attrName>style.visibility</p:attrName>
                                            </p:attrNameLst>
                                          </p:cBhvr>
                                          <p:to>
                                            <p:strVal val="visible"/>
                                          </p:to>
                                        </p:set>
                                        <p:animEffect transition="in" filter="wipe(up)">
                                          <p:cBhvr>
                                            <p:cTn id="72" dur="16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10" grpId="0" animBg="1"/>
          <p:bldP spid="17" grpId="0"/>
          <p:bldP spid="17" grpId="1"/>
          <p:bldP spid="124" grpId="0"/>
          <p:bldP spid="126" grpId="0"/>
          <p:bldP spid="126" grpId="1"/>
          <p:bldP spid="127" grpId="0" animBg="1"/>
          <p:bldP spid="128" grpId="0" animBg="1"/>
          <p:bldP spid="12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1+#ppt_w/2"/>
                                              </p:val>
                                            </p:tav>
                                            <p:tav tm="100000">
                                              <p:val>
                                                <p:strVal val="#ppt_x"/>
                                              </p:val>
                                            </p:tav>
                                          </p:tavLst>
                                        </p:anim>
                                        <p:anim calcmode="lin" valueType="num">
                                          <p:cBhvr additive="base">
                                            <p:cTn id="8" dur="8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129"/>
                                            </p:tgtEl>
                                            <p:attrNameLst>
                                              <p:attrName>style.visibility</p:attrName>
                                            </p:attrNameLst>
                                          </p:cBhvr>
                                          <p:to>
                                            <p:strVal val="visible"/>
                                          </p:to>
                                        </p:set>
                                        <p:anim calcmode="lin" valueType="num">
                                          <p:cBhvr additive="base">
                                            <p:cTn id="11" dur="500" fill="hold"/>
                                            <p:tgtEl>
                                              <p:spTgt spid="129"/>
                                            </p:tgtEl>
                                            <p:attrNameLst>
                                              <p:attrName>ppt_x</p:attrName>
                                            </p:attrNameLst>
                                          </p:cBhvr>
                                          <p:tavLst>
                                            <p:tav tm="0">
                                              <p:val>
                                                <p:strVal val="#ppt_x"/>
                                              </p:val>
                                            </p:tav>
                                            <p:tav tm="100000">
                                              <p:val>
                                                <p:strVal val="#ppt_x"/>
                                              </p:val>
                                            </p:tav>
                                          </p:tavLst>
                                        </p:anim>
                                        <p:anim calcmode="lin" valueType="num">
                                          <p:cBhvr additive="base">
                                            <p:cTn id="12" dur="500" fill="hold"/>
                                            <p:tgtEl>
                                              <p:spTgt spid="1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27"/>
                                            </p:tgtEl>
                                            <p:attrNameLst>
                                              <p:attrName>style.visibility</p:attrName>
                                            </p:attrNameLst>
                                          </p:cBhvr>
                                          <p:to>
                                            <p:strVal val="visible"/>
                                          </p:to>
                                        </p:set>
                                        <p:anim calcmode="lin" valueType="num">
                                          <p:cBhvr additive="base">
                                            <p:cTn id="15" dur="500" fill="hold"/>
                                            <p:tgtEl>
                                              <p:spTgt spid="127"/>
                                            </p:tgtEl>
                                            <p:attrNameLst>
                                              <p:attrName>ppt_x</p:attrName>
                                            </p:attrNameLst>
                                          </p:cBhvr>
                                          <p:tavLst>
                                            <p:tav tm="0">
                                              <p:val>
                                                <p:strVal val="#ppt_x"/>
                                              </p:val>
                                            </p:tav>
                                            <p:tav tm="100000">
                                              <p:val>
                                                <p:strVal val="#ppt_x"/>
                                              </p:val>
                                            </p:tav>
                                          </p:tavLst>
                                        </p:anim>
                                        <p:anim calcmode="lin" valueType="num">
                                          <p:cBhvr additive="base">
                                            <p:cTn id="16" dur="500" fill="hold"/>
                                            <p:tgtEl>
                                              <p:spTgt spid="1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8"/>
                                            </p:tgtEl>
                                            <p:attrNameLst>
                                              <p:attrName>style.visibility</p:attrName>
                                            </p:attrNameLst>
                                          </p:cBhvr>
                                          <p:to>
                                            <p:strVal val="visible"/>
                                          </p:to>
                                        </p:set>
                                        <p:anim calcmode="lin" valueType="num">
                                          <p:cBhvr additive="base">
                                            <p:cTn id="19" dur="500" fill="hold"/>
                                            <p:tgtEl>
                                              <p:spTgt spid="128"/>
                                            </p:tgtEl>
                                            <p:attrNameLst>
                                              <p:attrName>ppt_x</p:attrName>
                                            </p:attrNameLst>
                                          </p:cBhvr>
                                          <p:tavLst>
                                            <p:tav tm="0">
                                              <p:val>
                                                <p:strVal val="#ppt_x"/>
                                              </p:val>
                                            </p:tav>
                                            <p:tav tm="100000">
                                              <p:val>
                                                <p:strVal val="#ppt_x"/>
                                              </p:val>
                                            </p:tav>
                                          </p:tavLst>
                                        </p:anim>
                                        <p:anim calcmode="lin" valueType="num">
                                          <p:cBhvr additive="base">
                                            <p:cTn id="20"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1"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2000"/>
                                            <p:tgtEl>
                                              <p:spTgt spid="17"/>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22" presetClass="entr" presetSubtype="2"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par>
                                    <p:cTn id="54" presetID="22" presetClass="entr" presetSubtype="1" fill="hold" grpId="0" nodeType="withEffect">
                                      <p:stCondLst>
                                        <p:cond delay="1200"/>
                                      </p:stCondLst>
                                      <p:iterate type="lt">
                                        <p:tmPct val="1316"/>
                                      </p:iterate>
                                      <p:childTnLst>
                                        <p:set>
                                          <p:cBhvr>
                                            <p:cTn id="55" dur="1" fill="hold">
                                              <p:stCondLst>
                                                <p:cond delay="0"/>
                                              </p:stCondLst>
                                            </p:cTn>
                                            <p:tgtEl>
                                              <p:spTgt spid="9"/>
                                            </p:tgtEl>
                                            <p:attrNameLst>
                                              <p:attrName>style.visibility</p:attrName>
                                            </p:attrNameLst>
                                          </p:cBhvr>
                                          <p:to>
                                            <p:strVal val="visible"/>
                                          </p:to>
                                        </p:set>
                                        <p:animEffect transition="in" filter="wipe(up)">
                                          <p:cBhvr>
                                            <p:cTn id="56" dur="16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26"/>
                                            </p:tgtEl>
                                            <p:attrNameLst>
                                              <p:attrName>style.visibility</p:attrName>
                                            </p:attrNameLst>
                                          </p:cBhvr>
                                          <p:to>
                                            <p:strVal val="visible"/>
                                          </p:to>
                                        </p:set>
                                        <p:animEffect transition="in" filter="wipe(up)">
                                          <p:cBhvr>
                                            <p:cTn id="61" dur="2000"/>
                                            <p:tgtEl>
                                              <p:spTgt spid="126"/>
                                            </p:tgtEl>
                                          </p:cBhvr>
                                        </p:animEffect>
                                      </p:childTnLst>
                                    </p:cTn>
                                  </p:par>
                                  <p:par>
                                    <p:cTn id="62" presetID="42" presetClass="entr" presetSubtype="0" fill="hold" grpId="1" nodeType="withEffect">
                                      <p:stCondLst>
                                        <p:cond delay="0"/>
                                      </p:stCondLst>
                                      <p:childTnLst>
                                        <p:set>
                                          <p:cBhvr>
                                            <p:cTn id="63" dur="1" fill="hold">
                                              <p:stCondLst>
                                                <p:cond delay="0"/>
                                              </p:stCondLst>
                                            </p:cTn>
                                            <p:tgtEl>
                                              <p:spTgt spid="126"/>
                                            </p:tgtEl>
                                            <p:attrNameLst>
                                              <p:attrName>style.visibility</p:attrName>
                                            </p:attrNameLst>
                                          </p:cBhvr>
                                          <p:to>
                                            <p:strVal val="visible"/>
                                          </p:to>
                                        </p:set>
                                        <p:animEffect transition="in" filter="fade">
                                          <p:cBhvr>
                                            <p:cTn id="64" dur="1000"/>
                                            <p:tgtEl>
                                              <p:spTgt spid="126"/>
                                            </p:tgtEl>
                                          </p:cBhvr>
                                        </p:animEffect>
                                        <p:anim calcmode="lin" valueType="num">
                                          <p:cBhvr>
                                            <p:cTn id="65" dur="1000" fill="hold"/>
                                            <p:tgtEl>
                                              <p:spTgt spid="126"/>
                                            </p:tgtEl>
                                            <p:attrNameLst>
                                              <p:attrName>ppt_x</p:attrName>
                                            </p:attrNameLst>
                                          </p:cBhvr>
                                          <p:tavLst>
                                            <p:tav tm="0">
                                              <p:val>
                                                <p:strVal val="#ppt_x"/>
                                              </p:val>
                                            </p:tav>
                                            <p:tav tm="100000">
                                              <p:val>
                                                <p:strVal val="#ppt_x"/>
                                              </p:val>
                                            </p:tav>
                                          </p:tavLst>
                                        </p:anim>
                                        <p:anim calcmode="lin" valueType="num">
                                          <p:cBhvr>
                                            <p:cTn id="66" dur="1000" fill="hold"/>
                                            <p:tgtEl>
                                              <p:spTgt spid="126"/>
                                            </p:tgtEl>
                                            <p:attrNameLst>
                                              <p:attrName>ppt_y</p:attrName>
                                            </p:attrNameLst>
                                          </p:cBhvr>
                                          <p:tavLst>
                                            <p:tav tm="0">
                                              <p:val>
                                                <p:strVal val="#ppt_y+.1"/>
                                              </p:val>
                                            </p:tav>
                                            <p:tav tm="100000">
                                              <p:val>
                                                <p:strVal val="#ppt_y"/>
                                              </p:val>
                                            </p:tav>
                                          </p:tavLst>
                                        </p:anim>
                                      </p:childTnLst>
                                    </p:cTn>
                                  </p:par>
                                  <p:par>
                                    <p:cTn id="67" presetID="22" presetClass="entr" presetSubtype="2" fill="hold" nodeType="withEffect">
                                      <p:stCondLst>
                                        <p:cond delay="0"/>
                                      </p:stCondLst>
                                      <p:childTnLst>
                                        <p:set>
                                          <p:cBhvr>
                                            <p:cTn id="68" dur="1" fill="hold">
                                              <p:stCondLst>
                                                <p:cond delay="0"/>
                                              </p:stCondLst>
                                            </p:cTn>
                                            <p:tgtEl>
                                              <p:spTgt spid="125"/>
                                            </p:tgtEl>
                                            <p:attrNameLst>
                                              <p:attrName>style.visibility</p:attrName>
                                            </p:attrNameLst>
                                          </p:cBhvr>
                                          <p:to>
                                            <p:strVal val="visible"/>
                                          </p:to>
                                        </p:set>
                                        <p:animEffect transition="in" filter="wipe(right)">
                                          <p:cBhvr>
                                            <p:cTn id="69" dur="500"/>
                                            <p:tgtEl>
                                              <p:spTgt spid="125"/>
                                            </p:tgtEl>
                                          </p:cBhvr>
                                        </p:animEffect>
                                      </p:childTnLst>
                                    </p:cTn>
                                  </p:par>
                                  <p:par>
                                    <p:cTn id="70" presetID="22" presetClass="entr" presetSubtype="1" fill="hold" grpId="0" nodeType="withEffect">
                                      <p:stCondLst>
                                        <p:cond delay="1200"/>
                                      </p:stCondLst>
                                      <p:iterate type="lt">
                                        <p:tmPct val="1316"/>
                                      </p:iterate>
                                      <p:childTnLst>
                                        <p:set>
                                          <p:cBhvr>
                                            <p:cTn id="71" dur="1" fill="hold">
                                              <p:stCondLst>
                                                <p:cond delay="0"/>
                                              </p:stCondLst>
                                            </p:cTn>
                                            <p:tgtEl>
                                              <p:spTgt spid="124"/>
                                            </p:tgtEl>
                                            <p:attrNameLst>
                                              <p:attrName>style.visibility</p:attrName>
                                            </p:attrNameLst>
                                          </p:cBhvr>
                                          <p:to>
                                            <p:strVal val="visible"/>
                                          </p:to>
                                        </p:set>
                                        <p:animEffect transition="in" filter="wipe(up)">
                                          <p:cBhvr>
                                            <p:cTn id="72" dur="16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10" grpId="0" animBg="1"/>
          <p:bldP spid="17" grpId="0"/>
          <p:bldP spid="17" grpId="1"/>
          <p:bldP spid="124" grpId="0"/>
          <p:bldP spid="126" grpId="0"/>
          <p:bldP spid="126" grpId="1"/>
          <p:bldP spid="127" grpId="0" animBg="1"/>
          <p:bldP spid="128" grpId="0" animBg="1"/>
          <p:bldP spid="129"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直接连接符 77"/>
          <p:cNvCxnSpPr/>
          <p:nvPr/>
        </p:nvCxnSpPr>
        <p:spPr>
          <a:xfrm>
            <a:off x="2290279" y="2384631"/>
            <a:ext cx="2679149" cy="0"/>
          </a:xfrm>
          <a:prstGeom prst="line">
            <a:avLst/>
          </a:prstGeom>
          <a:ln>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2917428" y="3935546"/>
            <a:ext cx="2052000" cy="0"/>
          </a:xfrm>
          <a:prstGeom prst="line">
            <a:avLst/>
          </a:prstGeom>
          <a:ln>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2241588" y="5435977"/>
            <a:ext cx="2727840" cy="0"/>
          </a:xfrm>
          <a:prstGeom prst="line">
            <a:avLst/>
          </a:prstGeom>
          <a:ln>
            <a:solidFill>
              <a:srgbClr val="2AF560"/>
            </a:solidFill>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rot="21343415">
            <a:off x="-1636934" y="1611426"/>
            <a:ext cx="4569526" cy="4461726"/>
            <a:chOff x="3334197" y="142418"/>
            <a:chExt cx="6370289" cy="6220010"/>
          </a:xfrm>
        </p:grpSpPr>
        <p:cxnSp>
          <p:nvCxnSpPr>
            <p:cNvPr id="81" name="直接连接符 80"/>
            <p:cNvCxnSpPr>
              <a:stCxn id="104" idx="6"/>
              <a:endCxn id="148" idx="2"/>
            </p:cNvCxnSpPr>
            <p:nvPr/>
          </p:nvCxnSpPr>
          <p:spPr>
            <a:xfrm>
              <a:off x="3461647" y="3533072"/>
              <a:ext cx="2316200" cy="36661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04" idx="5"/>
            </p:cNvCxnSpPr>
            <p:nvPr/>
          </p:nvCxnSpPr>
          <p:spPr>
            <a:xfrm>
              <a:off x="3442982" y="3578132"/>
              <a:ext cx="1189978" cy="180453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104" idx="4"/>
              <a:endCxn id="107" idx="1"/>
            </p:cNvCxnSpPr>
            <p:nvPr/>
          </p:nvCxnSpPr>
          <p:spPr>
            <a:xfrm>
              <a:off x="3397922" y="3596797"/>
              <a:ext cx="606892" cy="136571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07" idx="4"/>
            </p:cNvCxnSpPr>
            <p:nvPr/>
          </p:nvCxnSpPr>
          <p:spPr>
            <a:xfrm>
              <a:off x="4049874" y="5071294"/>
              <a:ext cx="683283" cy="82953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107" idx="5"/>
            </p:cNvCxnSpPr>
            <p:nvPr/>
          </p:nvCxnSpPr>
          <p:spPr>
            <a:xfrm>
              <a:off x="4094934" y="5052629"/>
              <a:ext cx="538026" cy="33766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4632960" y="5390289"/>
              <a:ext cx="1463040" cy="83820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4733157" y="5900829"/>
              <a:ext cx="1362843" cy="33528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4632960" y="5382669"/>
              <a:ext cx="100197" cy="51054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endCxn id="148" idx="3"/>
            </p:cNvCxnSpPr>
            <p:nvPr/>
          </p:nvCxnSpPr>
          <p:spPr>
            <a:xfrm flipV="1">
              <a:off x="4582862" y="3941453"/>
              <a:ext cx="1212286" cy="144121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endCxn id="152" idx="3"/>
            </p:cNvCxnSpPr>
            <p:nvPr/>
          </p:nvCxnSpPr>
          <p:spPr>
            <a:xfrm flipV="1">
              <a:off x="6096000" y="5315353"/>
              <a:ext cx="669882" cy="92837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6096000" y="6236112"/>
              <a:ext cx="903495" cy="7254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endCxn id="152" idx="2"/>
            </p:cNvCxnSpPr>
            <p:nvPr/>
          </p:nvCxnSpPr>
          <p:spPr>
            <a:xfrm flipV="1">
              <a:off x="4632960" y="5270293"/>
              <a:ext cx="2114257" cy="11237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48" idx="5"/>
              <a:endCxn id="152" idx="1"/>
            </p:cNvCxnSpPr>
            <p:nvPr/>
          </p:nvCxnSpPr>
          <p:spPr>
            <a:xfrm>
              <a:off x="5878686" y="3941453"/>
              <a:ext cx="887196" cy="128378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104" idx="7"/>
              <a:endCxn id="147" idx="3"/>
            </p:cNvCxnSpPr>
            <p:nvPr/>
          </p:nvCxnSpPr>
          <p:spPr>
            <a:xfrm flipV="1">
              <a:off x="3442982" y="2478650"/>
              <a:ext cx="1388147" cy="100936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47" idx="4"/>
              <a:endCxn id="148" idx="1"/>
            </p:cNvCxnSpPr>
            <p:nvPr/>
          </p:nvCxnSpPr>
          <p:spPr>
            <a:xfrm>
              <a:off x="4872898" y="2495951"/>
              <a:ext cx="922250" cy="136196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55" idx="2"/>
              <a:endCxn id="148" idx="7"/>
            </p:cNvCxnSpPr>
            <p:nvPr/>
          </p:nvCxnSpPr>
          <p:spPr>
            <a:xfrm flipH="1">
              <a:off x="5878686" y="3696425"/>
              <a:ext cx="1035268" cy="16149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05" idx="3"/>
              <a:endCxn id="104" idx="0"/>
            </p:cNvCxnSpPr>
            <p:nvPr/>
          </p:nvCxnSpPr>
          <p:spPr>
            <a:xfrm flipH="1">
              <a:off x="3397922" y="2758387"/>
              <a:ext cx="568414" cy="71096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106" idx="5"/>
              <a:endCxn id="104" idx="0"/>
            </p:cNvCxnSpPr>
            <p:nvPr/>
          </p:nvCxnSpPr>
          <p:spPr>
            <a:xfrm flipH="1">
              <a:off x="3397922" y="2483310"/>
              <a:ext cx="191132" cy="98603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41" idx="5"/>
              <a:endCxn id="105" idx="0"/>
            </p:cNvCxnSpPr>
            <p:nvPr/>
          </p:nvCxnSpPr>
          <p:spPr>
            <a:xfrm flipH="1">
              <a:off x="4008105" y="1485396"/>
              <a:ext cx="86818" cy="117215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141" idx="4"/>
              <a:endCxn id="106" idx="0"/>
            </p:cNvCxnSpPr>
            <p:nvPr/>
          </p:nvCxnSpPr>
          <p:spPr>
            <a:xfrm flipH="1">
              <a:off x="3629734" y="1468545"/>
              <a:ext cx="423237" cy="9134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46" idx="4"/>
              <a:endCxn id="147" idx="7"/>
            </p:cNvCxnSpPr>
            <p:nvPr/>
          </p:nvCxnSpPr>
          <p:spPr>
            <a:xfrm flipH="1">
              <a:off x="4914667" y="1541219"/>
              <a:ext cx="548537" cy="85389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157" idx="4"/>
              <a:endCxn id="148" idx="0"/>
            </p:cNvCxnSpPr>
            <p:nvPr/>
          </p:nvCxnSpPr>
          <p:spPr>
            <a:xfrm flipH="1">
              <a:off x="5836917" y="1751288"/>
              <a:ext cx="441883" cy="208932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47" idx="2"/>
              <a:endCxn id="105" idx="7"/>
            </p:cNvCxnSpPr>
            <p:nvPr/>
          </p:nvCxnSpPr>
          <p:spPr>
            <a:xfrm flipH="1">
              <a:off x="4049874" y="2436881"/>
              <a:ext cx="763954" cy="23796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104" name="椭圆 103"/>
            <p:cNvSpPr/>
            <p:nvPr/>
          </p:nvSpPr>
          <p:spPr>
            <a:xfrm>
              <a:off x="3334197" y="3469347"/>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3949035" y="2657548"/>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rot="2662962">
              <a:off x="3529348" y="2365173"/>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3986149" y="4943844"/>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42" idx="4"/>
              <a:endCxn id="141" idx="0"/>
            </p:cNvCxnSpPr>
            <p:nvPr/>
          </p:nvCxnSpPr>
          <p:spPr>
            <a:xfrm flipH="1">
              <a:off x="4135603" y="595639"/>
              <a:ext cx="1008101" cy="78847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142" idx="5"/>
              <a:endCxn id="146" idx="2"/>
            </p:cNvCxnSpPr>
            <p:nvPr/>
          </p:nvCxnSpPr>
          <p:spPr>
            <a:xfrm>
              <a:off x="5185656" y="612490"/>
              <a:ext cx="276648" cy="84519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42" idx="7"/>
              <a:endCxn id="143" idx="3"/>
            </p:cNvCxnSpPr>
            <p:nvPr/>
          </p:nvCxnSpPr>
          <p:spPr>
            <a:xfrm flipV="1">
              <a:off x="5244087" y="202124"/>
              <a:ext cx="1419110" cy="35066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143" idx="6"/>
            </p:cNvCxnSpPr>
            <p:nvPr/>
          </p:nvCxnSpPr>
          <p:spPr>
            <a:xfrm>
              <a:off x="6764480" y="242804"/>
              <a:ext cx="1389205" cy="27063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endCxn id="159" idx="1"/>
            </p:cNvCxnSpPr>
            <p:nvPr/>
          </p:nvCxnSpPr>
          <p:spPr>
            <a:xfrm>
              <a:off x="8183880" y="549613"/>
              <a:ext cx="697591" cy="81026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a:stCxn id="159" idx="5"/>
              <a:endCxn id="160" idx="0"/>
            </p:cNvCxnSpPr>
            <p:nvPr/>
          </p:nvCxnSpPr>
          <p:spPr>
            <a:xfrm>
              <a:off x="8965009" y="1443415"/>
              <a:ext cx="506245" cy="91015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160" idx="5"/>
              <a:endCxn id="163" idx="0"/>
            </p:cNvCxnSpPr>
            <p:nvPr/>
          </p:nvCxnSpPr>
          <p:spPr>
            <a:xfrm rot="256585">
              <a:off x="9471400" y="2460907"/>
              <a:ext cx="215639" cy="110834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163" idx="3"/>
              <a:endCxn id="162" idx="7"/>
            </p:cNvCxnSpPr>
            <p:nvPr/>
          </p:nvCxnSpPr>
          <p:spPr>
            <a:xfrm rot="256585" flipH="1">
              <a:off x="9339197" y="3666713"/>
              <a:ext cx="226728" cy="1020215"/>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endCxn id="154" idx="6"/>
            </p:cNvCxnSpPr>
            <p:nvPr/>
          </p:nvCxnSpPr>
          <p:spPr>
            <a:xfrm flipH="1">
              <a:off x="8584035" y="4746031"/>
              <a:ext cx="658247" cy="86497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54" idx="3"/>
            </p:cNvCxnSpPr>
            <p:nvPr/>
          </p:nvCxnSpPr>
          <p:spPr>
            <a:xfrm flipH="1">
              <a:off x="6953807" y="5656061"/>
              <a:ext cx="1521443" cy="63268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156" idx="4"/>
              <a:endCxn id="152" idx="0"/>
            </p:cNvCxnSpPr>
            <p:nvPr/>
          </p:nvCxnSpPr>
          <p:spPr>
            <a:xfrm flipH="1">
              <a:off x="6810942" y="3003902"/>
              <a:ext cx="260553" cy="220266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155" idx="6"/>
              <a:endCxn id="154" idx="1"/>
            </p:cNvCxnSpPr>
            <p:nvPr/>
          </p:nvCxnSpPr>
          <p:spPr>
            <a:xfrm>
              <a:off x="7041404" y="3696425"/>
              <a:ext cx="1433846" cy="186951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54" idx="2"/>
              <a:endCxn id="152" idx="6"/>
            </p:cNvCxnSpPr>
            <p:nvPr/>
          </p:nvCxnSpPr>
          <p:spPr>
            <a:xfrm flipH="1" flipV="1">
              <a:off x="6874667" y="5270293"/>
              <a:ext cx="1581918" cy="34070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endCxn id="157" idx="7"/>
            </p:cNvCxnSpPr>
            <p:nvPr/>
          </p:nvCxnSpPr>
          <p:spPr>
            <a:xfrm flipH="1">
              <a:off x="6320569" y="518689"/>
              <a:ext cx="1840066" cy="113176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158" idx="4"/>
              <a:endCxn id="156" idx="7"/>
            </p:cNvCxnSpPr>
            <p:nvPr/>
          </p:nvCxnSpPr>
          <p:spPr>
            <a:xfrm flipH="1">
              <a:off x="7116555" y="1766829"/>
              <a:ext cx="1346484" cy="112828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160" idx="2"/>
              <a:endCxn id="156" idx="6"/>
            </p:cNvCxnSpPr>
            <p:nvPr/>
          </p:nvCxnSpPr>
          <p:spPr>
            <a:xfrm flipH="1">
              <a:off x="7135220" y="2412641"/>
              <a:ext cx="2276964" cy="52753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43" idx="4"/>
            </p:cNvCxnSpPr>
            <p:nvPr/>
          </p:nvCxnSpPr>
          <p:spPr>
            <a:xfrm flipH="1">
              <a:off x="6041214" y="243704"/>
              <a:ext cx="639734" cy="82062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H="1">
              <a:off x="6041213" y="548146"/>
              <a:ext cx="2112472" cy="5161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endCxn id="146" idx="0"/>
            </p:cNvCxnSpPr>
            <p:nvPr/>
          </p:nvCxnSpPr>
          <p:spPr>
            <a:xfrm flipH="1">
              <a:off x="5545836" y="1079608"/>
              <a:ext cx="472131" cy="37717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157" idx="3"/>
              <a:endCxn id="147" idx="6"/>
            </p:cNvCxnSpPr>
            <p:nvPr/>
          </p:nvCxnSpPr>
          <p:spPr>
            <a:xfrm flipH="1">
              <a:off x="4931968" y="1733987"/>
              <a:ext cx="1305063" cy="70289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156" idx="1"/>
              <a:endCxn id="157" idx="4"/>
            </p:cNvCxnSpPr>
            <p:nvPr/>
          </p:nvCxnSpPr>
          <p:spPr>
            <a:xfrm flipH="1" flipV="1">
              <a:off x="6278800" y="1751288"/>
              <a:ext cx="747635" cy="114382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160" idx="3"/>
              <a:endCxn id="161" idx="7"/>
            </p:cNvCxnSpPr>
            <p:nvPr/>
          </p:nvCxnSpPr>
          <p:spPr>
            <a:xfrm flipH="1">
              <a:off x="8179356" y="2454410"/>
              <a:ext cx="1250129" cy="111667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a:stCxn id="154" idx="0"/>
              <a:endCxn id="161" idx="4"/>
            </p:cNvCxnSpPr>
            <p:nvPr/>
          </p:nvCxnSpPr>
          <p:spPr>
            <a:xfrm flipH="1" flipV="1">
              <a:off x="8137587" y="3671926"/>
              <a:ext cx="382723" cy="187535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a:stCxn id="156" idx="3"/>
              <a:endCxn id="148" idx="7"/>
            </p:cNvCxnSpPr>
            <p:nvPr/>
          </p:nvCxnSpPr>
          <p:spPr>
            <a:xfrm flipH="1">
              <a:off x="5878686" y="2985237"/>
              <a:ext cx="1147749" cy="87267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161" idx="1"/>
              <a:endCxn id="156" idx="5"/>
            </p:cNvCxnSpPr>
            <p:nvPr/>
          </p:nvCxnSpPr>
          <p:spPr>
            <a:xfrm flipH="1" flipV="1">
              <a:off x="7116555" y="2985237"/>
              <a:ext cx="979263" cy="58585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a:stCxn id="158" idx="2"/>
              <a:endCxn id="157" idx="6"/>
            </p:cNvCxnSpPr>
            <p:nvPr/>
          </p:nvCxnSpPr>
          <p:spPr>
            <a:xfrm flipH="1" flipV="1">
              <a:off x="6337870" y="1692218"/>
              <a:ext cx="2066099" cy="1554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a:stCxn id="158" idx="1"/>
            </p:cNvCxnSpPr>
            <p:nvPr/>
          </p:nvCxnSpPr>
          <p:spPr>
            <a:xfrm flipH="1" flipV="1">
              <a:off x="8153687" y="515227"/>
              <a:ext cx="267583" cy="1150763"/>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a:stCxn id="158" idx="6"/>
              <a:endCxn id="160" idx="2"/>
            </p:cNvCxnSpPr>
            <p:nvPr/>
          </p:nvCxnSpPr>
          <p:spPr>
            <a:xfrm>
              <a:off x="8522109" y="1707759"/>
              <a:ext cx="890075" cy="7048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V="1">
              <a:off x="9257097" y="2455364"/>
              <a:ext cx="214157" cy="229066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a:stCxn id="163" idx="2"/>
              <a:endCxn id="161" idx="6"/>
            </p:cNvCxnSpPr>
            <p:nvPr/>
          </p:nvCxnSpPr>
          <p:spPr>
            <a:xfrm rot="256585" flipH="1">
              <a:off x="8197773" y="3582973"/>
              <a:ext cx="1387458" cy="8172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141" name="椭圆 140"/>
            <p:cNvSpPr/>
            <p:nvPr/>
          </p:nvSpPr>
          <p:spPr>
            <a:xfrm rot="2662962">
              <a:off x="4035217" y="1367259"/>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rot="2662962">
              <a:off x="5125950" y="494353"/>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rot="2662962">
              <a:off x="6663194" y="142418"/>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rot="2662962">
              <a:off x="8094616" y="455570"/>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rot="2662962">
              <a:off x="6002658" y="962966"/>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rot="2662962">
              <a:off x="5445450" y="1439933"/>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4813828" y="2377811"/>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5777847" y="3840614"/>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4564519" y="5309134"/>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4686378" y="5829484"/>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6017967" y="6148743"/>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6747217" y="5206568"/>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6880896" y="6234978"/>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8456585" y="5547276"/>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6913954" y="3632700"/>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7007770" y="2876452"/>
              <a:ext cx="127450" cy="12745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a:off x="6219730" y="1633148"/>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8403969" y="1648689"/>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8864170" y="1342576"/>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9412184" y="2353571"/>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8078517" y="3553786"/>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9200636" y="4659754"/>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9586346" y="3575746"/>
              <a:ext cx="118140" cy="11814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8" name="椭圆 167"/>
          <p:cNvSpPr/>
          <p:nvPr/>
        </p:nvSpPr>
        <p:spPr>
          <a:xfrm>
            <a:off x="4970048" y="2007654"/>
            <a:ext cx="765169" cy="765169"/>
          </a:xfrm>
          <a:prstGeom prst="ellipse">
            <a:avLst/>
          </a:prstGeom>
          <a:noFill/>
          <a:ln>
            <a:solidFill>
              <a:srgbClr val="2AF560"/>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69" name="椭圆 168"/>
          <p:cNvSpPr/>
          <p:nvPr/>
        </p:nvSpPr>
        <p:spPr>
          <a:xfrm>
            <a:off x="4970048" y="3555395"/>
            <a:ext cx="765169" cy="765169"/>
          </a:xfrm>
          <a:prstGeom prst="ellipse">
            <a:avLst/>
          </a:prstGeom>
          <a:noFill/>
          <a:ln>
            <a:solidFill>
              <a:srgbClr val="2AF560"/>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70" name="椭圆 169"/>
          <p:cNvSpPr/>
          <p:nvPr/>
        </p:nvSpPr>
        <p:spPr>
          <a:xfrm>
            <a:off x="4970048" y="5053392"/>
            <a:ext cx="765169" cy="765169"/>
          </a:xfrm>
          <a:prstGeom prst="ellipse">
            <a:avLst/>
          </a:prstGeom>
          <a:noFill/>
          <a:ln>
            <a:solidFill>
              <a:srgbClr val="2AF560"/>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71" name="文本框 170"/>
          <p:cNvSpPr txBox="1"/>
          <p:nvPr/>
        </p:nvSpPr>
        <p:spPr>
          <a:xfrm>
            <a:off x="4812572" y="2142726"/>
            <a:ext cx="1080120" cy="523220"/>
          </a:xfrm>
          <a:prstGeom prst="rect">
            <a:avLst/>
          </a:prstGeom>
          <a:noFill/>
        </p:spPr>
        <p:txBody>
          <a:bodyPr wrap="square" rtlCol="0">
            <a:spAutoFit/>
          </a:bodyPr>
          <a:lstStyle/>
          <a:p>
            <a:pPr algn="ctr"/>
            <a:r>
              <a:rPr lang="en-US" altLang="zh-CN" sz="2800" dirty="0">
                <a:solidFill>
                  <a:srgbClr val="2AF560"/>
                </a:solidFill>
              </a:rPr>
              <a:t>01</a:t>
            </a:r>
            <a:endParaRPr lang="zh-CN" altLang="en-US" sz="2800" dirty="0">
              <a:solidFill>
                <a:srgbClr val="2AF560"/>
              </a:solidFill>
            </a:endParaRPr>
          </a:p>
        </p:txBody>
      </p:sp>
      <p:sp>
        <p:nvSpPr>
          <p:cNvPr id="172" name="文本框 171"/>
          <p:cNvSpPr txBox="1"/>
          <p:nvPr/>
        </p:nvSpPr>
        <p:spPr>
          <a:xfrm>
            <a:off x="4812572" y="3676369"/>
            <a:ext cx="1080120" cy="523220"/>
          </a:xfrm>
          <a:prstGeom prst="rect">
            <a:avLst/>
          </a:prstGeom>
          <a:noFill/>
        </p:spPr>
        <p:txBody>
          <a:bodyPr wrap="square" rtlCol="0">
            <a:spAutoFit/>
          </a:bodyPr>
          <a:lstStyle/>
          <a:p>
            <a:pPr algn="ctr"/>
            <a:r>
              <a:rPr lang="en-US" altLang="zh-CN" sz="2800" dirty="0">
                <a:solidFill>
                  <a:srgbClr val="2AF560"/>
                </a:solidFill>
              </a:rPr>
              <a:t>02</a:t>
            </a:r>
            <a:endParaRPr lang="zh-CN" altLang="en-US" sz="2800" dirty="0">
              <a:solidFill>
                <a:srgbClr val="2AF560"/>
              </a:solidFill>
            </a:endParaRPr>
          </a:p>
        </p:txBody>
      </p:sp>
      <p:sp>
        <p:nvSpPr>
          <p:cNvPr id="173" name="文本框 172"/>
          <p:cNvSpPr txBox="1"/>
          <p:nvPr/>
        </p:nvSpPr>
        <p:spPr>
          <a:xfrm>
            <a:off x="4812572" y="5174366"/>
            <a:ext cx="1080120" cy="523220"/>
          </a:xfrm>
          <a:prstGeom prst="rect">
            <a:avLst/>
          </a:prstGeom>
          <a:noFill/>
        </p:spPr>
        <p:txBody>
          <a:bodyPr wrap="square" rtlCol="0">
            <a:spAutoFit/>
          </a:bodyPr>
          <a:lstStyle/>
          <a:p>
            <a:pPr algn="ctr"/>
            <a:r>
              <a:rPr lang="en-US" altLang="zh-CN" sz="2800" dirty="0">
                <a:solidFill>
                  <a:srgbClr val="2AF560"/>
                </a:solidFill>
              </a:rPr>
              <a:t>03</a:t>
            </a:r>
            <a:endParaRPr lang="zh-CN" altLang="en-US" sz="2800" dirty="0">
              <a:solidFill>
                <a:srgbClr val="2AF560"/>
              </a:solidFill>
            </a:endParaRPr>
          </a:p>
        </p:txBody>
      </p:sp>
      <p:sp>
        <p:nvSpPr>
          <p:cNvPr id="174" name="文本框 173"/>
          <p:cNvSpPr txBox="1"/>
          <p:nvPr/>
        </p:nvSpPr>
        <p:spPr>
          <a:xfrm>
            <a:off x="6050167" y="2277597"/>
            <a:ext cx="5471815" cy="738664"/>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 the soft look Your eyes had once</a:t>
            </a:r>
            <a:endParaRPr lang="zh-CN" altLang="en-US" sz="1400" dirty="0">
              <a:solidFill>
                <a:schemeClr val="bg1"/>
              </a:solidFill>
            </a:endParaRPr>
          </a:p>
        </p:txBody>
      </p:sp>
      <p:cxnSp>
        <p:nvCxnSpPr>
          <p:cNvPr id="175" name="直接连接符 174"/>
          <p:cNvCxnSpPr/>
          <p:nvPr/>
        </p:nvCxnSpPr>
        <p:spPr>
          <a:xfrm>
            <a:off x="6148141" y="2255562"/>
            <a:ext cx="5202493" cy="0"/>
          </a:xfrm>
          <a:prstGeom prst="line">
            <a:avLst/>
          </a:prstGeom>
          <a:ln>
            <a:solidFill>
              <a:srgbClr val="2AF560"/>
            </a:solidFill>
          </a:ln>
        </p:spPr>
        <p:style>
          <a:lnRef idx="1">
            <a:schemeClr val="accent1"/>
          </a:lnRef>
          <a:fillRef idx="0">
            <a:schemeClr val="accent1"/>
          </a:fillRef>
          <a:effectRef idx="0">
            <a:schemeClr val="accent1"/>
          </a:effectRef>
          <a:fontRef idx="minor">
            <a:schemeClr val="tx1"/>
          </a:fontRef>
        </p:style>
      </p:cxnSp>
      <p:sp>
        <p:nvSpPr>
          <p:cNvPr id="176" name="文本框 175"/>
          <p:cNvSpPr txBox="1"/>
          <p:nvPr/>
        </p:nvSpPr>
        <p:spPr>
          <a:xfrm>
            <a:off x="6050167" y="1916055"/>
            <a:ext cx="2509825" cy="400110"/>
          </a:xfrm>
          <a:prstGeom prst="rect">
            <a:avLst/>
          </a:prstGeom>
          <a:noFill/>
        </p:spPr>
        <p:txBody>
          <a:bodyPr wrap="square" rtlCol="0">
            <a:spAutoFit/>
          </a:bodyPr>
          <a:lstStyle/>
          <a:p>
            <a:r>
              <a:rPr lang="en-US" altLang="zh-CN" sz="2000" b="1" dirty="0">
                <a:solidFill>
                  <a:srgbClr val="2AF560"/>
                </a:solidFill>
              </a:rPr>
              <a:t>YOUR TEXT HERE</a:t>
            </a:r>
            <a:endParaRPr lang="zh-CN" altLang="en-US" sz="2000" b="1" dirty="0">
              <a:solidFill>
                <a:srgbClr val="2AF560"/>
              </a:solidFill>
            </a:endParaRPr>
          </a:p>
        </p:txBody>
      </p:sp>
      <p:sp>
        <p:nvSpPr>
          <p:cNvPr id="178" name="文本框 177"/>
          <p:cNvSpPr txBox="1"/>
          <p:nvPr/>
        </p:nvSpPr>
        <p:spPr>
          <a:xfrm>
            <a:off x="6050167" y="3819469"/>
            <a:ext cx="5471815" cy="738664"/>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 the soft look Your eyes had once</a:t>
            </a:r>
            <a:endParaRPr lang="zh-CN" altLang="en-US" sz="1400" dirty="0">
              <a:solidFill>
                <a:schemeClr val="bg1"/>
              </a:solidFill>
            </a:endParaRPr>
          </a:p>
        </p:txBody>
      </p:sp>
      <p:cxnSp>
        <p:nvCxnSpPr>
          <p:cNvPr id="179" name="直接连接符 178"/>
          <p:cNvCxnSpPr/>
          <p:nvPr/>
        </p:nvCxnSpPr>
        <p:spPr>
          <a:xfrm>
            <a:off x="6148141" y="3797434"/>
            <a:ext cx="5202493" cy="0"/>
          </a:xfrm>
          <a:prstGeom prst="line">
            <a:avLst/>
          </a:prstGeom>
          <a:ln>
            <a:solidFill>
              <a:srgbClr val="2AF560"/>
            </a:solidFill>
          </a:ln>
        </p:spPr>
        <p:style>
          <a:lnRef idx="1">
            <a:schemeClr val="accent1"/>
          </a:lnRef>
          <a:fillRef idx="0">
            <a:schemeClr val="accent1"/>
          </a:fillRef>
          <a:effectRef idx="0">
            <a:schemeClr val="accent1"/>
          </a:effectRef>
          <a:fontRef idx="minor">
            <a:schemeClr val="tx1"/>
          </a:fontRef>
        </p:style>
      </p:cxnSp>
      <p:sp>
        <p:nvSpPr>
          <p:cNvPr id="180" name="文本框 179"/>
          <p:cNvSpPr txBox="1"/>
          <p:nvPr/>
        </p:nvSpPr>
        <p:spPr>
          <a:xfrm>
            <a:off x="6050167" y="3457927"/>
            <a:ext cx="2509825" cy="400110"/>
          </a:xfrm>
          <a:prstGeom prst="rect">
            <a:avLst/>
          </a:prstGeom>
          <a:noFill/>
        </p:spPr>
        <p:txBody>
          <a:bodyPr wrap="square" rtlCol="0">
            <a:spAutoFit/>
          </a:bodyPr>
          <a:lstStyle/>
          <a:p>
            <a:r>
              <a:rPr lang="en-US" altLang="zh-CN" sz="2000" b="1" dirty="0">
                <a:solidFill>
                  <a:srgbClr val="2AF560"/>
                </a:solidFill>
              </a:rPr>
              <a:t>YOUR TEXT HERE</a:t>
            </a:r>
            <a:endParaRPr lang="zh-CN" altLang="en-US" sz="2000" b="1" dirty="0">
              <a:solidFill>
                <a:srgbClr val="2AF560"/>
              </a:solidFill>
            </a:endParaRPr>
          </a:p>
        </p:txBody>
      </p:sp>
      <p:sp>
        <p:nvSpPr>
          <p:cNvPr id="181" name="文本框 180"/>
          <p:cNvSpPr txBox="1"/>
          <p:nvPr/>
        </p:nvSpPr>
        <p:spPr>
          <a:xfrm>
            <a:off x="6050167" y="5312791"/>
            <a:ext cx="5471815" cy="738664"/>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 the soft look Your eyes had once</a:t>
            </a:r>
            <a:endParaRPr lang="zh-CN" altLang="en-US" sz="1400" dirty="0">
              <a:solidFill>
                <a:schemeClr val="bg1"/>
              </a:solidFill>
            </a:endParaRPr>
          </a:p>
        </p:txBody>
      </p:sp>
      <p:cxnSp>
        <p:nvCxnSpPr>
          <p:cNvPr id="182" name="直接连接符 181"/>
          <p:cNvCxnSpPr/>
          <p:nvPr/>
        </p:nvCxnSpPr>
        <p:spPr>
          <a:xfrm>
            <a:off x="6148141" y="5290756"/>
            <a:ext cx="5202493" cy="0"/>
          </a:xfrm>
          <a:prstGeom prst="line">
            <a:avLst/>
          </a:prstGeom>
          <a:ln>
            <a:solidFill>
              <a:srgbClr val="2AF560"/>
            </a:solidFill>
          </a:ln>
        </p:spPr>
        <p:style>
          <a:lnRef idx="1">
            <a:schemeClr val="accent1"/>
          </a:lnRef>
          <a:fillRef idx="0">
            <a:schemeClr val="accent1"/>
          </a:fillRef>
          <a:effectRef idx="0">
            <a:schemeClr val="accent1"/>
          </a:effectRef>
          <a:fontRef idx="minor">
            <a:schemeClr val="tx1"/>
          </a:fontRef>
        </p:style>
      </p:cxnSp>
      <p:sp>
        <p:nvSpPr>
          <p:cNvPr id="183" name="文本框 182"/>
          <p:cNvSpPr txBox="1"/>
          <p:nvPr/>
        </p:nvSpPr>
        <p:spPr>
          <a:xfrm>
            <a:off x="6050167" y="4951249"/>
            <a:ext cx="2509825" cy="400110"/>
          </a:xfrm>
          <a:prstGeom prst="rect">
            <a:avLst/>
          </a:prstGeom>
          <a:noFill/>
        </p:spPr>
        <p:txBody>
          <a:bodyPr wrap="square" rtlCol="0">
            <a:spAutoFit/>
          </a:bodyPr>
          <a:lstStyle/>
          <a:p>
            <a:r>
              <a:rPr lang="en-US" altLang="zh-CN" sz="2000" b="1" dirty="0">
                <a:solidFill>
                  <a:srgbClr val="2AF560"/>
                </a:solidFill>
              </a:rPr>
              <a:t>YOUR TEXT HERE</a:t>
            </a:r>
            <a:endParaRPr lang="zh-CN" altLang="en-US" sz="2000" b="1" dirty="0">
              <a:solidFill>
                <a:srgbClr val="2AF560"/>
              </a:solidFill>
            </a:endParaRPr>
          </a:p>
        </p:txBody>
      </p:sp>
      <p:sp>
        <p:nvSpPr>
          <p:cNvPr id="190" name="椭圆 189"/>
          <p:cNvSpPr/>
          <p:nvPr/>
        </p:nvSpPr>
        <p:spPr>
          <a:xfrm>
            <a:off x="3429290" y="5961772"/>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1" name="椭圆 190"/>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2" name="椭圆 191"/>
          <p:cNvSpPr/>
          <p:nvPr/>
        </p:nvSpPr>
        <p:spPr>
          <a:xfrm>
            <a:off x="2110447" y="3870973"/>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3" name="椭圆 192"/>
          <p:cNvSpPr/>
          <p:nvPr/>
        </p:nvSpPr>
        <p:spPr>
          <a:xfrm>
            <a:off x="10194700" y="1704586"/>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10760387" y="5658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312304" y="1685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99539" y="119870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7" name="椭圆 196"/>
          <p:cNvSpPr/>
          <p:nvPr/>
        </p:nvSpPr>
        <p:spPr>
          <a:xfrm>
            <a:off x="4370758" y="1278783"/>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8" name="椭圆 197"/>
          <p:cNvSpPr/>
          <p:nvPr/>
        </p:nvSpPr>
        <p:spPr>
          <a:xfrm>
            <a:off x="12049935" y="1559101"/>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7270853" y="5067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0" name="椭圆 199"/>
          <p:cNvSpPr/>
          <p:nvPr/>
        </p:nvSpPr>
        <p:spPr>
          <a:xfrm>
            <a:off x="11798186" y="6082646"/>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1" name="椭圆 200"/>
          <p:cNvSpPr/>
          <p:nvPr/>
        </p:nvSpPr>
        <p:spPr>
          <a:xfrm>
            <a:off x="2019816" y="638132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2" name="椭圆 201"/>
          <p:cNvSpPr/>
          <p:nvPr/>
        </p:nvSpPr>
        <p:spPr>
          <a:xfrm>
            <a:off x="3605514" y="477667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3" name="椭圆 202"/>
          <p:cNvSpPr/>
          <p:nvPr/>
        </p:nvSpPr>
        <p:spPr>
          <a:xfrm>
            <a:off x="7536160" y="637488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93543" y="35688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85" name="组合 184"/>
          <p:cNvGrpSpPr/>
          <p:nvPr/>
        </p:nvGrpSpPr>
        <p:grpSpPr>
          <a:xfrm>
            <a:off x="216694" y="135435"/>
            <a:ext cx="704660" cy="794504"/>
            <a:chOff x="5783365" y="4589193"/>
            <a:chExt cx="627608" cy="707629"/>
          </a:xfrm>
        </p:grpSpPr>
        <p:grpSp>
          <p:nvGrpSpPr>
            <p:cNvPr id="186" name="组合 185"/>
            <p:cNvGrpSpPr/>
            <p:nvPr/>
          </p:nvGrpSpPr>
          <p:grpSpPr>
            <a:xfrm>
              <a:off x="5895980" y="4589193"/>
              <a:ext cx="400049" cy="707629"/>
              <a:chOff x="5895980" y="4848273"/>
              <a:chExt cx="400049" cy="707629"/>
            </a:xfrm>
          </p:grpSpPr>
          <p:cxnSp>
            <p:nvCxnSpPr>
              <p:cNvPr id="206" name="直接连接符 205"/>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sp>
          <p:nvSpPr>
            <p:cNvPr id="187" name="椭圆 186"/>
            <p:cNvSpPr/>
            <p:nvPr/>
          </p:nvSpPr>
          <p:spPr>
            <a:xfrm>
              <a:off x="5783365" y="48884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8" name="椭圆 187"/>
            <p:cNvSpPr/>
            <p:nvPr/>
          </p:nvSpPr>
          <p:spPr>
            <a:xfrm>
              <a:off x="6352519" y="48871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9" name="椭圆 188"/>
            <p:cNvSpPr/>
            <p:nvPr/>
          </p:nvSpPr>
          <p:spPr>
            <a:xfrm>
              <a:off x="5850260" y="4728549"/>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5" name="椭圆 204"/>
            <p:cNvSpPr/>
            <p:nvPr/>
          </p:nvSpPr>
          <p:spPr>
            <a:xfrm>
              <a:off x="6298984" y="5049947"/>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14" name="组合 213"/>
          <p:cNvGrpSpPr/>
          <p:nvPr/>
        </p:nvGrpSpPr>
        <p:grpSpPr>
          <a:xfrm>
            <a:off x="815729" y="209276"/>
            <a:ext cx="3172989" cy="756361"/>
            <a:chOff x="815729" y="209276"/>
            <a:chExt cx="3172989" cy="756361"/>
          </a:xfrm>
        </p:grpSpPr>
        <p:sp>
          <p:nvSpPr>
            <p:cNvPr id="215" name="文本框 214"/>
            <p:cNvSpPr txBox="1"/>
            <p:nvPr/>
          </p:nvSpPr>
          <p:spPr>
            <a:xfrm>
              <a:off x="818907" y="209276"/>
              <a:ext cx="2085546" cy="461665"/>
            </a:xfrm>
            <a:prstGeom prst="rect">
              <a:avLst/>
            </a:prstGeom>
            <a:noFill/>
          </p:spPr>
          <p:txBody>
            <a:bodyPr wrap="square" rtlCol="0">
              <a:spAutoFit/>
            </a:bodyPr>
            <a:lstStyle/>
            <a:p>
              <a:r>
                <a:rPr lang="en-US" altLang="zh-CN" sz="2400" b="1" dirty="0">
                  <a:solidFill>
                    <a:srgbClr val="2AF560"/>
                  </a:solidFill>
                </a:rPr>
                <a:t>TITLE HERE</a:t>
              </a:r>
              <a:endParaRPr lang="zh-CN" altLang="en-US" sz="2400" b="1" dirty="0">
                <a:solidFill>
                  <a:srgbClr val="2AF560"/>
                </a:solidFill>
              </a:endParaRPr>
            </a:p>
          </p:txBody>
        </p:sp>
        <p:sp>
          <p:nvSpPr>
            <p:cNvPr id="216" name="文本框 215"/>
            <p:cNvSpPr txBox="1"/>
            <p:nvPr/>
          </p:nvSpPr>
          <p:spPr>
            <a:xfrm>
              <a:off x="815729" y="596305"/>
              <a:ext cx="3172989" cy="369332"/>
            </a:xfrm>
            <a:prstGeom prst="rect">
              <a:avLst/>
            </a:prstGeom>
            <a:noFill/>
          </p:spPr>
          <p:txBody>
            <a:bodyPr wrap="square" rtlCol="0">
              <a:spAutoFit/>
            </a:bodyPr>
            <a:lstStyle/>
            <a:p>
              <a:r>
                <a:rPr lang="en-US" altLang="zh-CN" b="1" dirty="0">
                  <a:solidFill>
                    <a:srgbClr val="146851"/>
                  </a:solidFill>
                </a:rPr>
                <a:t>Click Here To Add Your Text</a:t>
              </a:r>
              <a:endParaRPr lang="zh-CN" altLang="en-US" b="1" dirty="0">
                <a:solidFill>
                  <a:srgbClr val="146851"/>
                </a:solidFill>
              </a:endParaRPr>
            </a:p>
          </p:txBody>
        </p:sp>
      </p:grpSp>
      <p:sp>
        <p:nvSpPr>
          <p:cNvPr id="217" name="椭圆 216"/>
          <p:cNvSpPr/>
          <p:nvPr/>
        </p:nvSpPr>
        <p:spPr>
          <a:xfrm>
            <a:off x="10810258" y="6036624"/>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8" name="椭圆 217"/>
          <p:cNvSpPr/>
          <p:nvPr/>
        </p:nvSpPr>
        <p:spPr>
          <a:xfrm>
            <a:off x="11012690" y="6729491"/>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9" name="椭圆 218"/>
          <p:cNvSpPr/>
          <p:nvPr/>
        </p:nvSpPr>
        <p:spPr>
          <a:xfrm>
            <a:off x="11856640" y="640411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0" name="等腰三角形 219"/>
          <p:cNvSpPr/>
          <p:nvPr/>
        </p:nvSpPr>
        <p:spPr>
          <a:xfrm flipH="1" flipV="1">
            <a:off x="10933336" y="-20329"/>
            <a:ext cx="979672" cy="844544"/>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21" name="等腰三角形 220"/>
          <p:cNvSpPr/>
          <p:nvPr/>
        </p:nvSpPr>
        <p:spPr>
          <a:xfrm flipH="1" flipV="1">
            <a:off x="10056440" y="-19050"/>
            <a:ext cx="1436466" cy="12383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22" name="等腰三角形 221"/>
          <p:cNvSpPr/>
          <p:nvPr/>
        </p:nvSpPr>
        <p:spPr>
          <a:xfrm flipH="1" flipV="1">
            <a:off x="9637192" y="-20329"/>
            <a:ext cx="828704" cy="71440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2000">
                                      <p:stCondLst>
                                        <p:cond delay="200"/>
                                      </p:stCondLst>
                                      <p:childTnLst>
                                        <p:set>
                                          <p:cBhvr>
                                            <p:cTn id="6" dur="1" fill="hold">
                                              <p:stCondLst>
                                                <p:cond delay="0"/>
                                              </p:stCondLst>
                                            </p:cTn>
                                            <p:tgtEl>
                                              <p:spTgt spid="222"/>
                                            </p:tgtEl>
                                            <p:attrNameLst>
                                              <p:attrName>style.visibility</p:attrName>
                                            </p:attrNameLst>
                                          </p:cBhvr>
                                          <p:to>
                                            <p:strVal val="visible"/>
                                          </p:to>
                                        </p:set>
                                        <p:anim calcmode="lin" valueType="num" p14:bounceEnd="42000">
                                          <p:cBhvr additive="base">
                                            <p:cTn id="7" dur="500" fill="hold"/>
                                            <p:tgtEl>
                                              <p:spTgt spid="22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500"/>
                                      </p:stCondLst>
                                      <p:childTnLst>
                                        <p:set>
                                          <p:cBhvr>
                                            <p:cTn id="10" dur="1" fill="hold">
                                              <p:stCondLst>
                                                <p:cond delay="0"/>
                                              </p:stCondLst>
                                            </p:cTn>
                                            <p:tgtEl>
                                              <p:spTgt spid="220"/>
                                            </p:tgtEl>
                                            <p:attrNameLst>
                                              <p:attrName>style.visibility</p:attrName>
                                            </p:attrNameLst>
                                          </p:cBhvr>
                                          <p:to>
                                            <p:strVal val="visible"/>
                                          </p:to>
                                        </p:set>
                                        <p:anim calcmode="lin" valueType="num" p14:bounceEnd="42000">
                                          <p:cBhvr additive="base">
                                            <p:cTn id="11" dur="500" fill="hold"/>
                                            <p:tgtEl>
                                              <p:spTgt spid="220"/>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22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0"/>
                                      </p:stCondLst>
                                      <p:childTnLst>
                                        <p:set>
                                          <p:cBhvr>
                                            <p:cTn id="14" dur="1" fill="hold">
                                              <p:stCondLst>
                                                <p:cond delay="0"/>
                                              </p:stCondLst>
                                            </p:cTn>
                                            <p:tgtEl>
                                              <p:spTgt spid="221"/>
                                            </p:tgtEl>
                                            <p:attrNameLst>
                                              <p:attrName>style.visibility</p:attrName>
                                            </p:attrNameLst>
                                          </p:cBhvr>
                                          <p:to>
                                            <p:strVal val="visible"/>
                                          </p:to>
                                        </p:set>
                                        <p:anim calcmode="lin" valueType="num" p14:bounceEnd="42000">
                                          <p:cBhvr additive="base">
                                            <p:cTn id="15" dur="500" fill="hold"/>
                                            <p:tgtEl>
                                              <p:spTgt spid="221"/>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221"/>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14:presetBounceEnd="48000">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14:bounceEnd="48000">
                                          <p:cBhvr additive="base">
                                            <p:cTn id="19" dur="500" fill="hold"/>
                                            <p:tgtEl>
                                              <p:spTgt spid="80"/>
                                            </p:tgtEl>
                                            <p:attrNameLst>
                                              <p:attrName>ppt_x</p:attrName>
                                            </p:attrNameLst>
                                          </p:cBhvr>
                                          <p:tavLst>
                                            <p:tav tm="0">
                                              <p:val>
                                                <p:strVal val="0-#ppt_w/2"/>
                                              </p:val>
                                            </p:tav>
                                            <p:tav tm="100000">
                                              <p:val>
                                                <p:strVal val="#ppt_x"/>
                                              </p:val>
                                            </p:tav>
                                          </p:tavLst>
                                        </p:anim>
                                        <p:anim calcmode="lin" valueType="num" p14:bounceEnd="48000">
                                          <p:cBhvr additive="base">
                                            <p:cTn id="20"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left)">
                                          <p:cBhvr>
                                            <p:cTn id="25" dur="500"/>
                                            <p:tgtEl>
                                              <p:spTgt spid="78"/>
                                            </p:tgtEl>
                                          </p:cBhvr>
                                        </p:animEffect>
                                      </p:childTnLst>
                                    </p:cTn>
                                  </p:par>
                                </p:childTnLst>
                              </p:cTn>
                            </p:par>
                            <p:par>
                              <p:cTn id="26" fill="hold">
                                <p:stCondLst>
                                  <p:cond delay="500"/>
                                </p:stCondLst>
                                <p:childTnLst>
                                  <p:par>
                                    <p:cTn id="27" presetID="21" presetClass="entr" presetSubtype="1" fill="hold" grpId="0" nodeType="afterEffect">
                                      <p:stCondLst>
                                        <p:cond delay="0"/>
                                      </p:stCondLst>
                                      <p:childTnLst>
                                        <p:set>
                                          <p:cBhvr>
                                            <p:cTn id="28" dur="1" fill="hold">
                                              <p:stCondLst>
                                                <p:cond delay="0"/>
                                              </p:stCondLst>
                                            </p:cTn>
                                            <p:tgtEl>
                                              <p:spTgt spid="168"/>
                                            </p:tgtEl>
                                            <p:attrNameLst>
                                              <p:attrName>style.visibility</p:attrName>
                                            </p:attrNameLst>
                                          </p:cBhvr>
                                          <p:to>
                                            <p:strVal val="visible"/>
                                          </p:to>
                                        </p:set>
                                        <p:animEffect transition="in" filter="wheel(1)">
                                          <p:cBhvr>
                                            <p:cTn id="29" dur="1000"/>
                                            <p:tgtEl>
                                              <p:spTgt spid="168"/>
                                            </p:tgtEl>
                                          </p:cBhvr>
                                        </p:animEffect>
                                      </p:childTnLst>
                                    </p:cTn>
                                  </p:par>
                                  <p:par>
                                    <p:cTn id="30" presetID="31" presetClass="entr" presetSubtype="0" fill="hold" grpId="1" nodeType="withEffect">
                                      <p:stCondLst>
                                        <p:cond delay="0"/>
                                      </p:stCondLst>
                                      <p:childTnLst>
                                        <p:set>
                                          <p:cBhvr>
                                            <p:cTn id="31" dur="1" fill="hold">
                                              <p:stCondLst>
                                                <p:cond delay="0"/>
                                              </p:stCondLst>
                                            </p:cTn>
                                            <p:tgtEl>
                                              <p:spTgt spid="171"/>
                                            </p:tgtEl>
                                            <p:attrNameLst>
                                              <p:attrName>style.visibility</p:attrName>
                                            </p:attrNameLst>
                                          </p:cBhvr>
                                          <p:to>
                                            <p:strVal val="visible"/>
                                          </p:to>
                                        </p:set>
                                        <p:anim calcmode="lin" valueType="num">
                                          <p:cBhvr>
                                            <p:cTn id="32" dur="500" fill="hold"/>
                                            <p:tgtEl>
                                              <p:spTgt spid="171"/>
                                            </p:tgtEl>
                                            <p:attrNameLst>
                                              <p:attrName>ppt_w</p:attrName>
                                            </p:attrNameLst>
                                          </p:cBhvr>
                                          <p:tavLst>
                                            <p:tav tm="0">
                                              <p:val>
                                                <p:fltVal val="0"/>
                                              </p:val>
                                            </p:tav>
                                            <p:tav tm="100000">
                                              <p:val>
                                                <p:strVal val="#ppt_w"/>
                                              </p:val>
                                            </p:tav>
                                          </p:tavLst>
                                        </p:anim>
                                        <p:anim calcmode="lin" valueType="num">
                                          <p:cBhvr>
                                            <p:cTn id="33" dur="500" fill="hold"/>
                                            <p:tgtEl>
                                              <p:spTgt spid="171"/>
                                            </p:tgtEl>
                                            <p:attrNameLst>
                                              <p:attrName>ppt_h</p:attrName>
                                            </p:attrNameLst>
                                          </p:cBhvr>
                                          <p:tavLst>
                                            <p:tav tm="0">
                                              <p:val>
                                                <p:fltVal val="0"/>
                                              </p:val>
                                            </p:tav>
                                            <p:tav tm="100000">
                                              <p:val>
                                                <p:strVal val="#ppt_h"/>
                                              </p:val>
                                            </p:tav>
                                          </p:tavLst>
                                        </p:anim>
                                        <p:anim calcmode="lin" valueType="num">
                                          <p:cBhvr>
                                            <p:cTn id="34" dur="500" fill="hold"/>
                                            <p:tgtEl>
                                              <p:spTgt spid="171"/>
                                            </p:tgtEl>
                                            <p:attrNameLst>
                                              <p:attrName>style.rotation</p:attrName>
                                            </p:attrNameLst>
                                          </p:cBhvr>
                                          <p:tavLst>
                                            <p:tav tm="0">
                                              <p:val>
                                                <p:fltVal val="90"/>
                                              </p:val>
                                            </p:tav>
                                            <p:tav tm="100000">
                                              <p:val>
                                                <p:fltVal val="0"/>
                                              </p:val>
                                            </p:tav>
                                          </p:tavLst>
                                        </p:anim>
                                        <p:animEffect transition="in" filter="fade">
                                          <p:cBhvr>
                                            <p:cTn id="35" dur="500"/>
                                            <p:tgtEl>
                                              <p:spTgt spid="171"/>
                                            </p:tgtEl>
                                          </p:cBhvr>
                                        </p:animEffect>
                                      </p:childTnLst>
                                    </p:cTn>
                                  </p:par>
                                  <p:par>
                                    <p:cTn id="36" presetID="45" presetClass="entr" presetSubtype="0" fill="hold" grpId="0" nodeType="withEffect">
                                      <p:stCondLst>
                                        <p:cond delay="0"/>
                                      </p:stCondLst>
                                      <p:childTnLst>
                                        <p:set>
                                          <p:cBhvr>
                                            <p:cTn id="37" dur="1" fill="hold">
                                              <p:stCondLst>
                                                <p:cond delay="0"/>
                                              </p:stCondLst>
                                            </p:cTn>
                                            <p:tgtEl>
                                              <p:spTgt spid="171"/>
                                            </p:tgtEl>
                                            <p:attrNameLst>
                                              <p:attrName>style.visibility</p:attrName>
                                            </p:attrNameLst>
                                          </p:cBhvr>
                                          <p:to>
                                            <p:strVal val="visible"/>
                                          </p:to>
                                        </p:set>
                                        <p:animEffect transition="in" filter="fade">
                                          <p:cBhvr>
                                            <p:cTn id="38" dur="500"/>
                                            <p:tgtEl>
                                              <p:spTgt spid="171"/>
                                            </p:tgtEl>
                                          </p:cBhvr>
                                        </p:animEffect>
                                        <p:anim calcmode="lin" valueType="num">
                                          <p:cBhvr>
                                            <p:cTn id="39" dur="500" fill="hold"/>
                                            <p:tgtEl>
                                              <p:spTgt spid="171"/>
                                            </p:tgtEl>
                                            <p:attrNameLst>
                                              <p:attrName>ppt_w</p:attrName>
                                            </p:attrNameLst>
                                          </p:cBhvr>
                                          <p:tavLst>
                                            <p:tav tm="0" fmla="#ppt_w*sin(2.5*pi*$)">
                                              <p:val>
                                                <p:fltVal val="0"/>
                                              </p:val>
                                            </p:tav>
                                            <p:tav tm="100000">
                                              <p:val>
                                                <p:fltVal val="1"/>
                                              </p:val>
                                            </p:tav>
                                          </p:tavLst>
                                        </p:anim>
                                        <p:anim calcmode="lin" valueType="num">
                                          <p:cBhvr>
                                            <p:cTn id="40" dur="500" fill="hold"/>
                                            <p:tgtEl>
                                              <p:spTgt spid="171"/>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176"/>
                                            </p:tgtEl>
                                            <p:attrNameLst>
                                              <p:attrName>style.visibility</p:attrName>
                                            </p:attrNameLst>
                                          </p:cBhvr>
                                          <p:to>
                                            <p:strVal val="visible"/>
                                          </p:to>
                                        </p:set>
                                        <p:animEffect transition="in" filter="wipe(up)">
                                          <p:cBhvr>
                                            <p:cTn id="44" dur="2000"/>
                                            <p:tgtEl>
                                              <p:spTgt spid="176"/>
                                            </p:tgtEl>
                                          </p:cBhvr>
                                        </p:animEffect>
                                      </p:childTnLst>
                                    </p:cTn>
                                  </p:par>
                                  <p:par>
                                    <p:cTn id="45" presetID="42" presetClass="entr" presetSubtype="0" fill="hold" grpId="1" nodeType="withEffect">
                                      <p:stCondLst>
                                        <p:cond delay="0"/>
                                      </p:stCondLst>
                                      <p:childTnLst>
                                        <p:set>
                                          <p:cBhvr>
                                            <p:cTn id="46" dur="1" fill="hold">
                                              <p:stCondLst>
                                                <p:cond delay="0"/>
                                              </p:stCondLst>
                                            </p:cTn>
                                            <p:tgtEl>
                                              <p:spTgt spid="176"/>
                                            </p:tgtEl>
                                            <p:attrNameLst>
                                              <p:attrName>style.visibility</p:attrName>
                                            </p:attrNameLst>
                                          </p:cBhvr>
                                          <p:to>
                                            <p:strVal val="visible"/>
                                          </p:to>
                                        </p:set>
                                        <p:animEffect transition="in" filter="fade">
                                          <p:cBhvr>
                                            <p:cTn id="47" dur="1000"/>
                                            <p:tgtEl>
                                              <p:spTgt spid="176"/>
                                            </p:tgtEl>
                                          </p:cBhvr>
                                        </p:animEffect>
                                        <p:anim calcmode="lin" valueType="num">
                                          <p:cBhvr>
                                            <p:cTn id="48" dur="1000" fill="hold"/>
                                            <p:tgtEl>
                                              <p:spTgt spid="176"/>
                                            </p:tgtEl>
                                            <p:attrNameLst>
                                              <p:attrName>ppt_x</p:attrName>
                                            </p:attrNameLst>
                                          </p:cBhvr>
                                          <p:tavLst>
                                            <p:tav tm="0">
                                              <p:val>
                                                <p:strVal val="#ppt_x"/>
                                              </p:val>
                                            </p:tav>
                                            <p:tav tm="100000">
                                              <p:val>
                                                <p:strVal val="#ppt_x"/>
                                              </p:val>
                                            </p:tav>
                                          </p:tavLst>
                                        </p:anim>
                                        <p:anim calcmode="lin" valueType="num">
                                          <p:cBhvr>
                                            <p:cTn id="49" dur="1000" fill="hold"/>
                                            <p:tgtEl>
                                              <p:spTgt spid="176"/>
                                            </p:tgtEl>
                                            <p:attrNameLst>
                                              <p:attrName>ppt_y</p:attrName>
                                            </p:attrNameLst>
                                          </p:cBhvr>
                                          <p:tavLst>
                                            <p:tav tm="0">
                                              <p:val>
                                                <p:strVal val="#ppt_y+.1"/>
                                              </p:val>
                                            </p:tav>
                                            <p:tav tm="100000">
                                              <p:val>
                                                <p:strVal val="#ppt_y"/>
                                              </p:val>
                                            </p:tav>
                                          </p:tavLst>
                                        </p:anim>
                                      </p:childTnLst>
                                    </p:cTn>
                                  </p:par>
                                  <p:par>
                                    <p:cTn id="50" presetID="22" presetClass="entr" presetSubtype="2" fill="hold" nodeType="withEffect">
                                      <p:stCondLst>
                                        <p:cond delay="0"/>
                                      </p:stCondLst>
                                      <p:childTnLst>
                                        <p:set>
                                          <p:cBhvr>
                                            <p:cTn id="51" dur="1" fill="hold">
                                              <p:stCondLst>
                                                <p:cond delay="0"/>
                                              </p:stCondLst>
                                            </p:cTn>
                                            <p:tgtEl>
                                              <p:spTgt spid="175"/>
                                            </p:tgtEl>
                                            <p:attrNameLst>
                                              <p:attrName>style.visibility</p:attrName>
                                            </p:attrNameLst>
                                          </p:cBhvr>
                                          <p:to>
                                            <p:strVal val="visible"/>
                                          </p:to>
                                        </p:set>
                                        <p:animEffect transition="in" filter="wipe(right)">
                                          <p:cBhvr>
                                            <p:cTn id="52" dur="500"/>
                                            <p:tgtEl>
                                              <p:spTgt spid="175"/>
                                            </p:tgtEl>
                                          </p:cBhvr>
                                        </p:animEffect>
                                      </p:childTnLst>
                                    </p:cTn>
                                  </p:par>
                                  <p:par>
                                    <p:cTn id="53" presetID="22" presetClass="entr" presetSubtype="1" fill="hold" grpId="0" nodeType="withEffect">
                                      <p:stCondLst>
                                        <p:cond delay="1000"/>
                                      </p:stCondLst>
                                      <p:iterate type="lt">
                                        <p:tmPct val="981"/>
                                      </p:iterate>
                                      <p:childTnLst>
                                        <p:set>
                                          <p:cBhvr>
                                            <p:cTn id="54" dur="1" fill="hold">
                                              <p:stCondLst>
                                                <p:cond delay="0"/>
                                              </p:stCondLst>
                                            </p:cTn>
                                            <p:tgtEl>
                                              <p:spTgt spid="174"/>
                                            </p:tgtEl>
                                            <p:attrNameLst>
                                              <p:attrName>style.visibility</p:attrName>
                                            </p:attrNameLst>
                                          </p:cBhvr>
                                          <p:to>
                                            <p:strVal val="visible"/>
                                          </p:to>
                                        </p:set>
                                        <p:animEffect transition="in" filter="wipe(up)">
                                          <p:cBhvr>
                                            <p:cTn id="55" dur="1600"/>
                                            <p:tgtEl>
                                              <p:spTgt spid="17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64"/>
                                            </p:tgtEl>
                                            <p:attrNameLst>
                                              <p:attrName>style.visibility</p:attrName>
                                            </p:attrNameLst>
                                          </p:cBhvr>
                                          <p:to>
                                            <p:strVal val="visible"/>
                                          </p:to>
                                        </p:set>
                                        <p:animEffect transition="in" filter="wipe(left)">
                                          <p:cBhvr>
                                            <p:cTn id="60" dur="500"/>
                                            <p:tgtEl>
                                              <p:spTgt spid="164"/>
                                            </p:tgtEl>
                                          </p:cBhvr>
                                        </p:animEffect>
                                      </p:childTnLst>
                                    </p:cTn>
                                  </p:par>
                                </p:childTnLst>
                              </p:cTn>
                            </p:par>
                            <p:par>
                              <p:cTn id="61" fill="hold">
                                <p:stCondLst>
                                  <p:cond delay="500"/>
                                </p:stCondLst>
                                <p:childTnLst>
                                  <p:par>
                                    <p:cTn id="62" presetID="21" presetClass="entr" presetSubtype="1" fill="hold" grpId="0" nodeType="afterEffect">
                                      <p:stCondLst>
                                        <p:cond delay="0"/>
                                      </p:stCondLst>
                                      <p:childTnLst>
                                        <p:set>
                                          <p:cBhvr>
                                            <p:cTn id="63" dur="1" fill="hold">
                                              <p:stCondLst>
                                                <p:cond delay="0"/>
                                              </p:stCondLst>
                                            </p:cTn>
                                            <p:tgtEl>
                                              <p:spTgt spid="169"/>
                                            </p:tgtEl>
                                            <p:attrNameLst>
                                              <p:attrName>style.visibility</p:attrName>
                                            </p:attrNameLst>
                                          </p:cBhvr>
                                          <p:to>
                                            <p:strVal val="visible"/>
                                          </p:to>
                                        </p:set>
                                        <p:animEffect transition="in" filter="wheel(1)">
                                          <p:cBhvr>
                                            <p:cTn id="64" dur="1000"/>
                                            <p:tgtEl>
                                              <p:spTgt spid="16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72"/>
                                            </p:tgtEl>
                                            <p:attrNameLst>
                                              <p:attrName>style.visibility</p:attrName>
                                            </p:attrNameLst>
                                          </p:cBhvr>
                                          <p:to>
                                            <p:strVal val="visible"/>
                                          </p:to>
                                        </p:set>
                                        <p:anim calcmode="lin" valueType="num">
                                          <p:cBhvr>
                                            <p:cTn id="67" dur="500" fill="hold"/>
                                            <p:tgtEl>
                                              <p:spTgt spid="172"/>
                                            </p:tgtEl>
                                            <p:attrNameLst>
                                              <p:attrName>ppt_w</p:attrName>
                                            </p:attrNameLst>
                                          </p:cBhvr>
                                          <p:tavLst>
                                            <p:tav tm="0">
                                              <p:val>
                                                <p:fltVal val="0"/>
                                              </p:val>
                                            </p:tav>
                                            <p:tav tm="100000">
                                              <p:val>
                                                <p:strVal val="#ppt_w"/>
                                              </p:val>
                                            </p:tav>
                                          </p:tavLst>
                                        </p:anim>
                                        <p:anim calcmode="lin" valueType="num">
                                          <p:cBhvr>
                                            <p:cTn id="68" dur="500" fill="hold"/>
                                            <p:tgtEl>
                                              <p:spTgt spid="172"/>
                                            </p:tgtEl>
                                            <p:attrNameLst>
                                              <p:attrName>ppt_h</p:attrName>
                                            </p:attrNameLst>
                                          </p:cBhvr>
                                          <p:tavLst>
                                            <p:tav tm="0">
                                              <p:val>
                                                <p:fltVal val="0"/>
                                              </p:val>
                                            </p:tav>
                                            <p:tav tm="100000">
                                              <p:val>
                                                <p:strVal val="#ppt_h"/>
                                              </p:val>
                                            </p:tav>
                                          </p:tavLst>
                                        </p:anim>
                                        <p:anim calcmode="lin" valueType="num">
                                          <p:cBhvr>
                                            <p:cTn id="69" dur="500" fill="hold"/>
                                            <p:tgtEl>
                                              <p:spTgt spid="172"/>
                                            </p:tgtEl>
                                            <p:attrNameLst>
                                              <p:attrName>style.rotation</p:attrName>
                                            </p:attrNameLst>
                                          </p:cBhvr>
                                          <p:tavLst>
                                            <p:tav tm="0">
                                              <p:val>
                                                <p:fltVal val="90"/>
                                              </p:val>
                                            </p:tav>
                                            <p:tav tm="100000">
                                              <p:val>
                                                <p:fltVal val="0"/>
                                              </p:val>
                                            </p:tav>
                                          </p:tavLst>
                                        </p:anim>
                                        <p:animEffect transition="in" filter="fade">
                                          <p:cBhvr>
                                            <p:cTn id="70" dur="500"/>
                                            <p:tgtEl>
                                              <p:spTgt spid="172"/>
                                            </p:tgtEl>
                                          </p:cBhvr>
                                        </p:animEffect>
                                      </p:childTnLst>
                                    </p:cTn>
                                  </p:par>
                                  <p:par>
                                    <p:cTn id="71" presetID="45" presetClass="entr" presetSubtype="0" fill="hold" grpId="1" nodeType="withEffect">
                                      <p:stCondLst>
                                        <p:cond delay="0"/>
                                      </p:stCondLst>
                                      <p:childTnLst>
                                        <p:set>
                                          <p:cBhvr>
                                            <p:cTn id="72" dur="1" fill="hold">
                                              <p:stCondLst>
                                                <p:cond delay="0"/>
                                              </p:stCondLst>
                                            </p:cTn>
                                            <p:tgtEl>
                                              <p:spTgt spid="172"/>
                                            </p:tgtEl>
                                            <p:attrNameLst>
                                              <p:attrName>style.visibility</p:attrName>
                                            </p:attrNameLst>
                                          </p:cBhvr>
                                          <p:to>
                                            <p:strVal val="visible"/>
                                          </p:to>
                                        </p:set>
                                        <p:animEffect transition="in" filter="fade">
                                          <p:cBhvr>
                                            <p:cTn id="73" dur="500"/>
                                            <p:tgtEl>
                                              <p:spTgt spid="172"/>
                                            </p:tgtEl>
                                          </p:cBhvr>
                                        </p:animEffect>
                                        <p:anim calcmode="lin" valueType="num">
                                          <p:cBhvr>
                                            <p:cTn id="74" dur="500" fill="hold"/>
                                            <p:tgtEl>
                                              <p:spTgt spid="172"/>
                                            </p:tgtEl>
                                            <p:attrNameLst>
                                              <p:attrName>ppt_w</p:attrName>
                                            </p:attrNameLst>
                                          </p:cBhvr>
                                          <p:tavLst>
                                            <p:tav tm="0" fmla="#ppt_w*sin(2.5*pi*$)">
                                              <p:val>
                                                <p:fltVal val="0"/>
                                              </p:val>
                                            </p:tav>
                                            <p:tav tm="100000">
                                              <p:val>
                                                <p:fltVal val="1"/>
                                              </p:val>
                                            </p:tav>
                                          </p:tavLst>
                                        </p:anim>
                                        <p:anim calcmode="lin" valueType="num">
                                          <p:cBhvr>
                                            <p:cTn id="75" dur="500" fill="hold"/>
                                            <p:tgtEl>
                                              <p:spTgt spid="172"/>
                                            </p:tgtEl>
                                            <p:attrNameLst>
                                              <p:attrName>ppt_h</p:attrName>
                                            </p:attrNameLst>
                                          </p:cBhvr>
                                          <p:tavLst>
                                            <p:tav tm="0">
                                              <p:val>
                                                <p:strVal val="#ppt_h"/>
                                              </p:val>
                                            </p:tav>
                                            <p:tav tm="100000">
                                              <p:val>
                                                <p:strVal val="#ppt_h"/>
                                              </p:val>
                                            </p:tav>
                                          </p:tavLst>
                                        </p:anim>
                                      </p:childTnLst>
                                    </p:cTn>
                                  </p:par>
                                </p:childTnLst>
                              </p:cTn>
                            </p:par>
                            <p:par>
                              <p:cTn id="76" fill="hold">
                                <p:stCondLst>
                                  <p:cond delay="1500"/>
                                </p:stCondLst>
                                <p:childTnLst>
                                  <p:par>
                                    <p:cTn id="77" presetID="22" presetClass="entr" presetSubtype="1"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wipe(up)">
                                          <p:cBhvr>
                                            <p:cTn id="79" dur="2000"/>
                                            <p:tgtEl>
                                              <p:spTgt spid="180"/>
                                            </p:tgtEl>
                                          </p:cBhvr>
                                        </p:animEffect>
                                      </p:childTnLst>
                                    </p:cTn>
                                  </p:par>
                                  <p:par>
                                    <p:cTn id="80" presetID="42" presetClass="entr" presetSubtype="0" fill="hold" grpId="1" nodeType="with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fade">
                                          <p:cBhvr>
                                            <p:cTn id="82" dur="1000"/>
                                            <p:tgtEl>
                                              <p:spTgt spid="180"/>
                                            </p:tgtEl>
                                          </p:cBhvr>
                                        </p:animEffect>
                                        <p:anim calcmode="lin" valueType="num">
                                          <p:cBhvr>
                                            <p:cTn id="83" dur="1000" fill="hold"/>
                                            <p:tgtEl>
                                              <p:spTgt spid="180"/>
                                            </p:tgtEl>
                                            <p:attrNameLst>
                                              <p:attrName>ppt_x</p:attrName>
                                            </p:attrNameLst>
                                          </p:cBhvr>
                                          <p:tavLst>
                                            <p:tav tm="0">
                                              <p:val>
                                                <p:strVal val="#ppt_x"/>
                                              </p:val>
                                            </p:tav>
                                            <p:tav tm="100000">
                                              <p:val>
                                                <p:strVal val="#ppt_x"/>
                                              </p:val>
                                            </p:tav>
                                          </p:tavLst>
                                        </p:anim>
                                        <p:anim calcmode="lin" valueType="num">
                                          <p:cBhvr>
                                            <p:cTn id="84" dur="1000" fill="hold"/>
                                            <p:tgtEl>
                                              <p:spTgt spid="180"/>
                                            </p:tgtEl>
                                            <p:attrNameLst>
                                              <p:attrName>ppt_y</p:attrName>
                                            </p:attrNameLst>
                                          </p:cBhvr>
                                          <p:tavLst>
                                            <p:tav tm="0">
                                              <p:val>
                                                <p:strVal val="#ppt_y+.1"/>
                                              </p:val>
                                            </p:tav>
                                            <p:tav tm="100000">
                                              <p:val>
                                                <p:strVal val="#ppt_y"/>
                                              </p:val>
                                            </p:tav>
                                          </p:tavLst>
                                        </p:anim>
                                      </p:childTnLst>
                                    </p:cTn>
                                  </p:par>
                                  <p:par>
                                    <p:cTn id="85" presetID="22" presetClass="entr" presetSubtype="2" fill="hold" nodeType="withEffect">
                                      <p:stCondLst>
                                        <p:cond delay="0"/>
                                      </p:stCondLst>
                                      <p:childTnLst>
                                        <p:set>
                                          <p:cBhvr>
                                            <p:cTn id="86" dur="1" fill="hold">
                                              <p:stCondLst>
                                                <p:cond delay="0"/>
                                              </p:stCondLst>
                                            </p:cTn>
                                            <p:tgtEl>
                                              <p:spTgt spid="179"/>
                                            </p:tgtEl>
                                            <p:attrNameLst>
                                              <p:attrName>style.visibility</p:attrName>
                                            </p:attrNameLst>
                                          </p:cBhvr>
                                          <p:to>
                                            <p:strVal val="visible"/>
                                          </p:to>
                                        </p:set>
                                        <p:animEffect transition="in" filter="wipe(right)">
                                          <p:cBhvr>
                                            <p:cTn id="87" dur="500"/>
                                            <p:tgtEl>
                                              <p:spTgt spid="179"/>
                                            </p:tgtEl>
                                          </p:cBhvr>
                                        </p:animEffect>
                                      </p:childTnLst>
                                    </p:cTn>
                                  </p:par>
                                  <p:par>
                                    <p:cTn id="88" presetID="22" presetClass="entr" presetSubtype="1" fill="hold" grpId="0" nodeType="withEffect">
                                      <p:stCondLst>
                                        <p:cond delay="1000"/>
                                      </p:stCondLst>
                                      <p:iterate type="lt">
                                        <p:tmPct val="981"/>
                                      </p:iterate>
                                      <p:childTnLst>
                                        <p:set>
                                          <p:cBhvr>
                                            <p:cTn id="89" dur="1" fill="hold">
                                              <p:stCondLst>
                                                <p:cond delay="0"/>
                                              </p:stCondLst>
                                            </p:cTn>
                                            <p:tgtEl>
                                              <p:spTgt spid="178"/>
                                            </p:tgtEl>
                                            <p:attrNameLst>
                                              <p:attrName>style.visibility</p:attrName>
                                            </p:attrNameLst>
                                          </p:cBhvr>
                                          <p:to>
                                            <p:strVal val="visible"/>
                                          </p:to>
                                        </p:set>
                                        <p:animEffect transition="in" filter="wipe(up)">
                                          <p:cBhvr>
                                            <p:cTn id="90" dur="1600"/>
                                            <p:tgtEl>
                                              <p:spTgt spid="17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165"/>
                                            </p:tgtEl>
                                            <p:attrNameLst>
                                              <p:attrName>style.visibility</p:attrName>
                                            </p:attrNameLst>
                                          </p:cBhvr>
                                          <p:to>
                                            <p:strVal val="visible"/>
                                          </p:to>
                                        </p:set>
                                        <p:animEffect transition="in" filter="wipe(left)">
                                          <p:cBhvr>
                                            <p:cTn id="95" dur="500"/>
                                            <p:tgtEl>
                                              <p:spTgt spid="165"/>
                                            </p:tgtEl>
                                          </p:cBhvr>
                                        </p:animEffect>
                                      </p:childTnLst>
                                    </p:cTn>
                                  </p:par>
                                </p:childTnLst>
                              </p:cTn>
                            </p:par>
                            <p:par>
                              <p:cTn id="96" fill="hold">
                                <p:stCondLst>
                                  <p:cond delay="500"/>
                                </p:stCondLst>
                                <p:childTnLst>
                                  <p:par>
                                    <p:cTn id="97" presetID="21" presetClass="entr" presetSubtype="1" fill="hold" grpId="0" nodeType="afterEffect">
                                      <p:stCondLst>
                                        <p:cond delay="0"/>
                                      </p:stCondLst>
                                      <p:childTnLst>
                                        <p:set>
                                          <p:cBhvr>
                                            <p:cTn id="98" dur="1" fill="hold">
                                              <p:stCondLst>
                                                <p:cond delay="0"/>
                                              </p:stCondLst>
                                            </p:cTn>
                                            <p:tgtEl>
                                              <p:spTgt spid="170"/>
                                            </p:tgtEl>
                                            <p:attrNameLst>
                                              <p:attrName>style.visibility</p:attrName>
                                            </p:attrNameLst>
                                          </p:cBhvr>
                                          <p:to>
                                            <p:strVal val="visible"/>
                                          </p:to>
                                        </p:set>
                                        <p:animEffect transition="in" filter="wheel(1)">
                                          <p:cBhvr>
                                            <p:cTn id="99" dur="1000"/>
                                            <p:tgtEl>
                                              <p:spTgt spid="170"/>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173"/>
                                            </p:tgtEl>
                                            <p:attrNameLst>
                                              <p:attrName>style.visibility</p:attrName>
                                            </p:attrNameLst>
                                          </p:cBhvr>
                                          <p:to>
                                            <p:strVal val="visible"/>
                                          </p:to>
                                        </p:set>
                                        <p:anim calcmode="lin" valueType="num">
                                          <p:cBhvr>
                                            <p:cTn id="102" dur="500" fill="hold"/>
                                            <p:tgtEl>
                                              <p:spTgt spid="173"/>
                                            </p:tgtEl>
                                            <p:attrNameLst>
                                              <p:attrName>ppt_w</p:attrName>
                                            </p:attrNameLst>
                                          </p:cBhvr>
                                          <p:tavLst>
                                            <p:tav tm="0">
                                              <p:val>
                                                <p:fltVal val="0"/>
                                              </p:val>
                                            </p:tav>
                                            <p:tav tm="100000">
                                              <p:val>
                                                <p:strVal val="#ppt_w"/>
                                              </p:val>
                                            </p:tav>
                                          </p:tavLst>
                                        </p:anim>
                                        <p:anim calcmode="lin" valueType="num">
                                          <p:cBhvr>
                                            <p:cTn id="103" dur="500" fill="hold"/>
                                            <p:tgtEl>
                                              <p:spTgt spid="173"/>
                                            </p:tgtEl>
                                            <p:attrNameLst>
                                              <p:attrName>ppt_h</p:attrName>
                                            </p:attrNameLst>
                                          </p:cBhvr>
                                          <p:tavLst>
                                            <p:tav tm="0">
                                              <p:val>
                                                <p:fltVal val="0"/>
                                              </p:val>
                                            </p:tav>
                                            <p:tav tm="100000">
                                              <p:val>
                                                <p:strVal val="#ppt_h"/>
                                              </p:val>
                                            </p:tav>
                                          </p:tavLst>
                                        </p:anim>
                                        <p:anim calcmode="lin" valueType="num">
                                          <p:cBhvr>
                                            <p:cTn id="104" dur="500" fill="hold"/>
                                            <p:tgtEl>
                                              <p:spTgt spid="173"/>
                                            </p:tgtEl>
                                            <p:attrNameLst>
                                              <p:attrName>style.rotation</p:attrName>
                                            </p:attrNameLst>
                                          </p:cBhvr>
                                          <p:tavLst>
                                            <p:tav tm="0">
                                              <p:val>
                                                <p:fltVal val="90"/>
                                              </p:val>
                                            </p:tav>
                                            <p:tav tm="100000">
                                              <p:val>
                                                <p:fltVal val="0"/>
                                              </p:val>
                                            </p:tav>
                                          </p:tavLst>
                                        </p:anim>
                                        <p:animEffect transition="in" filter="fade">
                                          <p:cBhvr>
                                            <p:cTn id="105" dur="500"/>
                                            <p:tgtEl>
                                              <p:spTgt spid="173"/>
                                            </p:tgtEl>
                                          </p:cBhvr>
                                        </p:animEffect>
                                      </p:childTnLst>
                                    </p:cTn>
                                  </p:par>
                                  <p:par>
                                    <p:cTn id="106" presetID="45" presetClass="entr" presetSubtype="0" fill="hold" grpId="1" nodeType="withEffect">
                                      <p:stCondLst>
                                        <p:cond delay="0"/>
                                      </p:stCondLst>
                                      <p:childTnLst>
                                        <p:set>
                                          <p:cBhvr>
                                            <p:cTn id="107" dur="1" fill="hold">
                                              <p:stCondLst>
                                                <p:cond delay="0"/>
                                              </p:stCondLst>
                                            </p:cTn>
                                            <p:tgtEl>
                                              <p:spTgt spid="173"/>
                                            </p:tgtEl>
                                            <p:attrNameLst>
                                              <p:attrName>style.visibility</p:attrName>
                                            </p:attrNameLst>
                                          </p:cBhvr>
                                          <p:to>
                                            <p:strVal val="visible"/>
                                          </p:to>
                                        </p:set>
                                        <p:animEffect transition="in" filter="fade">
                                          <p:cBhvr>
                                            <p:cTn id="108" dur="500"/>
                                            <p:tgtEl>
                                              <p:spTgt spid="173"/>
                                            </p:tgtEl>
                                          </p:cBhvr>
                                        </p:animEffect>
                                        <p:anim calcmode="lin" valueType="num">
                                          <p:cBhvr>
                                            <p:cTn id="109" dur="500" fill="hold"/>
                                            <p:tgtEl>
                                              <p:spTgt spid="173"/>
                                            </p:tgtEl>
                                            <p:attrNameLst>
                                              <p:attrName>ppt_w</p:attrName>
                                            </p:attrNameLst>
                                          </p:cBhvr>
                                          <p:tavLst>
                                            <p:tav tm="0" fmla="#ppt_w*sin(2.5*pi*$)">
                                              <p:val>
                                                <p:fltVal val="0"/>
                                              </p:val>
                                            </p:tav>
                                            <p:tav tm="100000">
                                              <p:val>
                                                <p:fltVal val="1"/>
                                              </p:val>
                                            </p:tav>
                                          </p:tavLst>
                                        </p:anim>
                                        <p:anim calcmode="lin" valueType="num">
                                          <p:cBhvr>
                                            <p:cTn id="110" dur="500" fill="hold"/>
                                            <p:tgtEl>
                                              <p:spTgt spid="173"/>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1" fill="hold" grpId="0" nodeType="afterEffect">
                                      <p:stCondLst>
                                        <p:cond delay="0"/>
                                      </p:stCondLst>
                                      <p:childTnLst>
                                        <p:set>
                                          <p:cBhvr>
                                            <p:cTn id="113" dur="1" fill="hold">
                                              <p:stCondLst>
                                                <p:cond delay="0"/>
                                              </p:stCondLst>
                                            </p:cTn>
                                            <p:tgtEl>
                                              <p:spTgt spid="183"/>
                                            </p:tgtEl>
                                            <p:attrNameLst>
                                              <p:attrName>style.visibility</p:attrName>
                                            </p:attrNameLst>
                                          </p:cBhvr>
                                          <p:to>
                                            <p:strVal val="visible"/>
                                          </p:to>
                                        </p:set>
                                        <p:animEffect transition="in" filter="wipe(up)">
                                          <p:cBhvr>
                                            <p:cTn id="114" dur="2000"/>
                                            <p:tgtEl>
                                              <p:spTgt spid="183"/>
                                            </p:tgtEl>
                                          </p:cBhvr>
                                        </p:animEffect>
                                      </p:childTnLst>
                                    </p:cTn>
                                  </p:par>
                                  <p:par>
                                    <p:cTn id="115" presetID="42" presetClass="entr" presetSubtype="0" fill="hold" grpId="1" nodeType="withEffect">
                                      <p:stCondLst>
                                        <p:cond delay="0"/>
                                      </p:stCondLst>
                                      <p:childTnLst>
                                        <p:set>
                                          <p:cBhvr>
                                            <p:cTn id="116" dur="1" fill="hold">
                                              <p:stCondLst>
                                                <p:cond delay="0"/>
                                              </p:stCondLst>
                                            </p:cTn>
                                            <p:tgtEl>
                                              <p:spTgt spid="183"/>
                                            </p:tgtEl>
                                            <p:attrNameLst>
                                              <p:attrName>style.visibility</p:attrName>
                                            </p:attrNameLst>
                                          </p:cBhvr>
                                          <p:to>
                                            <p:strVal val="visible"/>
                                          </p:to>
                                        </p:set>
                                        <p:animEffect transition="in" filter="fade">
                                          <p:cBhvr>
                                            <p:cTn id="117" dur="1000"/>
                                            <p:tgtEl>
                                              <p:spTgt spid="183"/>
                                            </p:tgtEl>
                                          </p:cBhvr>
                                        </p:animEffect>
                                        <p:anim calcmode="lin" valueType="num">
                                          <p:cBhvr>
                                            <p:cTn id="118" dur="1000" fill="hold"/>
                                            <p:tgtEl>
                                              <p:spTgt spid="183"/>
                                            </p:tgtEl>
                                            <p:attrNameLst>
                                              <p:attrName>ppt_x</p:attrName>
                                            </p:attrNameLst>
                                          </p:cBhvr>
                                          <p:tavLst>
                                            <p:tav tm="0">
                                              <p:val>
                                                <p:strVal val="#ppt_x"/>
                                              </p:val>
                                            </p:tav>
                                            <p:tav tm="100000">
                                              <p:val>
                                                <p:strVal val="#ppt_x"/>
                                              </p:val>
                                            </p:tav>
                                          </p:tavLst>
                                        </p:anim>
                                        <p:anim calcmode="lin" valueType="num">
                                          <p:cBhvr>
                                            <p:cTn id="119" dur="1000" fill="hold"/>
                                            <p:tgtEl>
                                              <p:spTgt spid="183"/>
                                            </p:tgtEl>
                                            <p:attrNameLst>
                                              <p:attrName>ppt_y</p:attrName>
                                            </p:attrNameLst>
                                          </p:cBhvr>
                                          <p:tavLst>
                                            <p:tav tm="0">
                                              <p:val>
                                                <p:strVal val="#ppt_y+.1"/>
                                              </p:val>
                                            </p:tav>
                                            <p:tav tm="100000">
                                              <p:val>
                                                <p:strVal val="#ppt_y"/>
                                              </p:val>
                                            </p:tav>
                                          </p:tavLst>
                                        </p:anim>
                                      </p:childTnLst>
                                    </p:cTn>
                                  </p:par>
                                  <p:par>
                                    <p:cTn id="120" presetID="22" presetClass="entr" presetSubtype="2" fill="hold" nodeType="withEffect">
                                      <p:stCondLst>
                                        <p:cond delay="0"/>
                                      </p:stCondLst>
                                      <p:childTnLst>
                                        <p:set>
                                          <p:cBhvr>
                                            <p:cTn id="121" dur="1" fill="hold">
                                              <p:stCondLst>
                                                <p:cond delay="0"/>
                                              </p:stCondLst>
                                            </p:cTn>
                                            <p:tgtEl>
                                              <p:spTgt spid="182"/>
                                            </p:tgtEl>
                                            <p:attrNameLst>
                                              <p:attrName>style.visibility</p:attrName>
                                            </p:attrNameLst>
                                          </p:cBhvr>
                                          <p:to>
                                            <p:strVal val="visible"/>
                                          </p:to>
                                        </p:set>
                                        <p:animEffect transition="in" filter="wipe(right)">
                                          <p:cBhvr>
                                            <p:cTn id="122" dur="500"/>
                                            <p:tgtEl>
                                              <p:spTgt spid="182"/>
                                            </p:tgtEl>
                                          </p:cBhvr>
                                        </p:animEffect>
                                      </p:childTnLst>
                                    </p:cTn>
                                  </p:par>
                                  <p:par>
                                    <p:cTn id="123" presetID="22" presetClass="entr" presetSubtype="1" fill="hold" grpId="0" nodeType="withEffect">
                                      <p:stCondLst>
                                        <p:cond delay="1000"/>
                                      </p:stCondLst>
                                      <p:iterate type="lt">
                                        <p:tmPct val="981"/>
                                      </p:iterate>
                                      <p:childTnLst>
                                        <p:set>
                                          <p:cBhvr>
                                            <p:cTn id="124" dur="1" fill="hold">
                                              <p:stCondLst>
                                                <p:cond delay="0"/>
                                              </p:stCondLst>
                                            </p:cTn>
                                            <p:tgtEl>
                                              <p:spTgt spid="181"/>
                                            </p:tgtEl>
                                            <p:attrNameLst>
                                              <p:attrName>style.visibility</p:attrName>
                                            </p:attrNameLst>
                                          </p:cBhvr>
                                          <p:to>
                                            <p:strVal val="visible"/>
                                          </p:to>
                                        </p:set>
                                        <p:animEffect transition="in" filter="wipe(up)">
                                          <p:cBhvr>
                                            <p:cTn id="125" dur="16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69" grpId="0" animBg="1"/>
          <p:bldP spid="170" grpId="0" animBg="1"/>
          <p:bldP spid="171" grpId="0"/>
          <p:bldP spid="171" grpId="1"/>
          <p:bldP spid="172" grpId="0"/>
          <p:bldP spid="172" grpId="1"/>
          <p:bldP spid="173" grpId="0"/>
          <p:bldP spid="173" grpId="1"/>
          <p:bldP spid="174" grpId="0"/>
          <p:bldP spid="176" grpId="0"/>
          <p:bldP spid="176" grpId="1"/>
          <p:bldP spid="178" grpId="0"/>
          <p:bldP spid="180" grpId="0"/>
          <p:bldP spid="180" grpId="1"/>
          <p:bldP spid="181" grpId="0"/>
          <p:bldP spid="183" grpId="0"/>
          <p:bldP spid="183" grpId="1"/>
          <p:bldP spid="220" grpId="0" animBg="1"/>
          <p:bldP spid="221" grpId="0" animBg="1"/>
          <p:bldP spid="22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222"/>
                                            </p:tgtEl>
                                            <p:attrNameLst>
                                              <p:attrName>style.visibility</p:attrName>
                                            </p:attrNameLst>
                                          </p:cBhvr>
                                          <p:to>
                                            <p:strVal val="visible"/>
                                          </p:to>
                                        </p:set>
                                        <p:anim calcmode="lin" valueType="num">
                                          <p:cBhvr additive="base">
                                            <p:cTn id="7" dur="500" fill="hold"/>
                                            <p:tgtEl>
                                              <p:spTgt spid="222"/>
                                            </p:tgtEl>
                                            <p:attrNameLst>
                                              <p:attrName>ppt_x</p:attrName>
                                            </p:attrNameLst>
                                          </p:cBhvr>
                                          <p:tavLst>
                                            <p:tav tm="0">
                                              <p:val>
                                                <p:strVal val="#ppt_x"/>
                                              </p:val>
                                            </p:tav>
                                            <p:tav tm="100000">
                                              <p:val>
                                                <p:strVal val="#ppt_x"/>
                                              </p:val>
                                            </p:tav>
                                          </p:tavLst>
                                        </p:anim>
                                        <p:anim calcmode="lin" valueType="num">
                                          <p:cBhvr additive="base">
                                            <p:cTn id="8" dur="500" fill="hold"/>
                                            <p:tgtEl>
                                              <p:spTgt spid="2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500" fill="hold"/>
                                            <p:tgtEl>
                                              <p:spTgt spid="220"/>
                                            </p:tgtEl>
                                            <p:attrNameLst>
                                              <p:attrName>ppt_x</p:attrName>
                                            </p:attrNameLst>
                                          </p:cBhvr>
                                          <p:tavLst>
                                            <p:tav tm="0">
                                              <p:val>
                                                <p:strVal val="#ppt_x"/>
                                              </p:val>
                                            </p:tav>
                                            <p:tav tm="100000">
                                              <p:val>
                                                <p:strVal val="#ppt_x"/>
                                              </p:val>
                                            </p:tav>
                                          </p:tavLst>
                                        </p:anim>
                                        <p:anim calcmode="lin" valueType="num">
                                          <p:cBhvr additive="base">
                                            <p:cTn id="12" dur="500" fill="hold"/>
                                            <p:tgtEl>
                                              <p:spTgt spid="22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21"/>
                                            </p:tgtEl>
                                            <p:attrNameLst>
                                              <p:attrName>style.visibility</p:attrName>
                                            </p:attrNameLst>
                                          </p:cBhvr>
                                          <p:to>
                                            <p:strVal val="visible"/>
                                          </p:to>
                                        </p:set>
                                        <p:anim calcmode="lin" valueType="num">
                                          <p:cBhvr additive="base">
                                            <p:cTn id="15" dur="500" fill="hold"/>
                                            <p:tgtEl>
                                              <p:spTgt spid="221"/>
                                            </p:tgtEl>
                                            <p:attrNameLst>
                                              <p:attrName>ppt_x</p:attrName>
                                            </p:attrNameLst>
                                          </p:cBhvr>
                                          <p:tavLst>
                                            <p:tav tm="0">
                                              <p:val>
                                                <p:strVal val="#ppt_x"/>
                                              </p:val>
                                            </p:tav>
                                            <p:tav tm="100000">
                                              <p:val>
                                                <p:strVal val="#ppt_x"/>
                                              </p:val>
                                            </p:tav>
                                          </p:tavLst>
                                        </p:anim>
                                        <p:anim calcmode="lin" valueType="num">
                                          <p:cBhvr additive="base">
                                            <p:cTn id="16" dur="500" fill="hold"/>
                                            <p:tgtEl>
                                              <p:spTgt spid="221"/>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500" fill="hold"/>
                                            <p:tgtEl>
                                              <p:spTgt spid="80"/>
                                            </p:tgtEl>
                                            <p:attrNameLst>
                                              <p:attrName>ppt_x</p:attrName>
                                            </p:attrNameLst>
                                          </p:cBhvr>
                                          <p:tavLst>
                                            <p:tav tm="0">
                                              <p:val>
                                                <p:strVal val="0-#ppt_w/2"/>
                                              </p:val>
                                            </p:tav>
                                            <p:tav tm="100000">
                                              <p:val>
                                                <p:strVal val="#ppt_x"/>
                                              </p:val>
                                            </p:tav>
                                          </p:tavLst>
                                        </p:anim>
                                        <p:anim calcmode="lin" valueType="num">
                                          <p:cBhvr additive="base">
                                            <p:cTn id="20"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left)">
                                          <p:cBhvr>
                                            <p:cTn id="25" dur="500"/>
                                            <p:tgtEl>
                                              <p:spTgt spid="78"/>
                                            </p:tgtEl>
                                          </p:cBhvr>
                                        </p:animEffect>
                                      </p:childTnLst>
                                    </p:cTn>
                                  </p:par>
                                </p:childTnLst>
                              </p:cTn>
                            </p:par>
                            <p:par>
                              <p:cTn id="26" fill="hold">
                                <p:stCondLst>
                                  <p:cond delay="500"/>
                                </p:stCondLst>
                                <p:childTnLst>
                                  <p:par>
                                    <p:cTn id="27" presetID="21" presetClass="entr" presetSubtype="1" fill="hold" grpId="0" nodeType="afterEffect">
                                      <p:stCondLst>
                                        <p:cond delay="0"/>
                                      </p:stCondLst>
                                      <p:childTnLst>
                                        <p:set>
                                          <p:cBhvr>
                                            <p:cTn id="28" dur="1" fill="hold">
                                              <p:stCondLst>
                                                <p:cond delay="0"/>
                                              </p:stCondLst>
                                            </p:cTn>
                                            <p:tgtEl>
                                              <p:spTgt spid="168"/>
                                            </p:tgtEl>
                                            <p:attrNameLst>
                                              <p:attrName>style.visibility</p:attrName>
                                            </p:attrNameLst>
                                          </p:cBhvr>
                                          <p:to>
                                            <p:strVal val="visible"/>
                                          </p:to>
                                        </p:set>
                                        <p:animEffect transition="in" filter="wheel(1)">
                                          <p:cBhvr>
                                            <p:cTn id="29" dur="1000"/>
                                            <p:tgtEl>
                                              <p:spTgt spid="168"/>
                                            </p:tgtEl>
                                          </p:cBhvr>
                                        </p:animEffect>
                                      </p:childTnLst>
                                    </p:cTn>
                                  </p:par>
                                  <p:par>
                                    <p:cTn id="30" presetID="31" presetClass="entr" presetSubtype="0" fill="hold" grpId="1" nodeType="withEffect">
                                      <p:stCondLst>
                                        <p:cond delay="0"/>
                                      </p:stCondLst>
                                      <p:childTnLst>
                                        <p:set>
                                          <p:cBhvr>
                                            <p:cTn id="31" dur="1" fill="hold">
                                              <p:stCondLst>
                                                <p:cond delay="0"/>
                                              </p:stCondLst>
                                            </p:cTn>
                                            <p:tgtEl>
                                              <p:spTgt spid="171"/>
                                            </p:tgtEl>
                                            <p:attrNameLst>
                                              <p:attrName>style.visibility</p:attrName>
                                            </p:attrNameLst>
                                          </p:cBhvr>
                                          <p:to>
                                            <p:strVal val="visible"/>
                                          </p:to>
                                        </p:set>
                                        <p:anim calcmode="lin" valueType="num">
                                          <p:cBhvr>
                                            <p:cTn id="32" dur="500" fill="hold"/>
                                            <p:tgtEl>
                                              <p:spTgt spid="171"/>
                                            </p:tgtEl>
                                            <p:attrNameLst>
                                              <p:attrName>ppt_w</p:attrName>
                                            </p:attrNameLst>
                                          </p:cBhvr>
                                          <p:tavLst>
                                            <p:tav tm="0">
                                              <p:val>
                                                <p:fltVal val="0"/>
                                              </p:val>
                                            </p:tav>
                                            <p:tav tm="100000">
                                              <p:val>
                                                <p:strVal val="#ppt_w"/>
                                              </p:val>
                                            </p:tav>
                                          </p:tavLst>
                                        </p:anim>
                                        <p:anim calcmode="lin" valueType="num">
                                          <p:cBhvr>
                                            <p:cTn id="33" dur="500" fill="hold"/>
                                            <p:tgtEl>
                                              <p:spTgt spid="171"/>
                                            </p:tgtEl>
                                            <p:attrNameLst>
                                              <p:attrName>ppt_h</p:attrName>
                                            </p:attrNameLst>
                                          </p:cBhvr>
                                          <p:tavLst>
                                            <p:tav tm="0">
                                              <p:val>
                                                <p:fltVal val="0"/>
                                              </p:val>
                                            </p:tav>
                                            <p:tav tm="100000">
                                              <p:val>
                                                <p:strVal val="#ppt_h"/>
                                              </p:val>
                                            </p:tav>
                                          </p:tavLst>
                                        </p:anim>
                                        <p:anim calcmode="lin" valueType="num">
                                          <p:cBhvr>
                                            <p:cTn id="34" dur="500" fill="hold"/>
                                            <p:tgtEl>
                                              <p:spTgt spid="171"/>
                                            </p:tgtEl>
                                            <p:attrNameLst>
                                              <p:attrName>style.rotation</p:attrName>
                                            </p:attrNameLst>
                                          </p:cBhvr>
                                          <p:tavLst>
                                            <p:tav tm="0">
                                              <p:val>
                                                <p:fltVal val="90"/>
                                              </p:val>
                                            </p:tav>
                                            <p:tav tm="100000">
                                              <p:val>
                                                <p:fltVal val="0"/>
                                              </p:val>
                                            </p:tav>
                                          </p:tavLst>
                                        </p:anim>
                                        <p:animEffect transition="in" filter="fade">
                                          <p:cBhvr>
                                            <p:cTn id="35" dur="500"/>
                                            <p:tgtEl>
                                              <p:spTgt spid="171"/>
                                            </p:tgtEl>
                                          </p:cBhvr>
                                        </p:animEffect>
                                      </p:childTnLst>
                                    </p:cTn>
                                  </p:par>
                                  <p:par>
                                    <p:cTn id="36" presetID="45" presetClass="entr" presetSubtype="0" fill="hold" grpId="0" nodeType="withEffect">
                                      <p:stCondLst>
                                        <p:cond delay="0"/>
                                      </p:stCondLst>
                                      <p:childTnLst>
                                        <p:set>
                                          <p:cBhvr>
                                            <p:cTn id="37" dur="1" fill="hold">
                                              <p:stCondLst>
                                                <p:cond delay="0"/>
                                              </p:stCondLst>
                                            </p:cTn>
                                            <p:tgtEl>
                                              <p:spTgt spid="171"/>
                                            </p:tgtEl>
                                            <p:attrNameLst>
                                              <p:attrName>style.visibility</p:attrName>
                                            </p:attrNameLst>
                                          </p:cBhvr>
                                          <p:to>
                                            <p:strVal val="visible"/>
                                          </p:to>
                                        </p:set>
                                        <p:animEffect transition="in" filter="fade">
                                          <p:cBhvr>
                                            <p:cTn id="38" dur="500"/>
                                            <p:tgtEl>
                                              <p:spTgt spid="171"/>
                                            </p:tgtEl>
                                          </p:cBhvr>
                                        </p:animEffect>
                                        <p:anim calcmode="lin" valueType="num">
                                          <p:cBhvr>
                                            <p:cTn id="39" dur="500" fill="hold"/>
                                            <p:tgtEl>
                                              <p:spTgt spid="171"/>
                                            </p:tgtEl>
                                            <p:attrNameLst>
                                              <p:attrName>ppt_w</p:attrName>
                                            </p:attrNameLst>
                                          </p:cBhvr>
                                          <p:tavLst>
                                            <p:tav tm="0" fmla="#ppt_w*sin(2.5*pi*$)">
                                              <p:val>
                                                <p:fltVal val="0"/>
                                              </p:val>
                                            </p:tav>
                                            <p:tav tm="100000">
                                              <p:val>
                                                <p:fltVal val="1"/>
                                              </p:val>
                                            </p:tav>
                                          </p:tavLst>
                                        </p:anim>
                                        <p:anim calcmode="lin" valueType="num">
                                          <p:cBhvr>
                                            <p:cTn id="40" dur="500" fill="hold"/>
                                            <p:tgtEl>
                                              <p:spTgt spid="171"/>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176"/>
                                            </p:tgtEl>
                                            <p:attrNameLst>
                                              <p:attrName>style.visibility</p:attrName>
                                            </p:attrNameLst>
                                          </p:cBhvr>
                                          <p:to>
                                            <p:strVal val="visible"/>
                                          </p:to>
                                        </p:set>
                                        <p:animEffect transition="in" filter="wipe(up)">
                                          <p:cBhvr>
                                            <p:cTn id="44" dur="2000"/>
                                            <p:tgtEl>
                                              <p:spTgt spid="176"/>
                                            </p:tgtEl>
                                          </p:cBhvr>
                                        </p:animEffect>
                                      </p:childTnLst>
                                    </p:cTn>
                                  </p:par>
                                  <p:par>
                                    <p:cTn id="45" presetID="42" presetClass="entr" presetSubtype="0" fill="hold" grpId="1" nodeType="withEffect">
                                      <p:stCondLst>
                                        <p:cond delay="0"/>
                                      </p:stCondLst>
                                      <p:childTnLst>
                                        <p:set>
                                          <p:cBhvr>
                                            <p:cTn id="46" dur="1" fill="hold">
                                              <p:stCondLst>
                                                <p:cond delay="0"/>
                                              </p:stCondLst>
                                            </p:cTn>
                                            <p:tgtEl>
                                              <p:spTgt spid="176"/>
                                            </p:tgtEl>
                                            <p:attrNameLst>
                                              <p:attrName>style.visibility</p:attrName>
                                            </p:attrNameLst>
                                          </p:cBhvr>
                                          <p:to>
                                            <p:strVal val="visible"/>
                                          </p:to>
                                        </p:set>
                                        <p:animEffect transition="in" filter="fade">
                                          <p:cBhvr>
                                            <p:cTn id="47" dur="1000"/>
                                            <p:tgtEl>
                                              <p:spTgt spid="176"/>
                                            </p:tgtEl>
                                          </p:cBhvr>
                                        </p:animEffect>
                                        <p:anim calcmode="lin" valueType="num">
                                          <p:cBhvr>
                                            <p:cTn id="48" dur="1000" fill="hold"/>
                                            <p:tgtEl>
                                              <p:spTgt spid="176"/>
                                            </p:tgtEl>
                                            <p:attrNameLst>
                                              <p:attrName>ppt_x</p:attrName>
                                            </p:attrNameLst>
                                          </p:cBhvr>
                                          <p:tavLst>
                                            <p:tav tm="0">
                                              <p:val>
                                                <p:strVal val="#ppt_x"/>
                                              </p:val>
                                            </p:tav>
                                            <p:tav tm="100000">
                                              <p:val>
                                                <p:strVal val="#ppt_x"/>
                                              </p:val>
                                            </p:tav>
                                          </p:tavLst>
                                        </p:anim>
                                        <p:anim calcmode="lin" valueType="num">
                                          <p:cBhvr>
                                            <p:cTn id="49" dur="1000" fill="hold"/>
                                            <p:tgtEl>
                                              <p:spTgt spid="176"/>
                                            </p:tgtEl>
                                            <p:attrNameLst>
                                              <p:attrName>ppt_y</p:attrName>
                                            </p:attrNameLst>
                                          </p:cBhvr>
                                          <p:tavLst>
                                            <p:tav tm="0">
                                              <p:val>
                                                <p:strVal val="#ppt_y+.1"/>
                                              </p:val>
                                            </p:tav>
                                            <p:tav tm="100000">
                                              <p:val>
                                                <p:strVal val="#ppt_y"/>
                                              </p:val>
                                            </p:tav>
                                          </p:tavLst>
                                        </p:anim>
                                      </p:childTnLst>
                                    </p:cTn>
                                  </p:par>
                                  <p:par>
                                    <p:cTn id="50" presetID="22" presetClass="entr" presetSubtype="2" fill="hold" nodeType="withEffect">
                                      <p:stCondLst>
                                        <p:cond delay="0"/>
                                      </p:stCondLst>
                                      <p:childTnLst>
                                        <p:set>
                                          <p:cBhvr>
                                            <p:cTn id="51" dur="1" fill="hold">
                                              <p:stCondLst>
                                                <p:cond delay="0"/>
                                              </p:stCondLst>
                                            </p:cTn>
                                            <p:tgtEl>
                                              <p:spTgt spid="175"/>
                                            </p:tgtEl>
                                            <p:attrNameLst>
                                              <p:attrName>style.visibility</p:attrName>
                                            </p:attrNameLst>
                                          </p:cBhvr>
                                          <p:to>
                                            <p:strVal val="visible"/>
                                          </p:to>
                                        </p:set>
                                        <p:animEffect transition="in" filter="wipe(right)">
                                          <p:cBhvr>
                                            <p:cTn id="52" dur="500"/>
                                            <p:tgtEl>
                                              <p:spTgt spid="175"/>
                                            </p:tgtEl>
                                          </p:cBhvr>
                                        </p:animEffect>
                                      </p:childTnLst>
                                    </p:cTn>
                                  </p:par>
                                  <p:par>
                                    <p:cTn id="53" presetID="22" presetClass="entr" presetSubtype="1" fill="hold" grpId="0" nodeType="withEffect">
                                      <p:stCondLst>
                                        <p:cond delay="1000"/>
                                      </p:stCondLst>
                                      <p:iterate type="lt">
                                        <p:tmPct val="981"/>
                                      </p:iterate>
                                      <p:childTnLst>
                                        <p:set>
                                          <p:cBhvr>
                                            <p:cTn id="54" dur="1" fill="hold">
                                              <p:stCondLst>
                                                <p:cond delay="0"/>
                                              </p:stCondLst>
                                            </p:cTn>
                                            <p:tgtEl>
                                              <p:spTgt spid="174"/>
                                            </p:tgtEl>
                                            <p:attrNameLst>
                                              <p:attrName>style.visibility</p:attrName>
                                            </p:attrNameLst>
                                          </p:cBhvr>
                                          <p:to>
                                            <p:strVal val="visible"/>
                                          </p:to>
                                        </p:set>
                                        <p:animEffect transition="in" filter="wipe(up)">
                                          <p:cBhvr>
                                            <p:cTn id="55" dur="1600"/>
                                            <p:tgtEl>
                                              <p:spTgt spid="17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64"/>
                                            </p:tgtEl>
                                            <p:attrNameLst>
                                              <p:attrName>style.visibility</p:attrName>
                                            </p:attrNameLst>
                                          </p:cBhvr>
                                          <p:to>
                                            <p:strVal val="visible"/>
                                          </p:to>
                                        </p:set>
                                        <p:animEffect transition="in" filter="wipe(left)">
                                          <p:cBhvr>
                                            <p:cTn id="60" dur="500"/>
                                            <p:tgtEl>
                                              <p:spTgt spid="164"/>
                                            </p:tgtEl>
                                          </p:cBhvr>
                                        </p:animEffect>
                                      </p:childTnLst>
                                    </p:cTn>
                                  </p:par>
                                </p:childTnLst>
                              </p:cTn>
                            </p:par>
                            <p:par>
                              <p:cTn id="61" fill="hold">
                                <p:stCondLst>
                                  <p:cond delay="500"/>
                                </p:stCondLst>
                                <p:childTnLst>
                                  <p:par>
                                    <p:cTn id="62" presetID="21" presetClass="entr" presetSubtype="1" fill="hold" grpId="0" nodeType="afterEffect">
                                      <p:stCondLst>
                                        <p:cond delay="0"/>
                                      </p:stCondLst>
                                      <p:childTnLst>
                                        <p:set>
                                          <p:cBhvr>
                                            <p:cTn id="63" dur="1" fill="hold">
                                              <p:stCondLst>
                                                <p:cond delay="0"/>
                                              </p:stCondLst>
                                            </p:cTn>
                                            <p:tgtEl>
                                              <p:spTgt spid="169"/>
                                            </p:tgtEl>
                                            <p:attrNameLst>
                                              <p:attrName>style.visibility</p:attrName>
                                            </p:attrNameLst>
                                          </p:cBhvr>
                                          <p:to>
                                            <p:strVal val="visible"/>
                                          </p:to>
                                        </p:set>
                                        <p:animEffect transition="in" filter="wheel(1)">
                                          <p:cBhvr>
                                            <p:cTn id="64" dur="1000"/>
                                            <p:tgtEl>
                                              <p:spTgt spid="16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72"/>
                                            </p:tgtEl>
                                            <p:attrNameLst>
                                              <p:attrName>style.visibility</p:attrName>
                                            </p:attrNameLst>
                                          </p:cBhvr>
                                          <p:to>
                                            <p:strVal val="visible"/>
                                          </p:to>
                                        </p:set>
                                        <p:anim calcmode="lin" valueType="num">
                                          <p:cBhvr>
                                            <p:cTn id="67" dur="500" fill="hold"/>
                                            <p:tgtEl>
                                              <p:spTgt spid="172"/>
                                            </p:tgtEl>
                                            <p:attrNameLst>
                                              <p:attrName>ppt_w</p:attrName>
                                            </p:attrNameLst>
                                          </p:cBhvr>
                                          <p:tavLst>
                                            <p:tav tm="0">
                                              <p:val>
                                                <p:fltVal val="0"/>
                                              </p:val>
                                            </p:tav>
                                            <p:tav tm="100000">
                                              <p:val>
                                                <p:strVal val="#ppt_w"/>
                                              </p:val>
                                            </p:tav>
                                          </p:tavLst>
                                        </p:anim>
                                        <p:anim calcmode="lin" valueType="num">
                                          <p:cBhvr>
                                            <p:cTn id="68" dur="500" fill="hold"/>
                                            <p:tgtEl>
                                              <p:spTgt spid="172"/>
                                            </p:tgtEl>
                                            <p:attrNameLst>
                                              <p:attrName>ppt_h</p:attrName>
                                            </p:attrNameLst>
                                          </p:cBhvr>
                                          <p:tavLst>
                                            <p:tav tm="0">
                                              <p:val>
                                                <p:fltVal val="0"/>
                                              </p:val>
                                            </p:tav>
                                            <p:tav tm="100000">
                                              <p:val>
                                                <p:strVal val="#ppt_h"/>
                                              </p:val>
                                            </p:tav>
                                          </p:tavLst>
                                        </p:anim>
                                        <p:anim calcmode="lin" valueType="num">
                                          <p:cBhvr>
                                            <p:cTn id="69" dur="500" fill="hold"/>
                                            <p:tgtEl>
                                              <p:spTgt spid="172"/>
                                            </p:tgtEl>
                                            <p:attrNameLst>
                                              <p:attrName>style.rotation</p:attrName>
                                            </p:attrNameLst>
                                          </p:cBhvr>
                                          <p:tavLst>
                                            <p:tav tm="0">
                                              <p:val>
                                                <p:fltVal val="90"/>
                                              </p:val>
                                            </p:tav>
                                            <p:tav tm="100000">
                                              <p:val>
                                                <p:fltVal val="0"/>
                                              </p:val>
                                            </p:tav>
                                          </p:tavLst>
                                        </p:anim>
                                        <p:animEffect transition="in" filter="fade">
                                          <p:cBhvr>
                                            <p:cTn id="70" dur="500"/>
                                            <p:tgtEl>
                                              <p:spTgt spid="172"/>
                                            </p:tgtEl>
                                          </p:cBhvr>
                                        </p:animEffect>
                                      </p:childTnLst>
                                    </p:cTn>
                                  </p:par>
                                  <p:par>
                                    <p:cTn id="71" presetID="45" presetClass="entr" presetSubtype="0" fill="hold" grpId="1" nodeType="withEffect">
                                      <p:stCondLst>
                                        <p:cond delay="0"/>
                                      </p:stCondLst>
                                      <p:childTnLst>
                                        <p:set>
                                          <p:cBhvr>
                                            <p:cTn id="72" dur="1" fill="hold">
                                              <p:stCondLst>
                                                <p:cond delay="0"/>
                                              </p:stCondLst>
                                            </p:cTn>
                                            <p:tgtEl>
                                              <p:spTgt spid="172"/>
                                            </p:tgtEl>
                                            <p:attrNameLst>
                                              <p:attrName>style.visibility</p:attrName>
                                            </p:attrNameLst>
                                          </p:cBhvr>
                                          <p:to>
                                            <p:strVal val="visible"/>
                                          </p:to>
                                        </p:set>
                                        <p:animEffect transition="in" filter="fade">
                                          <p:cBhvr>
                                            <p:cTn id="73" dur="500"/>
                                            <p:tgtEl>
                                              <p:spTgt spid="172"/>
                                            </p:tgtEl>
                                          </p:cBhvr>
                                        </p:animEffect>
                                        <p:anim calcmode="lin" valueType="num">
                                          <p:cBhvr>
                                            <p:cTn id="74" dur="500" fill="hold"/>
                                            <p:tgtEl>
                                              <p:spTgt spid="172"/>
                                            </p:tgtEl>
                                            <p:attrNameLst>
                                              <p:attrName>ppt_w</p:attrName>
                                            </p:attrNameLst>
                                          </p:cBhvr>
                                          <p:tavLst>
                                            <p:tav tm="0" fmla="#ppt_w*sin(2.5*pi*$)">
                                              <p:val>
                                                <p:fltVal val="0"/>
                                              </p:val>
                                            </p:tav>
                                            <p:tav tm="100000">
                                              <p:val>
                                                <p:fltVal val="1"/>
                                              </p:val>
                                            </p:tav>
                                          </p:tavLst>
                                        </p:anim>
                                        <p:anim calcmode="lin" valueType="num">
                                          <p:cBhvr>
                                            <p:cTn id="75" dur="500" fill="hold"/>
                                            <p:tgtEl>
                                              <p:spTgt spid="172"/>
                                            </p:tgtEl>
                                            <p:attrNameLst>
                                              <p:attrName>ppt_h</p:attrName>
                                            </p:attrNameLst>
                                          </p:cBhvr>
                                          <p:tavLst>
                                            <p:tav tm="0">
                                              <p:val>
                                                <p:strVal val="#ppt_h"/>
                                              </p:val>
                                            </p:tav>
                                            <p:tav tm="100000">
                                              <p:val>
                                                <p:strVal val="#ppt_h"/>
                                              </p:val>
                                            </p:tav>
                                          </p:tavLst>
                                        </p:anim>
                                      </p:childTnLst>
                                    </p:cTn>
                                  </p:par>
                                </p:childTnLst>
                              </p:cTn>
                            </p:par>
                            <p:par>
                              <p:cTn id="76" fill="hold">
                                <p:stCondLst>
                                  <p:cond delay="1500"/>
                                </p:stCondLst>
                                <p:childTnLst>
                                  <p:par>
                                    <p:cTn id="77" presetID="22" presetClass="entr" presetSubtype="1"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wipe(up)">
                                          <p:cBhvr>
                                            <p:cTn id="79" dur="2000"/>
                                            <p:tgtEl>
                                              <p:spTgt spid="180"/>
                                            </p:tgtEl>
                                          </p:cBhvr>
                                        </p:animEffect>
                                      </p:childTnLst>
                                    </p:cTn>
                                  </p:par>
                                  <p:par>
                                    <p:cTn id="80" presetID="42" presetClass="entr" presetSubtype="0" fill="hold" grpId="1" nodeType="with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fade">
                                          <p:cBhvr>
                                            <p:cTn id="82" dur="1000"/>
                                            <p:tgtEl>
                                              <p:spTgt spid="180"/>
                                            </p:tgtEl>
                                          </p:cBhvr>
                                        </p:animEffect>
                                        <p:anim calcmode="lin" valueType="num">
                                          <p:cBhvr>
                                            <p:cTn id="83" dur="1000" fill="hold"/>
                                            <p:tgtEl>
                                              <p:spTgt spid="180"/>
                                            </p:tgtEl>
                                            <p:attrNameLst>
                                              <p:attrName>ppt_x</p:attrName>
                                            </p:attrNameLst>
                                          </p:cBhvr>
                                          <p:tavLst>
                                            <p:tav tm="0">
                                              <p:val>
                                                <p:strVal val="#ppt_x"/>
                                              </p:val>
                                            </p:tav>
                                            <p:tav tm="100000">
                                              <p:val>
                                                <p:strVal val="#ppt_x"/>
                                              </p:val>
                                            </p:tav>
                                          </p:tavLst>
                                        </p:anim>
                                        <p:anim calcmode="lin" valueType="num">
                                          <p:cBhvr>
                                            <p:cTn id="84" dur="1000" fill="hold"/>
                                            <p:tgtEl>
                                              <p:spTgt spid="180"/>
                                            </p:tgtEl>
                                            <p:attrNameLst>
                                              <p:attrName>ppt_y</p:attrName>
                                            </p:attrNameLst>
                                          </p:cBhvr>
                                          <p:tavLst>
                                            <p:tav tm="0">
                                              <p:val>
                                                <p:strVal val="#ppt_y+.1"/>
                                              </p:val>
                                            </p:tav>
                                            <p:tav tm="100000">
                                              <p:val>
                                                <p:strVal val="#ppt_y"/>
                                              </p:val>
                                            </p:tav>
                                          </p:tavLst>
                                        </p:anim>
                                      </p:childTnLst>
                                    </p:cTn>
                                  </p:par>
                                  <p:par>
                                    <p:cTn id="85" presetID="22" presetClass="entr" presetSubtype="2" fill="hold" nodeType="withEffect">
                                      <p:stCondLst>
                                        <p:cond delay="0"/>
                                      </p:stCondLst>
                                      <p:childTnLst>
                                        <p:set>
                                          <p:cBhvr>
                                            <p:cTn id="86" dur="1" fill="hold">
                                              <p:stCondLst>
                                                <p:cond delay="0"/>
                                              </p:stCondLst>
                                            </p:cTn>
                                            <p:tgtEl>
                                              <p:spTgt spid="179"/>
                                            </p:tgtEl>
                                            <p:attrNameLst>
                                              <p:attrName>style.visibility</p:attrName>
                                            </p:attrNameLst>
                                          </p:cBhvr>
                                          <p:to>
                                            <p:strVal val="visible"/>
                                          </p:to>
                                        </p:set>
                                        <p:animEffect transition="in" filter="wipe(right)">
                                          <p:cBhvr>
                                            <p:cTn id="87" dur="500"/>
                                            <p:tgtEl>
                                              <p:spTgt spid="179"/>
                                            </p:tgtEl>
                                          </p:cBhvr>
                                        </p:animEffect>
                                      </p:childTnLst>
                                    </p:cTn>
                                  </p:par>
                                  <p:par>
                                    <p:cTn id="88" presetID="22" presetClass="entr" presetSubtype="1" fill="hold" grpId="0" nodeType="withEffect">
                                      <p:stCondLst>
                                        <p:cond delay="1000"/>
                                      </p:stCondLst>
                                      <p:iterate type="lt">
                                        <p:tmPct val="981"/>
                                      </p:iterate>
                                      <p:childTnLst>
                                        <p:set>
                                          <p:cBhvr>
                                            <p:cTn id="89" dur="1" fill="hold">
                                              <p:stCondLst>
                                                <p:cond delay="0"/>
                                              </p:stCondLst>
                                            </p:cTn>
                                            <p:tgtEl>
                                              <p:spTgt spid="178"/>
                                            </p:tgtEl>
                                            <p:attrNameLst>
                                              <p:attrName>style.visibility</p:attrName>
                                            </p:attrNameLst>
                                          </p:cBhvr>
                                          <p:to>
                                            <p:strVal val="visible"/>
                                          </p:to>
                                        </p:set>
                                        <p:animEffect transition="in" filter="wipe(up)">
                                          <p:cBhvr>
                                            <p:cTn id="90" dur="1600"/>
                                            <p:tgtEl>
                                              <p:spTgt spid="17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165"/>
                                            </p:tgtEl>
                                            <p:attrNameLst>
                                              <p:attrName>style.visibility</p:attrName>
                                            </p:attrNameLst>
                                          </p:cBhvr>
                                          <p:to>
                                            <p:strVal val="visible"/>
                                          </p:to>
                                        </p:set>
                                        <p:animEffect transition="in" filter="wipe(left)">
                                          <p:cBhvr>
                                            <p:cTn id="95" dur="500"/>
                                            <p:tgtEl>
                                              <p:spTgt spid="165"/>
                                            </p:tgtEl>
                                          </p:cBhvr>
                                        </p:animEffect>
                                      </p:childTnLst>
                                    </p:cTn>
                                  </p:par>
                                </p:childTnLst>
                              </p:cTn>
                            </p:par>
                            <p:par>
                              <p:cTn id="96" fill="hold">
                                <p:stCondLst>
                                  <p:cond delay="500"/>
                                </p:stCondLst>
                                <p:childTnLst>
                                  <p:par>
                                    <p:cTn id="97" presetID="21" presetClass="entr" presetSubtype="1" fill="hold" grpId="0" nodeType="afterEffect">
                                      <p:stCondLst>
                                        <p:cond delay="0"/>
                                      </p:stCondLst>
                                      <p:childTnLst>
                                        <p:set>
                                          <p:cBhvr>
                                            <p:cTn id="98" dur="1" fill="hold">
                                              <p:stCondLst>
                                                <p:cond delay="0"/>
                                              </p:stCondLst>
                                            </p:cTn>
                                            <p:tgtEl>
                                              <p:spTgt spid="170"/>
                                            </p:tgtEl>
                                            <p:attrNameLst>
                                              <p:attrName>style.visibility</p:attrName>
                                            </p:attrNameLst>
                                          </p:cBhvr>
                                          <p:to>
                                            <p:strVal val="visible"/>
                                          </p:to>
                                        </p:set>
                                        <p:animEffect transition="in" filter="wheel(1)">
                                          <p:cBhvr>
                                            <p:cTn id="99" dur="1000"/>
                                            <p:tgtEl>
                                              <p:spTgt spid="170"/>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173"/>
                                            </p:tgtEl>
                                            <p:attrNameLst>
                                              <p:attrName>style.visibility</p:attrName>
                                            </p:attrNameLst>
                                          </p:cBhvr>
                                          <p:to>
                                            <p:strVal val="visible"/>
                                          </p:to>
                                        </p:set>
                                        <p:anim calcmode="lin" valueType="num">
                                          <p:cBhvr>
                                            <p:cTn id="102" dur="500" fill="hold"/>
                                            <p:tgtEl>
                                              <p:spTgt spid="173"/>
                                            </p:tgtEl>
                                            <p:attrNameLst>
                                              <p:attrName>ppt_w</p:attrName>
                                            </p:attrNameLst>
                                          </p:cBhvr>
                                          <p:tavLst>
                                            <p:tav tm="0">
                                              <p:val>
                                                <p:fltVal val="0"/>
                                              </p:val>
                                            </p:tav>
                                            <p:tav tm="100000">
                                              <p:val>
                                                <p:strVal val="#ppt_w"/>
                                              </p:val>
                                            </p:tav>
                                          </p:tavLst>
                                        </p:anim>
                                        <p:anim calcmode="lin" valueType="num">
                                          <p:cBhvr>
                                            <p:cTn id="103" dur="500" fill="hold"/>
                                            <p:tgtEl>
                                              <p:spTgt spid="173"/>
                                            </p:tgtEl>
                                            <p:attrNameLst>
                                              <p:attrName>ppt_h</p:attrName>
                                            </p:attrNameLst>
                                          </p:cBhvr>
                                          <p:tavLst>
                                            <p:tav tm="0">
                                              <p:val>
                                                <p:fltVal val="0"/>
                                              </p:val>
                                            </p:tav>
                                            <p:tav tm="100000">
                                              <p:val>
                                                <p:strVal val="#ppt_h"/>
                                              </p:val>
                                            </p:tav>
                                          </p:tavLst>
                                        </p:anim>
                                        <p:anim calcmode="lin" valueType="num">
                                          <p:cBhvr>
                                            <p:cTn id="104" dur="500" fill="hold"/>
                                            <p:tgtEl>
                                              <p:spTgt spid="173"/>
                                            </p:tgtEl>
                                            <p:attrNameLst>
                                              <p:attrName>style.rotation</p:attrName>
                                            </p:attrNameLst>
                                          </p:cBhvr>
                                          <p:tavLst>
                                            <p:tav tm="0">
                                              <p:val>
                                                <p:fltVal val="90"/>
                                              </p:val>
                                            </p:tav>
                                            <p:tav tm="100000">
                                              <p:val>
                                                <p:fltVal val="0"/>
                                              </p:val>
                                            </p:tav>
                                          </p:tavLst>
                                        </p:anim>
                                        <p:animEffect transition="in" filter="fade">
                                          <p:cBhvr>
                                            <p:cTn id="105" dur="500"/>
                                            <p:tgtEl>
                                              <p:spTgt spid="173"/>
                                            </p:tgtEl>
                                          </p:cBhvr>
                                        </p:animEffect>
                                      </p:childTnLst>
                                    </p:cTn>
                                  </p:par>
                                  <p:par>
                                    <p:cTn id="106" presetID="45" presetClass="entr" presetSubtype="0" fill="hold" grpId="1" nodeType="withEffect">
                                      <p:stCondLst>
                                        <p:cond delay="0"/>
                                      </p:stCondLst>
                                      <p:childTnLst>
                                        <p:set>
                                          <p:cBhvr>
                                            <p:cTn id="107" dur="1" fill="hold">
                                              <p:stCondLst>
                                                <p:cond delay="0"/>
                                              </p:stCondLst>
                                            </p:cTn>
                                            <p:tgtEl>
                                              <p:spTgt spid="173"/>
                                            </p:tgtEl>
                                            <p:attrNameLst>
                                              <p:attrName>style.visibility</p:attrName>
                                            </p:attrNameLst>
                                          </p:cBhvr>
                                          <p:to>
                                            <p:strVal val="visible"/>
                                          </p:to>
                                        </p:set>
                                        <p:animEffect transition="in" filter="fade">
                                          <p:cBhvr>
                                            <p:cTn id="108" dur="500"/>
                                            <p:tgtEl>
                                              <p:spTgt spid="173"/>
                                            </p:tgtEl>
                                          </p:cBhvr>
                                        </p:animEffect>
                                        <p:anim calcmode="lin" valueType="num">
                                          <p:cBhvr>
                                            <p:cTn id="109" dur="500" fill="hold"/>
                                            <p:tgtEl>
                                              <p:spTgt spid="173"/>
                                            </p:tgtEl>
                                            <p:attrNameLst>
                                              <p:attrName>ppt_w</p:attrName>
                                            </p:attrNameLst>
                                          </p:cBhvr>
                                          <p:tavLst>
                                            <p:tav tm="0" fmla="#ppt_w*sin(2.5*pi*$)">
                                              <p:val>
                                                <p:fltVal val="0"/>
                                              </p:val>
                                            </p:tav>
                                            <p:tav tm="100000">
                                              <p:val>
                                                <p:fltVal val="1"/>
                                              </p:val>
                                            </p:tav>
                                          </p:tavLst>
                                        </p:anim>
                                        <p:anim calcmode="lin" valueType="num">
                                          <p:cBhvr>
                                            <p:cTn id="110" dur="500" fill="hold"/>
                                            <p:tgtEl>
                                              <p:spTgt spid="173"/>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1" fill="hold" grpId="0" nodeType="afterEffect">
                                      <p:stCondLst>
                                        <p:cond delay="0"/>
                                      </p:stCondLst>
                                      <p:childTnLst>
                                        <p:set>
                                          <p:cBhvr>
                                            <p:cTn id="113" dur="1" fill="hold">
                                              <p:stCondLst>
                                                <p:cond delay="0"/>
                                              </p:stCondLst>
                                            </p:cTn>
                                            <p:tgtEl>
                                              <p:spTgt spid="183"/>
                                            </p:tgtEl>
                                            <p:attrNameLst>
                                              <p:attrName>style.visibility</p:attrName>
                                            </p:attrNameLst>
                                          </p:cBhvr>
                                          <p:to>
                                            <p:strVal val="visible"/>
                                          </p:to>
                                        </p:set>
                                        <p:animEffect transition="in" filter="wipe(up)">
                                          <p:cBhvr>
                                            <p:cTn id="114" dur="2000"/>
                                            <p:tgtEl>
                                              <p:spTgt spid="183"/>
                                            </p:tgtEl>
                                          </p:cBhvr>
                                        </p:animEffect>
                                      </p:childTnLst>
                                    </p:cTn>
                                  </p:par>
                                  <p:par>
                                    <p:cTn id="115" presetID="42" presetClass="entr" presetSubtype="0" fill="hold" grpId="1" nodeType="withEffect">
                                      <p:stCondLst>
                                        <p:cond delay="0"/>
                                      </p:stCondLst>
                                      <p:childTnLst>
                                        <p:set>
                                          <p:cBhvr>
                                            <p:cTn id="116" dur="1" fill="hold">
                                              <p:stCondLst>
                                                <p:cond delay="0"/>
                                              </p:stCondLst>
                                            </p:cTn>
                                            <p:tgtEl>
                                              <p:spTgt spid="183"/>
                                            </p:tgtEl>
                                            <p:attrNameLst>
                                              <p:attrName>style.visibility</p:attrName>
                                            </p:attrNameLst>
                                          </p:cBhvr>
                                          <p:to>
                                            <p:strVal val="visible"/>
                                          </p:to>
                                        </p:set>
                                        <p:animEffect transition="in" filter="fade">
                                          <p:cBhvr>
                                            <p:cTn id="117" dur="1000"/>
                                            <p:tgtEl>
                                              <p:spTgt spid="183"/>
                                            </p:tgtEl>
                                          </p:cBhvr>
                                        </p:animEffect>
                                        <p:anim calcmode="lin" valueType="num">
                                          <p:cBhvr>
                                            <p:cTn id="118" dur="1000" fill="hold"/>
                                            <p:tgtEl>
                                              <p:spTgt spid="183"/>
                                            </p:tgtEl>
                                            <p:attrNameLst>
                                              <p:attrName>ppt_x</p:attrName>
                                            </p:attrNameLst>
                                          </p:cBhvr>
                                          <p:tavLst>
                                            <p:tav tm="0">
                                              <p:val>
                                                <p:strVal val="#ppt_x"/>
                                              </p:val>
                                            </p:tav>
                                            <p:tav tm="100000">
                                              <p:val>
                                                <p:strVal val="#ppt_x"/>
                                              </p:val>
                                            </p:tav>
                                          </p:tavLst>
                                        </p:anim>
                                        <p:anim calcmode="lin" valueType="num">
                                          <p:cBhvr>
                                            <p:cTn id="119" dur="1000" fill="hold"/>
                                            <p:tgtEl>
                                              <p:spTgt spid="183"/>
                                            </p:tgtEl>
                                            <p:attrNameLst>
                                              <p:attrName>ppt_y</p:attrName>
                                            </p:attrNameLst>
                                          </p:cBhvr>
                                          <p:tavLst>
                                            <p:tav tm="0">
                                              <p:val>
                                                <p:strVal val="#ppt_y+.1"/>
                                              </p:val>
                                            </p:tav>
                                            <p:tav tm="100000">
                                              <p:val>
                                                <p:strVal val="#ppt_y"/>
                                              </p:val>
                                            </p:tav>
                                          </p:tavLst>
                                        </p:anim>
                                      </p:childTnLst>
                                    </p:cTn>
                                  </p:par>
                                  <p:par>
                                    <p:cTn id="120" presetID="22" presetClass="entr" presetSubtype="2" fill="hold" nodeType="withEffect">
                                      <p:stCondLst>
                                        <p:cond delay="0"/>
                                      </p:stCondLst>
                                      <p:childTnLst>
                                        <p:set>
                                          <p:cBhvr>
                                            <p:cTn id="121" dur="1" fill="hold">
                                              <p:stCondLst>
                                                <p:cond delay="0"/>
                                              </p:stCondLst>
                                            </p:cTn>
                                            <p:tgtEl>
                                              <p:spTgt spid="182"/>
                                            </p:tgtEl>
                                            <p:attrNameLst>
                                              <p:attrName>style.visibility</p:attrName>
                                            </p:attrNameLst>
                                          </p:cBhvr>
                                          <p:to>
                                            <p:strVal val="visible"/>
                                          </p:to>
                                        </p:set>
                                        <p:animEffect transition="in" filter="wipe(right)">
                                          <p:cBhvr>
                                            <p:cTn id="122" dur="500"/>
                                            <p:tgtEl>
                                              <p:spTgt spid="182"/>
                                            </p:tgtEl>
                                          </p:cBhvr>
                                        </p:animEffect>
                                      </p:childTnLst>
                                    </p:cTn>
                                  </p:par>
                                  <p:par>
                                    <p:cTn id="123" presetID="22" presetClass="entr" presetSubtype="1" fill="hold" grpId="0" nodeType="withEffect">
                                      <p:stCondLst>
                                        <p:cond delay="1000"/>
                                      </p:stCondLst>
                                      <p:iterate type="lt">
                                        <p:tmPct val="981"/>
                                      </p:iterate>
                                      <p:childTnLst>
                                        <p:set>
                                          <p:cBhvr>
                                            <p:cTn id="124" dur="1" fill="hold">
                                              <p:stCondLst>
                                                <p:cond delay="0"/>
                                              </p:stCondLst>
                                            </p:cTn>
                                            <p:tgtEl>
                                              <p:spTgt spid="181"/>
                                            </p:tgtEl>
                                            <p:attrNameLst>
                                              <p:attrName>style.visibility</p:attrName>
                                            </p:attrNameLst>
                                          </p:cBhvr>
                                          <p:to>
                                            <p:strVal val="visible"/>
                                          </p:to>
                                        </p:set>
                                        <p:animEffect transition="in" filter="wipe(up)">
                                          <p:cBhvr>
                                            <p:cTn id="125" dur="16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69" grpId="0" animBg="1"/>
          <p:bldP spid="170" grpId="0" animBg="1"/>
          <p:bldP spid="171" grpId="0"/>
          <p:bldP spid="171" grpId="1"/>
          <p:bldP spid="172" grpId="0"/>
          <p:bldP spid="172" grpId="1"/>
          <p:bldP spid="173" grpId="0"/>
          <p:bldP spid="173" grpId="1"/>
          <p:bldP spid="174" grpId="0"/>
          <p:bldP spid="176" grpId="0"/>
          <p:bldP spid="176" grpId="1"/>
          <p:bldP spid="178" grpId="0"/>
          <p:bldP spid="180" grpId="0"/>
          <p:bldP spid="180" grpId="1"/>
          <p:bldP spid="181" grpId="0"/>
          <p:bldP spid="183" grpId="0"/>
          <p:bldP spid="183" grpId="1"/>
          <p:bldP spid="220" grpId="0" animBg="1"/>
          <p:bldP spid="221" grpId="0" animBg="1"/>
          <p:bldP spid="22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1130242" y="4054528"/>
            <a:ext cx="13853273" cy="8002629"/>
            <a:chOff x="-1130242" y="4054528"/>
            <a:chExt cx="13853273" cy="8002629"/>
          </a:xfrm>
        </p:grpSpPr>
        <p:cxnSp>
          <p:nvCxnSpPr>
            <p:cNvPr id="226" name="直接连接符 225"/>
            <p:cNvCxnSpPr>
              <a:stCxn id="249" idx="6"/>
            </p:cNvCxnSpPr>
            <p:nvPr/>
          </p:nvCxnSpPr>
          <p:spPr>
            <a:xfrm flipH="1">
              <a:off x="4948660" y="4129992"/>
              <a:ext cx="2494878" cy="614436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a:stCxn id="249" idx="5"/>
            </p:cNvCxnSpPr>
            <p:nvPr/>
          </p:nvCxnSpPr>
          <p:spPr>
            <a:xfrm flipH="1">
              <a:off x="1680341" y="4112873"/>
              <a:ext cx="5739454" cy="213113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a:stCxn id="249" idx="4"/>
              <a:endCxn id="252" idx="1"/>
            </p:cNvCxnSpPr>
            <p:nvPr/>
          </p:nvCxnSpPr>
          <p:spPr>
            <a:xfrm flipH="1">
              <a:off x="3095245" y="4083979"/>
              <a:ext cx="4319866" cy="807091"/>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252" idx="4"/>
            </p:cNvCxnSpPr>
            <p:nvPr/>
          </p:nvCxnSpPr>
          <p:spPr>
            <a:xfrm flipH="1">
              <a:off x="219849" y="4902378"/>
              <a:ext cx="2805640" cy="128176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a:stCxn id="252" idx="5"/>
            </p:cNvCxnSpPr>
            <p:nvPr/>
          </p:nvCxnSpPr>
          <p:spPr>
            <a:xfrm flipH="1">
              <a:off x="1659801" y="4931272"/>
              <a:ext cx="1370372" cy="1307888"/>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rot="6197507">
              <a:off x="-1961759" y="6783313"/>
              <a:ext cx="4052142" cy="232153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rot="6197507">
              <a:off x="-2553249" y="7449838"/>
              <a:ext cx="3774629" cy="928616"/>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rot="6197507">
              <a:off x="821608" y="5509487"/>
              <a:ext cx="277513" cy="141402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a:off x="1734241" y="6265556"/>
              <a:ext cx="3090813" cy="4028839"/>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rot="6197507" flipV="1">
              <a:off x="-1769263" y="8973632"/>
              <a:ext cx="5855800" cy="311250"/>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a:stCxn id="249" idx="7"/>
            </p:cNvCxnSpPr>
            <p:nvPr/>
          </p:nvCxnSpPr>
          <p:spPr>
            <a:xfrm>
              <a:off x="7472432" y="4125308"/>
              <a:ext cx="1909439" cy="450207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a:stCxn id="250" idx="3"/>
              <a:endCxn id="249" idx="0"/>
            </p:cNvCxnSpPr>
            <p:nvPr/>
          </p:nvCxnSpPr>
          <p:spPr>
            <a:xfrm flipH="1" flipV="1">
              <a:off x="7489551" y="4101565"/>
              <a:ext cx="1756331" cy="21256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a:stCxn id="251" idx="5"/>
              <a:endCxn id="249" idx="0"/>
            </p:cNvCxnSpPr>
            <p:nvPr/>
          </p:nvCxnSpPr>
          <p:spPr>
            <a:xfrm flipH="1" flipV="1">
              <a:off x="7489551" y="4101565"/>
              <a:ext cx="2795714" cy="12029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44" name="直接连接符 243"/>
            <p:cNvCxnSpPr>
              <a:stCxn id="283" idx="5"/>
              <a:endCxn id="250" idx="0"/>
            </p:cNvCxnSpPr>
            <p:nvPr/>
          </p:nvCxnSpPr>
          <p:spPr>
            <a:xfrm flipH="1" flipV="1">
              <a:off x="9299014" y="6265556"/>
              <a:ext cx="3353981" cy="1037997"/>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a:stCxn id="283" idx="4"/>
              <a:endCxn id="251" idx="0"/>
            </p:cNvCxnSpPr>
            <p:nvPr/>
          </p:nvCxnSpPr>
          <p:spPr>
            <a:xfrm flipH="1" flipV="1">
              <a:off x="10338807" y="5342281"/>
              <a:ext cx="2329818" cy="1939094"/>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endCxn id="250" idx="7"/>
            </p:cNvCxnSpPr>
            <p:nvPr/>
          </p:nvCxnSpPr>
          <p:spPr>
            <a:xfrm flipH="1" flipV="1">
              <a:off x="9283146" y="6287565"/>
              <a:ext cx="222330" cy="2319782"/>
            </a:xfrm>
            <a:prstGeom prst="line">
              <a:avLst/>
            </a:prstGeom>
            <a:ln w="28575">
              <a:solidFill>
                <a:srgbClr val="146851"/>
              </a:solidFill>
            </a:ln>
          </p:spPr>
          <p:style>
            <a:lnRef idx="1">
              <a:schemeClr val="accent1"/>
            </a:lnRef>
            <a:fillRef idx="0">
              <a:schemeClr val="accent1"/>
            </a:fillRef>
            <a:effectRef idx="0">
              <a:schemeClr val="accent1"/>
            </a:effectRef>
            <a:fontRef idx="minor">
              <a:schemeClr val="tx1"/>
            </a:fontRef>
          </p:style>
        </p:cxnSp>
        <p:sp>
          <p:nvSpPr>
            <p:cNvPr id="249" name="椭圆 248"/>
            <p:cNvSpPr/>
            <p:nvPr/>
          </p:nvSpPr>
          <p:spPr>
            <a:xfrm rot="6197507">
              <a:off x="7414087" y="4054528"/>
              <a:ext cx="76488" cy="76488"/>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椭圆 249"/>
            <p:cNvSpPr/>
            <p:nvPr/>
          </p:nvSpPr>
          <p:spPr>
            <a:xfrm rot="6197507">
              <a:off x="9229064" y="6221956"/>
              <a:ext cx="70900" cy="7090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p:nvPr/>
          </p:nvSpPr>
          <p:spPr>
            <a:xfrm rot="8860469">
              <a:off x="10284401" y="5276875"/>
              <a:ext cx="70900" cy="7090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p:nvPr/>
          </p:nvSpPr>
          <p:spPr>
            <a:xfrm rot="6197507">
              <a:off x="3024465" y="4872927"/>
              <a:ext cx="76488" cy="76488"/>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p:nvPr/>
          </p:nvSpPr>
          <p:spPr>
            <a:xfrm rot="8860469">
              <a:off x="12652131" y="7275881"/>
              <a:ext cx="70900" cy="70900"/>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p:nvPr/>
          </p:nvSpPr>
          <p:spPr>
            <a:xfrm rot="6197507">
              <a:off x="1671542" y="6199303"/>
              <a:ext cx="76488" cy="76488"/>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p:nvSpPr>
          <p:spPr>
            <a:xfrm rot="8193205">
              <a:off x="191353" y="6145002"/>
              <a:ext cx="76488" cy="76488"/>
            </a:xfrm>
            <a:prstGeom prst="ellipse">
              <a:avLst/>
            </a:prstGeom>
            <a:solidFill>
              <a:srgbClr val="146851"/>
            </a:solidFill>
            <a:ln w="28575">
              <a:solidFill>
                <a:srgbClr val="146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1" name="椭圆 190"/>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3" name="椭圆 192"/>
          <p:cNvSpPr/>
          <p:nvPr/>
        </p:nvSpPr>
        <p:spPr>
          <a:xfrm>
            <a:off x="10097310" y="1268760"/>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10760387" y="5658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312304" y="1685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99539" y="119870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7" name="椭圆 196"/>
          <p:cNvSpPr/>
          <p:nvPr/>
        </p:nvSpPr>
        <p:spPr>
          <a:xfrm>
            <a:off x="4370758" y="1278783"/>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7270853" y="5067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0" name="椭圆 199"/>
          <p:cNvSpPr/>
          <p:nvPr/>
        </p:nvSpPr>
        <p:spPr>
          <a:xfrm>
            <a:off x="11700796" y="614549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1" name="椭圆 200"/>
          <p:cNvSpPr/>
          <p:nvPr/>
        </p:nvSpPr>
        <p:spPr>
          <a:xfrm>
            <a:off x="2019816" y="638132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93543" y="35688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3"/>
          <p:cNvSpPr/>
          <p:nvPr/>
        </p:nvSpPr>
        <p:spPr>
          <a:xfrm>
            <a:off x="-402624" y="3369640"/>
            <a:ext cx="13139117" cy="3873744"/>
          </a:xfrm>
          <a:prstGeom prst="rect">
            <a:avLst/>
          </a:prstGeom>
          <a:solidFill>
            <a:srgbClr val="121324">
              <a:alpha val="69000"/>
            </a:srgbClr>
          </a:solidFill>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90" name="椭圆 189"/>
          <p:cNvSpPr/>
          <p:nvPr/>
        </p:nvSpPr>
        <p:spPr>
          <a:xfrm>
            <a:off x="9488828" y="183277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2359377" y="3236581"/>
            <a:ext cx="821997" cy="95382"/>
          </a:xfrm>
          <a:prstGeom prst="ellipse">
            <a:avLst/>
          </a:prstGeom>
          <a:noFill/>
          <a:ln>
            <a:solidFill>
              <a:srgbClr val="2AF560">
                <a:alpha val="44000"/>
              </a:srgbClr>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05" name="椭圆 204"/>
          <p:cNvSpPr/>
          <p:nvPr/>
        </p:nvSpPr>
        <p:spPr>
          <a:xfrm>
            <a:off x="2081068" y="3219745"/>
            <a:ext cx="1416465" cy="164363"/>
          </a:xfrm>
          <a:prstGeom prst="ellipse">
            <a:avLst/>
          </a:prstGeom>
          <a:noFill/>
          <a:ln>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06" name="椭圆 205"/>
          <p:cNvSpPr/>
          <p:nvPr/>
        </p:nvSpPr>
        <p:spPr>
          <a:xfrm>
            <a:off x="1872766" y="3219745"/>
            <a:ext cx="1833068" cy="212705"/>
          </a:xfrm>
          <a:prstGeom prst="ellipse">
            <a:avLst/>
          </a:prstGeom>
          <a:noFill/>
          <a:ln>
            <a:solidFill>
              <a:srgbClr val="2AF560">
                <a:alpha val="27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0" name="椭圆 209"/>
          <p:cNvSpPr/>
          <p:nvPr/>
        </p:nvSpPr>
        <p:spPr>
          <a:xfrm>
            <a:off x="5666077" y="3236581"/>
            <a:ext cx="821997" cy="95382"/>
          </a:xfrm>
          <a:prstGeom prst="ellipse">
            <a:avLst/>
          </a:prstGeom>
          <a:noFill/>
          <a:ln>
            <a:solidFill>
              <a:srgbClr val="2AF560">
                <a:alpha val="44000"/>
              </a:srgbClr>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1" name="椭圆 210"/>
          <p:cNvSpPr/>
          <p:nvPr/>
        </p:nvSpPr>
        <p:spPr>
          <a:xfrm>
            <a:off x="5387768" y="3219745"/>
            <a:ext cx="1416465" cy="164363"/>
          </a:xfrm>
          <a:prstGeom prst="ellipse">
            <a:avLst/>
          </a:prstGeom>
          <a:noFill/>
          <a:ln>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2" name="椭圆 211"/>
          <p:cNvSpPr/>
          <p:nvPr/>
        </p:nvSpPr>
        <p:spPr>
          <a:xfrm>
            <a:off x="5179466" y="3219745"/>
            <a:ext cx="1833068" cy="212705"/>
          </a:xfrm>
          <a:prstGeom prst="ellipse">
            <a:avLst/>
          </a:prstGeom>
          <a:noFill/>
          <a:ln>
            <a:solidFill>
              <a:srgbClr val="2AF560">
                <a:alpha val="27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6" name="椭圆 215"/>
          <p:cNvSpPr/>
          <p:nvPr/>
        </p:nvSpPr>
        <p:spPr>
          <a:xfrm>
            <a:off x="8972777" y="3236581"/>
            <a:ext cx="821997" cy="95382"/>
          </a:xfrm>
          <a:prstGeom prst="ellipse">
            <a:avLst/>
          </a:prstGeom>
          <a:noFill/>
          <a:ln>
            <a:solidFill>
              <a:srgbClr val="2AF560">
                <a:alpha val="44000"/>
              </a:srgbClr>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7" name="椭圆 216"/>
          <p:cNvSpPr/>
          <p:nvPr/>
        </p:nvSpPr>
        <p:spPr>
          <a:xfrm>
            <a:off x="8694468" y="3219745"/>
            <a:ext cx="1416465" cy="164363"/>
          </a:xfrm>
          <a:prstGeom prst="ellipse">
            <a:avLst/>
          </a:prstGeom>
          <a:noFill/>
          <a:ln>
            <a:solidFill>
              <a:srgbClr val="2AF560">
                <a:alpha val="38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8" name="椭圆 217"/>
          <p:cNvSpPr/>
          <p:nvPr/>
        </p:nvSpPr>
        <p:spPr>
          <a:xfrm>
            <a:off x="8486166" y="3219745"/>
            <a:ext cx="1833068" cy="212705"/>
          </a:xfrm>
          <a:prstGeom prst="ellipse">
            <a:avLst/>
          </a:prstGeom>
          <a:noFill/>
          <a:ln>
            <a:solidFill>
              <a:srgbClr val="2AF560">
                <a:alpha val="27000"/>
              </a:srgbClr>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 name="椭圆 5"/>
          <p:cNvSpPr/>
          <p:nvPr/>
        </p:nvSpPr>
        <p:spPr>
          <a:xfrm>
            <a:off x="2062144" y="1867810"/>
            <a:ext cx="1416463" cy="1416463"/>
          </a:xfrm>
          <a:prstGeom prst="ellipse">
            <a:avLst/>
          </a:prstGeom>
          <a:blipFill dpi="0" rotWithShape="1">
            <a:blip r:embed="rId1"/>
            <a:srcRect/>
            <a:tile tx="0" ty="114300" sx="50000" sy="50000" flip="none" algn="ctr"/>
          </a:blipFill>
          <a:ln w="22225">
            <a:solidFill>
              <a:srgbClr val="2AF560"/>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08" name="椭圆 207"/>
          <p:cNvSpPr/>
          <p:nvPr/>
        </p:nvSpPr>
        <p:spPr>
          <a:xfrm>
            <a:off x="5368844" y="1867810"/>
            <a:ext cx="1416463" cy="1416463"/>
          </a:xfrm>
          <a:prstGeom prst="ellipse">
            <a:avLst/>
          </a:prstGeom>
          <a:blipFill dpi="0" rotWithShape="1">
            <a:blip r:embed="rId2"/>
            <a:srcRect/>
            <a:tile tx="0" ty="0" sx="50000" sy="50000" flip="none" algn="ctr"/>
          </a:blipFill>
          <a:ln w="22225">
            <a:solidFill>
              <a:srgbClr val="2AF560"/>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4" name="椭圆 213"/>
          <p:cNvSpPr/>
          <p:nvPr/>
        </p:nvSpPr>
        <p:spPr>
          <a:xfrm>
            <a:off x="8675544" y="1867810"/>
            <a:ext cx="1416463" cy="1416463"/>
          </a:xfrm>
          <a:prstGeom prst="ellipse">
            <a:avLst/>
          </a:prstGeom>
          <a:blipFill dpi="0" rotWithShape="1">
            <a:blip r:embed="rId3"/>
            <a:srcRect/>
            <a:tile tx="0" ty="57150" sx="49000" sy="49000" flip="none" algn="ctr"/>
          </a:blipFill>
          <a:ln w="22225">
            <a:solidFill>
              <a:srgbClr val="2AF560"/>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9" name="文本框 218"/>
          <p:cNvSpPr txBox="1"/>
          <p:nvPr/>
        </p:nvSpPr>
        <p:spPr>
          <a:xfrm>
            <a:off x="1714846" y="4298584"/>
            <a:ext cx="2148906" cy="1600438"/>
          </a:xfrm>
          <a:prstGeom prst="rect">
            <a:avLst/>
          </a:prstGeom>
          <a:noFill/>
        </p:spPr>
        <p:txBody>
          <a:bodyPr wrap="square" rtlCol="0">
            <a:spAutoFit/>
          </a:bodyPr>
          <a:lstStyle/>
          <a:p>
            <a:pPr algn="ctr"/>
            <a:r>
              <a:rPr lang="en-US" altLang="zh-CN" sz="1400" dirty="0">
                <a:solidFill>
                  <a:schemeClr val="bg1"/>
                </a:solidFill>
              </a:rPr>
              <a:t>When you are old and grey and full of sleep, And nodding by the fire, take down this book, And slowly read, and dream of the soft look Your eyes had once</a:t>
            </a:r>
            <a:endParaRPr lang="zh-CN" altLang="en-US" sz="1400" dirty="0">
              <a:solidFill>
                <a:schemeClr val="bg1"/>
              </a:solidFill>
            </a:endParaRPr>
          </a:p>
        </p:txBody>
      </p:sp>
      <p:sp>
        <p:nvSpPr>
          <p:cNvPr id="220" name="文本框 219"/>
          <p:cNvSpPr txBox="1"/>
          <p:nvPr/>
        </p:nvSpPr>
        <p:spPr>
          <a:xfrm>
            <a:off x="1534387" y="3911326"/>
            <a:ext cx="2509825" cy="400110"/>
          </a:xfrm>
          <a:prstGeom prst="rect">
            <a:avLst/>
          </a:prstGeom>
          <a:noFill/>
        </p:spPr>
        <p:txBody>
          <a:bodyPr wrap="square" rtlCol="0">
            <a:spAutoFit/>
          </a:bodyPr>
          <a:lstStyle/>
          <a:p>
            <a:pPr algn="ctr"/>
            <a:r>
              <a:rPr lang="en-US" altLang="zh-CN" sz="2000" b="1" dirty="0">
                <a:solidFill>
                  <a:srgbClr val="2AF560"/>
                </a:solidFill>
              </a:rPr>
              <a:t>TITLE HERE</a:t>
            </a:r>
            <a:endParaRPr lang="zh-CN" altLang="en-US" sz="2000" b="1" dirty="0">
              <a:solidFill>
                <a:srgbClr val="2AF560"/>
              </a:solidFill>
            </a:endParaRPr>
          </a:p>
        </p:txBody>
      </p:sp>
      <p:sp>
        <p:nvSpPr>
          <p:cNvPr id="221" name="文本框 220"/>
          <p:cNvSpPr txBox="1"/>
          <p:nvPr/>
        </p:nvSpPr>
        <p:spPr>
          <a:xfrm>
            <a:off x="5021546" y="4298584"/>
            <a:ext cx="2148906" cy="1600438"/>
          </a:xfrm>
          <a:prstGeom prst="rect">
            <a:avLst/>
          </a:prstGeom>
          <a:noFill/>
        </p:spPr>
        <p:txBody>
          <a:bodyPr wrap="square" rtlCol="0">
            <a:spAutoFit/>
          </a:bodyPr>
          <a:lstStyle/>
          <a:p>
            <a:pPr algn="ctr"/>
            <a:r>
              <a:rPr lang="en-US" altLang="zh-CN" sz="1400" dirty="0">
                <a:solidFill>
                  <a:schemeClr val="bg1"/>
                </a:solidFill>
              </a:rPr>
              <a:t>When you are old and grey and full of sleep, And nodding by the fire, take down this book, And slowly read, and dream of the soft look Your eyes had once</a:t>
            </a:r>
            <a:endParaRPr lang="zh-CN" altLang="en-US" sz="1400" dirty="0">
              <a:solidFill>
                <a:schemeClr val="bg1"/>
              </a:solidFill>
            </a:endParaRPr>
          </a:p>
        </p:txBody>
      </p:sp>
      <p:sp>
        <p:nvSpPr>
          <p:cNvPr id="222" name="文本框 221"/>
          <p:cNvSpPr txBox="1"/>
          <p:nvPr/>
        </p:nvSpPr>
        <p:spPr>
          <a:xfrm>
            <a:off x="4841087" y="3911326"/>
            <a:ext cx="2509825" cy="400110"/>
          </a:xfrm>
          <a:prstGeom prst="rect">
            <a:avLst/>
          </a:prstGeom>
          <a:noFill/>
        </p:spPr>
        <p:txBody>
          <a:bodyPr wrap="square" rtlCol="0">
            <a:spAutoFit/>
          </a:bodyPr>
          <a:lstStyle/>
          <a:p>
            <a:pPr algn="ctr"/>
            <a:r>
              <a:rPr lang="en-US" altLang="zh-CN" sz="2000" b="1" dirty="0">
                <a:solidFill>
                  <a:srgbClr val="2AF560"/>
                </a:solidFill>
              </a:rPr>
              <a:t>TITLE HERE</a:t>
            </a:r>
            <a:endParaRPr lang="zh-CN" altLang="en-US" sz="2000" b="1" dirty="0">
              <a:solidFill>
                <a:srgbClr val="2AF560"/>
              </a:solidFill>
            </a:endParaRPr>
          </a:p>
        </p:txBody>
      </p:sp>
      <p:sp>
        <p:nvSpPr>
          <p:cNvPr id="223" name="文本框 222"/>
          <p:cNvSpPr txBox="1"/>
          <p:nvPr/>
        </p:nvSpPr>
        <p:spPr>
          <a:xfrm>
            <a:off x="8309321" y="4298584"/>
            <a:ext cx="2148906" cy="1600438"/>
          </a:xfrm>
          <a:prstGeom prst="rect">
            <a:avLst/>
          </a:prstGeom>
          <a:noFill/>
        </p:spPr>
        <p:txBody>
          <a:bodyPr wrap="square" rtlCol="0">
            <a:spAutoFit/>
          </a:bodyPr>
          <a:lstStyle/>
          <a:p>
            <a:pPr algn="ctr"/>
            <a:r>
              <a:rPr lang="en-US" altLang="zh-CN" sz="1400" dirty="0">
                <a:solidFill>
                  <a:schemeClr val="bg1"/>
                </a:solidFill>
              </a:rPr>
              <a:t>When you are old and grey and full of sleep, And nodding by the fire, take down this book, And slowly read, and dream of the soft look Your eyes had once</a:t>
            </a:r>
            <a:endParaRPr lang="zh-CN" altLang="en-US" sz="1400" dirty="0">
              <a:solidFill>
                <a:schemeClr val="bg1"/>
              </a:solidFill>
            </a:endParaRPr>
          </a:p>
        </p:txBody>
      </p:sp>
      <p:sp>
        <p:nvSpPr>
          <p:cNvPr id="224" name="文本框 223"/>
          <p:cNvSpPr txBox="1"/>
          <p:nvPr/>
        </p:nvSpPr>
        <p:spPr>
          <a:xfrm>
            <a:off x="8128862" y="3911326"/>
            <a:ext cx="2509825" cy="400110"/>
          </a:xfrm>
          <a:prstGeom prst="rect">
            <a:avLst/>
          </a:prstGeom>
          <a:noFill/>
        </p:spPr>
        <p:txBody>
          <a:bodyPr wrap="square" rtlCol="0">
            <a:spAutoFit/>
          </a:bodyPr>
          <a:lstStyle/>
          <a:p>
            <a:pPr algn="ctr"/>
            <a:r>
              <a:rPr lang="en-US" altLang="zh-CN" sz="2000" b="1" dirty="0">
                <a:solidFill>
                  <a:srgbClr val="2AF560"/>
                </a:solidFill>
              </a:rPr>
              <a:t>TITLE HERE</a:t>
            </a:r>
            <a:endParaRPr lang="zh-CN" altLang="en-US" sz="2000" b="1" dirty="0">
              <a:solidFill>
                <a:srgbClr val="2AF560"/>
              </a:solidFill>
            </a:endParaRPr>
          </a:p>
        </p:txBody>
      </p:sp>
      <p:grpSp>
        <p:nvGrpSpPr>
          <p:cNvPr id="81" name="组合 80"/>
          <p:cNvGrpSpPr/>
          <p:nvPr/>
        </p:nvGrpSpPr>
        <p:grpSpPr>
          <a:xfrm>
            <a:off x="216694" y="135435"/>
            <a:ext cx="704660" cy="794504"/>
            <a:chOff x="5783365" y="4589193"/>
            <a:chExt cx="627608" cy="707629"/>
          </a:xfrm>
        </p:grpSpPr>
        <p:grpSp>
          <p:nvGrpSpPr>
            <p:cNvPr id="82" name="组合 81"/>
            <p:cNvGrpSpPr/>
            <p:nvPr/>
          </p:nvGrpSpPr>
          <p:grpSpPr>
            <a:xfrm>
              <a:off x="5895980" y="4589193"/>
              <a:ext cx="400049" cy="707629"/>
              <a:chOff x="5895980" y="4848273"/>
              <a:chExt cx="400049" cy="707629"/>
            </a:xfrm>
          </p:grpSpPr>
          <p:cxnSp>
            <p:nvCxnSpPr>
              <p:cNvPr id="87" name="直接连接符 86"/>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sp>
          <p:nvSpPr>
            <p:cNvPr id="83" name="椭圆 82"/>
            <p:cNvSpPr/>
            <p:nvPr/>
          </p:nvSpPr>
          <p:spPr>
            <a:xfrm>
              <a:off x="5783365" y="48884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4" name="椭圆 83"/>
            <p:cNvSpPr/>
            <p:nvPr/>
          </p:nvSpPr>
          <p:spPr>
            <a:xfrm>
              <a:off x="6352519" y="48871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5" name="椭圆 84"/>
            <p:cNvSpPr/>
            <p:nvPr/>
          </p:nvSpPr>
          <p:spPr>
            <a:xfrm>
              <a:off x="5850260" y="4728549"/>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6" name="椭圆 85"/>
            <p:cNvSpPr/>
            <p:nvPr/>
          </p:nvSpPr>
          <p:spPr>
            <a:xfrm>
              <a:off x="6298984" y="5049947"/>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5" name="组合 94"/>
          <p:cNvGrpSpPr/>
          <p:nvPr/>
        </p:nvGrpSpPr>
        <p:grpSpPr>
          <a:xfrm>
            <a:off x="815729" y="209276"/>
            <a:ext cx="3172989" cy="756361"/>
            <a:chOff x="815729" y="209276"/>
            <a:chExt cx="3172989" cy="756361"/>
          </a:xfrm>
        </p:grpSpPr>
        <p:sp>
          <p:nvSpPr>
            <p:cNvPr id="96" name="文本框 95"/>
            <p:cNvSpPr txBox="1"/>
            <p:nvPr/>
          </p:nvSpPr>
          <p:spPr>
            <a:xfrm>
              <a:off x="818907" y="209276"/>
              <a:ext cx="2085546" cy="461665"/>
            </a:xfrm>
            <a:prstGeom prst="rect">
              <a:avLst/>
            </a:prstGeom>
            <a:noFill/>
          </p:spPr>
          <p:txBody>
            <a:bodyPr wrap="square" rtlCol="0">
              <a:spAutoFit/>
            </a:bodyPr>
            <a:lstStyle/>
            <a:p>
              <a:r>
                <a:rPr lang="en-US" altLang="zh-CN" sz="2400" b="1" dirty="0">
                  <a:solidFill>
                    <a:srgbClr val="2AF560"/>
                  </a:solidFill>
                </a:rPr>
                <a:t>TITLE HERE</a:t>
              </a:r>
              <a:endParaRPr lang="zh-CN" altLang="en-US" sz="2400" b="1" dirty="0">
                <a:solidFill>
                  <a:srgbClr val="2AF560"/>
                </a:solidFill>
              </a:endParaRPr>
            </a:p>
          </p:txBody>
        </p:sp>
        <p:sp>
          <p:nvSpPr>
            <p:cNvPr id="97" name="文本框 96"/>
            <p:cNvSpPr txBox="1"/>
            <p:nvPr/>
          </p:nvSpPr>
          <p:spPr>
            <a:xfrm>
              <a:off x="815729" y="596305"/>
              <a:ext cx="3172989" cy="369332"/>
            </a:xfrm>
            <a:prstGeom prst="rect">
              <a:avLst/>
            </a:prstGeom>
            <a:noFill/>
          </p:spPr>
          <p:txBody>
            <a:bodyPr wrap="square" rtlCol="0">
              <a:spAutoFit/>
            </a:bodyPr>
            <a:lstStyle/>
            <a:p>
              <a:r>
                <a:rPr lang="en-US" altLang="zh-CN" b="1" dirty="0">
                  <a:solidFill>
                    <a:srgbClr val="146851"/>
                  </a:solidFill>
                </a:rPr>
                <a:t>Click Here To Add Your Text</a:t>
              </a:r>
              <a:endParaRPr lang="zh-CN" altLang="en-US" b="1" dirty="0">
                <a:solidFill>
                  <a:srgbClr val="146851"/>
                </a:solidFill>
              </a:endParaRPr>
            </a:p>
          </p:txBody>
        </p:sp>
      </p:grpSp>
      <p:sp>
        <p:nvSpPr>
          <p:cNvPr id="98" name="椭圆 97"/>
          <p:cNvSpPr/>
          <p:nvPr/>
        </p:nvSpPr>
        <p:spPr>
          <a:xfrm>
            <a:off x="1192387" y="4860014"/>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9" name="椭圆 98"/>
          <p:cNvSpPr/>
          <p:nvPr/>
        </p:nvSpPr>
        <p:spPr>
          <a:xfrm>
            <a:off x="4774415" y="6290424"/>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0" name="椭圆 99"/>
          <p:cNvSpPr/>
          <p:nvPr/>
        </p:nvSpPr>
        <p:spPr>
          <a:xfrm>
            <a:off x="11127251" y="6319651"/>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1" name="椭圆 100"/>
          <p:cNvSpPr/>
          <p:nvPr/>
        </p:nvSpPr>
        <p:spPr>
          <a:xfrm>
            <a:off x="7249420" y="2672584"/>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 name="椭圆 101"/>
          <p:cNvSpPr/>
          <p:nvPr/>
        </p:nvSpPr>
        <p:spPr>
          <a:xfrm>
            <a:off x="779865" y="237514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 name="椭圆 102"/>
          <p:cNvSpPr/>
          <p:nvPr/>
        </p:nvSpPr>
        <p:spPr>
          <a:xfrm>
            <a:off x="11633712" y="30211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 name="椭圆 103"/>
          <p:cNvSpPr/>
          <p:nvPr/>
        </p:nvSpPr>
        <p:spPr>
          <a:xfrm>
            <a:off x="4247584" y="388048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5" name="等腰三角形 104"/>
          <p:cNvSpPr/>
          <p:nvPr/>
        </p:nvSpPr>
        <p:spPr>
          <a:xfrm flipH="1" flipV="1">
            <a:off x="10933336" y="-20329"/>
            <a:ext cx="979672" cy="844544"/>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06" name="等腰三角形 105"/>
          <p:cNvSpPr/>
          <p:nvPr/>
        </p:nvSpPr>
        <p:spPr>
          <a:xfrm flipH="1" flipV="1">
            <a:off x="10056440" y="-19050"/>
            <a:ext cx="1436466" cy="12383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07" name="等腰三角形 106"/>
          <p:cNvSpPr/>
          <p:nvPr/>
        </p:nvSpPr>
        <p:spPr>
          <a:xfrm flipH="1" flipV="1">
            <a:off x="9637192" y="-20329"/>
            <a:ext cx="828704" cy="71440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08" name="椭圆 107"/>
          <p:cNvSpPr/>
          <p:nvPr/>
        </p:nvSpPr>
        <p:spPr>
          <a:xfrm>
            <a:off x="3437372" y="2492896"/>
            <a:ext cx="178566" cy="178566"/>
          </a:xfrm>
          <a:prstGeom prst="ellipse">
            <a:avLst/>
          </a:prstGeom>
          <a:solidFill>
            <a:srgbClr val="2AF560"/>
          </a:solidFill>
          <a:ln>
            <a:no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09" name="椭圆 108"/>
          <p:cNvSpPr/>
          <p:nvPr/>
        </p:nvSpPr>
        <p:spPr>
          <a:xfrm>
            <a:off x="6744072" y="2492896"/>
            <a:ext cx="178566" cy="178566"/>
          </a:xfrm>
          <a:prstGeom prst="ellipse">
            <a:avLst/>
          </a:prstGeom>
          <a:solidFill>
            <a:srgbClr val="2AF560"/>
          </a:solidFill>
          <a:ln>
            <a:no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10" name="椭圆 109"/>
          <p:cNvSpPr/>
          <p:nvPr/>
        </p:nvSpPr>
        <p:spPr>
          <a:xfrm>
            <a:off x="10050772" y="2492896"/>
            <a:ext cx="178566" cy="178566"/>
          </a:xfrm>
          <a:prstGeom prst="ellipse">
            <a:avLst/>
          </a:prstGeom>
          <a:solidFill>
            <a:srgbClr val="2AF560"/>
          </a:solidFill>
          <a:ln>
            <a:no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1600"/>
                                            <p:tgtEl>
                                              <p:spTgt spid="62"/>
                                            </p:tgtEl>
                                          </p:cBhvr>
                                        </p:animEffect>
                                      </p:childTnLst>
                                    </p:cTn>
                                  </p:par>
                                  <p:par>
                                    <p:cTn id="8" presetID="2" presetClass="entr" presetSubtype="1" fill="hold" grpId="0" nodeType="withEffect" p14:presetBounceEnd="42000">
                                      <p:stCondLst>
                                        <p:cond delay="200"/>
                                      </p:stCondLst>
                                      <p:childTnLst>
                                        <p:set>
                                          <p:cBhvr>
                                            <p:cTn id="9" dur="1" fill="hold">
                                              <p:stCondLst>
                                                <p:cond delay="0"/>
                                              </p:stCondLst>
                                            </p:cTn>
                                            <p:tgtEl>
                                              <p:spTgt spid="107"/>
                                            </p:tgtEl>
                                            <p:attrNameLst>
                                              <p:attrName>style.visibility</p:attrName>
                                            </p:attrNameLst>
                                          </p:cBhvr>
                                          <p:to>
                                            <p:strVal val="visible"/>
                                          </p:to>
                                        </p:set>
                                        <p:anim calcmode="lin" valueType="num" p14:bounceEnd="42000">
                                          <p:cBhvr additive="base">
                                            <p:cTn id="10" dur="500" fill="hold"/>
                                            <p:tgtEl>
                                              <p:spTgt spid="107"/>
                                            </p:tgtEl>
                                            <p:attrNameLst>
                                              <p:attrName>ppt_x</p:attrName>
                                            </p:attrNameLst>
                                          </p:cBhvr>
                                          <p:tavLst>
                                            <p:tav tm="0">
                                              <p:val>
                                                <p:strVal val="#ppt_x"/>
                                              </p:val>
                                            </p:tav>
                                            <p:tav tm="100000">
                                              <p:val>
                                                <p:strVal val="#ppt_x"/>
                                              </p:val>
                                            </p:tav>
                                          </p:tavLst>
                                        </p:anim>
                                        <p:anim calcmode="lin" valueType="num" p14:bounceEnd="42000">
                                          <p:cBhvr additive="base">
                                            <p:cTn id="11" dur="500" fill="hold"/>
                                            <p:tgtEl>
                                              <p:spTgt spid="107"/>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14:presetBounceEnd="42000">
                                      <p:stCondLst>
                                        <p:cond delay="500"/>
                                      </p:stCondLst>
                                      <p:childTnLst>
                                        <p:set>
                                          <p:cBhvr>
                                            <p:cTn id="13" dur="1" fill="hold">
                                              <p:stCondLst>
                                                <p:cond delay="0"/>
                                              </p:stCondLst>
                                            </p:cTn>
                                            <p:tgtEl>
                                              <p:spTgt spid="105"/>
                                            </p:tgtEl>
                                            <p:attrNameLst>
                                              <p:attrName>style.visibility</p:attrName>
                                            </p:attrNameLst>
                                          </p:cBhvr>
                                          <p:to>
                                            <p:strVal val="visible"/>
                                          </p:to>
                                        </p:set>
                                        <p:anim calcmode="lin" valueType="num" p14:bounceEnd="42000">
                                          <p:cBhvr additive="base">
                                            <p:cTn id="14" dur="500" fill="hold"/>
                                            <p:tgtEl>
                                              <p:spTgt spid="105"/>
                                            </p:tgtEl>
                                            <p:attrNameLst>
                                              <p:attrName>ppt_x</p:attrName>
                                            </p:attrNameLst>
                                          </p:cBhvr>
                                          <p:tavLst>
                                            <p:tav tm="0">
                                              <p:val>
                                                <p:strVal val="#ppt_x"/>
                                              </p:val>
                                            </p:tav>
                                            <p:tav tm="100000">
                                              <p:val>
                                                <p:strVal val="#ppt_x"/>
                                              </p:val>
                                            </p:tav>
                                          </p:tavLst>
                                        </p:anim>
                                        <p:anim calcmode="lin" valueType="num" p14:bounceEnd="42000">
                                          <p:cBhvr additive="base">
                                            <p:cTn id="15" dur="500" fill="hold"/>
                                            <p:tgtEl>
                                              <p:spTgt spid="105"/>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14:presetBounceEnd="42000">
                                      <p:stCondLst>
                                        <p:cond delay="0"/>
                                      </p:stCondLst>
                                      <p:childTnLst>
                                        <p:set>
                                          <p:cBhvr>
                                            <p:cTn id="17" dur="1" fill="hold">
                                              <p:stCondLst>
                                                <p:cond delay="0"/>
                                              </p:stCondLst>
                                            </p:cTn>
                                            <p:tgtEl>
                                              <p:spTgt spid="106"/>
                                            </p:tgtEl>
                                            <p:attrNameLst>
                                              <p:attrName>style.visibility</p:attrName>
                                            </p:attrNameLst>
                                          </p:cBhvr>
                                          <p:to>
                                            <p:strVal val="visible"/>
                                          </p:to>
                                        </p:set>
                                        <p:anim calcmode="lin" valueType="num" p14:bounceEnd="42000">
                                          <p:cBhvr additive="base">
                                            <p:cTn id="18" dur="500" fill="hold"/>
                                            <p:tgtEl>
                                              <p:spTgt spid="106"/>
                                            </p:tgtEl>
                                            <p:attrNameLst>
                                              <p:attrName>ppt_x</p:attrName>
                                            </p:attrNameLst>
                                          </p:cBhvr>
                                          <p:tavLst>
                                            <p:tav tm="0">
                                              <p:val>
                                                <p:strVal val="#ppt_x"/>
                                              </p:val>
                                            </p:tav>
                                            <p:tav tm="100000">
                                              <p:val>
                                                <p:strVal val="#ppt_x"/>
                                              </p:val>
                                            </p:tav>
                                          </p:tavLst>
                                        </p:anim>
                                        <p:anim calcmode="lin" valueType="num" p14:bounceEnd="42000">
                                          <p:cBhvr additive="base">
                                            <p:cTn id="19" dur="500" fill="hold"/>
                                            <p:tgtEl>
                                              <p:spTgt spid="10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500"/>
                                      </p:stCondLst>
                                      <p:childTnLst>
                                        <p:set>
                                          <p:cBhvr>
                                            <p:cTn id="28" dur="1" fill="hold">
                                              <p:stCondLst>
                                                <p:cond delay="0"/>
                                              </p:stCondLst>
                                            </p:cTn>
                                            <p:tgtEl>
                                              <p:spTgt spid="108"/>
                                            </p:tgtEl>
                                            <p:attrNameLst>
                                              <p:attrName>style.visibility</p:attrName>
                                            </p:attrNameLst>
                                          </p:cBhvr>
                                          <p:to>
                                            <p:strVal val="visible"/>
                                          </p:to>
                                        </p:set>
                                        <p:anim calcmode="lin" valueType="num">
                                          <p:cBhvr>
                                            <p:cTn id="29" dur="1000" fill="hold"/>
                                            <p:tgtEl>
                                              <p:spTgt spid="108"/>
                                            </p:tgtEl>
                                            <p:attrNameLst>
                                              <p:attrName>ppt_w</p:attrName>
                                            </p:attrNameLst>
                                          </p:cBhvr>
                                          <p:tavLst>
                                            <p:tav tm="0">
                                              <p:val>
                                                <p:fltVal val="0"/>
                                              </p:val>
                                            </p:tav>
                                            <p:tav tm="100000">
                                              <p:val>
                                                <p:strVal val="#ppt_w"/>
                                              </p:val>
                                            </p:tav>
                                          </p:tavLst>
                                        </p:anim>
                                        <p:anim calcmode="lin" valueType="num">
                                          <p:cBhvr>
                                            <p:cTn id="30" dur="1000" fill="hold"/>
                                            <p:tgtEl>
                                              <p:spTgt spid="108"/>
                                            </p:tgtEl>
                                            <p:attrNameLst>
                                              <p:attrName>ppt_h</p:attrName>
                                            </p:attrNameLst>
                                          </p:cBhvr>
                                          <p:tavLst>
                                            <p:tav tm="0">
                                              <p:val>
                                                <p:fltVal val="0"/>
                                              </p:val>
                                            </p:tav>
                                            <p:tav tm="100000">
                                              <p:val>
                                                <p:strVal val="#ppt_h"/>
                                              </p:val>
                                            </p:tav>
                                          </p:tavLst>
                                        </p:anim>
                                        <p:animEffect transition="in" filter="fade">
                                          <p:cBhvr>
                                            <p:cTn id="31" dur="1000"/>
                                            <p:tgtEl>
                                              <p:spTgt spid="108"/>
                                            </p:tgtEl>
                                          </p:cBhvr>
                                        </p:animEffect>
                                      </p:childTnLst>
                                    </p:cTn>
                                  </p:par>
                                  <p:par>
                                    <p:cTn id="32" presetID="50" presetClass="path" presetSubtype="0" accel="50000" decel="50000" fill="hold" grpId="1" nodeType="withEffect">
                                      <p:stCondLst>
                                        <p:cond delay="500"/>
                                      </p:stCondLst>
                                      <p:childTnLst>
                                        <p:animMotion origin="layout" path="M 3.33333E-6 1.11111E-6 C -0.00052 0.02153 -0.00417 0.04074 -0.00938 0.05787 " pathEditMode="relative" rAng="0" ptsTypes="AA">
                                          <p:cBhvr>
                                            <p:cTn id="33" dur="1000" fill="hold"/>
                                            <p:tgtEl>
                                              <p:spTgt spid="108"/>
                                            </p:tgtEl>
                                            <p:attrNameLst>
                                              <p:attrName>ppt_x</p:attrName>
                                              <p:attrName>ppt_y</p:attrName>
                                            </p:attrNameLst>
                                          </p:cBhvr>
                                          <p:rCtr x="-469" y="2894"/>
                                        </p:animMotion>
                                      </p:childTnLst>
                                    </p:cTn>
                                  </p:par>
                                  <p:par>
                                    <p:cTn id="34" presetID="10" presetClass="entr" presetSubtype="0" fill="hold" grpId="0" nodeType="withEffect">
                                      <p:stCondLst>
                                        <p:cond delay="5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205"/>
                                            </p:tgtEl>
                                            <p:attrNameLst>
                                              <p:attrName>style.visibility</p:attrName>
                                            </p:attrNameLst>
                                          </p:cBhvr>
                                          <p:to>
                                            <p:strVal val="visible"/>
                                          </p:to>
                                        </p:set>
                                        <p:animEffect transition="in" filter="fade">
                                          <p:cBhvr>
                                            <p:cTn id="39" dur="500"/>
                                            <p:tgtEl>
                                              <p:spTgt spid="205"/>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206"/>
                                            </p:tgtEl>
                                            <p:attrNameLst>
                                              <p:attrName>style.visibility</p:attrName>
                                            </p:attrNameLst>
                                          </p:cBhvr>
                                          <p:to>
                                            <p:strVal val="visible"/>
                                          </p:to>
                                        </p:set>
                                        <p:animEffect transition="in" filter="fade">
                                          <p:cBhvr>
                                            <p:cTn id="42" dur="500"/>
                                            <p:tgtEl>
                                              <p:spTgt spid="206"/>
                                            </p:tgtEl>
                                          </p:cBhvr>
                                        </p:animEffect>
                                      </p:childTnLst>
                                    </p:cTn>
                                  </p:par>
                                  <p:par>
                                    <p:cTn id="43" presetID="42" presetClass="entr" presetSubtype="0" fill="hold" grpId="0" nodeType="withEffect">
                                      <p:stCondLst>
                                        <p:cond delay="1500"/>
                                      </p:stCondLst>
                                      <p:childTnLst>
                                        <p:set>
                                          <p:cBhvr>
                                            <p:cTn id="44" dur="1" fill="hold">
                                              <p:stCondLst>
                                                <p:cond delay="0"/>
                                              </p:stCondLst>
                                            </p:cTn>
                                            <p:tgtEl>
                                              <p:spTgt spid="220"/>
                                            </p:tgtEl>
                                            <p:attrNameLst>
                                              <p:attrName>style.visibility</p:attrName>
                                            </p:attrNameLst>
                                          </p:cBhvr>
                                          <p:to>
                                            <p:strVal val="visible"/>
                                          </p:to>
                                        </p:set>
                                        <p:animEffect transition="in" filter="fade">
                                          <p:cBhvr>
                                            <p:cTn id="45" dur="1000"/>
                                            <p:tgtEl>
                                              <p:spTgt spid="220"/>
                                            </p:tgtEl>
                                          </p:cBhvr>
                                        </p:animEffect>
                                        <p:anim calcmode="lin" valueType="num">
                                          <p:cBhvr>
                                            <p:cTn id="46" dur="1000" fill="hold"/>
                                            <p:tgtEl>
                                              <p:spTgt spid="220"/>
                                            </p:tgtEl>
                                            <p:attrNameLst>
                                              <p:attrName>ppt_x</p:attrName>
                                            </p:attrNameLst>
                                          </p:cBhvr>
                                          <p:tavLst>
                                            <p:tav tm="0">
                                              <p:val>
                                                <p:strVal val="#ppt_x"/>
                                              </p:val>
                                            </p:tav>
                                            <p:tav tm="100000">
                                              <p:val>
                                                <p:strVal val="#ppt_x"/>
                                              </p:val>
                                            </p:tav>
                                          </p:tavLst>
                                        </p:anim>
                                        <p:anim calcmode="lin" valueType="num">
                                          <p:cBhvr>
                                            <p:cTn id="47" dur="1000" fill="hold"/>
                                            <p:tgtEl>
                                              <p:spTgt spid="220"/>
                                            </p:tgtEl>
                                            <p:attrNameLst>
                                              <p:attrName>ppt_y</p:attrName>
                                            </p:attrNameLst>
                                          </p:cBhvr>
                                          <p:tavLst>
                                            <p:tav tm="0">
                                              <p:val>
                                                <p:strVal val="#ppt_y+.1"/>
                                              </p:val>
                                            </p:tav>
                                            <p:tav tm="100000">
                                              <p:val>
                                                <p:strVal val="#ppt_y"/>
                                              </p:val>
                                            </p:tav>
                                          </p:tavLst>
                                        </p:anim>
                                      </p:childTnLst>
                                    </p:cTn>
                                  </p:par>
                                  <p:par>
                                    <p:cTn id="48" presetID="22" presetClass="entr" presetSubtype="1" fill="hold" grpId="0" nodeType="withEffect">
                                      <p:stCondLst>
                                        <p:cond delay="2000"/>
                                      </p:stCondLst>
                                      <p:iterate type="lt">
                                        <p:tmPct val="723"/>
                                      </p:iterate>
                                      <p:childTnLst>
                                        <p:set>
                                          <p:cBhvr>
                                            <p:cTn id="49" dur="1" fill="hold">
                                              <p:stCondLst>
                                                <p:cond delay="0"/>
                                              </p:stCondLst>
                                            </p:cTn>
                                            <p:tgtEl>
                                              <p:spTgt spid="219"/>
                                            </p:tgtEl>
                                            <p:attrNameLst>
                                              <p:attrName>style.visibility</p:attrName>
                                            </p:attrNameLst>
                                          </p:cBhvr>
                                          <p:to>
                                            <p:strVal val="visible"/>
                                          </p:to>
                                        </p:set>
                                        <p:animEffect transition="in" filter="wipe(up)">
                                          <p:cBhvr>
                                            <p:cTn id="50" dur="1600"/>
                                            <p:tgtEl>
                                              <p:spTgt spid="219"/>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208"/>
                                            </p:tgtEl>
                                            <p:attrNameLst>
                                              <p:attrName>style.visibility</p:attrName>
                                            </p:attrNameLst>
                                          </p:cBhvr>
                                          <p:to>
                                            <p:strVal val="visible"/>
                                          </p:to>
                                        </p:set>
                                        <p:animEffect transition="in" filter="fade">
                                          <p:cBhvr>
                                            <p:cTn id="55" dur="1000"/>
                                            <p:tgtEl>
                                              <p:spTgt spid="208"/>
                                            </p:tgtEl>
                                          </p:cBhvr>
                                        </p:animEffect>
                                        <p:anim calcmode="lin" valueType="num">
                                          <p:cBhvr>
                                            <p:cTn id="56" dur="1000" fill="hold"/>
                                            <p:tgtEl>
                                              <p:spTgt spid="208"/>
                                            </p:tgtEl>
                                            <p:attrNameLst>
                                              <p:attrName>ppt_x</p:attrName>
                                            </p:attrNameLst>
                                          </p:cBhvr>
                                          <p:tavLst>
                                            <p:tav tm="0">
                                              <p:val>
                                                <p:strVal val="#ppt_x"/>
                                              </p:val>
                                            </p:tav>
                                            <p:tav tm="100000">
                                              <p:val>
                                                <p:strVal val="#ppt_x"/>
                                              </p:val>
                                            </p:tav>
                                          </p:tavLst>
                                        </p:anim>
                                        <p:anim calcmode="lin" valueType="num">
                                          <p:cBhvr>
                                            <p:cTn id="57" dur="1000" fill="hold"/>
                                            <p:tgtEl>
                                              <p:spTgt spid="208"/>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500"/>
                                      </p:stCondLst>
                                      <p:childTnLst>
                                        <p:set>
                                          <p:cBhvr>
                                            <p:cTn id="59" dur="1" fill="hold">
                                              <p:stCondLst>
                                                <p:cond delay="0"/>
                                              </p:stCondLst>
                                            </p:cTn>
                                            <p:tgtEl>
                                              <p:spTgt spid="109"/>
                                            </p:tgtEl>
                                            <p:attrNameLst>
                                              <p:attrName>style.visibility</p:attrName>
                                            </p:attrNameLst>
                                          </p:cBhvr>
                                          <p:to>
                                            <p:strVal val="visible"/>
                                          </p:to>
                                        </p:set>
                                        <p:anim calcmode="lin" valueType="num">
                                          <p:cBhvr>
                                            <p:cTn id="60" dur="1000" fill="hold"/>
                                            <p:tgtEl>
                                              <p:spTgt spid="109"/>
                                            </p:tgtEl>
                                            <p:attrNameLst>
                                              <p:attrName>ppt_w</p:attrName>
                                            </p:attrNameLst>
                                          </p:cBhvr>
                                          <p:tavLst>
                                            <p:tav tm="0">
                                              <p:val>
                                                <p:fltVal val="0"/>
                                              </p:val>
                                            </p:tav>
                                            <p:tav tm="100000">
                                              <p:val>
                                                <p:strVal val="#ppt_w"/>
                                              </p:val>
                                            </p:tav>
                                          </p:tavLst>
                                        </p:anim>
                                        <p:anim calcmode="lin" valueType="num">
                                          <p:cBhvr>
                                            <p:cTn id="61" dur="1000" fill="hold"/>
                                            <p:tgtEl>
                                              <p:spTgt spid="109"/>
                                            </p:tgtEl>
                                            <p:attrNameLst>
                                              <p:attrName>ppt_h</p:attrName>
                                            </p:attrNameLst>
                                          </p:cBhvr>
                                          <p:tavLst>
                                            <p:tav tm="0">
                                              <p:val>
                                                <p:fltVal val="0"/>
                                              </p:val>
                                            </p:tav>
                                            <p:tav tm="100000">
                                              <p:val>
                                                <p:strVal val="#ppt_h"/>
                                              </p:val>
                                            </p:tav>
                                          </p:tavLst>
                                        </p:anim>
                                        <p:animEffect transition="in" filter="fade">
                                          <p:cBhvr>
                                            <p:cTn id="62" dur="1000"/>
                                            <p:tgtEl>
                                              <p:spTgt spid="109"/>
                                            </p:tgtEl>
                                          </p:cBhvr>
                                        </p:animEffect>
                                      </p:childTnLst>
                                    </p:cTn>
                                  </p:par>
                                  <p:par>
                                    <p:cTn id="63" presetID="50" presetClass="path" presetSubtype="0" accel="50000" decel="50000" fill="hold" grpId="1" nodeType="withEffect">
                                      <p:stCondLst>
                                        <p:cond delay="500"/>
                                      </p:stCondLst>
                                      <p:childTnLst>
                                        <p:animMotion origin="layout" path="M 3.33333E-6 1.11111E-6 C -0.00052 0.02153 -0.00417 0.04074 -0.00938 0.05787 " pathEditMode="relative" rAng="0" ptsTypes="AA">
                                          <p:cBhvr>
                                            <p:cTn id="64" dur="1000" fill="hold"/>
                                            <p:tgtEl>
                                              <p:spTgt spid="109"/>
                                            </p:tgtEl>
                                            <p:attrNameLst>
                                              <p:attrName>ppt_x</p:attrName>
                                              <p:attrName>ppt_y</p:attrName>
                                            </p:attrNameLst>
                                          </p:cBhvr>
                                          <p:rCtr x="-469" y="2894"/>
                                        </p:animMotion>
                                      </p:childTnLst>
                                    </p:cTn>
                                  </p:par>
                                  <p:par>
                                    <p:cTn id="65" presetID="10" presetClass="entr" presetSubtype="0" fill="hold" grpId="0" nodeType="withEffect">
                                      <p:stCondLst>
                                        <p:cond delay="500"/>
                                      </p:stCondLst>
                                      <p:childTnLst>
                                        <p:set>
                                          <p:cBhvr>
                                            <p:cTn id="66" dur="1" fill="hold">
                                              <p:stCondLst>
                                                <p:cond delay="0"/>
                                              </p:stCondLst>
                                            </p:cTn>
                                            <p:tgtEl>
                                              <p:spTgt spid="210"/>
                                            </p:tgtEl>
                                            <p:attrNameLst>
                                              <p:attrName>style.visibility</p:attrName>
                                            </p:attrNameLst>
                                          </p:cBhvr>
                                          <p:to>
                                            <p:strVal val="visible"/>
                                          </p:to>
                                        </p:set>
                                        <p:animEffect transition="in" filter="fade">
                                          <p:cBhvr>
                                            <p:cTn id="67" dur="500"/>
                                            <p:tgtEl>
                                              <p:spTgt spid="210"/>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211"/>
                                            </p:tgtEl>
                                            <p:attrNameLst>
                                              <p:attrName>style.visibility</p:attrName>
                                            </p:attrNameLst>
                                          </p:cBhvr>
                                          <p:to>
                                            <p:strVal val="visible"/>
                                          </p:to>
                                        </p:set>
                                        <p:animEffect transition="in" filter="fade">
                                          <p:cBhvr>
                                            <p:cTn id="70" dur="500"/>
                                            <p:tgtEl>
                                              <p:spTgt spid="211"/>
                                            </p:tgtEl>
                                          </p:cBhvr>
                                        </p:animEffect>
                                      </p:childTnLst>
                                    </p:cTn>
                                  </p:par>
                                  <p:par>
                                    <p:cTn id="71" presetID="10" presetClass="entr" presetSubtype="0" fill="hold" grpId="0" nodeType="withEffect">
                                      <p:stCondLst>
                                        <p:cond delay="1500"/>
                                      </p:stCondLst>
                                      <p:childTnLst>
                                        <p:set>
                                          <p:cBhvr>
                                            <p:cTn id="72" dur="1" fill="hold">
                                              <p:stCondLst>
                                                <p:cond delay="0"/>
                                              </p:stCondLst>
                                            </p:cTn>
                                            <p:tgtEl>
                                              <p:spTgt spid="212"/>
                                            </p:tgtEl>
                                            <p:attrNameLst>
                                              <p:attrName>style.visibility</p:attrName>
                                            </p:attrNameLst>
                                          </p:cBhvr>
                                          <p:to>
                                            <p:strVal val="visible"/>
                                          </p:to>
                                        </p:set>
                                        <p:animEffect transition="in" filter="fade">
                                          <p:cBhvr>
                                            <p:cTn id="73" dur="500"/>
                                            <p:tgtEl>
                                              <p:spTgt spid="212"/>
                                            </p:tgtEl>
                                          </p:cBhvr>
                                        </p:animEffect>
                                      </p:childTnLst>
                                    </p:cTn>
                                  </p:par>
                                  <p:par>
                                    <p:cTn id="74" presetID="42" presetClass="entr" presetSubtype="0" fill="hold" grpId="0" nodeType="withEffect">
                                      <p:stCondLst>
                                        <p:cond delay="1500"/>
                                      </p:stCondLst>
                                      <p:childTnLst>
                                        <p:set>
                                          <p:cBhvr>
                                            <p:cTn id="75" dur="1" fill="hold">
                                              <p:stCondLst>
                                                <p:cond delay="0"/>
                                              </p:stCondLst>
                                            </p:cTn>
                                            <p:tgtEl>
                                              <p:spTgt spid="222"/>
                                            </p:tgtEl>
                                            <p:attrNameLst>
                                              <p:attrName>style.visibility</p:attrName>
                                            </p:attrNameLst>
                                          </p:cBhvr>
                                          <p:to>
                                            <p:strVal val="visible"/>
                                          </p:to>
                                        </p:set>
                                        <p:animEffect transition="in" filter="fade">
                                          <p:cBhvr>
                                            <p:cTn id="76" dur="1000"/>
                                            <p:tgtEl>
                                              <p:spTgt spid="222"/>
                                            </p:tgtEl>
                                          </p:cBhvr>
                                        </p:animEffect>
                                        <p:anim calcmode="lin" valueType="num">
                                          <p:cBhvr>
                                            <p:cTn id="77" dur="1000" fill="hold"/>
                                            <p:tgtEl>
                                              <p:spTgt spid="222"/>
                                            </p:tgtEl>
                                            <p:attrNameLst>
                                              <p:attrName>ppt_x</p:attrName>
                                            </p:attrNameLst>
                                          </p:cBhvr>
                                          <p:tavLst>
                                            <p:tav tm="0">
                                              <p:val>
                                                <p:strVal val="#ppt_x"/>
                                              </p:val>
                                            </p:tav>
                                            <p:tav tm="100000">
                                              <p:val>
                                                <p:strVal val="#ppt_x"/>
                                              </p:val>
                                            </p:tav>
                                          </p:tavLst>
                                        </p:anim>
                                        <p:anim calcmode="lin" valueType="num">
                                          <p:cBhvr>
                                            <p:cTn id="78" dur="1000" fill="hold"/>
                                            <p:tgtEl>
                                              <p:spTgt spid="222"/>
                                            </p:tgtEl>
                                            <p:attrNameLst>
                                              <p:attrName>ppt_y</p:attrName>
                                            </p:attrNameLst>
                                          </p:cBhvr>
                                          <p:tavLst>
                                            <p:tav tm="0">
                                              <p:val>
                                                <p:strVal val="#ppt_y+.1"/>
                                              </p:val>
                                            </p:tav>
                                            <p:tav tm="100000">
                                              <p:val>
                                                <p:strVal val="#ppt_y"/>
                                              </p:val>
                                            </p:tav>
                                          </p:tavLst>
                                        </p:anim>
                                      </p:childTnLst>
                                    </p:cTn>
                                  </p:par>
                                  <p:par>
                                    <p:cTn id="79" presetID="22" presetClass="entr" presetSubtype="1" fill="hold" grpId="0" nodeType="withEffect">
                                      <p:stCondLst>
                                        <p:cond delay="2000"/>
                                      </p:stCondLst>
                                      <p:iterate type="lt">
                                        <p:tmPct val="723"/>
                                      </p:iterate>
                                      <p:childTnLst>
                                        <p:set>
                                          <p:cBhvr>
                                            <p:cTn id="80" dur="1" fill="hold">
                                              <p:stCondLst>
                                                <p:cond delay="0"/>
                                              </p:stCondLst>
                                            </p:cTn>
                                            <p:tgtEl>
                                              <p:spTgt spid="221"/>
                                            </p:tgtEl>
                                            <p:attrNameLst>
                                              <p:attrName>style.visibility</p:attrName>
                                            </p:attrNameLst>
                                          </p:cBhvr>
                                          <p:to>
                                            <p:strVal val="visible"/>
                                          </p:to>
                                        </p:set>
                                        <p:animEffect transition="in" filter="wipe(up)">
                                          <p:cBhvr>
                                            <p:cTn id="81" dur="1600"/>
                                            <p:tgtEl>
                                              <p:spTgt spid="221"/>
                                            </p:tgtEl>
                                          </p:cBhvr>
                                        </p:animEffec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214"/>
                                            </p:tgtEl>
                                            <p:attrNameLst>
                                              <p:attrName>style.visibility</p:attrName>
                                            </p:attrNameLst>
                                          </p:cBhvr>
                                          <p:to>
                                            <p:strVal val="visible"/>
                                          </p:to>
                                        </p:set>
                                        <p:animEffect transition="in" filter="fade">
                                          <p:cBhvr>
                                            <p:cTn id="86" dur="1000"/>
                                            <p:tgtEl>
                                              <p:spTgt spid="214"/>
                                            </p:tgtEl>
                                          </p:cBhvr>
                                        </p:animEffect>
                                        <p:anim calcmode="lin" valueType="num">
                                          <p:cBhvr>
                                            <p:cTn id="87" dur="1000" fill="hold"/>
                                            <p:tgtEl>
                                              <p:spTgt spid="214"/>
                                            </p:tgtEl>
                                            <p:attrNameLst>
                                              <p:attrName>ppt_x</p:attrName>
                                            </p:attrNameLst>
                                          </p:cBhvr>
                                          <p:tavLst>
                                            <p:tav tm="0">
                                              <p:val>
                                                <p:strVal val="#ppt_x"/>
                                              </p:val>
                                            </p:tav>
                                            <p:tav tm="100000">
                                              <p:val>
                                                <p:strVal val="#ppt_x"/>
                                              </p:val>
                                            </p:tav>
                                          </p:tavLst>
                                        </p:anim>
                                        <p:anim calcmode="lin" valueType="num">
                                          <p:cBhvr>
                                            <p:cTn id="88" dur="1000" fill="hold"/>
                                            <p:tgtEl>
                                              <p:spTgt spid="214"/>
                                            </p:tgtEl>
                                            <p:attrNameLst>
                                              <p:attrName>ppt_y</p:attrName>
                                            </p:attrNameLst>
                                          </p:cBhvr>
                                          <p:tavLst>
                                            <p:tav tm="0">
                                              <p:val>
                                                <p:strVal val="#ppt_y-.1"/>
                                              </p:val>
                                            </p:tav>
                                            <p:tav tm="100000">
                                              <p:val>
                                                <p:strVal val="#ppt_y"/>
                                              </p:val>
                                            </p:tav>
                                          </p:tavLst>
                                        </p:anim>
                                      </p:childTnLst>
                                    </p:cTn>
                                  </p:par>
                                  <p:par>
                                    <p:cTn id="89" presetID="53" presetClass="entr" presetSubtype="16" fill="hold" grpId="0" nodeType="withEffect">
                                      <p:stCondLst>
                                        <p:cond delay="500"/>
                                      </p:stCondLst>
                                      <p:childTnLst>
                                        <p:set>
                                          <p:cBhvr>
                                            <p:cTn id="90" dur="1" fill="hold">
                                              <p:stCondLst>
                                                <p:cond delay="0"/>
                                              </p:stCondLst>
                                            </p:cTn>
                                            <p:tgtEl>
                                              <p:spTgt spid="110"/>
                                            </p:tgtEl>
                                            <p:attrNameLst>
                                              <p:attrName>style.visibility</p:attrName>
                                            </p:attrNameLst>
                                          </p:cBhvr>
                                          <p:to>
                                            <p:strVal val="visible"/>
                                          </p:to>
                                        </p:set>
                                        <p:anim calcmode="lin" valueType="num">
                                          <p:cBhvr>
                                            <p:cTn id="91" dur="1000" fill="hold"/>
                                            <p:tgtEl>
                                              <p:spTgt spid="110"/>
                                            </p:tgtEl>
                                            <p:attrNameLst>
                                              <p:attrName>ppt_w</p:attrName>
                                            </p:attrNameLst>
                                          </p:cBhvr>
                                          <p:tavLst>
                                            <p:tav tm="0">
                                              <p:val>
                                                <p:fltVal val="0"/>
                                              </p:val>
                                            </p:tav>
                                            <p:tav tm="100000">
                                              <p:val>
                                                <p:strVal val="#ppt_w"/>
                                              </p:val>
                                            </p:tav>
                                          </p:tavLst>
                                        </p:anim>
                                        <p:anim calcmode="lin" valueType="num">
                                          <p:cBhvr>
                                            <p:cTn id="92" dur="1000" fill="hold"/>
                                            <p:tgtEl>
                                              <p:spTgt spid="110"/>
                                            </p:tgtEl>
                                            <p:attrNameLst>
                                              <p:attrName>ppt_h</p:attrName>
                                            </p:attrNameLst>
                                          </p:cBhvr>
                                          <p:tavLst>
                                            <p:tav tm="0">
                                              <p:val>
                                                <p:fltVal val="0"/>
                                              </p:val>
                                            </p:tav>
                                            <p:tav tm="100000">
                                              <p:val>
                                                <p:strVal val="#ppt_h"/>
                                              </p:val>
                                            </p:tav>
                                          </p:tavLst>
                                        </p:anim>
                                        <p:animEffect transition="in" filter="fade">
                                          <p:cBhvr>
                                            <p:cTn id="93" dur="1000"/>
                                            <p:tgtEl>
                                              <p:spTgt spid="110"/>
                                            </p:tgtEl>
                                          </p:cBhvr>
                                        </p:animEffect>
                                      </p:childTnLst>
                                    </p:cTn>
                                  </p:par>
                                  <p:par>
                                    <p:cTn id="94" presetID="50" presetClass="path" presetSubtype="0" accel="50000" decel="50000" fill="hold" grpId="1" nodeType="withEffect">
                                      <p:stCondLst>
                                        <p:cond delay="500"/>
                                      </p:stCondLst>
                                      <p:childTnLst>
                                        <p:animMotion origin="layout" path="M 3.33333E-6 1.11111E-6 C -0.00052 0.02153 -0.00417 0.04074 -0.00938 0.05787 " pathEditMode="relative" rAng="0" ptsTypes="AA">
                                          <p:cBhvr>
                                            <p:cTn id="95" dur="1000" fill="hold"/>
                                            <p:tgtEl>
                                              <p:spTgt spid="110"/>
                                            </p:tgtEl>
                                            <p:attrNameLst>
                                              <p:attrName>ppt_x</p:attrName>
                                              <p:attrName>ppt_y</p:attrName>
                                            </p:attrNameLst>
                                          </p:cBhvr>
                                          <p:rCtr x="-469" y="2894"/>
                                        </p:animMotion>
                                      </p:childTnLst>
                                    </p:cTn>
                                  </p:par>
                                  <p:par>
                                    <p:cTn id="96" presetID="10" presetClass="entr" presetSubtype="0" fill="hold" grpId="0" nodeType="withEffect">
                                      <p:stCondLst>
                                        <p:cond delay="500"/>
                                      </p:stCondLst>
                                      <p:childTnLst>
                                        <p:set>
                                          <p:cBhvr>
                                            <p:cTn id="97" dur="1" fill="hold">
                                              <p:stCondLst>
                                                <p:cond delay="0"/>
                                              </p:stCondLst>
                                            </p:cTn>
                                            <p:tgtEl>
                                              <p:spTgt spid="216"/>
                                            </p:tgtEl>
                                            <p:attrNameLst>
                                              <p:attrName>style.visibility</p:attrName>
                                            </p:attrNameLst>
                                          </p:cBhvr>
                                          <p:to>
                                            <p:strVal val="visible"/>
                                          </p:to>
                                        </p:set>
                                        <p:animEffect transition="in" filter="fade">
                                          <p:cBhvr>
                                            <p:cTn id="98" dur="500"/>
                                            <p:tgtEl>
                                              <p:spTgt spid="216"/>
                                            </p:tgtEl>
                                          </p:cBhvr>
                                        </p:animEffect>
                                      </p:childTnLst>
                                    </p:cTn>
                                  </p:par>
                                  <p:par>
                                    <p:cTn id="99" presetID="10" presetClass="entr" presetSubtype="0" fill="hold" grpId="0" nodeType="withEffect">
                                      <p:stCondLst>
                                        <p:cond delay="100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500"/>
                                            <p:tgtEl>
                                              <p:spTgt spid="217"/>
                                            </p:tgtEl>
                                          </p:cBhvr>
                                        </p:animEffect>
                                      </p:childTnLst>
                                    </p:cTn>
                                  </p:par>
                                  <p:par>
                                    <p:cTn id="102" presetID="10" presetClass="entr" presetSubtype="0" fill="hold" grpId="0" nodeType="withEffect">
                                      <p:stCondLst>
                                        <p:cond delay="150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500"/>
                                            <p:tgtEl>
                                              <p:spTgt spid="218"/>
                                            </p:tgtEl>
                                          </p:cBhvr>
                                        </p:animEffect>
                                      </p:childTnLst>
                                    </p:cTn>
                                  </p:par>
                                  <p:par>
                                    <p:cTn id="105" presetID="42" presetClass="entr" presetSubtype="0" fill="hold" grpId="0" nodeType="withEffect">
                                      <p:stCondLst>
                                        <p:cond delay="1500"/>
                                      </p:stCondLst>
                                      <p:childTnLst>
                                        <p:set>
                                          <p:cBhvr>
                                            <p:cTn id="106" dur="1" fill="hold">
                                              <p:stCondLst>
                                                <p:cond delay="0"/>
                                              </p:stCondLst>
                                            </p:cTn>
                                            <p:tgtEl>
                                              <p:spTgt spid="224"/>
                                            </p:tgtEl>
                                            <p:attrNameLst>
                                              <p:attrName>style.visibility</p:attrName>
                                            </p:attrNameLst>
                                          </p:cBhvr>
                                          <p:to>
                                            <p:strVal val="visible"/>
                                          </p:to>
                                        </p:set>
                                        <p:animEffect transition="in" filter="fade">
                                          <p:cBhvr>
                                            <p:cTn id="107" dur="1000"/>
                                            <p:tgtEl>
                                              <p:spTgt spid="224"/>
                                            </p:tgtEl>
                                          </p:cBhvr>
                                        </p:animEffect>
                                        <p:anim calcmode="lin" valueType="num">
                                          <p:cBhvr>
                                            <p:cTn id="108" dur="1000" fill="hold"/>
                                            <p:tgtEl>
                                              <p:spTgt spid="224"/>
                                            </p:tgtEl>
                                            <p:attrNameLst>
                                              <p:attrName>ppt_x</p:attrName>
                                            </p:attrNameLst>
                                          </p:cBhvr>
                                          <p:tavLst>
                                            <p:tav tm="0">
                                              <p:val>
                                                <p:strVal val="#ppt_x"/>
                                              </p:val>
                                            </p:tav>
                                            <p:tav tm="100000">
                                              <p:val>
                                                <p:strVal val="#ppt_x"/>
                                              </p:val>
                                            </p:tav>
                                          </p:tavLst>
                                        </p:anim>
                                        <p:anim calcmode="lin" valueType="num">
                                          <p:cBhvr>
                                            <p:cTn id="109" dur="1000" fill="hold"/>
                                            <p:tgtEl>
                                              <p:spTgt spid="224"/>
                                            </p:tgtEl>
                                            <p:attrNameLst>
                                              <p:attrName>ppt_y</p:attrName>
                                            </p:attrNameLst>
                                          </p:cBhvr>
                                          <p:tavLst>
                                            <p:tav tm="0">
                                              <p:val>
                                                <p:strVal val="#ppt_y+.1"/>
                                              </p:val>
                                            </p:tav>
                                            <p:tav tm="100000">
                                              <p:val>
                                                <p:strVal val="#ppt_y"/>
                                              </p:val>
                                            </p:tav>
                                          </p:tavLst>
                                        </p:anim>
                                      </p:childTnLst>
                                    </p:cTn>
                                  </p:par>
                                  <p:par>
                                    <p:cTn id="110" presetID="22" presetClass="entr" presetSubtype="1" fill="hold" grpId="0" nodeType="withEffect">
                                      <p:stCondLst>
                                        <p:cond delay="2000"/>
                                      </p:stCondLst>
                                      <p:iterate type="lt">
                                        <p:tmPct val="723"/>
                                      </p:iterate>
                                      <p:childTnLst>
                                        <p:set>
                                          <p:cBhvr>
                                            <p:cTn id="111" dur="1" fill="hold">
                                              <p:stCondLst>
                                                <p:cond delay="0"/>
                                              </p:stCondLst>
                                            </p:cTn>
                                            <p:tgtEl>
                                              <p:spTgt spid="223"/>
                                            </p:tgtEl>
                                            <p:attrNameLst>
                                              <p:attrName>style.visibility</p:attrName>
                                            </p:attrNameLst>
                                          </p:cBhvr>
                                          <p:to>
                                            <p:strVal val="visible"/>
                                          </p:to>
                                        </p:set>
                                        <p:animEffect transition="in" filter="wipe(up)">
                                          <p:cBhvr>
                                            <p:cTn id="112" dur="16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5" grpId="0" animBg="1"/>
          <p:bldP spid="206" grpId="0" animBg="1"/>
          <p:bldP spid="210" grpId="0" animBg="1"/>
          <p:bldP spid="211" grpId="0" animBg="1"/>
          <p:bldP spid="212" grpId="0" animBg="1"/>
          <p:bldP spid="216" grpId="0" animBg="1"/>
          <p:bldP spid="217" grpId="0" animBg="1"/>
          <p:bldP spid="218" grpId="0" animBg="1"/>
          <p:bldP spid="6" grpId="0" animBg="1"/>
          <p:bldP spid="208" grpId="0" animBg="1"/>
          <p:bldP spid="214" grpId="0" animBg="1"/>
          <p:bldP spid="219" grpId="0"/>
          <p:bldP spid="220" grpId="0"/>
          <p:bldP spid="221" grpId="0"/>
          <p:bldP spid="222" grpId="0"/>
          <p:bldP spid="223" grpId="0"/>
          <p:bldP spid="224" grpId="0"/>
          <p:bldP spid="105" grpId="0" animBg="1"/>
          <p:bldP spid="106" grpId="0" animBg="1"/>
          <p:bldP spid="107" grpId="0" animBg="1"/>
          <p:bldP spid="108" grpId="0" animBg="1"/>
          <p:bldP spid="108" grpId="1" animBg="1"/>
          <p:bldP spid="109" grpId="0" animBg="1"/>
          <p:bldP spid="109" grpId="1" animBg="1"/>
          <p:bldP spid="110" grpId="0" animBg="1"/>
          <p:bldP spid="110"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1600"/>
                                            <p:tgtEl>
                                              <p:spTgt spid="62"/>
                                            </p:tgtEl>
                                          </p:cBhvr>
                                        </p:animEffect>
                                      </p:childTnLst>
                                    </p:cTn>
                                  </p:par>
                                  <p:par>
                                    <p:cTn id="8" presetID="2" presetClass="entr" presetSubtype="1" fill="hold" grpId="0" nodeType="withEffect">
                                      <p:stCondLst>
                                        <p:cond delay="200"/>
                                      </p:stCondLst>
                                      <p:childTnLst>
                                        <p:set>
                                          <p:cBhvr>
                                            <p:cTn id="9" dur="1" fill="hold">
                                              <p:stCondLst>
                                                <p:cond delay="0"/>
                                              </p:stCondLst>
                                            </p:cTn>
                                            <p:tgtEl>
                                              <p:spTgt spid="107"/>
                                            </p:tgtEl>
                                            <p:attrNameLst>
                                              <p:attrName>style.visibility</p:attrName>
                                            </p:attrNameLst>
                                          </p:cBhvr>
                                          <p:to>
                                            <p:strVal val="visible"/>
                                          </p:to>
                                        </p:set>
                                        <p:anim calcmode="lin" valueType="num">
                                          <p:cBhvr additive="base">
                                            <p:cTn id="10" dur="500" fill="hold"/>
                                            <p:tgtEl>
                                              <p:spTgt spid="107"/>
                                            </p:tgtEl>
                                            <p:attrNameLst>
                                              <p:attrName>ppt_x</p:attrName>
                                            </p:attrNameLst>
                                          </p:cBhvr>
                                          <p:tavLst>
                                            <p:tav tm="0">
                                              <p:val>
                                                <p:strVal val="#ppt_x"/>
                                              </p:val>
                                            </p:tav>
                                            <p:tav tm="100000">
                                              <p:val>
                                                <p:strVal val="#ppt_x"/>
                                              </p:val>
                                            </p:tav>
                                          </p:tavLst>
                                        </p:anim>
                                        <p:anim calcmode="lin" valueType="num">
                                          <p:cBhvr additive="base">
                                            <p:cTn id="11" dur="500" fill="hold"/>
                                            <p:tgtEl>
                                              <p:spTgt spid="107"/>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500"/>
                                      </p:stCondLst>
                                      <p:childTnLst>
                                        <p:set>
                                          <p:cBhvr>
                                            <p:cTn id="13" dur="1" fill="hold">
                                              <p:stCondLst>
                                                <p:cond delay="0"/>
                                              </p:stCondLst>
                                            </p:cTn>
                                            <p:tgtEl>
                                              <p:spTgt spid="105"/>
                                            </p:tgtEl>
                                            <p:attrNameLst>
                                              <p:attrName>style.visibility</p:attrName>
                                            </p:attrNameLst>
                                          </p:cBhvr>
                                          <p:to>
                                            <p:strVal val="visible"/>
                                          </p:to>
                                        </p:set>
                                        <p:anim calcmode="lin" valueType="num">
                                          <p:cBhvr additive="base">
                                            <p:cTn id="14" dur="500" fill="hold"/>
                                            <p:tgtEl>
                                              <p:spTgt spid="105"/>
                                            </p:tgtEl>
                                            <p:attrNameLst>
                                              <p:attrName>ppt_x</p:attrName>
                                            </p:attrNameLst>
                                          </p:cBhvr>
                                          <p:tavLst>
                                            <p:tav tm="0">
                                              <p:val>
                                                <p:strVal val="#ppt_x"/>
                                              </p:val>
                                            </p:tav>
                                            <p:tav tm="100000">
                                              <p:val>
                                                <p:strVal val="#ppt_x"/>
                                              </p:val>
                                            </p:tav>
                                          </p:tavLst>
                                        </p:anim>
                                        <p:anim calcmode="lin" valueType="num">
                                          <p:cBhvr additive="base">
                                            <p:cTn id="15" dur="500" fill="hold"/>
                                            <p:tgtEl>
                                              <p:spTgt spid="105"/>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 calcmode="lin" valueType="num">
                                          <p:cBhvr additive="base">
                                            <p:cTn id="18" dur="500" fill="hold"/>
                                            <p:tgtEl>
                                              <p:spTgt spid="106"/>
                                            </p:tgtEl>
                                            <p:attrNameLst>
                                              <p:attrName>ppt_x</p:attrName>
                                            </p:attrNameLst>
                                          </p:cBhvr>
                                          <p:tavLst>
                                            <p:tav tm="0">
                                              <p:val>
                                                <p:strVal val="#ppt_x"/>
                                              </p:val>
                                            </p:tav>
                                            <p:tav tm="100000">
                                              <p:val>
                                                <p:strVal val="#ppt_x"/>
                                              </p:val>
                                            </p:tav>
                                          </p:tavLst>
                                        </p:anim>
                                        <p:anim calcmode="lin" valueType="num">
                                          <p:cBhvr additive="base">
                                            <p:cTn id="19" dur="500" fill="hold"/>
                                            <p:tgtEl>
                                              <p:spTgt spid="10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500"/>
                                      </p:stCondLst>
                                      <p:childTnLst>
                                        <p:set>
                                          <p:cBhvr>
                                            <p:cTn id="28" dur="1" fill="hold">
                                              <p:stCondLst>
                                                <p:cond delay="0"/>
                                              </p:stCondLst>
                                            </p:cTn>
                                            <p:tgtEl>
                                              <p:spTgt spid="108"/>
                                            </p:tgtEl>
                                            <p:attrNameLst>
                                              <p:attrName>style.visibility</p:attrName>
                                            </p:attrNameLst>
                                          </p:cBhvr>
                                          <p:to>
                                            <p:strVal val="visible"/>
                                          </p:to>
                                        </p:set>
                                        <p:anim calcmode="lin" valueType="num">
                                          <p:cBhvr>
                                            <p:cTn id="29" dur="1000" fill="hold"/>
                                            <p:tgtEl>
                                              <p:spTgt spid="108"/>
                                            </p:tgtEl>
                                            <p:attrNameLst>
                                              <p:attrName>ppt_w</p:attrName>
                                            </p:attrNameLst>
                                          </p:cBhvr>
                                          <p:tavLst>
                                            <p:tav tm="0">
                                              <p:val>
                                                <p:fltVal val="0"/>
                                              </p:val>
                                            </p:tav>
                                            <p:tav tm="100000">
                                              <p:val>
                                                <p:strVal val="#ppt_w"/>
                                              </p:val>
                                            </p:tav>
                                          </p:tavLst>
                                        </p:anim>
                                        <p:anim calcmode="lin" valueType="num">
                                          <p:cBhvr>
                                            <p:cTn id="30" dur="1000" fill="hold"/>
                                            <p:tgtEl>
                                              <p:spTgt spid="108"/>
                                            </p:tgtEl>
                                            <p:attrNameLst>
                                              <p:attrName>ppt_h</p:attrName>
                                            </p:attrNameLst>
                                          </p:cBhvr>
                                          <p:tavLst>
                                            <p:tav tm="0">
                                              <p:val>
                                                <p:fltVal val="0"/>
                                              </p:val>
                                            </p:tav>
                                            <p:tav tm="100000">
                                              <p:val>
                                                <p:strVal val="#ppt_h"/>
                                              </p:val>
                                            </p:tav>
                                          </p:tavLst>
                                        </p:anim>
                                        <p:animEffect transition="in" filter="fade">
                                          <p:cBhvr>
                                            <p:cTn id="31" dur="1000"/>
                                            <p:tgtEl>
                                              <p:spTgt spid="108"/>
                                            </p:tgtEl>
                                          </p:cBhvr>
                                        </p:animEffect>
                                      </p:childTnLst>
                                    </p:cTn>
                                  </p:par>
                                  <p:par>
                                    <p:cTn id="32" presetID="50" presetClass="path" presetSubtype="0" accel="50000" decel="50000" fill="hold" grpId="1" nodeType="withEffect">
                                      <p:stCondLst>
                                        <p:cond delay="500"/>
                                      </p:stCondLst>
                                      <p:childTnLst>
                                        <p:animMotion origin="layout" path="M 3.33333E-6 1.11111E-6 C -0.00052 0.02153 -0.00417 0.04074 -0.00938 0.05787 " pathEditMode="relative" rAng="0" ptsTypes="AA">
                                          <p:cBhvr>
                                            <p:cTn id="33" dur="1000" fill="hold"/>
                                            <p:tgtEl>
                                              <p:spTgt spid="108"/>
                                            </p:tgtEl>
                                            <p:attrNameLst>
                                              <p:attrName>ppt_x</p:attrName>
                                              <p:attrName>ppt_y</p:attrName>
                                            </p:attrNameLst>
                                          </p:cBhvr>
                                          <p:rCtr x="-469" y="2894"/>
                                        </p:animMotion>
                                      </p:childTnLst>
                                    </p:cTn>
                                  </p:par>
                                  <p:par>
                                    <p:cTn id="34" presetID="10" presetClass="entr" presetSubtype="0" fill="hold" grpId="0" nodeType="withEffect">
                                      <p:stCondLst>
                                        <p:cond delay="5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205"/>
                                            </p:tgtEl>
                                            <p:attrNameLst>
                                              <p:attrName>style.visibility</p:attrName>
                                            </p:attrNameLst>
                                          </p:cBhvr>
                                          <p:to>
                                            <p:strVal val="visible"/>
                                          </p:to>
                                        </p:set>
                                        <p:animEffect transition="in" filter="fade">
                                          <p:cBhvr>
                                            <p:cTn id="39" dur="500"/>
                                            <p:tgtEl>
                                              <p:spTgt spid="205"/>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206"/>
                                            </p:tgtEl>
                                            <p:attrNameLst>
                                              <p:attrName>style.visibility</p:attrName>
                                            </p:attrNameLst>
                                          </p:cBhvr>
                                          <p:to>
                                            <p:strVal val="visible"/>
                                          </p:to>
                                        </p:set>
                                        <p:animEffect transition="in" filter="fade">
                                          <p:cBhvr>
                                            <p:cTn id="42" dur="500"/>
                                            <p:tgtEl>
                                              <p:spTgt spid="206"/>
                                            </p:tgtEl>
                                          </p:cBhvr>
                                        </p:animEffect>
                                      </p:childTnLst>
                                    </p:cTn>
                                  </p:par>
                                  <p:par>
                                    <p:cTn id="43" presetID="42" presetClass="entr" presetSubtype="0" fill="hold" grpId="0" nodeType="withEffect">
                                      <p:stCondLst>
                                        <p:cond delay="1500"/>
                                      </p:stCondLst>
                                      <p:childTnLst>
                                        <p:set>
                                          <p:cBhvr>
                                            <p:cTn id="44" dur="1" fill="hold">
                                              <p:stCondLst>
                                                <p:cond delay="0"/>
                                              </p:stCondLst>
                                            </p:cTn>
                                            <p:tgtEl>
                                              <p:spTgt spid="220"/>
                                            </p:tgtEl>
                                            <p:attrNameLst>
                                              <p:attrName>style.visibility</p:attrName>
                                            </p:attrNameLst>
                                          </p:cBhvr>
                                          <p:to>
                                            <p:strVal val="visible"/>
                                          </p:to>
                                        </p:set>
                                        <p:animEffect transition="in" filter="fade">
                                          <p:cBhvr>
                                            <p:cTn id="45" dur="1000"/>
                                            <p:tgtEl>
                                              <p:spTgt spid="220"/>
                                            </p:tgtEl>
                                          </p:cBhvr>
                                        </p:animEffect>
                                        <p:anim calcmode="lin" valueType="num">
                                          <p:cBhvr>
                                            <p:cTn id="46" dur="1000" fill="hold"/>
                                            <p:tgtEl>
                                              <p:spTgt spid="220"/>
                                            </p:tgtEl>
                                            <p:attrNameLst>
                                              <p:attrName>ppt_x</p:attrName>
                                            </p:attrNameLst>
                                          </p:cBhvr>
                                          <p:tavLst>
                                            <p:tav tm="0">
                                              <p:val>
                                                <p:strVal val="#ppt_x"/>
                                              </p:val>
                                            </p:tav>
                                            <p:tav tm="100000">
                                              <p:val>
                                                <p:strVal val="#ppt_x"/>
                                              </p:val>
                                            </p:tav>
                                          </p:tavLst>
                                        </p:anim>
                                        <p:anim calcmode="lin" valueType="num">
                                          <p:cBhvr>
                                            <p:cTn id="47" dur="1000" fill="hold"/>
                                            <p:tgtEl>
                                              <p:spTgt spid="220"/>
                                            </p:tgtEl>
                                            <p:attrNameLst>
                                              <p:attrName>ppt_y</p:attrName>
                                            </p:attrNameLst>
                                          </p:cBhvr>
                                          <p:tavLst>
                                            <p:tav tm="0">
                                              <p:val>
                                                <p:strVal val="#ppt_y+.1"/>
                                              </p:val>
                                            </p:tav>
                                            <p:tav tm="100000">
                                              <p:val>
                                                <p:strVal val="#ppt_y"/>
                                              </p:val>
                                            </p:tav>
                                          </p:tavLst>
                                        </p:anim>
                                      </p:childTnLst>
                                    </p:cTn>
                                  </p:par>
                                  <p:par>
                                    <p:cTn id="48" presetID="22" presetClass="entr" presetSubtype="1" fill="hold" grpId="0" nodeType="withEffect">
                                      <p:stCondLst>
                                        <p:cond delay="2000"/>
                                      </p:stCondLst>
                                      <p:iterate type="lt">
                                        <p:tmPct val="723"/>
                                      </p:iterate>
                                      <p:childTnLst>
                                        <p:set>
                                          <p:cBhvr>
                                            <p:cTn id="49" dur="1" fill="hold">
                                              <p:stCondLst>
                                                <p:cond delay="0"/>
                                              </p:stCondLst>
                                            </p:cTn>
                                            <p:tgtEl>
                                              <p:spTgt spid="219"/>
                                            </p:tgtEl>
                                            <p:attrNameLst>
                                              <p:attrName>style.visibility</p:attrName>
                                            </p:attrNameLst>
                                          </p:cBhvr>
                                          <p:to>
                                            <p:strVal val="visible"/>
                                          </p:to>
                                        </p:set>
                                        <p:animEffect transition="in" filter="wipe(up)">
                                          <p:cBhvr>
                                            <p:cTn id="50" dur="1600"/>
                                            <p:tgtEl>
                                              <p:spTgt spid="219"/>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208"/>
                                            </p:tgtEl>
                                            <p:attrNameLst>
                                              <p:attrName>style.visibility</p:attrName>
                                            </p:attrNameLst>
                                          </p:cBhvr>
                                          <p:to>
                                            <p:strVal val="visible"/>
                                          </p:to>
                                        </p:set>
                                        <p:animEffect transition="in" filter="fade">
                                          <p:cBhvr>
                                            <p:cTn id="55" dur="1000"/>
                                            <p:tgtEl>
                                              <p:spTgt spid="208"/>
                                            </p:tgtEl>
                                          </p:cBhvr>
                                        </p:animEffect>
                                        <p:anim calcmode="lin" valueType="num">
                                          <p:cBhvr>
                                            <p:cTn id="56" dur="1000" fill="hold"/>
                                            <p:tgtEl>
                                              <p:spTgt spid="208"/>
                                            </p:tgtEl>
                                            <p:attrNameLst>
                                              <p:attrName>ppt_x</p:attrName>
                                            </p:attrNameLst>
                                          </p:cBhvr>
                                          <p:tavLst>
                                            <p:tav tm="0">
                                              <p:val>
                                                <p:strVal val="#ppt_x"/>
                                              </p:val>
                                            </p:tav>
                                            <p:tav tm="100000">
                                              <p:val>
                                                <p:strVal val="#ppt_x"/>
                                              </p:val>
                                            </p:tav>
                                          </p:tavLst>
                                        </p:anim>
                                        <p:anim calcmode="lin" valueType="num">
                                          <p:cBhvr>
                                            <p:cTn id="57" dur="1000" fill="hold"/>
                                            <p:tgtEl>
                                              <p:spTgt spid="208"/>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500"/>
                                      </p:stCondLst>
                                      <p:childTnLst>
                                        <p:set>
                                          <p:cBhvr>
                                            <p:cTn id="59" dur="1" fill="hold">
                                              <p:stCondLst>
                                                <p:cond delay="0"/>
                                              </p:stCondLst>
                                            </p:cTn>
                                            <p:tgtEl>
                                              <p:spTgt spid="109"/>
                                            </p:tgtEl>
                                            <p:attrNameLst>
                                              <p:attrName>style.visibility</p:attrName>
                                            </p:attrNameLst>
                                          </p:cBhvr>
                                          <p:to>
                                            <p:strVal val="visible"/>
                                          </p:to>
                                        </p:set>
                                        <p:anim calcmode="lin" valueType="num">
                                          <p:cBhvr>
                                            <p:cTn id="60" dur="1000" fill="hold"/>
                                            <p:tgtEl>
                                              <p:spTgt spid="109"/>
                                            </p:tgtEl>
                                            <p:attrNameLst>
                                              <p:attrName>ppt_w</p:attrName>
                                            </p:attrNameLst>
                                          </p:cBhvr>
                                          <p:tavLst>
                                            <p:tav tm="0">
                                              <p:val>
                                                <p:fltVal val="0"/>
                                              </p:val>
                                            </p:tav>
                                            <p:tav tm="100000">
                                              <p:val>
                                                <p:strVal val="#ppt_w"/>
                                              </p:val>
                                            </p:tav>
                                          </p:tavLst>
                                        </p:anim>
                                        <p:anim calcmode="lin" valueType="num">
                                          <p:cBhvr>
                                            <p:cTn id="61" dur="1000" fill="hold"/>
                                            <p:tgtEl>
                                              <p:spTgt spid="109"/>
                                            </p:tgtEl>
                                            <p:attrNameLst>
                                              <p:attrName>ppt_h</p:attrName>
                                            </p:attrNameLst>
                                          </p:cBhvr>
                                          <p:tavLst>
                                            <p:tav tm="0">
                                              <p:val>
                                                <p:fltVal val="0"/>
                                              </p:val>
                                            </p:tav>
                                            <p:tav tm="100000">
                                              <p:val>
                                                <p:strVal val="#ppt_h"/>
                                              </p:val>
                                            </p:tav>
                                          </p:tavLst>
                                        </p:anim>
                                        <p:animEffect transition="in" filter="fade">
                                          <p:cBhvr>
                                            <p:cTn id="62" dur="1000"/>
                                            <p:tgtEl>
                                              <p:spTgt spid="109"/>
                                            </p:tgtEl>
                                          </p:cBhvr>
                                        </p:animEffect>
                                      </p:childTnLst>
                                    </p:cTn>
                                  </p:par>
                                  <p:par>
                                    <p:cTn id="63" presetID="50" presetClass="path" presetSubtype="0" accel="50000" decel="50000" fill="hold" grpId="1" nodeType="withEffect">
                                      <p:stCondLst>
                                        <p:cond delay="500"/>
                                      </p:stCondLst>
                                      <p:childTnLst>
                                        <p:animMotion origin="layout" path="M 3.33333E-6 1.11111E-6 C -0.00052 0.02153 -0.00417 0.04074 -0.00938 0.05787 " pathEditMode="relative" rAng="0" ptsTypes="AA">
                                          <p:cBhvr>
                                            <p:cTn id="64" dur="1000" fill="hold"/>
                                            <p:tgtEl>
                                              <p:spTgt spid="109"/>
                                            </p:tgtEl>
                                            <p:attrNameLst>
                                              <p:attrName>ppt_x</p:attrName>
                                              <p:attrName>ppt_y</p:attrName>
                                            </p:attrNameLst>
                                          </p:cBhvr>
                                          <p:rCtr x="-469" y="2894"/>
                                        </p:animMotion>
                                      </p:childTnLst>
                                    </p:cTn>
                                  </p:par>
                                  <p:par>
                                    <p:cTn id="65" presetID="10" presetClass="entr" presetSubtype="0" fill="hold" grpId="0" nodeType="withEffect">
                                      <p:stCondLst>
                                        <p:cond delay="500"/>
                                      </p:stCondLst>
                                      <p:childTnLst>
                                        <p:set>
                                          <p:cBhvr>
                                            <p:cTn id="66" dur="1" fill="hold">
                                              <p:stCondLst>
                                                <p:cond delay="0"/>
                                              </p:stCondLst>
                                            </p:cTn>
                                            <p:tgtEl>
                                              <p:spTgt spid="210"/>
                                            </p:tgtEl>
                                            <p:attrNameLst>
                                              <p:attrName>style.visibility</p:attrName>
                                            </p:attrNameLst>
                                          </p:cBhvr>
                                          <p:to>
                                            <p:strVal val="visible"/>
                                          </p:to>
                                        </p:set>
                                        <p:animEffect transition="in" filter="fade">
                                          <p:cBhvr>
                                            <p:cTn id="67" dur="500"/>
                                            <p:tgtEl>
                                              <p:spTgt spid="210"/>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211"/>
                                            </p:tgtEl>
                                            <p:attrNameLst>
                                              <p:attrName>style.visibility</p:attrName>
                                            </p:attrNameLst>
                                          </p:cBhvr>
                                          <p:to>
                                            <p:strVal val="visible"/>
                                          </p:to>
                                        </p:set>
                                        <p:animEffect transition="in" filter="fade">
                                          <p:cBhvr>
                                            <p:cTn id="70" dur="500"/>
                                            <p:tgtEl>
                                              <p:spTgt spid="211"/>
                                            </p:tgtEl>
                                          </p:cBhvr>
                                        </p:animEffect>
                                      </p:childTnLst>
                                    </p:cTn>
                                  </p:par>
                                  <p:par>
                                    <p:cTn id="71" presetID="10" presetClass="entr" presetSubtype="0" fill="hold" grpId="0" nodeType="withEffect">
                                      <p:stCondLst>
                                        <p:cond delay="1500"/>
                                      </p:stCondLst>
                                      <p:childTnLst>
                                        <p:set>
                                          <p:cBhvr>
                                            <p:cTn id="72" dur="1" fill="hold">
                                              <p:stCondLst>
                                                <p:cond delay="0"/>
                                              </p:stCondLst>
                                            </p:cTn>
                                            <p:tgtEl>
                                              <p:spTgt spid="212"/>
                                            </p:tgtEl>
                                            <p:attrNameLst>
                                              <p:attrName>style.visibility</p:attrName>
                                            </p:attrNameLst>
                                          </p:cBhvr>
                                          <p:to>
                                            <p:strVal val="visible"/>
                                          </p:to>
                                        </p:set>
                                        <p:animEffect transition="in" filter="fade">
                                          <p:cBhvr>
                                            <p:cTn id="73" dur="500"/>
                                            <p:tgtEl>
                                              <p:spTgt spid="212"/>
                                            </p:tgtEl>
                                          </p:cBhvr>
                                        </p:animEffect>
                                      </p:childTnLst>
                                    </p:cTn>
                                  </p:par>
                                  <p:par>
                                    <p:cTn id="74" presetID="42" presetClass="entr" presetSubtype="0" fill="hold" grpId="0" nodeType="withEffect">
                                      <p:stCondLst>
                                        <p:cond delay="1500"/>
                                      </p:stCondLst>
                                      <p:childTnLst>
                                        <p:set>
                                          <p:cBhvr>
                                            <p:cTn id="75" dur="1" fill="hold">
                                              <p:stCondLst>
                                                <p:cond delay="0"/>
                                              </p:stCondLst>
                                            </p:cTn>
                                            <p:tgtEl>
                                              <p:spTgt spid="222"/>
                                            </p:tgtEl>
                                            <p:attrNameLst>
                                              <p:attrName>style.visibility</p:attrName>
                                            </p:attrNameLst>
                                          </p:cBhvr>
                                          <p:to>
                                            <p:strVal val="visible"/>
                                          </p:to>
                                        </p:set>
                                        <p:animEffect transition="in" filter="fade">
                                          <p:cBhvr>
                                            <p:cTn id="76" dur="1000"/>
                                            <p:tgtEl>
                                              <p:spTgt spid="222"/>
                                            </p:tgtEl>
                                          </p:cBhvr>
                                        </p:animEffect>
                                        <p:anim calcmode="lin" valueType="num">
                                          <p:cBhvr>
                                            <p:cTn id="77" dur="1000" fill="hold"/>
                                            <p:tgtEl>
                                              <p:spTgt spid="222"/>
                                            </p:tgtEl>
                                            <p:attrNameLst>
                                              <p:attrName>ppt_x</p:attrName>
                                            </p:attrNameLst>
                                          </p:cBhvr>
                                          <p:tavLst>
                                            <p:tav tm="0">
                                              <p:val>
                                                <p:strVal val="#ppt_x"/>
                                              </p:val>
                                            </p:tav>
                                            <p:tav tm="100000">
                                              <p:val>
                                                <p:strVal val="#ppt_x"/>
                                              </p:val>
                                            </p:tav>
                                          </p:tavLst>
                                        </p:anim>
                                        <p:anim calcmode="lin" valueType="num">
                                          <p:cBhvr>
                                            <p:cTn id="78" dur="1000" fill="hold"/>
                                            <p:tgtEl>
                                              <p:spTgt spid="222"/>
                                            </p:tgtEl>
                                            <p:attrNameLst>
                                              <p:attrName>ppt_y</p:attrName>
                                            </p:attrNameLst>
                                          </p:cBhvr>
                                          <p:tavLst>
                                            <p:tav tm="0">
                                              <p:val>
                                                <p:strVal val="#ppt_y+.1"/>
                                              </p:val>
                                            </p:tav>
                                            <p:tav tm="100000">
                                              <p:val>
                                                <p:strVal val="#ppt_y"/>
                                              </p:val>
                                            </p:tav>
                                          </p:tavLst>
                                        </p:anim>
                                      </p:childTnLst>
                                    </p:cTn>
                                  </p:par>
                                  <p:par>
                                    <p:cTn id="79" presetID="22" presetClass="entr" presetSubtype="1" fill="hold" grpId="0" nodeType="withEffect">
                                      <p:stCondLst>
                                        <p:cond delay="2000"/>
                                      </p:stCondLst>
                                      <p:iterate type="lt">
                                        <p:tmPct val="723"/>
                                      </p:iterate>
                                      <p:childTnLst>
                                        <p:set>
                                          <p:cBhvr>
                                            <p:cTn id="80" dur="1" fill="hold">
                                              <p:stCondLst>
                                                <p:cond delay="0"/>
                                              </p:stCondLst>
                                            </p:cTn>
                                            <p:tgtEl>
                                              <p:spTgt spid="221"/>
                                            </p:tgtEl>
                                            <p:attrNameLst>
                                              <p:attrName>style.visibility</p:attrName>
                                            </p:attrNameLst>
                                          </p:cBhvr>
                                          <p:to>
                                            <p:strVal val="visible"/>
                                          </p:to>
                                        </p:set>
                                        <p:animEffect transition="in" filter="wipe(up)">
                                          <p:cBhvr>
                                            <p:cTn id="81" dur="1600"/>
                                            <p:tgtEl>
                                              <p:spTgt spid="221"/>
                                            </p:tgtEl>
                                          </p:cBhvr>
                                        </p:animEffec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214"/>
                                            </p:tgtEl>
                                            <p:attrNameLst>
                                              <p:attrName>style.visibility</p:attrName>
                                            </p:attrNameLst>
                                          </p:cBhvr>
                                          <p:to>
                                            <p:strVal val="visible"/>
                                          </p:to>
                                        </p:set>
                                        <p:animEffect transition="in" filter="fade">
                                          <p:cBhvr>
                                            <p:cTn id="86" dur="1000"/>
                                            <p:tgtEl>
                                              <p:spTgt spid="214"/>
                                            </p:tgtEl>
                                          </p:cBhvr>
                                        </p:animEffect>
                                        <p:anim calcmode="lin" valueType="num">
                                          <p:cBhvr>
                                            <p:cTn id="87" dur="1000" fill="hold"/>
                                            <p:tgtEl>
                                              <p:spTgt spid="214"/>
                                            </p:tgtEl>
                                            <p:attrNameLst>
                                              <p:attrName>ppt_x</p:attrName>
                                            </p:attrNameLst>
                                          </p:cBhvr>
                                          <p:tavLst>
                                            <p:tav tm="0">
                                              <p:val>
                                                <p:strVal val="#ppt_x"/>
                                              </p:val>
                                            </p:tav>
                                            <p:tav tm="100000">
                                              <p:val>
                                                <p:strVal val="#ppt_x"/>
                                              </p:val>
                                            </p:tav>
                                          </p:tavLst>
                                        </p:anim>
                                        <p:anim calcmode="lin" valueType="num">
                                          <p:cBhvr>
                                            <p:cTn id="88" dur="1000" fill="hold"/>
                                            <p:tgtEl>
                                              <p:spTgt spid="214"/>
                                            </p:tgtEl>
                                            <p:attrNameLst>
                                              <p:attrName>ppt_y</p:attrName>
                                            </p:attrNameLst>
                                          </p:cBhvr>
                                          <p:tavLst>
                                            <p:tav tm="0">
                                              <p:val>
                                                <p:strVal val="#ppt_y-.1"/>
                                              </p:val>
                                            </p:tav>
                                            <p:tav tm="100000">
                                              <p:val>
                                                <p:strVal val="#ppt_y"/>
                                              </p:val>
                                            </p:tav>
                                          </p:tavLst>
                                        </p:anim>
                                      </p:childTnLst>
                                    </p:cTn>
                                  </p:par>
                                  <p:par>
                                    <p:cTn id="89" presetID="53" presetClass="entr" presetSubtype="16" fill="hold" grpId="0" nodeType="withEffect">
                                      <p:stCondLst>
                                        <p:cond delay="500"/>
                                      </p:stCondLst>
                                      <p:childTnLst>
                                        <p:set>
                                          <p:cBhvr>
                                            <p:cTn id="90" dur="1" fill="hold">
                                              <p:stCondLst>
                                                <p:cond delay="0"/>
                                              </p:stCondLst>
                                            </p:cTn>
                                            <p:tgtEl>
                                              <p:spTgt spid="110"/>
                                            </p:tgtEl>
                                            <p:attrNameLst>
                                              <p:attrName>style.visibility</p:attrName>
                                            </p:attrNameLst>
                                          </p:cBhvr>
                                          <p:to>
                                            <p:strVal val="visible"/>
                                          </p:to>
                                        </p:set>
                                        <p:anim calcmode="lin" valueType="num">
                                          <p:cBhvr>
                                            <p:cTn id="91" dur="1000" fill="hold"/>
                                            <p:tgtEl>
                                              <p:spTgt spid="110"/>
                                            </p:tgtEl>
                                            <p:attrNameLst>
                                              <p:attrName>ppt_w</p:attrName>
                                            </p:attrNameLst>
                                          </p:cBhvr>
                                          <p:tavLst>
                                            <p:tav tm="0">
                                              <p:val>
                                                <p:fltVal val="0"/>
                                              </p:val>
                                            </p:tav>
                                            <p:tav tm="100000">
                                              <p:val>
                                                <p:strVal val="#ppt_w"/>
                                              </p:val>
                                            </p:tav>
                                          </p:tavLst>
                                        </p:anim>
                                        <p:anim calcmode="lin" valueType="num">
                                          <p:cBhvr>
                                            <p:cTn id="92" dur="1000" fill="hold"/>
                                            <p:tgtEl>
                                              <p:spTgt spid="110"/>
                                            </p:tgtEl>
                                            <p:attrNameLst>
                                              <p:attrName>ppt_h</p:attrName>
                                            </p:attrNameLst>
                                          </p:cBhvr>
                                          <p:tavLst>
                                            <p:tav tm="0">
                                              <p:val>
                                                <p:fltVal val="0"/>
                                              </p:val>
                                            </p:tav>
                                            <p:tav tm="100000">
                                              <p:val>
                                                <p:strVal val="#ppt_h"/>
                                              </p:val>
                                            </p:tav>
                                          </p:tavLst>
                                        </p:anim>
                                        <p:animEffect transition="in" filter="fade">
                                          <p:cBhvr>
                                            <p:cTn id="93" dur="1000"/>
                                            <p:tgtEl>
                                              <p:spTgt spid="110"/>
                                            </p:tgtEl>
                                          </p:cBhvr>
                                        </p:animEffect>
                                      </p:childTnLst>
                                    </p:cTn>
                                  </p:par>
                                  <p:par>
                                    <p:cTn id="94" presetID="50" presetClass="path" presetSubtype="0" accel="50000" decel="50000" fill="hold" grpId="1" nodeType="withEffect">
                                      <p:stCondLst>
                                        <p:cond delay="500"/>
                                      </p:stCondLst>
                                      <p:childTnLst>
                                        <p:animMotion origin="layout" path="M 3.33333E-6 1.11111E-6 C -0.00052 0.02153 -0.00417 0.04074 -0.00938 0.05787 " pathEditMode="relative" rAng="0" ptsTypes="AA">
                                          <p:cBhvr>
                                            <p:cTn id="95" dur="1000" fill="hold"/>
                                            <p:tgtEl>
                                              <p:spTgt spid="110"/>
                                            </p:tgtEl>
                                            <p:attrNameLst>
                                              <p:attrName>ppt_x</p:attrName>
                                              <p:attrName>ppt_y</p:attrName>
                                            </p:attrNameLst>
                                          </p:cBhvr>
                                          <p:rCtr x="-469" y="2894"/>
                                        </p:animMotion>
                                      </p:childTnLst>
                                    </p:cTn>
                                  </p:par>
                                  <p:par>
                                    <p:cTn id="96" presetID="10" presetClass="entr" presetSubtype="0" fill="hold" grpId="0" nodeType="withEffect">
                                      <p:stCondLst>
                                        <p:cond delay="500"/>
                                      </p:stCondLst>
                                      <p:childTnLst>
                                        <p:set>
                                          <p:cBhvr>
                                            <p:cTn id="97" dur="1" fill="hold">
                                              <p:stCondLst>
                                                <p:cond delay="0"/>
                                              </p:stCondLst>
                                            </p:cTn>
                                            <p:tgtEl>
                                              <p:spTgt spid="216"/>
                                            </p:tgtEl>
                                            <p:attrNameLst>
                                              <p:attrName>style.visibility</p:attrName>
                                            </p:attrNameLst>
                                          </p:cBhvr>
                                          <p:to>
                                            <p:strVal val="visible"/>
                                          </p:to>
                                        </p:set>
                                        <p:animEffect transition="in" filter="fade">
                                          <p:cBhvr>
                                            <p:cTn id="98" dur="500"/>
                                            <p:tgtEl>
                                              <p:spTgt spid="216"/>
                                            </p:tgtEl>
                                          </p:cBhvr>
                                        </p:animEffect>
                                      </p:childTnLst>
                                    </p:cTn>
                                  </p:par>
                                  <p:par>
                                    <p:cTn id="99" presetID="10" presetClass="entr" presetSubtype="0" fill="hold" grpId="0" nodeType="withEffect">
                                      <p:stCondLst>
                                        <p:cond delay="100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500"/>
                                            <p:tgtEl>
                                              <p:spTgt spid="217"/>
                                            </p:tgtEl>
                                          </p:cBhvr>
                                        </p:animEffect>
                                      </p:childTnLst>
                                    </p:cTn>
                                  </p:par>
                                  <p:par>
                                    <p:cTn id="102" presetID="10" presetClass="entr" presetSubtype="0" fill="hold" grpId="0" nodeType="withEffect">
                                      <p:stCondLst>
                                        <p:cond delay="150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500"/>
                                            <p:tgtEl>
                                              <p:spTgt spid="218"/>
                                            </p:tgtEl>
                                          </p:cBhvr>
                                        </p:animEffect>
                                      </p:childTnLst>
                                    </p:cTn>
                                  </p:par>
                                  <p:par>
                                    <p:cTn id="105" presetID="42" presetClass="entr" presetSubtype="0" fill="hold" grpId="0" nodeType="withEffect">
                                      <p:stCondLst>
                                        <p:cond delay="1500"/>
                                      </p:stCondLst>
                                      <p:childTnLst>
                                        <p:set>
                                          <p:cBhvr>
                                            <p:cTn id="106" dur="1" fill="hold">
                                              <p:stCondLst>
                                                <p:cond delay="0"/>
                                              </p:stCondLst>
                                            </p:cTn>
                                            <p:tgtEl>
                                              <p:spTgt spid="224"/>
                                            </p:tgtEl>
                                            <p:attrNameLst>
                                              <p:attrName>style.visibility</p:attrName>
                                            </p:attrNameLst>
                                          </p:cBhvr>
                                          <p:to>
                                            <p:strVal val="visible"/>
                                          </p:to>
                                        </p:set>
                                        <p:animEffect transition="in" filter="fade">
                                          <p:cBhvr>
                                            <p:cTn id="107" dur="1000"/>
                                            <p:tgtEl>
                                              <p:spTgt spid="224"/>
                                            </p:tgtEl>
                                          </p:cBhvr>
                                        </p:animEffect>
                                        <p:anim calcmode="lin" valueType="num">
                                          <p:cBhvr>
                                            <p:cTn id="108" dur="1000" fill="hold"/>
                                            <p:tgtEl>
                                              <p:spTgt spid="224"/>
                                            </p:tgtEl>
                                            <p:attrNameLst>
                                              <p:attrName>ppt_x</p:attrName>
                                            </p:attrNameLst>
                                          </p:cBhvr>
                                          <p:tavLst>
                                            <p:tav tm="0">
                                              <p:val>
                                                <p:strVal val="#ppt_x"/>
                                              </p:val>
                                            </p:tav>
                                            <p:tav tm="100000">
                                              <p:val>
                                                <p:strVal val="#ppt_x"/>
                                              </p:val>
                                            </p:tav>
                                          </p:tavLst>
                                        </p:anim>
                                        <p:anim calcmode="lin" valueType="num">
                                          <p:cBhvr>
                                            <p:cTn id="109" dur="1000" fill="hold"/>
                                            <p:tgtEl>
                                              <p:spTgt spid="224"/>
                                            </p:tgtEl>
                                            <p:attrNameLst>
                                              <p:attrName>ppt_y</p:attrName>
                                            </p:attrNameLst>
                                          </p:cBhvr>
                                          <p:tavLst>
                                            <p:tav tm="0">
                                              <p:val>
                                                <p:strVal val="#ppt_y+.1"/>
                                              </p:val>
                                            </p:tav>
                                            <p:tav tm="100000">
                                              <p:val>
                                                <p:strVal val="#ppt_y"/>
                                              </p:val>
                                            </p:tav>
                                          </p:tavLst>
                                        </p:anim>
                                      </p:childTnLst>
                                    </p:cTn>
                                  </p:par>
                                  <p:par>
                                    <p:cTn id="110" presetID="22" presetClass="entr" presetSubtype="1" fill="hold" grpId="0" nodeType="withEffect">
                                      <p:stCondLst>
                                        <p:cond delay="2000"/>
                                      </p:stCondLst>
                                      <p:iterate type="lt">
                                        <p:tmPct val="723"/>
                                      </p:iterate>
                                      <p:childTnLst>
                                        <p:set>
                                          <p:cBhvr>
                                            <p:cTn id="111" dur="1" fill="hold">
                                              <p:stCondLst>
                                                <p:cond delay="0"/>
                                              </p:stCondLst>
                                            </p:cTn>
                                            <p:tgtEl>
                                              <p:spTgt spid="223"/>
                                            </p:tgtEl>
                                            <p:attrNameLst>
                                              <p:attrName>style.visibility</p:attrName>
                                            </p:attrNameLst>
                                          </p:cBhvr>
                                          <p:to>
                                            <p:strVal val="visible"/>
                                          </p:to>
                                        </p:set>
                                        <p:animEffect transition="in" filter="wipe(up)">
                                          <p:cBhvr>
                                            <p:cTn id="112" dur="16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5" grpId="0" animBg="1"/>
          <p:bldP spid="206" grpId="0" animBg="1"/>
          <p:bldP spid="210" grpId="0" animBg="1"/>
          <p:bldP spid="211" grpId="0" animBg="1"/>
          <p:bldP spid="212" grpId="0" animBg="1"/>
          <p:bldP spid="216" grpId="0" animBg="1"/>
          <p:bldP spid="217" grpId="0" animBg="1"/>
          <p:bldP spid="218" grpId="0" animBg="1"/>
          <p:bldP spid="6" grpId="0" animBg="1"/>
          <p:bldP spid="208" grpId="0" animBg="1"/>
          <p:bldP spid="214" grpId="0" animBg="1"/>
          <p:bldP spid="219" grpId="0"/>
          <p:bldP spid="220" grpId="0"/>
          <p:bldP spid="221" grpId="0"/>
          <p:bldP spid="222" grpId="0"/>
          <p:bldP spid="223" grpId="0"/>
          <p:bldP spid="224" grpId="0"/>
          <p:bldP spid="105" grpId="0" animBg="1"/>
          <p:bldP spid="106" grpId="0" animBg="1"/>
          <p:bldP spid="107" grpId="0" animBg="1"/>
          <p:bldP spid="108" grpId="0" animBg="1"/>
          <p:bldP spid="108" grpId="1" animBg="1"/>
          <p:bldP spid="109" grpId="0" animBg="1"/>
          <p:bldP spid="109" grpId="1" animBg="1"/>
          <p:bldP spid="110" grpId="0" animBg="1"/>
          <p:bldP spid="110" grpId="1"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椭圆 192"/>
          <p:cNvSpPr/>
          <p:nvPr/>
        </p:nvSpPr>
        <p:spPr>
          <a:xfrm>
            <a:off x="10097310" y="1268760"/>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4312304" y="1685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99539" y="119870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7" name="椭圆 196"/>
          <p:cNvSpPr/>
          <p:nvPr/>
        </p:nvSpPr>
        <p:spPr>
          <a:xfrm>
            <a:off x="4370758" y="1278783"/>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7270853" y="5067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93543" y="35688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椭圆 46"/>
          <p:cNvSpPr/>
          <p:nvPr/>
        </p:nvSpPr>
        <p:spPr>
          <a:xfrm>
            <a:off x="3412305" y="3151400"/>
            <a:ext cx="765169" cy="765169"/>
          </a:xfrm>
          <a:prstGeom prst="ellipse">
            <a:avLst/>
          </a:prstGeom>
          <a:noFill/>
          <a:ln>
            <a:solidFill>
              <a:srgbClr val="2AF560"/>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49" name="文本框 48"/>
          <p:cNvSpPr txBox="1"/>
          <p:nvPr/>
        </p:nvSpPr>
        <p:spPr>
          <a:xfrm>
            <a:off x="4492424" y="3446085"/>
            <a:ext cx="4673107" cy="523220"/>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a:t>
            </a:r>
            <a:endParaRPr lang="zh-CN" altLang="en-US" sz="1400" dirty="0">
              <a:solidFill>
                <a:schemeClr val="bg1"/>
              </a:solidFill>
            </a:endParaRPr>
          </a:p>
        </p:txBody>
      </p:sp>
      <p:sp>
        <p:nvSpPr>
          <p:cNvPr id="51" name="文本框 50"/>
          <p:cNvSpPr txBox="1"/>
          <p:nvPr/>
        </p:nvSpPr>
        <p:spPr>
          <a:xfrm>
            <a:off x="4492424" y="3098663"/>
            <a:ext cx="2509825" cy="400110"/>
          </a:xfrm>
          <a:prstGeom prst="rect">
            <a:avLst/>
          </a:prstGeom>
          <a:noFill/>
        </p:spPr>
        <p:txBody>
          <a:bodyPr wrap="square" rtlCol="0">
            <a:spAutoFit/>
          </a:bodyPr>
          <a:lstStyle/>
          <a:p>
            <a:r>
              <a:rPr lang="en-US" altLang="zh-CN" sz="2000" b="1" dirty="0">
                <a:solidFill>
                  <a:srgbClr val="2AF560"/>
                </a:solidFill>
              </a:rPr>
              <a:t>TITLE HERE</a:t>
            </a:r>
            <a:endParaRPr lang="zh-CN" altLang="en-US" sz="2000" b="1" dirty="0">
              <a:solidFill>
                <a:srgbClr val="2AF560"/>
              </a:solidFill>
            </a:endParaRPr>
          </a:p>
        </p:txBody>
      </p:sp>
      <p:sp>
        <p:nvSpPr>
          <p:cNvPr id="69" name="Freeform 5"/>
          <p:cNvSpPr>
            <a:spLocks noEditPoints="1"/>
          </p:cNvSpPr>
          <p:nvPr/>
        </p:nvSpPr>
        <p:spPr bwMode="auto">
          <a:xfrm>
            <a:off x="3639495" y="3368995"/>
            <a:ext cx="310788" cy="329978"/>
          </a:xfrm>
          <a:custGeom>
            <a:avLst/>
            <a:gdLst>
              <a:gd name="T0" fmla="*/ 440 w 1605"/>
              <a:gd name="T1" fmla="*/ 198 h 1708"/>
              <a:gd name="T2" fmla="*/ 406 w 1605"/>
              <a:gd name="T3" fmla="*/ 695 h 1708"/>
              <a:gd name="T4" fmla="*/ 406 w 1605"/>
              <a:gd name="T5" fmla="*/ 698 h 1708"/>
              <a:gd name="T6" fmla="*/ 478 w 1605"/>
              <a:gd name="T7" fmla="*/ 824 h 1708"/>
              <a:gd name="T8" fmla="*/ 542 w 1605"/>
              <a:gd name="T9" fmla="*/ 988 h 1708"/>
              <a:gd name="T10" fmla="*/ 566 w 1605"/>
              <a:gd name="T11" fmla="*/ 1068 h 1708"/>
              <a:gd name="T12" fmla="*/ 472 w 1605"/>
              <a:gd name="T13" fmla="*/ 1238 h 1708"/>
              <a:gd name="T14" fmla="*/ 101 w 1605"/>
              <a:gd name="T15" fmla="*/ 1434 h 1708"/>
              <a:gd name="T16" fmla="*/ 0 w 1605"/>
              <a:gd name="T17" fmla="*/ 1708 h 1708"/>
              <a:gd name="T18" fmla="*/ 1562 w 1605"/>
              <a:gd name="T19" fmla="*/ 1708 h 1708"/>
              <a:gd name="T20" fmla="*/ 1602 w 1605"/>
              <a:gd name="T21" fmla="*/ 1665 h 1708"/>
              <a:gd name="T22" fmla="*/ 1316 w 1605"/>
              <a:gd name="T23" fmla="*/ 1315 h 1708"/>
              <a:gd name="T24" fmla="*/ 1038 w 1605"/>
              <a:gd name="T25" fmla="*/ 1157 h 1708"/>
              <a:gd name="T26" fmla="*/ 1055 w 1605"/>
              <a:gd name="T27" fmla="*/ 995 h 1708"/>
              <a:gd name="T28" fmla="*/ 1058 w 1605"/>
              <a:gd name="T29" fmla="*/ 992 h 1708"/>
              <a:gd name="T30" fmla="*/ 1122 w 1605"/>
              <a:gd name="T31" fmla="*/ 825 h 1708"/>
              <a:gd name="T32" fmla="*/ 1193 w 1605"/>
              <a:gd name="T33" fmla="*/ 695 h 1708"/>
              <a:gd name="T34" fmla="*/ 1203 w 1605"/>
              <a:gd name="T35" fmla="*/ 328 h 1708"/>
              <a:gd name="T36" fmla="*/ 1006 w 1605"/>
              <a:gd name="T37" fmla="*/ 79 h 1708"/>
              <a:gd name="T38" fmla="*/ 797 w 1605"/>
              <a:gd name="T39" fmla="*/ 0 h 1708"/>
              <a:gd name="T40" fmla="*/ 800 w 1605"/>
              <a:gd name="T41" fmla="*/ 80 h 1708"/>
              <a:gd name="T42" fmla="*/ 957 w 1605"/>
              <a:gd name="T43" fmla="*/ 149 h 1708"/>
              <a:gd name="T44" fmla="*/ 1085 w 1605"/>
              <a:gd name="T45" fmla="*/ 212 h 1708"/>
              <a:gd name="T46" fmla="*/ 1085 w 1605"/>
              <a:gd name="T47" fmla="*/ 594 h 1708"/>
              <a:gd name="T48" fmla="*/ 1103 w 1605"/>
              <a:gd name="T49" fmla="*/ 644 h 1708"/>
              <a:gd name="T50" fmla="*/ 1115 w 1605"/>
              <a:gd name="T51" fmla="*/ 689 h 1708"/>
              <a:gd name="T52" fmla="*/ 1086 w 1605"/>
              <a:gd name="T53" fmla="*/ 764 h 1708"/>
              <a:gd name="T54" fmla="*/ 1046 w 1605"/>
              <a:gd name="T55" fmla="*/ 799 h 1708"/>
              <a:gd name="T56" fmla="*/ 988 w 1605"/>
              <a:gd name="T57" fmla="*/ 949 h 1708"/>
              <a:gd name="T58" fmla="*/ 933 w 1605"/>
              <a:gd name="T59" fmla="*/ 1008 h 1708"/>
              <a:gd name="T60" fmla="*/ 670 w 1605"/>
              <a:gd name="T61" fmla="*/ 1005 h 1708"/>
              <a:gd name="T62" fmla="*/ 611 w 1605"/>
              <a:gd name="T63" fmla="*/ 944 h 1708"/>
              <a:gd name="T64" fmla="*/ 550 w 1605"/>
              <a:gd name="T65" fmla="*/ 764 h 1708"/>
              <a:gd name="T66" fmla="*/ 508 w 1605"/>
              <a:gd name="T67" fmla="*/ 757 h 1708"/>
              <a:gd name="T68" fmla="*/ 486 w 1605"/>
              <a:gd name="T69" fmla="*/ 688 h 1708"/>
              <a:gd name="T70" fmla="*/ 501 w 1605"/>
              <a:gd name="T71" fmla="*/ 642 h 1708"/>
              <a:gd name="T72" fmla="*/ 517 w 1605"/>
              <a:gd name="T73" fmla="*/ 598 h 1708"/>
              <a:gd name="T74" fmla="*/ 798 w 1605"/>
              <a:gd name="T75" fmla="*/ 80 h 1708"/>
              <a:gd name="T76" fmla="*/ 802 w 1605"/>
              <a:gd name="T77" fmla="*/ 1148 h 1708"/>
              <a:gd name="T78" fmla="*/ 958 w 1605"/>
              <a:gd name="T79" fmla="*/ 1172 h 1708"/>
              <a:gd name="T80" fmla="*/ 961 w 1605"/>
              <a:gd name="T81" fmla="*/ 1182 h 1708"/>
              <a:gd name="T82" fmla="*/ 988 w 1605"/>
              <a:gd name="T83" fmla="*/ 1235 h 1708"/>
              <a:gd name="T84" fmla="*/ 802 w 1605"/>
              <a:gd name="T85" fmla="*/ 1348 h 1708"/>
              <a:gd name="T86" fmla="*/ 612 w 1605"/>
              <a:gd name="T87" fmla="*/ 1230 h 1708"/>
              <a:gd name="T88" fmla="*/ 641 w 1605"/>
              <a:gd name="T89" fmla="*/ 1177 h 1708"/>
              <a:gd name="T90" fmla="*/ 646 w 1605"/>
              <a:gd name="T91" fmla="*/ 1089 h 1708"/>
              <a:gd name="T92" fmla="*/ 1096 w 1605"/>
              <a:gd name="T93" fmla="*/ 1310 h 1708"/>
              <a:gd name="T94" fmla="*/ 1447 w 1605"/>
              <a:gd name="T95" fmla="*/ 1490 h 1708"/>
              <a:gd name="T96" fmla="*/ 92 w 1605"/>
              <a:gd name="T97" fmla="*/ 1628 h 1708"/>
              <a:gd name="T98" fmla="*/ 322 w 1605"/>
              <a:gd name="T99" fmla="*/ 1389 h 1708"/>
              <a:gd name="T100" fmla="*/ 551 w 1605"/>
              <a:gd name="T101" fmla="*/ 1287 h 1708"/>
              <a:gd name="T102" fmla="*/ 802 w 1605"/>
              <a:gd name="T103" fmla="*/ 1428 h 1708"/>
              <a:gd name="T104" fmla="*/ 1052 w 1605"/>
              <a:gd name="T105" fmla="*/ 1285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05" h="1708">
                <a:moveTo>
                  <a:pt x="797" y="0"/>
                </a:moveTo>
                <a:cubicBezTo>
                  <a:pt x="609" y="5"/>
                  <a:pt x="491" y="81"/>
                  <a:pt x="440" y="198"/>
                </a:cubicBezTo>
                <a:cubicBezTo>
                  <a:pt x="391" y="310"/>
                  <a:pt x="401" y="450"/>
                  <a:pt x="436" y="597"/>
                </a:cubicBezTo>
                <a:cubicBezTo>
                  <a:pt x="417" y="619"/>
                  <a:pt x="402" y="649"/>
                  <a:pt x="406" y="695"/>
                </a:cubicBezTo>
                <a:cubicBezTo>
                  <a:pt x="406" y="697"/>
                  <a:pt x="406" y="697"/>
                  <a:pt x="406" y="697"/>
                </a:cubicBezTo>
                <a:cubicBezTo>
                  <a:pt x="406" y="698"/>
                  <a:pt x="406" y="698"/>
                  <a:pt x="406" y="698"/>
                </a:cubicBezTo>
                <a:cubicBezTo>
                  <a:pt x="412" y="747"/>
                  <a:pt x="427" y="781"/>
                  <a:pt x="446" y="805"/>
                </a:cubicBezTo>
                <a:cubicBezTo>
                  <a:pt x="455" y="817"/>
                  <a:pt x="467" y="818"/>
                  <a:pt x="478" y="824"/>
                </a:cubicBezTo>
                <a:cubicBezTo>
                  <a:pt x="488" y="879"/>
                  <a:pt x="510" y="931"/>
                  <a:pt x="535" y="972"/>
                </a:cubicBezTo>
                <a:cubicBezTo>
                  <a:pt x="536" y="978"/>
                  <a:pt x="538" y="983"/>
                  <a:pt x="542" y="988"/>
                </a:cubicBezTo>
                <a:cubicBezTo>
                  <a:pt x="542" y="988"/>
                  <a:pt x="546" y="993"/>
                  <a:pt x="547" y="994"/>
                </a:cubicBezTo>
                <a:cubicBezTo>
                  <a:pt x="559" y="1013"/>
                  <a:pt x="566" y="1039"/>
                  <a:pt x="566" y="1068"/>
                </a:cubicBezTo>
                <a:cubicBezTo>
                  <a:pt x="566" y="1099"/>
                  <a:pt x="565" y="1127"/>
                  <a:pt x="562" y="1159"/>
                </a:cubicBezTo>
                <a:cubicBezTo>
                  <a:pt x="550" y="1190"/>
                  <a:pt x="520" y="1214"/>
                  <a:pt x="472" y="1238"/>
                </a:cubicBezTo>
                <a:cubicBezTo>
                  <a:pt x="422" y="1263"/>
                  <a:pt x="356" y="1287"/>
                  <a:pt x="290" y="1315"/>
                </a:cubicBezTo>
                <a:cubicBezTo>
                  <a:pt x="223" y="1344"/>
                  <a:pt x="155" y="1379"/>
                  <a:pt x="101" y="1434"/>
                </a:cubicBezTo>
                <a:cubicBezTo>
                  <a:pt x="46" y="1489"/>
                  <a:pt x="7" y="1566"/>
                  <a:pt x="2" y="1665"/>
                </a:cubicBezTo>
                <a:cubicBezTo>
                  <a:pt x="0" y="1708"/>
                  <a:pt x="0" y="1708"/>
                  <a:pt x="0" y="1708"/>
                </a:cubicBezTo>
                <a:cubicBezTo>
                  <a:pt x="42" y="1708"/>
                  <a:pt x="42" y="1708"/>
                  <a:pt x="42" y="1708"/>
                </a:cubicBezTo>
                <a:cubicBezTo>
                  <a:pt x="1562" y="1708"/>
                  <a:pt x="1562" y="1708"/>
                  <a:pt x="1562" y="1708"/>
                </a:cubicBezTo>
                <a:cubicBezTo>
                  <a:pt x="1605" y="1708"/>
                  <a:pt x="1605" y="1708"/>
                  <a:pt x="1605" y="1708"/>
                </a:cubicBezTo>
                <a:cubicBezTo>
                  <a:pt x="1602" y="1665"/>
                  <a:pt x="1602" y="1665"/>
                  <a:pt x="1602" y="1665"/>
                </a:cubicBezTo>
                <a:cubicBezTo>
                  <a:pt x="1597" y="1566"/>
                  <a:pt x="1559" y="1489"/>
                  <a:pt x="1505" y="1434"/>
                </a:cubicBezTo>
                <a:cubicBezTo>
                  <a:pt x="1450" y="1379"/>
                  <a:pt x="1382" y="1344"/>
                  <a:pt x="1316" y="1315"/>
                </a:cubicBezTo>
                <a:cubicBezTo>
                  <a:pt x="1249" y="1287"/>
                  <a:pt x="1183" y="1263"/>
                  <a:pt x="1132" y="1238"/>
                </a:cubicBezTo>
                <a:cubicBezTo>
                  <a:pt x="1083" y="1213"/>
                  <a:pt x="1052" y="1188"/>
                  <a:pt x="1038" y="1157"/>
                </a:cubicBezTo>
                <a:cubicBezTo>
                  <a:pt x="1035" y="1119"/>
                  <a:pt x="1035" y="1089"/>
                  <a:pt x="1035" y="1055"/>
                </a:cubicBezTo>
                <a:cubicBezTo>
                  <a:pt x="1035" y="1034"/>
                  <a:pt x="1042" y="1015"/>
                  <a:pt x="1055" y="995"/>
                </a:cubicBezTo>
                <a:cubicBezTo>
                  <a:pt x="1055" y="995"/>
                  <a:pt x="1055" y="995"/>
                  <a:pt x="1056" y="994"/>
                </a:cubicBezTo>
                <a:cubicBezTo>
                  <a:pt x="1056" y="994"/>
                  <a:pt x="1058" y="992"/>
                  <a:pt x="1058" y="992"/>
                </a:cubicBezTo>
                <a:cubicBezTo>
                  <a:pt x="1063" y="987"/>
                  <a:pt x="1067" y="980"/>
                  <a:pt x="1068" y="973"/>
                </a:cubicBezTo>
                <a:cubicBezTo>
                  <a:pt x="1092" y="931"/>
                  <a:pt x="1113" y="879"/>
                  <a:pt x="1122" y="825"/>
                </a:cubicBezTo>
                <a:cubicBezTo>
                  <a:pt x="1134" y="819"/>
                  <a:pt x="1149" y="818"/>
                  <a:pt x="1158" y="805"/>
                </a:cubicBezTo>
                <a:cubicBezTo>
                  <a:pt x="1178" y="780"/>
                  <a:pt x="1189" y="745"/>
                  <a:pt x="1193" y="695"/>
                </a:cubicBezTo>
                <a:cubicBezTo>
                  <a:pt x="1197" y="653"/>
                  <a:pt x="1185" y="622"/>
                  <a:pt x="1166" y="599"/>
                </a:cubicBezTo>
                <a:cubicBezTo>
                  <a:pt x="1187" y="535"/>
                  <a:pt x="1211" y="433"/>
                  <a:pt x="1203" y="328"/>
                </a:cubicBezTo>
                <a:cubicBezTo>
                  <a:pt x="1199" y="271"/>
                  <a:pt x="1184" y="213"/>
                  <a:pt x="1150" y="165"/>
                </a:cubicBezTo>
                <a:cubicBezTo>
                  <a:pt x="1119" y="122"/>
                  <a:pt x="1069" y="93"/>
                  <a:pt x="1006" y="79"/>
                </a:cubicBezTo>
                <a:cubicBezTo>
                  <a:pt x="963" y="23"/>
                  <a:pt x="886" y="0"/>
                  <a:pt x="798" y="0"/>
                </a:cubicBezTo>
                <a:lnTo>
                  <a:pt x="797" y="0"/>
                </a:lnTo>
                <a:close/>
                <a:moveTo>
                  <a:pt x="798" y="80"/>
                </a:moveTo>
                <a:cubicBezTo>
                  <a:pt x="799" y="80"/>
                  <a:pt x="799" y="80"/>
                  <a:pt x="800" y="80"/>
                </a:cubicBezTo>
                <a:cubicBezTo>
                  <a:pt x="879" y="81"/>
                  <a:pt x="930" y="103"/>
                  <a:pt x="947" y="132"/>
                </a:cubicBezTo>
                <a:cubicBezTo>
                  <a:pt x="957" y="149"/>
                  <a:pt x="957" y="149"/>
                  <a:pt x="957" y="149"/>
                </a:cubicBezTo>
                <a:cubicBezTo>
                  <a:pt x="977" y="152"/>
                  <a:pt x="977" y="152"/>
                  <a:pt x="977" y="152"/>
                </a:cubicBezTo>
                <a:cubicBezTo>
                  <a:pt x="1032" y="159"/>
                  <a:pt x="1062" y="181"/>
                  <a:pt x="1085" y="212"/>
                </a:cubicBezTo>
                <a:cubicBezTo>
                  <a:pt x="1107" y="243"/>
                  <a:pt x="1120" y="286"/>
                  <a:pt x="1123" y="334"/>
                </a:cubicBezTo>
                <a:cubicBezTo>
                  <a:pt x="1131" y="430"/>
                  <a:pt x="1103" y="543"/>
                  <a:pt x="1085" y="594"/>
                </a:cubicBezTo>
                <a:cubicBezTo>
                  <a:pt x="1072" y="628"/>
                  <a:pt x="1072" y="628"/>
                  <a:pt x="1072" y="628"/>
                </a:cubicBezTo>
                <a:cubicBezTo>
                  <a:pt x="1103" y="644"/>
                  <a:pt x="1103" y="644"/>
                  <a:pt x="1103" y="644"/>
                </a:cubicBezTo>
                <a:cubicBezTo>
                  <a:pt x="1103" y="645"/>
                  <a:pt x="1116" y="659"/>
                  <a:pt x="1115" y="688"/>
                </a:cubicBezTo>
                <a:cubicBezTo>
                  <a:pt x="1114" y="689"/>
                  <a:pt x="1115" y="689"/>
                  <a:pt x="1115" y="689"/>
                </a:cubicBezTo>
                <a:cubicBezTo>
                  <a:pt x="1111" y="727"/>
                  <a:pt x="1101" y="748"/>
                  <a:pt x="1095" y="757"/>
                </a:cubicBezTo>
                <a:cubicBezTo>
                  <a:pt x="1088" y="766"/>
                  <a:pt x="1084" y="764"/>
                  <a:pt x="1086" y="764"/>
                </a:cubicBezTo>
                <a:cubicBezTo>
                  <a:pt x="1051" y="764"/>
                  <a:pt x="1051" y="764"/>
                  <a:pt x="1051" y="764"/>
                </a:cubicBezTo>
                <a:cubicBezTo>
                  <a:pt x="1046" y="799"/>
                  <a:pt x="1046" y="799"/>
                  <a:pt x="1046" y="799"/>
                </a:cubicBezTo>
                <a:cubicBezTo>
                  <a:pt x="1039" y="851"/>
                  <a:pt x="1012" y="916"/>
                  <a:pt x="990" y="949"/>
                </a:cubicBezTo>
                <a:cubicBezTo>
                  <a:pt x="988" y="949"/>
                  <a:pt x="988" y="949"/>
                  <a:pt x="988" y="949"/>
                </a:cubicBezTo>
                <a:cubicBezTo>
                  <a:pt x="986" y="953"/>
                  <a:pt x="984" y="957"/>
                  <a:pt x="982" y="960"/>
                </a:cubicBezTo>
                <a:cubicBezTo>
                  <a:pt x="972" y="973"/>
                  <a:pt x="956" y="989"/>
                  <a:pt x="933" y="1008"/>
                </a:cubicBezTo>
                <a:cubicBezTo>
                  <a:pt x="896" y="1040"/>
                  <a:pt x="846" y="1068"/>
                  <a:pt x="802" y="1068"/>
                </a:cubicBezTo>
                <a:cubicBezTo>
                  <a:pt x="758" y="1068"/>
                  <a:pt x="708" y="1038"/>
                  <a:pt x="670" y="1005"/>
                </a:cubicBezTo>
                <a:cubicBezTo>
                  <a:pt x="636" y="977"/>
                  <a:pt x="616" y="952"/>
                  <a:pt x="611" y="945"/>
                </a:cubicBezTo>
                <a:cubicBezTo>
                  <a:pt x="611" y="945"/>
                  <a:pt x="611" y="945"/>
                  <a:pt x="611" y="944"/>
                </a:cubicBezTo>
                <a:cubicBezTo>
                  <a:pt x="587" y="910"/>
                  <a:pt x="560" y="850"/>
                  <a:pt x="553" y="799"/>
                </a:cubicBezTo>
                <a:cubicBezTo>
                  <a:pt x="550" y="764"/>
                  <a:pt x="550" y="764"/>
                  <a:pt x="550" y="764"/>
                </a:cubicBezTo>
                <a:cubicBezTo>
                  <a:pt x="517" y="764"/>
                  <a:pt x="517" y="764"/>
                  <a:pt x="517" y="764"/>
                </a:cubicBezTo>
                <a:cubicBezTo>
                  <a:pt x="516" y="764"/>
                  <a:pt x="512" y="762"/>
                  <a:pt x="508" y="757"/>
                </a:cubicBezTo>
                <a:cubicBezTo>
                  <a:pt x="501" y="747"/>
                  <a:pt x="491" y="726"/>
                  <a:pt x="486" y="689"/>
                </a:cubicBezTo>
                <a:cubicBezTo>
                  <a:pt x="486" y="688"/>
                  <a:pt x="486" y="689"/>
                  <a:pt x="486" y="688"/>
                </a:cubicBezTo>
                <a:cubicBezTo>
                  <a:pt x="486" y="687"/>
                  <a:pt x="486" y="687"/>
                  <a:pt x="486" y="687"/>
                </a:cubicBezTo>
                <a:cubicBezTo>
                  <a:pt x="485" y="656"/>
                  <a:pt x="504" y="640"/>
                  <a:pt x="501" y="642"/>
                </a:cubicBezTo>
                <a:cubicBezTo>
                  <a:pt x="523" y="625"/>
                  <a:pt x="523" y="625"/>
                  <a:pt x="523" y="625"/>
                </a:cubicBezTo>
                <a:cubicBezTo>
                  <a:pt x="517" y="598"/>
                  <a:pt x="517" y="598"/>
                  <a:pt x="517" y="598"/>
                </a:cubicBezTo>
                <a:cubicBezTo>
                  <a:pt x="480" y="452"/>
                  <a:pt x="474" y="320"/>
                  <a:pt x="513" y="230"/>
                </a:cubicBezTo>
                <a:cubicBezTo>
                  <a:pt x="552" y="141"/>
                  <a:pt x="631" y="85"/>
                  <a:pt x="798" y="80"/>
                </a:cubicBezTo>
                <a:close/>
                <a:moveTo>
                  <a:pt x="646" y="1089"/>
                </a:moveTo>
                <a:cubicBezTo>
                  <a:pt x="688" y="1120"/>
                  <a:pt x="741" y="1148"/>
                  <a:pt x="802" y="1148"/>
                </a:cubicBezTo>
                <a:cubicBezTo>
                  <a:pt x="862" y="1148"/>
                  <a:pt x="913" y="1122"/>
                  <a:pt x="955" y="1092"/>
                </a:cubicBezTo>
                <a:cubicBezTo>
                  <a:pt x="955" y="1116"/>
                  <a:pt x="955" y="1141"/>
                  <a:pt x="958" y="1172"/>
                </a:cubicBezTo>
                <a:cubicBezTo>
                  <a:pt x="958" y="1177"/>
                  <a:pt x="958" y="1177"/>
                  <a:pt x="958" y="1177"/>
                </a:cubicBezTo>
                <a:cubicBezTo>
                  <a:pt x="961" y="1182"/>
                  <a:pt x="961" y="1182"/>
                  <a:pt x="961" y="1182"/>
                </a:cubicBezTo>
                <a:cubicBezTo>
                  <a:pt x="968" y="1200"/>
                  <a:pt x="978" y="1216"/>
                  <a:pt x="990" y="1230"/>
                </a:cubicBezTo>
                <a:cubicBezTo>
                  <a:pt x="989" y="1232"/>
                  <a:pt x="989" y="1234"/>
                  <a:pt x="988" y="1235"/>
                </a:cubicBezTo>
                <a:cubicBezTo>
                  <a:pt x="988" y="1235"/>
                  <a:pt x="979" y="1262"/>
                  <a:pt x="951" y="1290"/>
                </a:cubicBezTo>
                <a:cubicBezTo>
                  <a:pt x="923" y="1319"/>
                  <a:pt x="879" y="1348"/>
                  <a:pt x="802" y="1348"/>
                </a:cubicBezTo>
                <a:cubicBezTo>
                  <a:pt x="725" y="1348"/>
                  <a:pt x="680" y="1318"/>
                  <a:pt x="651" y="1288"/>
                </a:cubicBezTo>
                <a:cubicBezTo>
                  <a:pt x="622" y="1258"/>
                  <a:pt x="612" y="1230"/>
                  <a:pt x="612" y="1230"/>
                </a:cubicBezTo>
                <a:cubicBezTo>
                  <a:pt x="624" y="1216"/>
                  <a:pt x="633" y="1199"/>
                  <a:pt x="640" y="1180"/>
                </a:cubicBezTo>
                <a:cubicBezTo>
                  <a:pt x="641" y="1177"/>
                  <a:pt x="641" y="1177"/>
                  <a:pt x="641" y="1177"/>
                </a:cubicBezTo>
                <a:cubicBezTo>
                  <a:pt x="642" y="1173"/>
                  <a:pt x="642" y="1173"/>
                  <a:pt x="642" y="1173"/>
                </a:cubicBezTo>
                <a:cubicBezTo>
                  <a:pt x="645" y="1143"/>
                  <a:pt x="646" y="1115"/>
                  <a:pt x="646" y="1089"/>
                </a:cubicBezTo>
                <a:close/>
                <a:moveTo>
                  <a:pt x="1052" y="1285"/>
                </a:moveTo>
                <a:cubicBezTo>
                  <a:pt x="1066" y="1295"/>
                  <a:pt x="1081" y="1303"/>
                  <a:pt x="1096" y="1310"/>
                </a:cubicBezTo>
                <a:cubicBezTo>
                  <a:pt x="1154" y="1340"/>
                  <a:pt x="1220" y="1362"/>
                  <a:pt x="1283" y="1389"/>
                </a:cubicBezTo>
                <a:cubicBezTo>
                  <a:pt x="1346" y="1416"/>
                  <a:pt x="1405" y="1447"/>
                  <a:pt x="1447" y="1490"/>
                </a:cubicBezTo>
                <a:cubicBezTo>
                  <a:pt x="1481" y="1525"/>
                  <a:pt x="1501" y="1571"/>
                  <a:pt x="1512" y="1628"/>
                </a:cubicBezTo>
                <a:cubicBezTo>
                  <a:pt x="92" y="1628"/>
                  <a:pt x="92" y="1628"/>
                  <a:pt x="92" y="1628"/>
                </a:cubicBezTo>
                <a:cubicBezTo>
                  <a:pt x="103" y="1571"/>
                  <a:pt x="123" y="1525"/>
                  <a:pt x="157" y="1490"/>
                </a:cubicBezTo>
                <a:cubicBezTo>
                  <a:pt x="200" y="1447"/>
                  <a:pt x="259" y="1416"/>
                  <a:pt x="322" y="1389"/>
                </a:cubicBezTo>
                <a:cubicBezTo>
                  <a:pt x="385" y="1362"/>
                  <a:pt x="450" y="1340"/>
                  <a:pt x="508" y="1310"/>
                </a:cubicBezTo>
                <a:cubicBezTo>
                  <a:pt x="523" y="1303"/>
                  <a:pt x="537" y="1295"/>
                  <a:pt x="551" y="1287"/>
                </a:cubicBezTo>
                <a:cubicBezTo>
                  <a:pt x="560" y="1303"/>
                  <a:pt x="573" y="1324"/>
                  <a:pt x="593" y="1344"/>
                </a:cubicBezTo>
                <a:cubicBezTo>
                  <a:pt x="634" y="1386"/>
                  <a:pt x="703" y="1428"/>
                  <a:pt x="802" y="1428"/>
                </a:cubicBezTo>
                <a:cubicBezTo>
                  <a:pt x="901" y="1428"/>
                  <a:pt x="968" y="1387"/>
                  <a:pt x="1008" y="1345"/>
                </a:cubicBezTo>
                <a:cubicBezTo>
                  <a:pt x="1030" y="1323"/>
                  <a:pt x="1043" y="1302"/>
                  <a:pt x="1052" y="1285"/>
                </a:cubicBezTo>
                <a:close/>
              </a:path>
            </a:pathLst>
          </a:custGeom>
          <a:solidFill>
            <a:srgbClr val="2AF560"/>
          </a:solidFill>
          <a:ln>
            <a:noFill/>
          </a:ln>
        </p:spPr>
        <p:txBody>
          <a:bodyPr vert="horz" wrap="square" lIns="91440" tIns="45720" rIns="91440" bIns="45720" numCol="1" anchor="t" anchorCtr="0" compatLnSpc="1"/>
          <a:lstStyle/>
          <a:p>
            <a:endParaRPr lang="zh-CN" altLang="en-US"/>
          </a:p>
        </p:txBody>
      </p:sp>
      <p:sp>
        <p:nvSpPr>
          <p:cNvPr id="70" name="Freeform 5"/>
          <p:cNvSpPr>
            <a:spLocks noEditPoints="1"/>
          </p:cNvSpPr>
          <p:nvPr/>
        </p:nvSpPr>
        <p:spPr bwMode="auto">
          <a:xfrm>
            <a:off x="3613271" y="5566401"/>
            <a:ext cx="363236" cy="362304"/>
          </a:xfrm>
          <a:custGeom>
            <a:avLst/>
            <a:gdLst>
              <a:gd name="T0" fmla="*/ 1041 w 1839"/>
              <a:gd name="T1" fmla="*/ 102 h 1838"/>
              <a:gd name="T2" fmla="*/ 864 w 1839"/>
              <a:gd name="T3" fmla="*/ 258 h 1838"/>
              <a:gd name="T4" fmla="*/ 933 w 1839"/>
              <a:gd name="T5" fmla="*/ 547 h 1838"/>
              <a:gd name="T6" fmla="*/ 868 w 1839"/>
              <a:gd name="T7" fmla="*/ 804 h 1838"/>
              <a:gd name="T8" fmla="*/ 1025 w 1839"/>
              <a:gd name="T9" fmla="*/ 965 h 1838"/>
              <a:gd name="T10" fmla="*/ 1286 w 1839"/>
              <a:gd name="T11" fmla="*/ 909 h 1838"/>
              <a:gd name="T12" fmla="*/ 1571 w 1839"/>
              <a:gd name="T13" fmla="*/ 987 h 1838"/>
              <a:gd name="T14" fmla="*/ 1730 w 1839"/>
              <a:gd name="T15" fmla="*/ 800 h 1838"/>
              <a:gd name="T16" fmla="*/ 1809 w 1839"/>
              <a:gd name="T17" fmla="*/ 615 h 1838"/>
              <a:gd name="T18" fmla="*/ 1825 w 1839"/>
              <a:gd name="T19" fmla="*/ 379 h 1838"/>
              <a:gd name="T20" fmla="*/ 1573 w 1839"/>
              <a:gd name="T21" fmla="*/ 230 h 1838"/>
              <a:gd name="T22" fmla="*/ 1433 w 1839"/>
              <a:gd name="T23" fmla="*/ 4 h 1838"/>
              <a:gd name="T24" fmla="*/ 1209 w 1839"/>
              <a:gd name="T25" fmla="*/ 0 h 1838"/>
              <a:gd name="T26" fmla="*/ 1368 w 1839"/>
              <a:gd name="T27" fmla="*/ 214 h 1838"/>
              <a:gd name="T28" fmla="*/ 1489 w 1839"/>
              <a:gd name="T29" fmla="*/ 233 h 1838"/>
              <a:gd name="T30" fmla="*/ 1609 w 1839"/>
              <a:gd name="T31" fmla="*/ 353 h 1838"/>
              <a:gd name="T32" fmla="*/ 1624 w 1839"/>
              <a:gd name="T33" fmla="*/ 474 h 1838"/>
              <a:gd name="T34" fmla="*/ 1718 w 1839"/>
              <a:gd name="T35" fmla="*/ 714 h 1838"/>
              <a:gd name="T36" fmla="*/ 1480 w 1839"/>
              <a:gd name="T37" fmla="*/ 780 h 1838"/>
              <a:gd name="T38" fmla="*/ 1389 w 1839"/>
              <a:gd name="T39" fmla="*/ 828 h 1838"/>
              <a:gd name="T40" fmla="*/ 1170 w 1839"/>
              <a:gd name="T41" fmla="*/ 940 h 1838"/>
              <a:gd name="T42" fmla="*/ 1065 w 1839"/>
              <a:gd name="T43" fmla="*/ 707 h 1838"/>
              <a:gd name="T44" fmla="*/ 993 w 1839"/>
              <a:gd name="T45" fmla="*/ 604 h 1838"/>
              <a:gd name="T46" fmla="*/ 994 w 1839"/>
              <a:gd name="T47" fmla="*/ 433 h 1838"/>
              <a:gd name="T48" fmla="*/ 1070 w 1839"/>
              <a:gd name="T49" fmla="*/ 332 h 1838"/>
              <a:gd name="T50" fmla="*/ 1175 w 1839"/>
              <a:gd name="T51" fmla="*/ 99 h 1838"/>
              <a:gd name="T52" fmla="*/ 1320 w 1839"/>
              <a:gd name="T53" fmla="*/ 318 h 1838"/>
              <a:gd name="T54" fmla="*/ 1320 w 1839"/>
              <a:gd name="T55" fmla="*/ 398 h 1838"/>
              <a:gd name="T56" fmla="*/ 264 w 1839"/>
              <a:gd name="T57" fmla="*/ 829 h 1838"/>
              <a:gd name="T58" fmla="*/ 115 w 1839"/>
              <a:gd name="T59" fmla="*/ 977 h 1838"/>
              <a:gd name="T60" fmla="*/ 0 w 1839"/>
              <a:gd name="T61" fmla="*/ 1214 h 1838"/>
              <a:gd name="T62" fmla="*/ 191 w 1839"/>
              <a:gd name="T63" fmla="*/ 1468 h 1838"/>
              <a:gd name="T64" fmla="*/ 231 w 1839"/>
              <a:gd name="T65" fmla="*/ 1742 h 1838"/>
              <a:gd name="T66" fmla="*/ 458 w 1839"/>
              <a:gd name="T67" fmla="*/ 1838 h 1838"/>
              <a:gd name="T68" fmla="*/ 684 w 1839"/>
              <a:gd name="T69" fmla="*/ 1674 h 1838"/>
              <a:gd name="T70" fmla="*/ 1000 w 1839"/>
              <a:gd name="T71" fmla="*/ 1630 h 1838"/>
              <a:gd name="T72" fmla="*/ 1088 w 1839"/>
              <a:gd name="T73" fmla="*/ 1382 h 1838"/>
              <a:gd name="T74" fmla="*/ 1086 w 1839"/>
              <a:gd name="T75" fmla="*/ 1174 h 1838"/>
              <a:gd name="T76" fmla="*/ 1001 w 1839"/>
              <a:gd name="T77" fmla="*/ 930 h 1838"/>
              <a:gd name="T78" fmla="*/ 684 w 1839"/>
              <a:gd name="T79" fmla="*/ 882 h 1838"/>
              <a:gd name="T80" fmla="*/ 461 w 1839"/>
              <a:gd name="T81" fmla="*/ 718 h 1838"/>
              <a:gd name="T82" fmla="*/ 635 w 1839"/>
              <a:gd name="T83" fmla="*/ 948 h 1838"/>
              <a:gd name="T84" fmla="*/ 920 w 1839"/>
              <a:gd name="T85" fmla="*/ 962 h 1838"/>
              <a:gd name="T86" fmla="*/ 891 w 1839"/>
              <a:gd name="T87" fmla="*/ 1225 h 1838"/>
              <a:gd name="T88" fmla="*/ 894 w 1839"/>
              <a:gd name="T89" fmla="*/ 1334 h 1838"/>
              <a:gd name="T90" fmla="*/ 920 w 1839"/>
              <a:gd name="T91" fmla="*/ 1598 h 1838"/>
              <a:gd name="T92" fmla="*/ 639 w 1839"/>
              <a:gd name="T93" fmla="*/ 1607 h 1838"/>
              <a:gd name="T94" fmla="*/ 508 w 1839"/>
              <a:gd name="T95" fmla="*/ 1639 h 1838"/>
              <a:gd name="T96" fmla="*/ 341 w 1839"/>
              <a:gd name="T97" fmla="*/ 1569 h 1838"/>
              <a:gd name="T98" fmla="*/ 270 w 1839"/>
              <a:gd name="T99" fmla="*/ 1453 h 1838"/>
              <a:gd name="T100" fmla="*/ 80 w 1839"/>
              <a:gd name="T101" fmla="*/ 1247 h 1838"/>
              <a:gd name="T102" fmla="*/ 284 w 1839"/>
              <a:gd name="T103" fmla="*/ 1080 h 1838"/>
              <a:gd name="T104" fmla="*/ 366 w 1839"/>
              <a:gd name="T105" fmla="*/ 1002 h 1838"/>
              <a:gd name="T106" fmla="*/ 530 w 1839"/>
              <a:gd name="T107" fmla="*/ 798 h 1838"/>
              <a:gd name="T108" fmla="*/ 560 w 1839"/>
              <a:gd name="T109" fmla="*/ 1078 h 1838"/>
              <a:gd name="T110" fmla="*/ 560 w 1839"/>
              <a:gd name="T111" fmla="*/ 1158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39" h="1838">
                <a:moveTo>
                  <a:pt x="1209" y="0"/>
                </a:moveTo>
                <a:cubicBezTo>
                  <a:pt x="1178" y="13"/>
                  <a:pt x="1178" y="13"/>
                  <a:pt x="1178" y="13"/>
                </a:cubicBezTo>
                <a:cubicBezTo>
                  <a:pt x="1065" y="57"/>
                  <a:pt x="1065" y="57"/>
                  <a:pt x="1065" y="57"/>
                </a:cubicBezTo>
                <a:cubicBezTo>
                  <a:pt x="1034" y="69"/>
                  <a:pt x="1034" y="69"/>
                  <a:pt x="1034" y="69"/>
                </a:cubicBezTo>
                <a:cubicBezTo>
                  <a:pt x="1041" y="102"/>
                  <a:pt x="1041" y="102"/>
                  <a:pt x="1041" y="102"/>
                </a:cubicBezTo>
                <a:cubicBezTo>
                  <a:pt x="1065" y="222"/>
                  <a:pt x="1065" y="222"/>
                  <a:pt x="1065" y="222"/>
                </a:cubicBezTo>
                <a:cubicBezTo>
                  <a:pt x="1053" y="234"/>
                  <a:pt x="1041" y="247"/>
                  <a:pt x="1028" y="262"/>
                </a:cubicBezTo>
                <a:cubicBezTo>
                  <a:pt x="909" y="235"/>
                  <a:pt x="909" y="235"/>
                  <a:pt x="909" y="235"/>
                </a:cubicBezTo>
                <a:cubicBezTo>
                  <a:pt x="876" y="228"/>
                  <a:pt x="876" y="228"/>
                  <a:pt x="876" y="228"/>
                </a:cubicBezTo>
                <a:cubicBezTo>
                  <a:pt x="864" y="258"/>
                  <a:pt x="864" y="258"/>
                  <a:pt x="864" y="258"/>
                </a:cubicBezTo>
                <a:cubicBezTo>
                  <a:pt x="815" y="370"/>
                  <a:pt x="815" y="370"/>
                  <a:pt x="815" y="370"/>
                </a:cubicBezTo>
                <a:cubicBezTo>
                  <a:pt x="803" y="400"/>
                  <a:pt x="803" y="400"/>
                  <a:pt x="803" y="400"/>
                </a:cubicBezTo>
                <a:cubicBezTo>
                  <a:pt x="830" y="419"/>
                  <a:pt x="830" y="419"/>
                  <a:pt x="830" y="419"/>
                </a:cubicBezTo>
                <a:cubicBezTo>
                  <a:pt x="933" y="488"/>
                  <a:pt x="933" y="488"/>
                  <a:pt x="933" y="488"/>
                </a:cubicBezTo>
                <a:cubicBezTo>
                  <a:pt x="931" y="508"/>
                  <a:pt x="931" y="527"/>
                  <a:pt x="933" y="547"/>
                </a:cubicBezTo>
                <a:cubicBezTo>
                  <a:pt x="828" y="612"/>
                  <a:pt x="828" y="612"/>
                  <a:pt x="828" y="612"/>
                </a:cubicBezTo>
                <a:cubicBezTo>
                  <a:pt x="799" y="629"/>
                  <a:pt x="799" y="629"/>
                  <a:pt x="799" y="629"/>
                </a:cubicBezTo>
                <a:cubicBezTo>
                  <a:pt x="811" y="660"/>
                  <a:pt x="811" y="660"/>
                  <a:pt x="811" y="660"/>
                </a:cubicBezTo>
                <a:cubicBezTo>
                  <a:pt x="855" y="773"/>
                  <a:pt x="855" y="773"/>
                  <a:pt x="855" y="773"/>
                </a:cubicBezTo>
                <a:cubicBezTo>
                  <a:pt x="868" y="804"/>
                  <a:pt x="868" y="804"/>
                  <a:pt x="868" y="804"/>
                </a:cubicBezTo>
                <a:cubicBezTo>
                  <a:pt x="900" y="797"/>
                  <a:pt x="900" y="797"/>
                  <a:pt x="900" y="797"/>
                </a:cubicBezTo>
                <a:cubicBezTo>
                  <a:pt x="1020" y="773"/>
                  <a:pt x="1020" y="773"/>
                  <a:pt x="1020" y="773"/>
                </a:cubicBezTo>
                <a:cubicBezTo>
                  <a:pt x="1032" y="787"/>
                  <a:pt x="1046" y="801"/>
                  <a:pt x="1060" y="813"/>
                </a:cubicBezTo>
                <a:cubicBezTo>
                  <a:pt x="1033" y="933"/>
                  <a:pt x="1033" y="933"/>
                  <a:pt x="1033" y="933"/>
                </a:cubicBezTo>
                <a:cubicBezTo>
                  <a:pt x="1025" y="965"/>
                  <a:pt x="1025" y="965"/>
                  <a:pt x="1025" y="965"/>
                </a:cubicBezTo>
                <a:cubicBezTo>
                  <a:pt x="1056" y="979"/>
                  <a:pt x="1056" y="979"/>
                  <a:pt x="1056" y="979"/>
                </a:cubicBezTo>
                <a:cubicBezTo>
                  <a:pt x="1169" y="1027"/>
                  <a:pt x="1169" y="1027"/>
                  <a:pt x="1169" y="1027"/>
                </a:cubicBezTo>
                <a:cubicBezTo>
                  <a:pt x="1199" y="1039"/>
                  <a:pt x="1199" y="1039"/>
                  <a:pt x="1199" y="1039"/>
                </a:cubicBezTo>
                <a:cubicBezTo>
                  <a:pt x="1218" y="1012"/>
                  <a:pt x="1218" y="1012"/>
                  <a:pt x="1218" y="1012"/>
                </a:cubicBezTo>
                <a:cubicBezTo>
                  <a:pt x="1286" y="909"/>
                  <a:pt x="1286" y="909"/>
                  <a:pt x="1286" y="909"/>
                </a:cubicBezTo>
                <a:cubicBezTo>
                  <a:pt x="1306" y="910"/>
                  <a:pt x="1325" y="910"/>
                  <a:pt x="1345" y="909"/>
                </a:cubicBezTo>
                <a:cubicBezTo>
                  <a:pt x="1410" y="1015"/>
                  <a:pt x="1410" y="1015"/>
                  <a:pt x="1410" y="1015"/>
                </a:cubicBezTo>
                <a:cubicBezTo>
                  <a:pt x="1428" y="1043"/>
                  <a:pt x="1428" y="1043"/>
                  <a:pt x="1428" y="1043"/>
                </a:cubicBezTo>
                <a:cubicBezTo>
                  <a:pt x="1459" y="1032"/>
                  <a:pt x="1459" y="1032"/>
                  <a:pt x="1459" y="1032"/>
                </a:cubicBezTo>
                <a:cubicBezTo>
                  <a:pt x="1571" y="987"/>
                  <a:pt x="1571" y="987"/>
                  <a:pt x="1571" y="987"/>
                </a:cubicBezTo>
                <a:cubicBezTo>
                  <a:pt x="1603" y="974"/>
                  <a:pt x="1603" y="974"/>
                  <a:pt x="1603" y="974"/>
                </a:cubicBezTo>
                <a:cubicBezTo>
                  <a:pt x="1595" y="942"/>
                  <a:pt x="1595" y="942"/>
                  <a:pt x="1595" y="942"/>
                </a:cubicBezTo>
                <a:cubicBezTo>
                  <a:pt x="1568" y="810"/>
                  <a:pt x="1568" y="810"/>
                  <a:pt x="1568" y="810"/>
                </a:cubicBezTo>
                <a:cubicBezTo>
                  <a:pt x="1582" y="798"/>
                  <a:pt x="1596" y="784"/>
                  <a:pt x="1609" y="769"/>
                </a:cubicBezTo>
                <a:cubicBezTo>
                  <a:pt x="1730" y="800"/>
                  <a:pt x="1730" y="800"/>
                  <a:pt x="1730" y="800"/>
                </a:cubicBezTo>
                <a:cubicBezTo>
                  <a:pt x="1764" y="809"/>
                  <a:pt x="1764" y="809"/>
                  <a:pt x="1764" y="809"/>
                </a:cubicBezTo>
                <a:cubicBezTo>
                  <a:pt x="1776" y="778"/>
                  <a:pt x="1776" y="778"/>
                  <a:pt x="1776" y="778"/>
                </a:cubicBezTo>
                <a:cubicBezTo>
                  <a:pt x="1825" y="665"/>
                  <a:pt x="1825" y="665"/>
                  <a:pt x="1825" y="665"/>
                </a:cubicBezTo>
                <a:cubicBezTo>
                  <a:pt x="1839" y="634"/>
                  <a:pt x="1839" y="634"/>
                  <a:pt x="1839" y="634"/>
                </a:cubicBezTo>
                <a:cubicBezTo>
                  <a:pt x="1809" y="615"/>
                  <a:pt x="1809" y="615"/>
                  <a:pt x="1809" y="615"/>
                </a:cubicBezTo>
                <a:cubicBezTo>
                  <a:pt x="1704" y="552"/>
                  <a:pt x="1704" y="552"/>
                  <a:pt x="1704" y="552"/>
                </a:cubicBezTo>
                <a:cubicBezTo>
                  <a:pt x="1705" y="532"/>
                  <a:pt x="1705" y="513"/>
                  <a:pt x="1704" y="493"/>
                </a:cubicBezTo>
                <a:cubicBezTo>
                  <a:pt x="1809" y="428"/>
                  <a:pt x="1809" y="428"/>
                  <a:pt x="1809" y="428"/>
                </a:cubicBezTo>
                <a:cubicBezTo>
                  <a:pt x="1838" y="410"/>
                  <a:pt x="1838" y="410"/>
                  <a:pt x="1838" y="410"/>
                </a:cubicBezTo>
                <a:cubicBezTo>
                  <a:pt x="1825" y="379"/>
                  <a:pt x="1825" y="379"/>
                  <a:pt x="1825" y="379"/>
                </a:cubicBezTo>
                <a:cubicBezTo>
                  <a:pt x="1781" y="267"/>
                  <a:pt x="1781" y="267"/>
                  <a:pt x="1781" y="267"/>
                </a:cubicBezTo>
                <a:cubicBezTo>
                  <a:pt x="1769" y="235"/>
                  <a:pt x="1769" y="235"/>
                  <a:pt x="1769" y="235"/>
                </a:cubicBezTo>
                <a:cubicBezTo>
                  <a:pt x="1735" y="243"/>
                  <a:pt x="1735" y="243"/>
                  <a:pt x="1735" y="243"/>
                </a:cubicBezTo>
                <a:cubicBezTo>
                  <a:pt x="1613" y="270"/>
                  <a:pt x="1613" y="270"/>
                  <a:pt x="1613" y="270"/>
                </a:cubicBezTo>
                <a:cubicBezTo>
                  <a:pt x="1600" y="256"/>
                  <a:pt x="1587" y="243"/>
                  <a:pt x="1573" y="230"/>
                </a:cubicBezTo>
                <a:cubicBezTo>
                  <a:pt x="1599" y="110"/>
                  <a:pt x="1599" y="110"/>
                  <a:pt x="1599" y="110"/>
                </a:cubicBezTo>
                <a:cubicBezTo>
                  <a:pt x="1606" y="78"/>
                  <a:pt x="1606" y="78"/>
                  <a:pt x="1606" y="78"/>
                </a:cubicBezTo>
                <a:cubicBezTo>
                  <a:pt x="1576" y="65"/>
                  <a:pt x="1576" y="65"/>
                  <a:pt x="1576" y="65"/>
                </a:cubicBezTo>
                <a:cubicBezTo>
                  <a:pt x="1464" y="17"/>
                  <a:pt x="1464" y="17"/>
                  <a:pt x="1464" y="17"/>
                </a:cubicBezTo>
                <a:cubicBezTo>
                  <a:pt x="1433" y="4"/>
                  <a:pt x="1433" y="4"/>
                  <a:pt x="1433" y="4"/>
                </a:cubicBezTo>
                <a:cubicBezTo>
                  <a:pt x="1414" y="33"/>
                  <a:pt x="1414" y="33"/>
                  <a:pt x="1414" y="33"/>
                </a:cubicBezTo>
                <a:cubicBezTo>
                  <a:pt x="1350" y="134"/>
                  <a:pt x="1350" y="134"/>
                  <a:pt x="1350" y="134"/>
                </a:cubicBezTo>
                <a:cubicBezTo>
                  <a:pt x="1332" y="132"/>
                  <a:pt x="1312" y="134"/>
                  <a:pt x="1291" y="135"/>
                </a:cubicBezTo>
                <a:cubicBezTo>
                  <a:pt x="1226" y="29"/>
                  <a:pt x="1226" y="29"/>
                  <a:pt x="1226" y="29"/>
                </a:cubicBezTo>
                <a:lnTo>
                  <a:pt x="1209" y="0"/>
                </a:lnTo>
                <a:close/>
                <a:moveTo>
                  <a:pt x="1175" y="99"/>
                </a:moveTo>
                <a:cubicBezTo>
                  <a:pt x="1234" y="195"/>
                  <a:pt x="1234" y="195"/>
                  <a:pt x="1234" y="195"/>
                </a:cubicBezTo>
                <a:cubicBezTo>
                  <a:pt x="1249" y="219"/>
                  <a:pt x="1249" y="219"/>
                  <a:pt x="1249" y="219"/>
                </a:cubicBezTo>
                <a:cubicBezTo>
                  <a:pt x="1276" y="213"/>
                  <a:pt x="1276" y="213"/>
                  <a:pt x="1276" y="213"/>
                </a:cubicBezTo>
                <a:cubicBezTo>
                  <a:pt x="1305" y="207"/>
                  <a:pt x="1331" y="210"/>
                  <a:pt x="1368" y="214"/>
                </a:cubicBezTo>
                <a:cubicBezTo>
                  <a:pt x="1393" y="217"/>
                  <a:pt x="1393" y="217"/>
                  <a:pt x="1393" y="217"/>
                </a:cubicBezTo>
                <a:cubicBezTo>
                  <a:pt x="1406" y="195"/>
                  <a:pt x="1406" y="195"/>
                  <a:pt x="1406" y="195"/>
                </a:cubicBezTo>
                <a:cubicBezTo>
                  <a:pt x="1464" y="104"/>
                  <a:pt x="1464" y="104"/>
                  <a:pt x="1464" y="104"/>
                </a:cubicBezTo>
                <a:cubicBezTo>
                  <a:pt x="1514" y="125"/>
                  <a:pt x="1514" y="125"/>
                  <a:pt x="1514" y="125"/>
                </a:cubicBezTo>
                <a:cubicBezTo>
                  <a:pt x="1489" y="233"/>
                  <a:pt x="1489" y="233"/>
                  <a:pt x="1489" y="233"/>
                </a:cubicBezTo>
                <a:cubicBezTo>
                  <a:pt x="1483" y="259"/>
                  <a:pt x="1483" y="259"/>
                  <a:pt x="1483" y="259"/>
                </a:cubicBezTo>
                <a:cubicBezTo>
                  <a:pt x="1505" y="274"/>
                  <a:pt x="1505" y="274"/>
                  <a:pt x="1505" y="274"/>
                </a:cubicBezTo>
                <a:cubicBezTo>
                  <a:pt x="1529" y="292"/>
                  <a:pt x="1550" y="312"/>
                  <a:pt x="1568" y="337"/>
                </a:cubicBezTo>
                <a:cubicBezTo>
                  <a:pt x="1583" y="359"/>
                  <a:pt x="1583" y="359"/>
                  <a:pt x="1583" y="359"/>
                </a:cubicBezTo>
                <a:cubicBezTo>
                  <a:pt x="1609" y="353"/>
                  <a:pt x="1609" y="353"/>
                  <a:pt x="1609" y="353"/>
                </a:cubicBezTo>
                <a:cubicBezTo>
                  <a:pt x="1719" y="328"/>
                  <a:pt x="1719" y="328"/>
                  <a:pt x="1719" y="328"/>
                </a:cubicBezTo>
                <a:cubicBezTo>
                  <a:pt x="1739" y="378"/>
                  <a:pt x="1739" y="378"/>
                  <a:pt x="1739" y="378"/>
                </a:cubicBezTo>
                <a:cubicBezTo>
                  <a:pt x="1643" y="435"/>
                  <a:pt x="1643" y="435"/>
                  <a:pt x="1643" y="435"/>
                </a:cubicBezTo>
                <a:cubicBezTo>
                  <a:pt x="1621" y="449"/>
                  <a:pt x="1621" y="449"/>
                  <a:pt x="1621" y="449"/>
                </a:cubicBezTo>
                <a:cubicBezTo>
                  <a:pt x="1624" y="474"/>
                  <a:pt x="1624" y="474"/>
                  <a:pt x="1624" y="474"/>
                </a:cubicBezTo>
                <a:cubicBezTo>
                  <a:pt x="1627" y="508"/>
                  <a:pt x="1627" y="536"/>
                  <a:pt x="1624" y="569"/>
                </a:cubicBezTo>
                <a:cubicBezTo>
                  <a:pt x="1621" y="594"/>
                  <a:pt x="1621" y="594"/>
                  <a:pt x="1621" y="594"/>
                </a:cubicBezTo>
                <a:cubicBezTo>
                  <a:pt x="1643" y="608"/>
                  <a:pt x="1643" y="608"/>
                  <a:pt x="1643" y="608"/>
                </a:cubicBezTo>
                <a:cubicBezTo>
                  <a:pt x="1738" y="667"/>
                  <a:pt x="1738" y="667"/>
                  <a:pt x="1738" y="667"/>
                </a:cubicBezTo>
                <a:cubicBezTo>
                  <a:pt x="1718" y="714"/>
                  <a:pt x="1718" y="714"/>
                  <a:pt x="1718" y="714"/>
                </a:cubicBezTo>
                <a:cubicBezTo>
                  <a:pt x="1606" y="687"/>
                  <a:pt x="1606" y="687"/>
                  <a:pt x="1606" y="687"/>
                </a:cubicBezTo>
                <a:cubicBezTo>
                  <a:pt x="1579" y="680"/>
                  <a:pt x="1579" y="680"/>
                  <a:pt x="1579" y="680"/>
                </a:cubicBezTo>
                <a:cubicBezTo>
                  <a:pt x="1564" y="703"/>
                  <a:pt x="1564" y="703"/>
                  <a:pt x="1564" y="703"/>
                </a:cubicBezTo>
                <a:cubicBezTo>
                  <a:pt x="1546" y="727"/>
                  <a:pt x="1526" y="748"/>
                  <a:pt x="1501" y="765"/>
                </a:cubicBezTo>
                <a:cubicBezTo>
                  <a:pt x="1480" y="780"/>
                  <a:pt x="1480" y="780"/>
                  <a:pt x="1480" y="780"/>
                </a:cubicBezTo>
                <a:cubicBezTo>
                  <a:pt x="1485" y="807"/>
                  <a:pt x="1485" y="807"/>
                  <a:pt x="1485" y="807"/>
                </a:cubicBezTo>
                <a:cubicBezTo>
                  <a:pt x="1510" y="925"/>
                  <a:pt x="1510" y="925"/>
                  <a:pt x="1510" y="925"/>
                </a:cubicBezTo>
                <a:cubicBezTo>
                  <a:pt x="1460" y="944"/>
                  <a:pt x="1460" y="944"/>
                  <a:pt x="1460" y="944"/>
                </a:cubicBezTo>
                <a:cubicBezTo>
                  <a:pt x="1403" y="849"/>
                  <a:pt x="1403" y="849"/>
                  <a:pt x="1403" y="849"/>
                </a:cubicBezTo>
                <a:cubicBezTo>
                  <a:pt x="1389" y="828"/>
                  <a:pt x="1389" y="828"/>
                  <a:pt x="1389" y="828"/>
                </a:cubicBezTo>
                <a:cubicBezTo>
                  <a:pt x="1364" y="830"/>
                  <a:pt x="1364" y="830"/>
                  <a:pt x="1364" y="830"/>
                </a:cubicBezTo>
                <a:cubicBezTo>
                  <a:pt x="1330" y="834"/>
                  <a:pt x="1302" y="834"/>
                  <a:pt x="1269" y="830"/>
                </a:cubicBezTo>
                <a:cubicBezTo>
                  <a:pt x="1244" y="828"/>
                  <a:pt x="1244" y="828"/>
                  <a:pt x="1244" y="828"/>
                </a:cubicBezTo>
                <a:cubicBezTo>
                  <a:pt x="1231" y="848"/>
                  <a:pt x="1231" y="848"/>
                  <a:pt x="1231" y="848"/>
                </a:cubicBezTo>
                <a:cubicBezTo>
                  <a:pt x="1170" y="940"/>
                  <a:pt x="1170" y="940"/>
                  <a:pt x="1170" y="940"/>
                </a:cubicBezTo>
                <a:cubicBezTo>
                  <a:pt x="1119" y="918"/>
                  <a:pt x="1119" y="918"/>
                  <a:pt x="1119" y="918"/>
                </a:cubicBezTo>
                <a:cubicBezTo>
                  <a:pt x="1143" y="810"/>
                  <a:pt x="1143" y="810"/>
                  <a:pt x="1143" y="810"/>
                </a:cubicBezTo>
                <a:cubicBezTo>
                  <a:pt x="1149" y="785"/>
                  <a:pt x="1149" y="785"/>
                  <a:pt x="1149" y="785"/>
                </a:cubicBezTo>
                <a:cubicBezTo>
                  <a:pt x="1128" y="769"/>
                  <a:pt x="1128" y="769"/>
                  <a:pt x="1128" y="769"/>
                </a:cubicBezTo>
                <a:cubicBezTo>
                  <a:pt x="1103" y="752"/>
                  <a:pt x="1082" y="731"/>
                  <a:pt x="1065" y="707"/>
                </a:cubicBezTo>
                <a:cubicBezTo>
                  <a:pt x="1050" y="685"/>
                  <a:pt x="1050" y="685"/>
                  <a:pt x="1050" y="685"/>
                </a:cubicBezTo>
                <a:cubicBezTo>
                  <a:pt x="1024" y="690"/>
                  <a:pt x="1024" y="690"/>
                  <a:pt x="1024" y="690"/>
                </a:cubicBezTo>
                <a:cubicBezTo>
                  <a:pt x="916" y="713"/>
                  <a:pt x="916" y="713"/>
                  <a:pt x="916" y="713"/>
                </a:cubicBezTo>
                <a:cubicBezTo>
                  <a:pt x="898" y="663"/>
                  <a:pt x="898" y="663"/>
                  <a:pt x="898" y="663"/>
                </a:cubicBezTo>
                <a:cubicBezTo>
                  <a:pt x="993" y="604"/>
                  <a:pt x="993" y="604"/>
                  <a:pt x="993" y="604"/>
                </a:cubicBezTo>
                <a:cubicBezTo>
                  <a:pt x="1015" y="590"/>
                  <a:pt x="1015" y="590"/>
                  <a:pt x="1015" y="590"/>
                </a:cubicBezTo>
                <a:cubicBezTo>
                  <a:pt x="1011" y="565"/>
                  <a:pt x="1011" y="565"/>
                  <a:pt x="1011" y="565"/>
                </a:cubicBezTo>
                <a:cubicBezTo>
                  <a:pt x="1008" y="532"/>
                  <a:pt x="1008" y="504"/>
                  <a:pt x="1011" y="470"/>
                </a:cubicBezTo>
                <a:cubicBezTo>
                  <a:pt x="1015" y="447"/>
                  <a:pt x="1015" y="447"/>
                  <a:pt x="1015" y="447"/>
                </a:cubicBezTo>
                <a:cubicBezTo>
                  <a:pt x="994" y="433"/>
                  <a:pt x="994" y="433"/>
                  <a:pt x="994" y="433"/>
                </a:cubicBezTo>
                <a:cubicBezTo>
                  <a:pt x="901" y="372"/>
                  <a:pt x="901" y="372"/>
                  <a:pt x="901" y="372"/>
                </a:cubicBezTo>
                <a:cubicBezTo>
                  <a:pt x="923" y="320"/>
                  <a:pt x="923" y="320"/>
                  <a:pt x="923" y="320"/>
                </a:cubicBezTo>
                <a:cubicBezTo>
                  <a:pt x="1031" y="345"/>
                  <a:pt x="1031" y="345"/>
                  <a:pt x="1031" y="345"/>
                </a:cubicBezTo>
                <a:cubicBezTo>
                  <a:pt x="1055" y="350"/>
                  <a:pt x="1055" y="350"/>
                  <a:pt x="1055" y="350"/>
                </a:cubicBezTo>
                <a:cubicBezTo>
                  <a:pt x="1070" y="332"/>
                  <a:pt x="1070" y="332"/>
                  <a:pt x="1070" y="332"/>
                </a:cubicBezTo>
                <a:cubicBezTo>
                  <a:pt x="1093" y="305"/>
                  <a:pt x="1116" y="282"/>
                  <a:pt x="1136" y="262"/>
                </a:cubicBezTo>
                <a:cubicBezTo>
                  <a:pt x="1151" y="247"/>
                  <a:pt x="1151" y="247"/>
                  <a:pt x="1151" y="247"/>
                </a:cubicBezTo>
                <a:cubicBezTo>
                  <a:pt x="1148" y="227"/>
                  <a:pt x="1148" y="227"/>
                  <a:pt x="1148" y="227"/>
                </a:cubicBezTo>
                <a:cubicBezTo>
                  <a:pt x="1125" y="119"/>
                  <a:pt x="1125" y="119"/>
                  <a:pt x="1125" y="119"/>
                </a:cubicBezTo>
                <a:lnTo>
                  <a:pt x="1175" y="99"/>
                </a:lnTo>
                <a:close/>
                <a:moveTo>
                  <a:pt x="1320" y="318"/>
                </a:moveTo>
                <a:cubicBezTo>
                  <a:pt x="1210" y="318"/>
                  <a:pt x="1120" y="408"/>
                  <a:pt x="1120" y="518"/>
                </a:cubicBezTo>
                <a:cubicBezTo>
                  <a:pt x="1120" y="628"/>
                  <a:pt x="1210" y="718"/>
                  <a:pt x="1320" y="718"/>
                </a:cubicBezTo>
                <a:cubicBezTo>
                  <a:pt x="1430" y="718"/>
                  <a:pt x="1520" y="628"/>
                  <a:pt x="1520" y="518"/>
                </a:cubicBezTo>
                <a:cubicBezTo>
                  <a:pt x="1520" y="408"/>
                  <a:pt x="1430" y="318"/>
                  <a:pt x="1320" y="318"/>
                </a:cubicBezTo>
                <a:close/>
                <a:moveTo>
                  <a:pt x="1320" y="398"/>
                </a:moveTo>
                <a:cubicBezTo>
                  <a:pt x="1387" y="398"/>
                  <a:pt x="1440" y="451"/>
                  <a:pt x="1440" y="518"/>
                </a:cubicBezTo>
                <a:cubicBezTo>
                  <a:pt x="1440" y="585"/>
                  <a:pt x="1387" y="638"/>
                  <a:pt x="1320" y="638"/>
                </a:cubicBezTo>
                <a:cubicBezTo>
                  <a:pt x="1253" y="638"/>
                  <a:pt x="1200" y="585"/>
                  <a:pt x="1200" y="518"/>
                </a:cubicBezTo>
                <a:cubicBezTo>
                  <a:pt x="1200" y="451"/>
                  <a:pt x="1253" y="398"/>
                  <a:pt x="1320" y="398"/>
                </a:cubicBezTo>
                <a:close/>
                <a:moveTo>
                  <a:pt x="461" y="718"/>
                </a:moveTo>
                <a:cubicBezTo>
                  <a:pt x="456" y="752"/>
                  <a:pt x="456" y="752"/>
                  <a:pt x="456" y="752"/>
                </a:cubicBezTo>
                <a:cubicBezTo>
                  <a:pt x="436" y="882"/>
                  <a:pt x="436" y="882"/>
                  <a:pt x="436" y="882"/>
                </a:cubicBezTo>
                <a:cubicBezTo>
                  <a:pt x="415" y="889"/>
                  <a:pt x="394" y="899"/>
                  <a:pt x="374" y="909"/>
                </a:cubicBezTo>
                <a:cubicBezTo>
                  <a:pt x="264" y="829"/>
                  <a:pt x="264" y="829"/>
                  <a:pt x="264" y="829"/>
                </a:cubicBezTo>
                <a:cubicBezTo>
                  <a:pt x="236" y="809"/>
                  <a:pt x="236" y="809"/>
                  <a:pt x="236" y="809"/>
                </a:cubicBezTo>
                <a:cubicBezTo>
                  <a:pt x="211" y="834"/>
                  <a:pt x="211" y="834"/>
                  <a:pt x="211" y="834"/>
                </a:cubicBezTo>
                <a:cubicBezTo>
                  <a:pt x="120" y="925"/>
                  <a:pt x="120" y="925"/>
                  <a:pt x="120" y="925"/>
                </a:cubicBezTo>
                <a:cubicBezTo>
                  <a:pt x="96" y="949"/>
                  <a:pt x="96" y="949"/>
                  <a:pt x="96" y="949"/>
                </a:cubicBezTo>
                <a:cubicBezTo>
                  <a:pt x="115" y="977"/>
                  <a:pt x="115" y="977"/>
                  <a:pt x="115" y="977"/>
                </a:cubicBezTo>
                <a:cubicBezTo>
                  <a:pt x="191" y="1087"/>
                  <a:pt x="191" y="1087"/>
                  <a:pt x="191" y="1087"/>
                </a:cubicBezTo>
                <a:cubicBezTo>
                  <a:pt x="181" y="1108"/>
                  <a:pt x="171" y="1129"/>
                  <a:pt x="164" y="1150"/>
                </a:cubicBezTo>
                <a:cubicBezTo>
                  <a:pt x="33" y="1174"/>
                  <a:pt x="33" y="1174"/>
                  <a:pt x="33" y="1174"/>
                </a:cubicBezTo>
                <a:cubicBezTo>
                  <a:pt x="0" y="1180"/>
                  <a:pt x="0" y="1180"/>
                  <a:pt x="0" y="1180"/>
                </a:cubicBezTo>
                <a:cubicBezTo>
                  <a:pt x="0" y="1214"/>
                  <a:pt x="0" y="1214"/>
                  <a:pt x="0" y="1214"/>
                </a:cubicBezTo>
                <a:cubicBezTo>
                  <a:pt x="0" y="1342"/>
                  <a:pt x="0" y="1342"/>
                  <a:pt x="0" y="1342"/>
                </a:cubicBezTo>
                <a:cubicBezTo>
                  <a:pt x="0" y="1375"/>
                  <a:pt x="0" y="1375"/>
                  <a:pt x="0" y="1375"/>
                </a:cubicBezTo>
                <a:cubicBezTo>
                  <a:pt x="33" y="1382"/>
                  <a:pt x="33" y="1382"/>
                  <a:pt x="33" y="1382"/>
                </a:cubicBezTo>
                <a:cubicBezTo>
                  <a:pt x="164" y="1405"/>
                  <a:pt x="164" y="1405"/>
                  <a:pt x="164" y="1405"/>
                </a:cubicBezTo>
                <a:cubicBezTo>
                  <a:pt x="171" y="1427"/>
                  <a:pt x="181" y="1448"/>
                  <a:pt x="191" y="1468"/>
                </a:cubicBezTo>
                <a:cubicBezTo>
                  <a:pt x="113" y="1574"/>
                  <a:pt x="113" y="1574"/>
                  <a:pt x="113" y="1574"/>
                </a:cubicBezTo>
                <a:cubicBezTo>
                  <a:pt x="91" y="1602"/>
                  <a:pt x="91" y="1602"/>
                  <a:pt x="91" y="1602"/>
                </a:cubicBezTo>
                <a:cubicBezTo>
                  <a:pt x="116" y="1627"/>
                  <a:pt x="116" y="1627"/>
                  <a:pt x="116" y="1627"/>
                </a:cubicBezTo>
                <a:cubicBezTo>
                  <a:pt x="208" y="1718"/>
                  <a:pt x="208" y="1718"/>
                  <a:pt x="208" y="1718"/>
                </a:cubicBezTo>
                <a:cubicBezTo>
                  <a:pt x="231" y="1742"/>
                  <a:pt x="231" y="1742"/>
                  <a:pt x="231" y="1742"/>
                </a:cubicBezTo>
                <a:cubicBezTo>
                  <a:pt x="259" y="1723"/>
                  <a:pt x="259" y="1723"/>
                  <a:pt x="259" y="1723"/>
                </a:cubicBezTo>
                <a:cubicBezTo>
                  <a:pt x="369" y="1647"/>
                  <a:pt x="369" y="1647"/>
                  <a:pt x="369" y="1647"/>
                </a:cubicBezTo>
                <a:cubicBezTo>
                  <a:pt x="390" y="1657"/>
                  <a:pt x="412" y="1667"/>
                  <a:pt x="433" y="1674"/>
                </a:cubicBezTo>
                <a:cubicBezTo>
                  <a:pt x="453" y="1804"/>
                  <a:pt x="453" y="1804"/>
                  <a:pt x="453" y="1804"/>
                </a:cubicBezTo>
                <a:cubicBezTo>
                  <a:pt x="458" y="1838"/>
                  <a:pt x="458" y="1838"/>
                  <a:pt x="458" y="1838"/>
                </a:cubicBezTo>
                <a:cubicBezTo>
                  <a:pt x="493" y="1838"/>
                  <a:pt x="493" y="1838"/>
                  <a:pt x="493" y="1838"/>
                </a:cubicBezTo>
                <a:cubicBezTo>
                  <a:pt x="620" y="1838"/>
                  <a:pt x="620" y="1838"/>
                  <a:pt x="620" y="1838"/>
                </a:cubicBezTo>
                <a:cubicBezTo>
                  <a:pt x="654" y="1838"/>
                  <a:pt x="654" y="1838"/>
                  <a:pt x="654" y="1838"/>
                </a:cubicBezTo>
                <a:cubicBezTo>
                  <a:pt x="659" y="1805"/>
                  <a:pt x="659" y="1805"/>
                  <a:pt x="659" y="1805"/>
                </a:cubicBezTo>
                <a:cubicBezTo>
                  <a:pt x="684" y="1674"/>
                  <a:pt x="684" y="1674"/>
                  <a:pt x="684" y="1674"/>
                </a:cubicBezTo>
                <a:cubicBezTo>
                  <a:pt x="705" y="1667"/>
                  <a:pt x="726" y="1657"/>
                  <a:pt x="746" y="1647"/>
                </a:cubicBezTo>
                <a:cubicBezTo>
                  <a:pt x="856" y="1727"/>
                  <a:pt x="856" y="1727"/>
                  <a:pt x="856" y="1727"/>
                </a:cubicBezTo>
                <a:cubicBezTo>
                  <a:pt x="884" y="1747"/>
                  <a:pt x="884" y="1747"/>
                  <a:pt x="884" y="1747"/>
                </a:cubicBezTo>
                <a:cubicBezTo>
                  <a:pt x="909" y="1722"/>
                  <a:pt x="909" y="1722"/>
                  <a:pt x="909" y="1722"/>
                </a:cubicBezTo>
                <a:cubicBezTo>
                  <a:pt x="1000" y="1630"/>
                  <a:pt x="1000" y="1630"/>
                  <a:pt x="1000" y="1630"/>
                </a:cubicBezTo>
                <a:cubicBezTo>
                  <a:pt x="1024" y="1607"/>
                  <a:pt x="1024" y="1607"/>
                  <a:pt x="1024" y="1607"/>
                </a:cubicBezTo>
                <a:cubicBezTo>
                  <a:pt x="1005" y="1579"/>
                  <a:pt x="1005" y="1579"/>
                  <a:pt x="1005" y="1579"/>
                </a:cubicBezTo>
                <a:cubicBezTo>
                  <a:pt x="925" y="1468"/>
                  <a:pt x="925" y="1468"/>
                  <a:pt x="925" y="1468"/>
                </a:cubicBezTo>
                <a:cubicBezTo>
                  <a:pt x="935" y="1447"/>
                  <a:pt x="945" y="1426"/>
                  <a:pt x="953" y="1405"/>
                </a:cubicBezTo>
                <a:cubicBezTo>
                  <a:pt x="1088" y="1382"/>
                  <a:pt x="1088" y="1382"/>
                  <a:pt x="1088" y="1382"/>
                </a:cubicBezTo>
                <a:cubicBezTo>
                  <a:pt x="1120" y="1375"/>
                  <a:pt x="1120" y="1375"/>
                  <a:pt x="1120" y="1375"/>
                </a:cubicBezTo>
                <a:cubicBezTo>
                  <a:pt x="1120" y="1342"/>
                  <a:pt x="1120" y="1342"/>
                  <a:pt x="1120" y="1342"/>
                </a:cubicBezTo>
                <a:cubicBezTo>
                  <a:pt x="1120" y="1214"/>
                  <a:pt x="1120" y="1214"/>
                  <a:pt x="1120" y="1214"/>
                </a:cubicBezTo>
                <a:cubicBezTo>
                  <a:pt x="1120" y="1179"/>
                  <a:pt x="1120" y="1179"/>
                  <a:pt x="1120" y="1179"/>
                </a:cubicBezTo>
                <a:cubicBezTo>
                  <a:pt x="1086" y="1174"/>
                  <a:pt x="1086" y="1174"/>
                  <a:pt x="1086" y="1174"/>
                </a:cubicBezTo>
                <a:cubicBezTo>
                  <a:pt x="951" y="1154"/>
                  <a:pt x="951" y="1154"/>
                  <a:pt x="951" y="1154"/>
                </a:cubicBezTo>
                <a:cubicBezTo>
                  <a:pt x="944" y="1133"/>
                  <a:pt x="936" y="1112"/>
                  <a:pt x="925" y="1092"/>
                </a:cubicBezTo>
                <a:cubicBezTo>
                  <a:pt x="1005" y="982"/>
                  <a:pt x="1005" y="982"/>
                  <a:pt x="1005" y="982"/>
                </a:cubicBezTo>
                <a:cubicBezTo>
                  <a:pt x="1024" y="954"/>
                  <a:pt x="1024" y="954"/>
                  <a:pt x="1024" y="954"/>
                </a:cubicBezTo>
                <a:cubicBezTo>
                  <a:pt x="1001" y="930"/>
                  <a:pt x="1001" y="930"/>
                  <a:pt x="1001" y="930"/>
                </a:cubicBezTo>
                <a:cubicBezTo>
                  <a:pt x="909" y="834"/>
                  <a:pt x="909" y="834"/>
                  <a:pt x="909" y="834"/>
                </a:cubicBezTo>
                <a:cubicBezTo>
                  <a:pt x="885" y="809"/>
                  <a:pt x="885" y="809"/>
                  <a:pt x="885" y="809"/>
                </a:cubicBezTo>
                <a:cubicBezTo>
                  <a:pt x="856" y="829"/>
                  <a:pt x="856" y="829"/>
                  <a:pt x="856" y="829"/>
                </a:cubicBezTo>
                <a:cubicBezTo>
                  <a:pt x="746" y="909"/>
                  <a:pt x="746" y="909"/>
                  <a:pt x="746" y="909"/>
                </a:cubicBezTo>
                <a:cubicBezTo>
                  <a:pt x="725" y="899"/>
                  <a:pt x="704" y="889"/>
                  <a:pt x="684" y="882"/>
                </a:cubicBezTo>
                <a:cubicBezTo>
                  <a:pt x="664" y="752"/>
                  <a:pt x="664" y="752"/>
                  <a:pt x="664" y="752"/>
                </a:cubicBezTo>
                <a:cubicBezTo>
                  <a:pt x="659" y="718"/>
                  <a:pt x="659" y="718"/>
                  <a:pt x="659" y="718"/>
                </a:cubicBezTo>
                <a:cubicBezTo>
                  <a:pt x="624" y="718"/>
                  <a:pt x="624" y="718"/>
                  <a:pt x="624" y="718"/>
                </a:cubicBezTo>
                <a:cubicBezTo>
                  <a:pt x="496" y="718"/>
                  <a:pt x="496" y="718"/>
                  <a:pt x="496" y="718"/>
                </a:cubicBezTo>
                <a:lnTo>
                  <a:pt x="461" y="718"/>
                </a:lnTo>
                <a:close/>
                <a:moveTo>
                  <a:pt x="530" y="798"/>
                </a:moveTo>
                <a:cubicBezTo>
                  <a:pt x="590" y="798"/>
                  <a:pt x="590" y="798"/>
                  <a:pt x="590" y="798"/>
                </a:cubicBezTo>
                <a:cubicBezTo>
                  <a:pt x="609" y="917"/>
                  <a:pt x="609" y="917"/>
                  <a:pt x="609" y="917"/>
                </a:cubicBezTo>
                <a:cubicBezTo>
                  <a:pt x="613" y="940"/>
                  <a:pt x="613" y="940"/>
                  <a:pt x="613" y="940"/>
                </a:cubicBezTo>
                <a:cubicBezTo>
                  <a:pt x="635" y="948"/>
                  <a:pt x="635" y="948"/>
                  <a:pt x="635" y="948"/>
                </a:cubicBezTo>
                <a:cubicBezTo>
                  <a:pt x="671" y="960"/>
                  <a:pt x="705" y="971"/>
                  <a:pt x="731" y="988"/>
                </a:cubicBezTo>
                <a:cubicBezTo>
                  <a:pt x="754" y="1002"/>
                  <a:pt x="754" y="1002"/>
                  <a:pt x="754" y="1002"/>
                </a:cubicBezTo>
                <a:cubicBezTo>
                  <a:pt x="775" y="987"/>
                  <a:pt x="775" y="987"/>
                  <a:pt x="775" y="987"/>
                </a:cubicBezTo>
                <a:cubicBezTo>
                  <a:pt x="875" y="914"/>
                  <a:pt x="875" y="914"/>
                  <a:pt x="875" y="914"/>
                </a:cubicBezTo>
                <a:cubicBezTo>
                  <a:pt x="920" y="962"/>
                  <a:pt x="920" y="962"/>
                  <a:pt x="920" y="962"/>
                </a:cubicBezTo>
                <a:cubicBezTo>
                  <a:pt x="848" y="1063"/>
                  <a:pt x="848" y="1063"/>
                  <a:pt x="848" y="1063"/>
                </a:cubicBezTo>
                <a:cubicBezTo>
                  <a:pt x="831" y="1084"/>
                  <a:pt x="831" y="1084"/>
                  <a:pt x="831" y="1084"/>
                </a:cubicBezTo>
                <a:cubicBezTo>
                  <a:pt x="846" y="1107"/>
                  <a:pt x="846" y="1107"/>
                  <a:pt x="846" y="1107"/>
                </a:cubicBezTo>
                <a:cubicBezTo>
                  <a:pt x="864" y="1135"/>
                  <a:pt x="878" y="1169"/>
                  <a:pt x="885" y="1199"/>
                </a:cubicBezTo>
                <a:cubicBezTo>
                  <a:pt x="891" y="1225"/>
                  <a:pt x="891" y="1225"/>
                  <a:pt x="891" y="1225"/>
                </a:cubicBezTo>
                <a:cubicBezTo>
                  <a:pt x="918" y="1229"/>
                  <a:pt x="918" y="1229"/>
                  <a:pt x="918" y="1229"/>
                </a:cubicBezTo>
                <a:cubicBezTo>
                  <a:pt x="1040" y="1248"/>
                  <a:pt x="1040" y="1248"/>
                  <a:pt x="1040" y="1248"/>
                </a:cubicBezTo>
                <a:cubicBezTo>
                  <a:pt x="1040" y="1309"/>
                  <a:pt x="1040" y="1309"/>
                  <a:pt x="1040" y="1309"/>
                </a:cubicBezTo>
                <a:cubicBezTo>
                  <a:pt x="918" y="1330"/>
                  <a:pt x="918" y="1330"/>
                  <a:pt x="918" y="1330"/>
                </a:cubicBezTo>
                <a:cubicBezTo>
                  <a:pt x="894" y="1334"/>
                  <a:pt x="894" y="1334"/>
                  <a:pt x="894" y="1334"/>
                </a:cubicBezTo>
                <a:cubicBezTo>
                  <a:pt x="886" y="1357"/>
                  <a:pt x="886" y="1357"/>
                  <a:pt x="886" y="1357"/>
                </a:cubicBezTo>
                <a:cubicBezTo>
                  <a:pt x="874" y="1393"/>
                  <a:pt x="863" y="1426"/>
                  <a:pt x="846" y="1453"/>
                </a:cubicBezTo>
                <a:cubicBezTo>
                  <a:pt x="831" y="1475"/>
                  <a:pt x="831" y="1475"/>
                  <a:pt x="831" y="1475"/>
                </a:cubicBezTo>
                <a:cubicBezTo>
                  <a:pt x="848" y="1497"/>
                  <a:pt x="848" y="1497"/>
                  <a:pt x="848" y="1497"/>
                </a:cubicBezTo>
                <a:cubicBezTo>
                  <a:pt x="920" y="1598"/>
                  <a:pt x="920" y="1598"/>
                  <a:pt x="920" y="1598"/>
                </a:cubicBezTo>
                <a:cubicBezTo>
                  <a:pt x="875" y="1642"/>
                  <a:pt x="875" y="1642"/>
                  <a:pt x="875" y="1642"/>
                </a:cubicBezTo>
                <a:cubicBezTo>
                  <a:pt x="775" y="1569"/>
                  <a:pt x="775" y="1569"/>
                  <a:pt x="775" y="1569"/>
                </a:cubicBezTo>
                <a:cubicBezTo>
                  <a:pt x="754" y="1554"/>
                  <a:pt x="754" y="1554"/>
                  <a:pt x="754" y="1554"/>
                </a:cubicBezTo>
                <a:cubicBezTo>
                  <a:pt x="731" y="1568"/>
                  <a:pt x="731" y="1568"/>
                  <a:pt x="731" y="1568"/>
                </a:cubicBezTo>
                <a:cubicBezTo>
                  <a:pt x="703" y="1586"/>
                  <a:pt x="669" y="1600"/>
                  <a:pt x="639" y="1607"/>
                </a:cubicBezTo>
                <a:cubicBezTo>
                  <a:pt x="614" y="1613"/>
                  <a:pt x="614" y="1613"/>
                  <a:pt x="614" y="1613"/>
                </a:cubicBezTo>
                <a:cubicBezTo>
                  <a:pt x="609" y="1639"/>
                  <a:pt x="609" y="1639"/>
                  <a:pt x="609" y="1639"/>
                </a:cubicBezTo>
                <a:cubicBezTo>
                  <a:pt x="588" y="1758"/>
                  <a:pt x="588" y="1758"/>
                  <a:pt x="588" y="1758"/>
                </a:cubicBezTo>
                <a:cubicBezTo>
                  <a:pt x="526" y="1758"/>
                  <a:pt x="526" y="1758"/>
                  <a:pt x="526" y="1758"/>
                </a:cubicBezTo>
                <a:cubicBezTo>
                  <a:pt x="508" y="1639"/>
                  <a:pt x="508" y="1639"/>
                  <a:pt x="508" y="1639"/>
                </a:cubicBezTo>
                <a:cubicBezTo>
                  <a:pt x="504" y="1615"/>
                  <a:pt x="504" y="1615"/>
                  <a:pt x="504" y="1615"/>
                </a:cubicBezTo>
                <a:cubicBezTo>
                  <a:pt x="481" y="1608"/>
                  <a:pt x="481" y="1608"/>
                  <a:pt x="481" y="1608"/>
                </a:cubicBezTo>
                <a:cubicBezTo>
                  <a:pt x="445" y="1596"/>
                  <a:pt x="412" y="1585"/>
                  <a:pt x="385" y="1568"/>
                </a:cubicBezTo>
                <a:cubicBezTo>
                  <a:pt x="363" y="1554"/>
                  <a:pt x="363" y="1554"/>
                  <a:pt x="363" y="1554"/>
                </a:cubicBezTo>
                <a:cubicBezTo>
                  <a:pt x="341" y="1569"/>
                  <a:pt x="341" y="1569"/>
                  <a:pt x="341" y="1569"/>
                </a:cubicBezTo>
                <a:cubicBezTo>
                  <a:pt x="240" y="1638"/>
                  <a:pt x="240" y="1638"/>
                  <a:pt x="240" y="1638"/>
                </a:cubicBezTo>
                <a:cubicBezTo>
                  <a:pt x="196" y="1594"/>
                  <a:pt x="196" y="1594"/>
                  <a:pt x="196" y="1594"/>
                </a:cubicBezTo>
                <a:cubicBezTo>
                  <a:pt x="268" y="1498"/>
                  <a:pt x="268" y="1498"/>
                  <a:pt x="268" y="1498"/>
                </a:cubicBezTo>
                <a:cubicBezTo>
                  <a:pt x="285" y="1475"/>
                  <a:pt x="285" y="1475"/>
                  <a:pt x="285" y="1475"/>
                </a:cubicBezTo>
                <a:cubicBezTo>
                  <a:pt x="270" y="1453"/>
                  <a:pt x="270" y="1453"/>
                  <a:pt x="270" y="1453"/>
                </a:cubicBezTo>
                <a:cubicBezTo>
                  <a:pt x="252" y="1424"/>
                  <a:pt x="238" y="1392"/>
                  <a:pt x="231" y="1362"/>
                </a:cubicBezTo>
                <a:cubicBezTo>
                  <a:pt x="225" y="1335"/>
                  <a:pt x="225" y="1335"/>
                  <a:pt x="225" y="1335"/>
                </a:cubicBezTo>
                <a:cubicBezTo>
                  <a:pt x="199" y="1330"/>
                  <a:pt x="199" y="1330"/>
                  <a:pt x="199" y="1330"/>
                </a:cubicBezTo>
                <a:cubicBezTo>
                  <a:pt x="80" y="1309"/>
                  <a:pt x="80" y="1309"/>
                  <a:pt x="80" y="1309"/>
                </a:cubicBezTo>
                <a:cubicBezTo>
                  <a:pt x="80" y="1247"/>
                  <a:pt x="80" y="1247"/>
                  <a:pt x="80" y="1247"/>
                </a:cubicBezTo>
                <a:cubicBezTo>
                  <a:pt x="199" y="1225"/>
                  <a:pt x="199" y="1225"/>
                  <a:pt x="199" y="1225"/>
                </a:cubicBezTo>
                <a:cubicBezTo>
                  <a:pt x="223" y="1220"/>
                  <a:pt x="223" y="1220"/>
                  <a:pt x="223" y="1220"/>
                </a:cubicBezTo>
                <a:cubicBezTo>
                  <a:pt x="230" y="1199"/>
                  <a:pt x="230" y="1199"/>
                  <a:pt x="230" y="1199"/>
                </a:cubicBezTo>
                <a:cubicBezTo>
                  <a:pt x="242" y="1163"/>
                  <a:pt x="253" y="1130"/>
                  <a:pt x="270" y="1103"/>
                </a:cubicBezTo>
                <a:cubicBezTo>
                  <a:pt x="284" y="1080"/>
                  <a:pt x="284" y="1080"/>
                  <a:pt x="284" y="1080"/>
                </a:cubicBezTo>
                <a:cubicBezTo>
                  <a:pt x="269" y="1059"/>
                  <a:pt x="269" y="1059"/>
                  <a:pt x="269" y="1059"/>
                </a:cubicBezTo>
                <a:cubicBezTo>
                  <a:pt x="200" y="958"/>
                  <a:pt x="200" y="958"/>
                  <a:pt x="200" y="958"/>
                </a:cubicBezTo>
                <a:cubicBezTo>
                  <a:pt x="245" y="914"/>
                  <a:pt x="245" y="914"/>
                  <a:pt x="245" y="914"/>
                </a:cubicBezTo>
                <a:cubicBezTo>
                  <a:pt x="345" y="987"/>
                  <a:pt x="345" y="987"/>
                  <a:pt x="345" y="987"/>
                </a:cubicBezTo>
                <a:cubicBezTo>
                  <a:pt x="366" y="1002"/>
                  <a:pt x="366" y="1002"/>
                  <a:pt x="366" y="1002"/>
                </a:cubicBezTo>
                <a:cubicBezTo>
                  <a:pt x="389" y="988"/>
                  <a:pt x="389" y="988"/>
                  <a:pt x="389" y="988"/>
                </a:cubicBezTo>
                <a:cubicBezTo>
                  <a:pt x="417" y="970"/>
                  <a:pt x="451" y="956"/>
                  <a:pt x="481" y="949"/>
                </a:cubicBezTo>
                <a:cubicBezTo>
                  <a:pt x="508" y="943"/>
                  <a:pt x="508" y="943"/>
                  <a:pt x="508" y="943"/>
                </a:cubicBezTo>
                <a:cubicBezTo>
                  <a:pt x="511" y="917"/>
                  <a:pt x="511" y="917"/>
                  <a:pt x="511" y="917"/>
                </a:cubicBezTo>
                <a:lnTo>
                  <a:pt x="530" y="798"/>
                </a:lnTo>
                <a:close/>
                <a:moveTo>
                  <a:pt x="560" y="1078"/>
                </a:moveTo>
                <a:cubicBezTo>
                  <a:pt x="450" y="1078"/>
                  <a:pt x="360" y="1168"/>
                  <a:pt x="360" y="1278"/>
                </a:cubicBezTo>
                <a:cubicBezTo>
                  <a:pt x="360" y="1388"/>
                  <a:pt x="450" y="1478"/>
                  <a:pt x="560" y="1478"/>
                </a:cubicBezTo>
                <a:cubicBezTo>
                  <a:pt x="670" y="1478"/>
                  <a:pt x="760" y="1388"/>
                  <a:pt x="760" y="1278"/>
                </a:cubicBezTo>
                <a:cubicBezTo>
                  <a:pt x="760" y="1168"/>
                  <a:pt x="670" y="1078"/>
                  <a:pt x="560" y="1078"/>
                </a:cubicBezTo>
                <a:close/>
                <a:moveTo>
                  <a:pt x="560" y="1158"/>
                </a:moveTo>
                <a:cubicBezTo>
                  <a:pt x="626" y="1158"/>
                  <a:pt x="680" y="1212"/>
                  <a:pt x="680" y="1278"/>
                </a:cubicBezTo>
                <a:cubicBezTo>
                  <a:pt x="680" y="1344"/>
                  <a:pt x="626" y="1398"/>
                  <a:pt x="560" y="1398"/>
                </a:cubicBezTo>
                <a:cubicBezTo>
                  <a:pt x="494" y="1398"/>
                  <a:pt x="440" y="1344"/>
                  <a:pt x="440" y="1278"/>
                </a:cubicBezTo>
                <a:cubicBezTo>
                  <a:pt x="440" y="1212"/>
                  <a:pt x="494" y="1158"/>
                  <a:pt x="560" y="1158"/>
                </a:cubicBezTo>
                <a:close/>
              </a:path>
            </a:pathLst>
          </a:custGeom>
          <a:solidFill>
            <a:srgbClr val="2AF560"/>
          </a:solidFill>
          <a:ln>
            <a:noFill/>
          </a:ln>
        </p:spPr>
        <p:txBody>
          <a:bodyPr vert="horz" wrap="square" lIns="91440" tIns="45720" rIns="91440" bIns="45720" numCol="1" anchor="t" anchorCtr="0" compatLnSpc="1"/>
          <a:lstStyle/>
          <a:p>
            <a:endParaRPr lang="zh-CN" altLang="en-US"/>
          </a:p>
        </p:txBody>
      </p:sp>
      <p:sp>
        <p:nvSpPr>
          <p:cNvPr id="71" name="Freeform 9"/>
          <p:cNvSpPr>
            <a:spLocks noEditPoints="1"/>
          </p:cNvSpPr>
          <p:nvPr/>
        </p:nvSpPr>
        <p:spPr bwMode="auto">
          <a:xfrm>
            <a:off x="3639495" y="4477916"/>
            <a:ext cx="310788" cy="272968"/>
          </a:xfrm>
          <a:custGeom>
            <a:avLst/>
            <a:gdLst>
              <a:gd name="T0" fmla="*/ 800 w 2000"/>
              <a:gd name="T1" fmla="*/ 0 h 1760"/>
              <a:gd name="T2" fmla="*/ 680 w 2000"/>
              <a:gd name="T3" fmla="*/ 120 h 1760"/>
              <a:gd name="T4" fmla="*/ 680 w 2000"/>
              <a:gd name="T5" fmla="*/ 240 h 1760"/>
              <a:gd name="T6" fmla="*/ 120 w 2000"/>
              <a:gd name="T7" fmla="*/ 240 h 1760"/>
              <a:gd name="T8" fmla="*/ 0 w 2000"/>
              <a:gd name="T9" fmla="*/ 360 h 1760"/>
              <a:gd name="T10" fmla="*/ 0 w 2000"/>
              <a:gd name="T11" fmla="*/ 952 h 1760"/>
              <a:gd name="T12" fmla="*/ 0 w 2000"/>
              <a:gd name="T13" fmla="*/ 960 h 1760"/>
              <a:gd name="T14" fmla="*/ 0 w 2000"/>
              <a:gd name="T15" fmla="*/ 1640 h 1760"/>
              <a:gd name="T16" fmla="*/ 120 w 2000"/>
              <a:gd name="T17" fmla="*/ 1760 h 1760"/>
              <a:gd name="T18" fmla="*/ 1880 w 2000"/>
              <a:gd name="T19" fmla="*/ 1760 h 1760"/>
              <a:gd name="T20" fmla="*/ 2000 w 2000"/>
              <a:gd name="T21" fmla="*/ 1640 h 1760"/>
              <a:gd name="T22" fmla="*/ 2000 w 2000"/>
              <a:gd name="T23" fmla="*/ 360 h 1760"/>
              <a:gd name="T24" fmla="*/ 1880 w 2000"/>
              <a:gd name="T25" fmla="*/ 240 h 1760"/>
              <a:gd name="T26" fmla="*/ 1320 w 2000"/>
              <a:gd name="T27" fmla="*/ 240 h 1760"/>
              <a:gd name="T28" fmla="*/ 1320 w 2000"/>
              <a:gd name="T29" fmla="*/ 120 h 1760"/>
              <a:gd name="T30" fmla="*/ 1200 w 2000"/>
              <a:gd name="T31" fmla="*/ 0 h 1760"/>
              <a:gd name="T32" fmla="*/ 800 w 2000"/>
              <a:gd name="T33" fmla="*/ 0 h 1760"/>
              <a:gd name="T34" fmla="*/ 800 w 2000"/>
              <a:gd name="T35" fmla="*/ 80 h 1760"/>
              <a:gd name="T36" fmla="*/ 1200 w 2000"/>
              <a:gd name="T37" fmla="*/ 80 h 1760"/>
              <a:gd name="T38" fmla="*/ 1240 w 2000"/>
              <a:gd name="T39" fmla="*/ 120 h 1760"/>
              <a:gd name="T40" fmla="*/ 1240 w 2000"/>
              <a:gd name="T41" fmla="*/ 240 h 1760"/>
              <a:gd name="T42" fmla="*/ 760 w 2000"/>
              <a:gd name="T43" fmla="*/ 240 h 1760"/>
              <a:gd name="T44" fmla="*/ 760 w 2000"/>
              <a:gd name="T45" fmla="*/ 120 h 1760"/>
              <a:gd name="T46" fmla="*/ 800 w 2000"/>
              <a:gd name="T47" fmla="*/ 80 h 1760"/>
              <a:gd name="T48" fmla="*/ 120 w 2000"/>
              <a:gd name="T49" fmla="*/ 320 h 1760"/>
              <a:gd name="T50" fmla="*/ 1880 w 2000"/>
              <a:gd name="T51" fmla="*/ 320 h 1760"/>
              <a:gd name="T52" fmla="*/ 1920 w 2000"/>
              <a:gd name="T53" fmla="*/ 360 h 1760"/>
              <a:gd name="T54" fmla="*/ 1920 w 2000"/>
              <a:gd name="T55" fmla="*/ 954 h 1760"/>
              <a:gd name="T56" fmla="*/ 1920 w 2000"/>
              <a:gd name="T57" fmla="*/ 957 h 1760"/>
              <a:gd name="T58" fmla="*/ 1920 w 2000"/>
              <a:gd name="T59" fmla="*/ 960 h 1760"/>
              <a:gd name="T60" fmla="*/ 1880 w 2000"/>
              <a:gd name="T61" fmla="*/ 1000 h 1760"/>
              <a:gd name="T62" fmla="*/ 120 w 2000"/>
              <a:gd name="T63" fmla="*/ 1000 h 1760"/>
              <a:gd name="T64" fmla="*/ 80 w 2000"/>
              <a:gd name="T65" fmla="*/ 960 h 1760"/>
              <a:gd name="T66" fmla="*/ 80 w 2000"/>
              <a:gd name="T67" fmla="*/ 952 h 1760"/>
              <a:gd name="T68" fmla="*/ 80 w 2000"/>
              <a:gd name="T69" fmla="*/ 360 h 1760"/>
              <a:gd name="T70" fmla="*/ 120 w 2000"/>
              <a:gd name="T71" fmla="*/ 320 h 1760"/>
              <a:gd name="T72" fmla="*/ 1000 w 2000"/>
              <a:gd name="T73" fmla="*/ 760 h 1760"/>
              <a:gd name="T74" fmla="*/ 920 w 2000"/>
              <a:gd name="T75" fmla="*/ 840 h 1760"/>
              <a:gd name="T76" fmla="*/ 1000 w 2000"/>
              <a:gd name="T77" fmla="*/ 920 h 1760"/>
              <a:gd name="T78" fmla="*/ 1080 w 2000"/>
              <a:gd name="T79" fmla="*/ 840 h 1760"/>
              <a:gd name="T80" fmla="*/ 1000 w 2000"/>
              <a:gd name="T81" fmla="*/ 760 h 1760"/>
              <a:gd name="T82" fmla="*/ 80 w 2000"/>
              <a:gd name="T83" fmla="*/ 1072 h 1760"/>
              <a:gd name="T84" fmla="*/ 120 w 2000"/>
              <a:gd name="T85" fmla="*/ 1080 h 1760"/>
              <a:gd name="T86" fmla="*/ 1880 w 2000"/>
              <a:gd name="T87" fmla="*/ 1080 h 1760"/>
              <a:gd name="T88" fmla="*/ 1920 w 2000"/>
              <a:gd name="T89" fmla="*/ 1072 h 1760"/>
              <a:gd name="T90" fmla="*/ 1920 w 2000"/>
              <a:gd name="T91" fmla="*/ 1640 h 1760"/>
              <a:gd name="T92" fmla="*/ 1880 w 2000"/>
              <a:gd name="T93" fmla="*/ 1680 h 1760"/>
              <a:gd name="T94" fmla="*/ 120 w 2000"/>
              <a:gd name="T95" fmla="*/ 1680 h 1760"/>
              <a:gd name="T96" fmla="*/ 80 w 2000"/>
              <a:gd name="T97" fmla="*/ 1640 h 1760"/>
              <a:gd name="T98" fmla="*/ 80 w 2000"/>
              <a:gd name="T99" fmla="*/ 1072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 h="1760">
                <a:moveTo>
                  <a:pt x="800" y="0"/>
                </a:moveTo>
                <a:cubicBezTo>
                  <a:pt x="734" y="0"/>
                  <a:pt x="680" y="54"/>
                  <a:pt x="680" y="120"/>
                </a:cubicBezTo>
                <a:cubicBezTo>
                  <a:pt x="680" y="240"/>
                  <a:pt x="680" y="240"/>
                  <a:pt x="680" y="240"/>
                </a:cubicBezTo>
                <a:cubicBezTo>
                  <a:pt x="120" y="240"/>
                  <a:pt x="120" y="240"/>
                  <a:pt x="120" y="240"/>
                </a:cubicBezTo>
                <a:cubicBezTo>
                  <a:pt x="54" y="240"/>
                  <a:pt x="0" y="294"/>
                  <a:pt x="0" y="360"/>
                </a:cubicBezTo>
                <a:cubicBezTo>
                  <a:pt x="0" y="952"/>
                  <a:pt x="0" y="952"/>
                  <a:pt x="0" y="952"/>
                </a:cubicBezTo>
                <a:cubicBezTo>
                  <a:pt x="0" y="955"/>
                  <a:pt x="0" y="958"/>
                  <a:pt x="0" y="960"/>
                </a:cubicBezTo>
                <a:cubicBezTo>
                  <a:pt x="0" y="1640"/>
                  <a:pt x="0" y="1640"/>
                  <a:pt x="0" y="1640"/>
                </a:cubicBezTo>
                <a:cubicBezTo>
                  <a:pt x="0" y="1706"/>
                  <a:pt x="54" y="1760"/>
                  <a:pt x="120" y="1760"/>
                </a:cubicBezTo>
                <a:cubicBezTo>
                  <a:pt x="1880" y="1760"/>
                  <a:pt x="1880" y="1760"/>
                  <a:pt x="1880" y="1760"/>
                </a:cubicBezTo>
                <a:cubicBezTo>
                  <a:pt x="1946" y="1760"/>
                  <a:pt x="2000" y="1706"/>
                  <a:pt x="2000" y="1640"/>
                </a:cubicBezTo>
                <a:cubicBezTo>
                  <a:pt x="2000" y="360"/>
                  <a:pt x="2000" y="360"/>
                  <a:pt x="2000" y="360"/>
                </a:cubicBezTo>
                <a:cubicBezTo>
                  <a:pt x="2000" y="294"/>
                  <a:pt x="1946" y="240"/>
                  <a:pt x="1880" y="240"/>
                </a:cubicBezTo>
                <a:cubicBezTo>
                  <a:pt x="1320" y="240"/>
                  <a:pt x="1320" y="240"/>
                  <a:pt x="1320" y="240"/>
                </a:cubicBezTo>
                <a:cubicBezTo>
                  <a:pt x="1320" y="120"/>
                  <a:pt x="1320" y="120"/>
                  <a:pt x="1320" y="120"/>
                </a:cubicBezTo>
                <a:cubicBezTo>
                  <a:pt x="1320" y="54"/>
                  <a:pt x="1266" y="0"/>
                  <a:pt x="1200" y="0"/>
                </a:cubicBezTo>
                <a:lnTo>
                  <a:pt x="800" y="0"/>
                </a:lnTo>
                <a:close/>
                <a:moveTo>
                  <a:pt x="800" y="80"/>
                </a:moveTo>
                <a:cubicBezTo>
                  <a:pt x="1200" y="80"/>
                  <a:pt x="1200" y="80"/>
                  <a:pt x="1200" y="80"/>
                </a:cubicBezTo>
                <a:cubicBezTo>
                  <a:pt x="1223" y="80"/>
                  <a:pt x="1240" y="97"/>
                  <a:pt x="1240" y="120"/>
                </a:cubicBezTo>
                <a:cubicBezTo>
                  <a:pt x="1240" y="240"/>
                  <a:pt x="1240" y="240"/>
                  <a:pt x="1240" y="240"/>
                </a:cubicBezTo>
                <a:cubicBezTo>
                  <a:pt x="760" y="240"/>
                  <a:pt x="760" y="240"/>
                  <a:pt x="760" y="240"/>
                </a:cubicBezTo>
                <a:cubicBezTo>
                  <a:pt x="760" y="120"/>
                  <a:pt x="760" y="120"/>
                  <a:pt x="760" y="120"/>
                </a:cubicBezTo>
                <a:cubicBezTo>
                  <a:pt x="760" y="97"/>
                  <a:pt x="777" y="80"/>
                  <a:pt x="800" y="80"/>
                </a:cubicBezTo>
                <a:close/>
                <a:moveTo>
                  <a:pt x="120" y="320"/>
                </a:moveTo>
                <a:cubicBezTo>
                  <a:pt x="1880" y="320"/>
                  <a:pt x="1880" y="320"/>
                  <a:pt x="1880" y="320"/>
                </a:cubicBezTo>
                <a:cubicBezTo>
                  <a:pt x="1903" y="320"/>
                  <a:pt x="1920" y="337"/>
                  <a:pt x="1920" y="360"/>
                </a:cubicBezTo>
                <a:cubicBezTo>
                  <a:pt x="1920" y="954"/>
                  <a:pt x="1920" y="954"/>
                  <a:pt x="1920" y="954"/>
                </a:cubicBezTo>
                <a:cubicBezTo>
                  <a:pt x="1920" y="955"/>
                  <a:pt x="1920" y="956"/>
                  <a:pt x="1920" y="957"/>
                </a:cubicBezTo>
                <a:cubicBezTo>
                  <a:pt x="1920" y="960"/>
                  <a:pt x="1920" y="960"/>
                  <a:pt x="1920" y="960"/>
                </a:cubicBezTo>
                <a:cubicBezTo>
                  <a:pt x="1920" y="983"/>
                  <a:pt x="1903" y="1000"/>
                  <a:pt x="1880" y="1000"/>
                </a:cubicBezTo>
                <a:cubicBezTo>
                  <a:pt x="120" y="1000"/>
                  <a:pt x="120" y="1000"/>
                  <a:pt x="120" y="1000"/>
                </a:cubicBezTo>
                <a:cubicBezTo>
                  <a:pt x="97" y="1000"/>
                  <a:pt x="80" y="983"/>
                  <a:pt x="80" y="960"/>
                </a:cubicBezTo>
                <a:cubicBezTo>
                  <a:pt x="80" y="958"/>
                  <a:pt x="80" y="955"/>
                  <a:pt x="80" y="952"/>
                </a:cubicBezTo>
                <a:cubicBezTo>
                  <a:pt x="80" y="360"/>
                  <a:pt x="80" y="360"/>
                  <a:pt x="80" y="360"/>
                </a:cubicBezTo>
                <a:cubicBezTo>
                  <a:pt x="80" y="337"/>
                  <a:pt x="97" y="320"/>
                  <a:pt x="120" y="320"/>
                </a:cubicBezTo>
                <a:close/>
                <a:moveTo>
                  <a:pt x="1000" y="760"/>
                </a:moveTo>
                <a:cubicBezTo>
                  <a:pt x="956" y="760"/>
                  <a:pt x="920" y="796"/>
                  <a:pt x="920" y="840"/>
                </a:cubicBezTo>
                <a:cubicBezTo>
                  <a:pt x="920" y="884"/>
                  <a:pt x="956" y="920"/>
                  <a:pt x="1000" y="920"/>
                </a:cubicBezTo>
                <a:cubicBezTo>
                  <a:pt x="1044" y="920"/>
                  <a:pt x="1080" y="884"/>
                  <a:pt x="1080" y="840"/>
                </a:cubicBezTo>
                <a:cubicBezTo>
                  <a:pt x="1080" y="796"/>
                  <a:pt x="1044" y="760"/>
                  <a:pt x="1000" y="760"/>
                </a:cubicBezTo>
                <a:close/>
                <a:moveTo>
                  <a:pt x="80" y="1072"/>
                </a:moveTo>
                <a:cubicBezTo>
                  <a:pt x="93" y="1077"/>
                  <a:pt x="106" y="1080"/>
                  <a:pt x="120" y="1080"/>
                </a:cubicBezTo>
                <a:cubicBezTo>
                  <a:pt x="1880" y="1080"/>
                  <a:pt x="1880" y="1080"/>
                  <a:pt x="1880" y="1080"/>
                </a:cubicBezTo>
                <a:cubicBezTo>
                  <a:pt x="1894" y="1080"/>
                  <a:pt x="1907" y="1077"/>
                  <a:pt x="1920" y="1072"/>
                </a:cubicBezTo>
                <a:cubicBezTo>
                  <a:pt x="1920" y="1640"/>
                  <a:pt x="1920" y="1640"/>
                  <a:pt x="1920" y="1640"/>
                </a:cubicBezTo>
                <a:cubicBezTo>
                  <a:pt x="1920" y="1663"/>
                  <a:pt x="1903" y="1680"/>
                  <a:pt x="1880" y="1680"/>
                </a:cubicBezTo>
                <a:cubicBezTo>
                  <a:pt x="120" y="1680"/>
                  <a:pt x="120" y="1680"/>
                  <a:pt x="120" y="1680"/>
                </a:cubicBezTo>
                <a:cubicBezTo>
                  <a:pt x="97" y="1680"/>
                  <a:pt x="80" y="1663"/>
                  <a:pt x="80" y="1640"/>
                </a:cubicBezTo>
                <a:lnTo>
                  <a:pt x="80" y="1072"/>
                </a:lnTo>
                <a:close/>
              </a:path>
            </a:pathLst>
          </a:custGeom>
          <a:solidFill>
            <a:srgbClr val="2AF560"/>
          </a:solidFill>
          <a:ln>
            <a:noFill/>
          </a:ln>
        </p:spPr>
        <p:txBody>
          <a:bodyPr vert="horz" wrap="square" lIns="91440" tIns="45720" rIns="91440" bIns="45720" numCol="1" anchor="t" anchorCtr="0" compatLnSpc="1"/>
          <a:lstStyle/>
          <a:p>
            <a:endParaRPr lang="zh-CN" altLang="en-US"/>
          </a:p>
        </p:txBody>
      </p:sp>
      <p:sp>
        <p:nvSpPr>
          <p:cNvPr id="72" name="椭圆 71"/>
          <p:cNvSpPr/>
          <p:nvPr/>
        </p:nvSpPr>
        <p:spPr>
          <a:xfrm>
            <a:off x="3412305" y="4231816"/>
            <a:ext cx="765169" cy="765169"/>
          </a:xfrm>
          <a:prstGeom prst="ellipse">
            <a:avLst/>
          </a:prstGeom>
          <a:noFill/>
          <a:ln>
            <a:solidFill>
              <a:srgbClr val="2AF560"/>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4" name="文本框 73"/>
          <p:cNvSpPr txBox="1"/>
          <p:nvPr/>
        </p:nvSpPr>
        <p:spPr>
          <a:xfrm>
            <a:off x="4492424" y="4526501"/>
            <a:ext cx="4673107" cy="523220"/>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a:t>
            </a:r>
            <a:endParaRPr lang="zh-CN" altLang="en-US" sz="1400" dirty="0">
              <a:solidFill>
                <a:schemeClr val="bg1"/>
              </a:solidFill>
            </a:endParaRPr>
          </a:p>
        </p:txBody>
      </p:sp>
      <p:sp>
        <p:nvSpPr>
          <p:cNvPr id="75" name="文本框 74"/>
          <p:cNvSpPr txBox="1"/>
          <p:nvPr/>
        </p:nvSpPr>
        <p:spPr>
          <a:xfrm>
            <a:off x="4492424" y="4179079"/>
            <a:ext cx="2509825" cy="400110"/>
          </a:xfrm>
          <a:prstGeom prst="rect">
            <a:avLst/>
          </a:prstGeom>
          <a:noFill/>
        </p:spPr>
        <p:txBody>
          <a:bodyPr wrap="square" rtlCol="0">
            <a:spAutoFit/>
          </a:bodyPr>
          <a:lstStyle/>
          <a:p>
            <a:r>
              <a:rPr lang="en-US" altLang="zh-CN" sz="2000" b="1" dirty="0">
                <a:solidFill>
                  <a:srgbClr val="2AF560"/>
                </a:solidFill>
              </a:rPr>
              <a:t>TITLE HERE</a:t>
            </a:r>
            <a:endParaRPr lang="zh-CN" altLang="en-US" sz="2000" b="1" dirty="0">
              <a:solidFill>
                <a:srgbClr val="2AF560"/>
              </a:solidFill>
            </a:endParaRPr>
          </a:p>
        </p:txBody>
      </p:sp>
      <p:sp>
        <p:nvSpPr>
          <p:cNvPr id="77" name="椭圆 76"/>
          <p:cNvSpPr/>
          <p:nvPr/>
        </p:nvSpPr>
        <p:spPr>
          <a:xfrm>
            <a:off x="3412305" y="5364969"/>
            <a:ext cx="765169" cy="765169"/>
          </a:xfrm>
          <a:prstGeom prst="ellipse">
            <a:avLst/>
          </a:prstGeom>
          <a:noFill/>
          <a:ln>
            <a:solidFill>
              <a:srgbClr val="2AF560"/>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9" name="文本框 78"/>
          <p:cNvSpPr txBox="1"/>
          <p:nvPr/>
        </p:nvSpPr>
        <p:spPr>
          <a:xfrm>
            <a:off x="4492424" y="5659654"/>
            <a:ext cx="4673107" cy="523220"/>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a:t>
            </a:r>
            <a:endParaRPr lang="zh-CN" altLang="en-US" sz="1400" dirty="0">
              <a:solidFill>
                <a:schemeClr val="bg1"/>
              </a:solidFill>
            </a:endParaRPr>
          </a:p>
        </p:txBody>
      </p:sp>
      <p:sp>
        <p:nvSpPr>
          <p:cNvPr id="80" name="文本框 79"/>
          <p:cNvSpPr txBox="1"/>
          <p:nvPr/>
        </p:nvSpPr>
        <p:spPr>
          <a:xfrm>
            <a:off x="4492424" y="5312232"/>
            <a:ext cx="2509825" cy="400110"/>
          </a:xfrm>
          <a:prstGeom prst="rect">
            <a:avLst/>
          </a:prstGeom>
          <a:noFill/>
        </p:spPr>
        <p:txBody>
          <a:bodyPr wrap="square" rtlCol="0">
            <a:spAutoFit/>
          </a:bodyPr>
          <a:lstStyle/>
          <a:p>
            <a:r>
              <a:rPr lang="en-US" altLang="zh-CN" sz="2000" b="1" dirty="0">
                <a:solidFill>
                  <a:srgbClr val="2AF560"/>
                </a:solidFill>
              </a:rPr>
              <a:t>TITLE HERE</a:t>
            </a:r>
            <a:endParaRPr lang="zh-CN" altLang="en-US" sz="2000" b="1" dirty="0">
              <a:solidFill>
                <a:srgbClr val="2AF560"/>
              </a:solidFill>
            </a:endParaRPr>
          </a:p>
        </p:txBody>
      </p:sp>
      <p:sp>
        <p:nvSpPr>
          <p:cNvPr id="43" name="文本框 42"/>
          <p:cNvSpPr txBox="1"/>
          <p:nvPr/>
        </p:nvSpPr>
        <p:spPr>
          <a:xfrm>
            <a:off x="836674" y="1862436"/>
            <a:ext cx="10459947" cy="738664"/>
          </a:xfrm>
          <a:prstGeom prst="rect">
            <a:avLst/>
          </a:prstGeom>
          <a:noFill/>
        </p:spPr>
        <p:txBody>
          <a:bodyPr wrap="square" rtlCol="0">
            <a:spAutoFit/>
          </a:bodyPr>
          <a:lstStyle/>
          <a:p>
            <a:r>
              <a:rPr lang="en-US" altLang="zh-CN" sz="1400" dirty="0">
                <a:solidFill>
                  <a:schemeClr val="bg1"/>
                </a:solidFill>
              </a:rPr>
              <a:t>When you are old and grey and full of sleep, And nodding by the fire, take down this book, And slowly read, and dream of the soft look Your eyes had once When you are old and grey and full of sleep, And nodding by the fire, take down this book, And slowly read, and dream of the soft look Your eyes had once</a:t>
            </a:r>
            <a:endParaRPr lang="zh-CN" altLang="en-US" sz="1400" dirty="0">
              <a:solidFill>
                <a:schemeClr val="bg1"/>
              </a:solidFill>
            </a:endParaRPr>
          </a:p>
        </p:txBody>
      </p:sp>
      <p:sp>
        <p:nvSpPr>
          <p:cNvPr id="45" name="文本框 44"/>
          <p:cNvSpPr txBox="1"/>
          <p:nvPr/>
        </p:nvSpPr>
        <p:spPr>
          <a:xfrm>
            <a:off x="836675" y="1537951"/>
            <a:ext cx="2270236" cy="400110"/>
          </a:xfrm>
          <a:prstGeom prst="rect">
            <a:avLst/>
          </a:prstGeom>
          <a:noFill/>
        </p:spPr>
        <p:txBody>
          <a:bodyPr wrap="square" rtlCol="0">
            <a:spAutoFit/>
          </a:bodyPr>
          <a:lstStyle/>
          <a:p>
            <a:r>
              <a:rPr lang="en-US" altLang="zh-CN" sz="2000" b="1" dirty="0">
                <a:solidFill>
                  <a:srgbClr val="2AF560"/>
                </a:solidFill>
              </a:rPr>
              <a:t>YOUR TEXT HERE</a:t>
            </a:r>
            <a:endParaRPr lang="zh-CN" altLang="en-US" sz="2000" b="1" dirty="0">
              <a:solidFill>
                <a:srgbClr val="2AF560"/>
              </a:solidFill>
            </a:endParaRPr>
          </a:p>
        </p:txBody>
      </p:sp>
      <p:sp>
        <p:nvSpPr>
          <p:cNvPr id="52" name="椭圆 51"/>
          <p:cNvSpPr/>
          <p:nvPr/>
        </p:nvSpPr>
        <p:spPr>
          <a:xfrm>
            <a:off x="8123423" y="2475777"/>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82" name="直接连接符 81"/>
          <p:cNvCxnSpPr/>
          <p:nvPr/>
        </p:nvCxnSpPr>
        <p:spPr>
          <a:xfrm flipV="1">
            <a:off x="836118" y="1647848"/>
            <a:ext cx="0" cy="832957"/>
          </a:xfrm>
          <a:prstGeom prst="line">
            <a:avLst/>
          </a:prstGeom>
          <a:ln w="19050">
            <a:solidFill>
              <a:srgbClr val="2AF5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8" name="椭圆 87"/>
          <p:cNvSpPr/>
          <p:nvPr/>
        </p:nvSpPr>
        <p:spPr>
          <a:xfrm>
            <a:off x="9767448" y="568311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9" name="椭圆 88"/>
          <p:cNvSpPr/>
          <p:nvPr/>
        </p:nvSpPr>
        <p:spPr>
          <a:xfrm>
            <a:off x="2420579" y="5566401"/>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0" name="椭圆 89"/>
          <p:cNvSpPr/>
          <p:nvPr/>
        </p:nvSpPr>
        <p:spPr>
          <a:xfrm>
            <a:off x="1631504" y="638132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1" name="椭圆 90"/>
          <p:cNvSpPr/>
          <p:nvPr/>
        </p:nvSpPr>
        <p:spPr>
          <a:xfrm>
            <a:off x="10692366" y="373353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2" name="椭圆 91"/>
          <p:cNvSpPr/>
          <p:nvPr/>
        </p:nvSpPr>
        <p:spPr>
          <a:xfrm>
            <a:off x="485199" y="6311363"/>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3" name="椭圆 92"/>
          <p:cNvSpPr/>
          <p:nvPr/>
        </p:nvSpPr>
        <p:spPr>
          <a:xfrm>
            <a:off x="345249" y="412062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4" name="椭圆 93"/>
          <p:cNvSpPr/>
          <p:nvPr/>
        </p:nvSpPr>
        <p:spPr>
          <a:xfrm>
            <a:off x="2207568" y="330240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5" name="椭圆 94"/>
          <p:cNvSpPr/>
          <p:nvPr/>
        </p:nvSpPr>
        <p:spPr>
          <a:xfrm>
            <a:off x="11325283" y="6185307"/>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96" name="组合 95"/>
          <p:cNvGrpSpPr/>
          <p:nvPr/>
        </p:nvGrpSpPr>
        <p:grpSpPr>
          <a:xfrm>
            <a:off x="216694" y="135435"/>
            <a:ext cx="704660" cy="794504"/>
            <a:chOff x="5783365" y="4589193"/>
            <a:chExt cx="627608" cy="707629"/>
          </a:xfrm>
        </p:grpSpPr>
        <p:grpSp>
          <p:nvGrpSpPr>
            <p:cNvPr id="97" name="组合 96"/>
            <p:cNvGrpSpPr/>
            <p:nvPr/>
          </p:nvGrpSpPr>
          <p:grpSpPr>
            <a:xfrm>
              <a:off x="5895980" y="4589193"/>
              <a:ext cx="400049" cy="707629"/>
              <a:chOff x="5895980" y="4848273"/>
              <a:chExt cx="400049" cy="707629"/>
            </a:xfrm>
          </p:grpSpPr>
          <p:cxnSp>
            <p:nvCxnSpPr>
              <p:cNvPr id="102" name="直接连接符 101"/>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sp>
          <p:nvSpPr>
            <p:cNvPr id="98" name="椭圆 97"/>
            <p:cNvSpPr/>
            <p:nvPr/>
          </p:nvSpPr>
          <p:spPr>
            <a:xfrm>
              <a:off x="5783365" y="48884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9" name="椭圆 98"/>
            <p:cNvSpPr/>
            <p:nvPr/>
          </p:nvSpPr>
          <p:spPr>
            <a:xfrm>
              <a:off x="6352519" y="48871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0" name="椭圆 99"/>
            <p:cNvSpPr/>
            <p:nvPr/>
          </p:nvSpPr>
          <p:spPr>
            <a:xfrm>
              <a:off x="5850260" y="4728549"/>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1" name="椭圆 100"/>
            <p:cNvSpPr/>
            <p:nvPr/>
          </p:nvSpPr>
          <p:spPr>
            <a:xfrm>
              <a:off x="6298984" y="5049947"/>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10" name="组合 109"/>
          <p:cNvGrpSpPr/>
          <p:nvPr/>
        </p:nvGrpSpPr>
        <p:grpSpPr>
          <a:xfrm>
            <a:off x="815729" y="209276"/>
            <a:ext cx="3172989" cy="756361"/>
            <a:chOff x="815729" y="209276"/>
            <a:chExt cx="3172989" cy="756361"/>
          </a:xfrm>
        </p:grpSpPr>
        <p:sp>
          <p:nvSpPr>
            <p:cNvPr id="111" name="文本框 110"/>
            <p:cNvSpPr txBox="1"/>
            <p:nvPr/>
          </p:nvSpPr>
          <p:spPr>
            <a:xfrm>
              <a:off x="818907" y="209276"/>
              <a:ext cx="2085546" cy="461665"/>
            </a:xfrm>
            <a:prstGeom prst="rect">
              <a:avLst/>
            </a:prstGeom>
            <a:noFill/>
          </p:spPr>
          <p:txBody>
            <a:bodyPr wrap="square" rtlCol="0">
              <a:spAutoFit/>
            </a:bodyPr>
            <a:lstStyle/>
            <a:p>
              <a:r>
                <a:rPr lang="en-US" altLang="zh-CN" sz="2400" b="1" dirty="0">
                  <a:solidFill>
                    <a:srgbClr val="2AF560"/>
                  </a:solidFill>
                </a:rPr>
                <a:t>TITLE HERE</a:t>
              </a:r>
              <a:endParaRPr lang="zh-CN" altLang="en-US" sz="2400" b="1" dirty="0">
                <a:solidFill>
                  <a:srgbClr val="2AF560"/>
                </a:solidFill>
              </a:endParaRPr>
            </a:p>
          </p:txBody>
        </p:sp>
        <p:sp>
          <p:nvSpPr>
            <p:cNvPr id="112" name="文本框 111"/>
            <p:cNvSpPr txBox="1"/>
            <p:nvPr/>
          </p:nvSpPr>
          <p:spPr>
            <a:xfrm>
              <a:off x="815729" y="596305"/>
              <a:ext cx="3172989" cy="369332"/>
            </a:xfrm>
            <a:prstGeom prst="rect">
              <a:avLst/>
            </a:prstGeom>
            <a:noFill/>
          </p:spPr>
          <p:txBody>
            <a:bodyPr wrap="square" rtlCol="0">
              <a:spAutoFit/>
            </a:bodyPr>
            <a:lstStyle/>
            <a:p>
              <a:r>
                <a:rPr lang="en-US" altLang="zh-CN" b="1" dirty="0">
                  <a:solidFill>
                    <a:srgbClr val="146851"/>
                  </a:solidFill>
                </a:rPr>
                <a:t>Click Here To Add Your Text</a:t>
              </a:r>
              <a:endParaRPr lang="zh-CN" altLang="en-US" b="1" dirty="0">
                <a:solidFill>
                  <a:srgbClr val="146851"/>
                </a:solidFill>
              </a:endParaRPr>
            </a:p>
          </p:txBody>
        </p:sp>
      </p:grpSp>
      <p:sp>
        <p:nvSpPr>
          <p:cNvPr id="59" name="椭圆 58"/>
          <p:cNvSpPr/>
          <p:nvPr/>
        </p:nvSpPr>
        <p:spPr>
          <a:xfrm>
            <a:off x="483022" y="4743635"/>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等腰三角形 59"/>
          <p:cNvSpPr/>
          <p:nvPr/>
        </p:nvSpPr>
        <p:spPr>
          <a:xfrm flipH="1" flipV="1">
            <a:off x="10933336" y="-20329"/>
            <a:ext cx="979672" cy="844544"/>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1" name="等腰三角形 60"/>
          <p:cNvSpPr/>
          <p:nvPr/>
        </p:nvSpPr>
        <p:spPr>
          <a:xfrm flipH="1" flipV="1">
            <a:off x="10056440" y="-19050"/>
            <a:ext cx="1436466" cy="12383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2" name="等腰三角形 61"/>
          <p:cNvSpPr/>
          <p:nvPr/>
        </p:nvSpPr>
        <p:spPr>
          <a:xfrm flipH="1" flipV="1">
            <a:off x="9637192" y="-20329"/>
            <a:ext cx="828704" cy="71440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outHorizontal)">
                                          <p:cBhvr>
                                            <p:cTn id="7" dur="500"/>
                                            <p:tgtEl>
                                              <p:spTgt spid="8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par>
                                    <p:cTn id="12" presetID="22" presetClass="entr" presetSubtype="1" fill="hold" grpId="0" nodeType="withEffect">
                                      <p:stCondLst>
                                        <p:cond delay="0"/>
                                      </p:stCondLst>
                                      <p:iterate type="lt">
                                        <p:tmPct val="746"/>
                                      </p:iterate>
                                      <p:childTnLst>
                                        <p:set>
                                          <p:cBhvr>
                                            <p:cTn id="13" dur="1" fill="hold">
                                              <p:stCondLst>
                                                <p:cond delay="0"/>
                                              </p:stCondLst>
                                            </p:cTn>
                                            <p:tgtEl>
                                              <p:spTgt spid="43"/>
                                            </p:tgtEl>
                                            <p:attrNameLst>
                                              <p:attrName>style.visibility</p:attrName>
                                            </p:attrNameLst>
                                          </p:cBhvr>
                                          <p:to>
                                            <p:strVal val="visible"/>
                                          </p:to>
                                        </p:set>
                                        <p:animEffect transition="in" filter="wipe(up)">
                                          <p:cBhvr>
                                            <p:cTn id="14" dur="16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heel(1)">
                                          <p:cBhvr>
                                            <p:cTn id="19" dur="1500"/>
                                            <p:tgtEl>
                                              <p:spTgt spid="47"/>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1000" fill="hold"/>
                                            <p:tgtEl>
                                              <p:spTgt spid="69"/>
                                            </p:tgtEl>
                                            <p:attrNameLst>
                                              <p:attrName>ppt_w</p:attrName>
                                            </p:attrNameLst>
                                          </p:cBhvr>
                                          <p:tavLst>
                                            <p:tav tm="0">
                                              <p:val>
                                                <p:fltVal val="0"/>
                                              </p:val>
                                            </p:tav>
                                            <p:tav tm="100000">
                                              <p:val>
                                                <p:strVal val="#ppt_w"/>
                                              </p:val>
                                            </p:tav>
                                          </p:tavLst>
                                        </p:anim>
                                        <p:anim calcmode="lin" valueType="num">
                                          <p:cBhvr>
                                            <p:cTn id="23" dur="1000" fill="hold"/>
                                            <p:tgtEl>
                                              <p:spTgt spid="69"/>
                                            </p:tgtEl>
                                            <p:attrNameLst>
                                              <p:attrName>ppt_h</p:attrName>
                                            </p:attrNameLst>
                                          </p:cBhvr>
                                          <p:tavLst>
                                            <p:tav tm="0">
                                              <p:val>
                                                <p:fltVal val="0"/>
                                              </p:val>
                                            </p:tav>
                                            <p:tav tm="100000">
                                              <p:val>
                                                <p:strVal val="#ppt_h"/>
                                              </p:val>
                                            </p:tav>
                                          </p:tavLst>
                                        </p:anim>
                                        <p:anim calcmode="lin" valueType="num">
                                          <p:cBhvr>
                                            <p:cTn id="24" dur="1000" fill="hold"/>
                                            <p:tgtEl>
                                              <p:spTgt spid="69"/>
                                            </p:tgtEl>
                                            <p:attrNameLst>
                                              <p:attrName>style.rotation</p:attrName>
                                            </p:attrNameLst>
                                          </p:cBhvr>
                                          <p:tavLst>
                                            <p:tav tm="0">
                                              <p:val>
                                                <p:fltVal val="90"/>
                                              </p:val>
                                            </p:tav>
                                            <p:tav tm="100000">
                                              <p:val>
                                                <p:fltVal val="0"/>
                                              </p:val>
                                            </p:tav>
                                          </p:tavLst>
                                        </p:anim>
                                        <p:animEffect transition="in" filter="fade">
                                          <p:cBhvr>
                                            <p:cTn id="25" dur="1000"/>
                                            <p:tgtEl>
                                              <p:spTgt spid="69"/>
                                            </p:tgtEl>
                                          </p:cBhvr>
                                        </p:animEffect>
                                      </p:childTnLst>
                                    </p:cTn>
                                  </p:par>
                                  <p:par>
                                    <p:cTn id="26" presetID="45" presetClass="entr" presetSubtype="0" fill="hold" grpId="1"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1000"/>
                                            <p:tgtEl>
                                              <p:spTgt spid="69"/>
                                            </p:tgtEl>
                                          </p:cBhvr>
                                        </p:animEffect>
                                        <p:anim calcmode="lin" valueType="num">
                                          <p:cBhvr>
                                            <p:cTn id="29" dur="1000" fill="hold"/>
                                            <p:tgtEl>
                                              <p:spTgt spid="69"/>
                                            </p:tgtEl>
                                            <p:attrNameLst>
                                              <p:attrName>ppt_w</p:attrName>
                                            </p:attrNameLst>
                                          </p:cBhvr>
                                          <p:tavLst>
                                            <p:tav tm="0" fmla="#ppt_w*sin(2.5*pi*$)">
                                              <p:val>
                                                <p:fltVal val="0"/>
                                              </p:val>
                                            </p:tav>
                                            <p:tav tm="100000">
                                              <p:val>
                                                <p:fltVal val="1"/>
                                              </p:val>
                                            </p:tav>
                                          </p:tavLst>
                                        </p:anim>
                                        <p:anim calcmode="lin" valueType="num">
                                          <p:cBhvr>
                                            <p:cTn id="30" dur="1000" fill="hold"/>
                                            <p:tgtEl>
                                              <p:spTgt spid="69"/>
                                            </p:tgtEl>
                                            <p:attrNameLst>
                                              <p:attrName>ppt_h</p:attrName>
                                            </p:attrNameLst>
                                          </p:cBhvr>
                                          <p:tavLst>
                                            <p:tav tm="0">
                                              <p:val>
                                                <p:strVal val="#ppt_h"/>
                                              </p:val>
                                            </p:tav>
                                            <p:tav tm="100000">
                                              <p:val>
                                                <p:strVal val="#ppt_h"/>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500"/>
                                            <p:tgtEl>
                                              <p:spTgt spid="51"/>
                                            </p:tgtEl>
                                          </p:cBhvr>
                                        </p:animEffect>
                                      </p:childTnLst>
                                    </p:cTn>
                                  </p:par>
                                  <p:par>
                                    <p:cTn id="35" presetID="22" presetClass="entr" presetSubtype="1" fill="hold" grpId="0" nodeType="withEffect">
                                      <p:stCondLst>
                                        <p:cond delay="0"/>
                                      </p:stCondLst>
                                      <p:iterate type="lt">
                                        <p:tmPct val="746"/>
                                      </p:iterate>
                                      <p:childTnLst>
                                        <p:set>
                                          <p:cBhvr>
                                            <p:cTn id="36" dur="1" fill="hold">
                                              <p:stCondLst>
                                                <p:cond delay="0"/>
                                              </p:stCondLst>
                                            </p:cTn>
                                            <p:tgtEl>
                                              <p:spTgt spid="49"/>
                                            </p:tgtEl>
                                            <p:attrNameLst>
                                              <p:attrName>style.visibility</p:attrName>
                                            </p:attrNameLst>
                                          </p:cBhvr>
                                          <p:to>
                                            <p:strVal val="visible"/>
                                          </p:to>
                                        </p:set>
                                        <p:animEffect transition="in" filter="wipe(up)">
                                          <p:cBhvr>
                                            <p:cTn id="37" dur="16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heel(1)">
                                          <p:cBhvr>
                                            <p:cTn id="42" dur="1500"/>
                                            <p:tgtEl>
                                              <p:spTgt spid="72"/>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1000" fill="hold"/>
                                            <p:tgtEl>
                                              <p:spTgt spid="71"/>
                                            </p:tgtEl>
                                            <p:attrNameLst>
                                              <p:attrName>ppt_w</p:attrName>
                                            </p:attrNameLst>
                                          </p:cBhvr>
                                          <p:tavLst>
                                            <p:tav tm="0">
                                              <p:val>
                                                <p:fltVal val="0"/>
                                              </p:val>
                                            </p:tav>
                                            <p:tav tm="100000">
                                              <p:val>
                                                <p:strVal val="#ppt_w"/>
                                              </p:val>
                                            </p:tav>
                                          </p:tavLst>
                                        </p:anim>
                                        <p:anim calcmode="lin" valueType="num">
                                          <p:cBhvr>
                                            <p:cTn id="46" dur="1000" fill="hold"/>
                                            <p:tgtEl>
                                              <p:spTgt spid="71"/>
                                            </p:tgtEl>
                                            <p:attrNameLst>
                                              <p:attrName>ppt_h</p:attrName>
                                            </p:attrNameLst>
                                          </p:cBhvr>
                                          <p:tavLst>
                                            <p:tav tm="0">
                                              <p:val>
                                                <p:fltVal val="0"/>
                                              </p:val>
                                            </p:tav>
                                            <p:tav tm="100000">
                                              <p:val>
                                                <p:strVal val="#ppt_h"/>
                                              </p:val>
                                            </p:tav>
                                          </p:tavLst>
                                        </p:anim>
                                        <p:anim calcmode="lin" valueType="num">
                                          <p:cBhvr>
                                            <p:cTn id="47" dur="1000" fill="hold"/>
                                            <p:tgtEl>
                                              <p:spTgt spid="71"/>
                                            </p:tgtEl>
                                            <p:attrNameLst>
                                              <p:attrName>style.rotation</p:attrName>
                                            </p:attrNameLst>
                                          </p:cBhvr>
                                          <p:tavLst>
                                            <p:tav tm="0">
                                              <p:val>
                                                <p:fltVal val="90"/>
                                              </p:val>
                                            </p:tav>
                                            <p:tav tm="100000">
                                              <p:val>
                                                <p:fltVal val="0"/>
                                              </p:val>
                                            </p:tav>
                                          </p:tavLst>
                                        </p:anim>
                                        <p:animEffect transition="in" filter="fade">
                                          <p:cBhvr>
                                            <p:cTn id="48" dur="1000"/>
                                            <p:tgtEl>
                                              <p:spTgt spid="71"/>
                                            </p:tgtEl>
                                          </p:cBhvr>
                                        </p:animEffect>
                                      </p:childTnLst>
                                    </p:cTn>
                                  </p:par>
                                  <p:par>
                                    <p:cTn id="49" presetID="45" presetClass="entr" presetSubtype="0" fill="hold" grpId="1"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000"/>
                                            <p:tgtEl>
                                              <p:spTgt spid="71"/>
                                            </p:tgtEl>
                                          </p:cBhvr>
                                        </p:animEffect>
                                        <p:anim calcmode="lin" valueType="num">
                                          <p:cBhvr>
                                            <p:cTn id="52" dur="1000" fill="hold"/>
                                            <p:tgtEl>
                                              <p:spTgt spid="71"/>
                                            </p:tgtEl>
                                            <p:attrNameLst>
                                              <p:attrName>ppt_w</p:attrName>
                                            </p:attrNameLst>
                                          </p:cBhvr>
                                          <p:tavLst>
                                            <p:tav tm="0" fmla="#ppt_w*sin(2.5*pi*$)">
                                              <p:val>
                                                <p:fltVal val="0"/>
                                              </p:val>
                                            </p:tav>
                                            <p:tav tm="100000">
                                              <p:val>
                                                <p:fltVal val="1"/>
                                              </p:val>
                                            </p:tav>
                                          </p:tavLst>
                                        </p:anim>
                                        <p:anim calcmode="lin" valueType="num">
                                          <p:cBhvr>
                                            <p:cTn id="53" dur="1000" fill="hold"/>
                                            <p:tgtEl>
                                              <p:spTgt spid="71"/>
                                            </p:tgtEl>
                                            <p:attrNameLst>
                                              <p:attrName>ppt_h</p:attrName>
                                            </p:attrNameLst>
                                          </p:cBhvr>
                                          <p:tavLst>
                                            <p:tav tm="0">
                                              <p:val>
                                                <p:strVal val="#ppt_h"/>
                                              </p:val>
                                            </p:tav>
                                            <p:tav tm="100000">
                                              <p:val>
                                                <p:strVal val="#ppt_h"/>
                                              </p:val>
                                            </p:tav>
                                          </p:tavLst>
                                        </p:anim>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par>
                                    <p:cTn id="58" presetID="22" presetClass="entr" presetSubtype="1" fill="hold" grpId="0" nodeType="withEffect">
                                      <p:stCondLst>
                                        <p:cond delay="0"/>
                                      </p:stCondLst>
                                      <p:iterate type="lt">
                                        <p:tmPct val="746"/>
                                      </p:iterate>
                                      <p:childTnLst>
                                        <p:set>
                                          <p:cBhvr>
                                            <p:cTn id="59" dur="1" fill="hold">
                                              <p:stCondLst>
                                                <p:cond delay="0"/>
                                              </p:stCondLst>
                                            </p:cTn>
                                            <p:tgtEl>
                                              <p:spTgt spid="74"/>
                                            </p:tgtEl>
                                            <p:attrNameLst>
                                              <p:attrName>style.visibility</p:attrName>
                                            </p:attrNameLst>
                                          </p:cBhvr>
                                          <p:to>
                                            <p:strVal val="visible"/>
                                          </p:to>
                                        </p:set>
                                        <p:animEffect transition="in" filter="wipe(up)">
                                          <p:cBhvr>
                                            <p:cTn id="60" dur="1600"/>
                                            <p:tgtEl>
                                              <p:spTgt spid="74"/>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heel(1)">
                                          <p:cBhvr>
                                            <p:cTn id="65" dur="1500"/>
                                            <p:tgtEl>
                                              <p:spTgt spid="77"/>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70"/>
                                            </p:tgtEl>
                                            <p:attrNameLst>
                                              <p:attrName>style.visibility</p:attrName>
                                            </p:attrNameLst>
                                          </p:cBhvr>
                                          <p:to>
                                            <p:strVal val="visible"/>
                                          </p:to>
                                        </p:set>
                                        <p:anim calcmode="lin" valueType="num">
                                          <p:cBhvr>
                                            <p:cTn id="68" dur="1000" fill="hold"/>
                                            <p:tgtEl>
                                              <p:spTgt spid="70"/>
                                            </p:tgtEl>
                                            <p:attrNameLst>
                                              <p:attrName>ppt_w</p:attrName>
                                            </p:attrNameLst>
                                          </p:cBhvr>
                                          <p:tavLst>
                                            <p:tav tm="0">
                                              <p:val>
                                                <p:fltVal val="0"/>
                                              </p:val>
                                            </p:tav>
                                            <p:tav tm="100000">
                                              <p:val>
                                                <p:strVal val="#ppt_w"/>
                                              </p:val>
                                            </p:tav>
                                          </p:tavLst>
                                        </p:anim>
                                        <p:anim calcmode="lin" valueType="num">
                                          <p:cBhvr>
                                            <p:cTn id="69" dur="1000" fill="hold"/>
                                            <p:tgtEl>
                                              <p:spTgt spid="70"/>
                                            </p:tgtEl>
                                            <p:attrNameLst>
                                              <p:attrName>ppt_h</p:attrName>
                                            </p:attrNameLst>
                                          </p:cBhvr>
                                          <p:tavLst>
                                            <p:tav tm="0">
                                              <p:val>
                                                <p:fltVal val="0"/>
                                              </p:val>
                                            </p:tav>
                                            <p:tav tm="100000">
                                              <p:val>
                                                <p:strVal val="#ppt_h"/>
                                              </p:val>
                                            </p:tav>
                                          </p:tavLst>
                                        </p:anim>
                                        <p:anim calcmode="lin" valueType="num">
                                          <p:cBhvr>
                                            <p:cTn id="70" dur="1000" fill="hold"/>
                                            <p:tgtEl>
                                              <p:spTgt spid="70"/>
                                            </p:tgtEl>
                                            <p:attrNameLst>
                                              <p:attrName>style.rotation</p:attrName>
                                            </p:attrNameLst>
                                          </p:cBhvr>
                                          <p:tavLst>
                                            <p:tav tm="0">
                                              <p:val>
                                                <p:fltVal val="90"/>
                                              </p:val>
                                            </p:tav>
                                            <p:tav tm="100000">
                                              <p:val>
                                                <p:fltVal val="0"/>
                                              </p:val>
                                            </p:tav>
                                          </p:tavLst>
                                        </p:anim>
                                        <p:animEffect transition="in" filter="fade">
                                          <p:cBhvr>
                                            <p:cTn id="71" dur="1000"/>
                                            <p:tgtEl>
                                              <p:spTgt spid="70"/>
                                            </p:tgtEl>
                                          </p:cBhvr>
                                        </p:animEffect>
                                      </p:childTnLst>
                                    </p:cTn>
                                  </p:par>
                                  <p:par>
                                    <p:cTn id="72" presetID="45" presetClass="entr" presetSubtype="0" fill="hold" grpId="1"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1000"/>
                                            <p:tgtEl>
                                              <p:spTgt spid="70"/>
                                            </p:tgtEl>
                                          </p:cBhvr>
                                        </p:animEffect>
                                        <p:anim calcmode="lin" valueType="num">
                                          <p:cBhvr>
                                            <p:cTn id="75" dur="1000" fill="hold"/>
                                            <p:tgtEl>
                                              <p:spTgt spid="70"/>
                                            </p:tgtEl>
                                            <p:attrNameLst>
                                              <p:attrName>ppt_w</p:attrName>
                                            </p:attrNameLst>
                                          </p:cBhvr>
                                          <p:tavLst>
                                            <p:tav tm="0" fmla="#ppt_w*sin(2.5*pi*$)">
                                              <p:val>
                                                <p:fltVal val="0"/>
                                              </p:val>
                                            </p:tav>
                                            <p:tav tm="100000">
                                              <p:val>
                                                <p:fltVal val="1"/>
                                              </p:val>
                                            </p:tav>
                                          </p:tavLst>
                                        </p:anim>
                                        <p:anim calcmode="lin" valueType="num">
                                          <p:cBhvr>
                                            <p:cTn id="76" dur="1000" fill="hold"/>
                                            <p:tgtEl>
                                              <p:spTgt spid="70"/>
                                            </p:tgtEl>
                                            <p:attrNameLst>
                                              <p:attrName>ppt_h</p:attrName>
                                            </p:attrNameLst>
                                          </p:cBhvr>
                                          <p:tavLst>
                                            <p:tav tm="0">
                                              <p:val>
                                                <p:strVal val="#ppt_h"/>
                                              </p:val>
                                            </p:tav>
                                            <p:tav tm="100000">
                                              <p:val>
                                                <p:strVal val="#ppt_h"/>
                                              </p:val>
                                            </p:tav>
                                          </p:tavLst>
                                        </p:anim>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left)">
                                          <p:cBhvr>
                                            <p:cTn id="80" dur="500"/>
                                            <p:tgtEl>
                                              <p:spTgt spid="80"/>
                                            </p:tgtEl>
                                          </p:cBhvr>
                                        </p:animEffect>
                                      </p:childTnLst>
                                    </p:cTn>
                                  </p:par>
                                  <p:par>
                                    <p:cTn id="81" presetID="22" presetClass="entr" presetSubtype="1" fill="hold" grpId="0" nodeType="withEffect">
                                      <p:stCondLst>
                                        <p:cond delay="0"/>
                                      </p:stCondLst>
                                      <p:iterate type="lt">
                                        <p:tmPct val="746"/>
                                      </p:iterate>
                                      <p:childTnLst>
                                        <p:set>
                                          <p:cBhvr>
                                            <p:cTn id="82" dur="1" fill="hold">
                                              <p:stCondLst>
                                                <p:cond delay="0"/>
                                              </p:stCondLst>
                                            </p:cTn>
                                            <p:tgtEl>
                                              <p:spTgt spid="79"/>
                                            </p:tgtEl>
                                            <p:attrNameLst>
                                              <p:attrName>style.visibility</p:attrName>
                                            </p:attrNameLst>
                                          </p:cBhvr>
                                          <p:to>
                                            <p:strVal val="visible"/>
                                          </p:to>
                                        </p:set>
                                        <p:animEffect transition="in" filter="wipe(up)">
                                          <p:cBhvr>
                                            <p:cTn id="83" dur="1600"/>
                                            <p:tgtEl>
                                              <p:spTgt spid="79"/>
                                            </p:tgtEl>
                                          </p:cBhvr>
                                        </p:animEffect>
                                      </p:childTnLst>
                                    </p:cTn>
                                  </p:par>
                                  <p:par>
                                    <p:cTn id="84" presetID="2" presetClass="entr" presetSubtype="1" fill="hold" grpId="0" nodeType="withEffect" p14:presetBounceEnd="42000">
                                      <p:stCondLst>
                                        <p:cond delay="200"/>
                                      </p:stCondLst>
                                      <p:childTnLst>
                                        <p:set>
                                          <p:cBhvr>
                                            <p:cTn id="85" dur="1" fill="hold">
                                              <p:stCondLst>
                                                <p:cond delay="0"/>
                                              </p:stCondLst>
                                            </p:cTn>
                                            <p:tgtEl>
                                              <p:spTgt spid="62"/>
                                            </p:tgtEl>
                                            <p:attrNameLst>
                                              <p:attrName>style.visibility</p:attrName>
                                            </p:attrNameLst>
                                          </p:cBhvr>
                                          <p:to>
                                            <p:strVal val="visible"/>
                                          </p:to>
                                        </p:set>
                                        <p:anim calcmode="lin" valueType="num" p14:bounceEnd="42000">
                                          <p:cBhvr additive="base">
                                            <p:cTn id="86" dur="500" fill="hold"/>
                                            <p:tgtEl>
                                              <p:spTgt spid="62"/>
                                            </p:tgtEl>
                                            <p:attrNameLst>
                                              <p:attrName>ppt_x</p:attrName>
                                            </p:attrNameLst>
                                          </p:cBhvr>
                                          <p:tavLst>
                                            <p:tav tm="0">
                                              <p:val>
                                                <p:strVal val="#ppt_x"/>
                                              </p:val>
                                            </p:tav>
                                            <p:tav tm="100000">
                                              <p:val>
                                                <p:strVal val="#ppt_x"/>
                                              </p:val>
                                            </p:tav>
                                          </p:tavLst>
                                        </p:anim>
                                        <p:anim calcmode="lin" valueType="num" p14:bounceEnd="42000">
                                          <p:cBhvr additive="base">
                                            <p:cTn id="87" dur="500" fill="hold"/>
                                            <p:tgtEl>
                                              <p:spTgt spid="62"/>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14:presetBounceEnd="42000">
                                      <p:stCondLst>
                                        <p:cond delay="500"/>
                                      </p:stCondLst>
                                      <p:childTnLst>
                                        <p:set>
                                          <p:cBhvr>
                                            <p:cTn id="89" dur="1" fill="hold">
                                              <p:stCondLst>
                                                <p:cond delay="0"/>
                                              </p:stCondLst>
                                            </p:cTn>
                                            <p:tgtEl>
                                              <p:spTgt spid="60"/>
                                            </p:tgtEl>
                                            <p:attrNameLst>
                                              <p:attrName>style.visibility</p:attrName>
                                            </p:attrNameLst>
                                          </p:cBhvr>
                                          <p:to>
                                            <p:strVal val="visible"/>
                                          </p:to>
                                        </p:set>
                                        <p:anim calcmode="lin" valueType="num" p14:bounceEnd="42000">
                                          <p:cBhvr additive="base">
                                            <p:cTn id="90" dur="500" fill="hold"/>
                                            <p:tgtEl>
                                              <p:spTgt spid="60"/>
                                            </p:tgtEl>
                                            <p:attrNameLst>
                                              <p:attrName>ppt_x</p:attrName>
                                            </p:attrNameLst>
                                          </p:cBhvr>
                                          <p:tavLst>
                                            <p:tav tm="0">
                                              <p:val>
                                                <p:strVal val="#ppt_x"/>
                                              </p:val>
                                            </p:tav>
                                            <p:tav tm="100000">
                                              <p:val>
                                                <p:strVal val="#ppt_x"/>
                                              </p:val>
                                            </p:tav>
                                          </p:tavLst>
                                        </p:anim>
                                        <p:anim calcmode="lin" valueType="num" p14:bounceEnd="42000">
                                          <p:cBhvr additive="base">
                                            <p:cTn id="91" dur="500" fill="hold"/>
                                            <p:tgtEl>
                                              <p:spTgt spid="60"/>
                                            </p:tgtEl>
                                            <p:attrNameLst>
                                              <p:attrName>ppt_y</p:attrName>
                                            </p:attrNameLst>
                                          </p:cBhvr>
                                          <p:tavLst>
                                            <p:tav tm="0">
                                              <p:val>
                                                <p:strVal val="0-#ppt_h/2"/>
                                              </p:val>
                                            </p:tav>
                                            <p:tav tm="100000">
                                              <p:val>
                                                <p:strVal val="#ppt_y"/>
                                              </p:val>
                                            </p:tav>
                                          </p:tavLst>
                                        </p:anim>
                                      </p:childTnLst>
                                    </p:cTn>
                                  </p:par>
                                  <p:par>
                                    <p:cTn id="92" presetID="2" presetClass="entr" presetSubtype="1" fill="hold" grpId="0" nodeType="withEffect" p14:presetBounceEnd="42000">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14:bounceEnd="42000">
                                          <p:cBhvr additive="base">
                                            <p:cTn id="94" dur="500" fill="hold"/>
                                            <p:tgtEl>
                                              <p:spTgt spid="61"/>
                                            </p:tgtEl>
                                            <p:attrNameLst>
                                              <p:attrName>ppt_x</p:attrName>
                                            </p:attrNameLst>
                                          </p:cBhvr>
                                          <p:tavLst>
                                            <p:tav tm="0">
                                              <p:val>
                                                <p:strVal val="#ppt_x"/>
                                              </p:val>
                                            </p:tav>
                                            <p:tav tm="100000">
                                              <p:val>
                                                <p:strVal val="#ppt_x"/>
                                              </p:val>
                                            </p:tav>
                                          </p:tavLst>
                                        </p:anim>
                                        <p:anim calcmode="lin" valueType="num" p14:bounceEnd="42000">
                                          <p:cBhvr additive="base">
                                            <p:cTn id="95"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p:bldP spid="51" grpId="0"/>
          <p:bldP spid="69" grpId="0" animBg="1"/>
          <p:bldP spid="69" grpId="1" animBg="1"/>
          <p:bldP spid="70" grpId="0" animBg="1"/>
          <p:bldP spid="70" grpId="1" animBg="1"/>
          <p:bldP spid="71" grpId="0" animBg="1"/>
          <p:bldP spid="71" grpId="1" animBg="1"/>
          <p:bldP spid="72" grpId="0" animBg="1"/>
          <p:bldP spid="74" grpId="0"/>
          <p:bldP spid="75" grpId="0"/>
          <p:bldP spid="77" grpId="0" animBg="1"/>
          <p:bldP spid="79" grpId="0"/>
          <p:bldP spid="80" grpId="0"/>
          <p:bldP spid="43" grpId="0"/>
          <p:bldP spid="45" grpId="0"/>
          <p:bldP spid="60" grpId="0" animBg="1"/>
          <p:bldP spid="61" grpId="0" animBg="1"/>
          <p:bldP spid="6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outHorizontal)">
                                          <p:cBhvr>
                                            <p:cTn id="7" dur="500"/>
                                            <p:tgtEl>
                                              <p:spTgt spid="8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par>
                                    <p:cTn id="12" presetID="22" presetClass="entr" presetSubtype="1" fill="hold" grpId="0" nodeType="withEffect">
                                      <p:stCondLst>
                                        <p:cond delay="0"/>
                                      </p:stCondLst>
                                      <p:iterate type="lt">
                                        <p:tmPct val="746"/>
                                      </p:iterate>
                                      <p:childTnLst>
                                        <p:set>
                                          <p:cBhvr>
                                            <p:cTn id="13" dur="1" fill="hold">
                                              <p:stCondLst>
                                                <p:cond delay="0"/>
                                              </p:stCondLst>
                                            </p:cTn>
                                            <p:tgtEl>
                                              <p:spTgt spid="43"/>
                                            </p:tgtEl>
                                            <p:attrNameLst>
                                              <p:attrName>style.visibility</p:attrName>
                                            </p:attrNameLst>
                                          </p:cBhvr>
                                          <p:to>
                                            <p:strVal val="visible"/>
                                          </p:to>
                                        </p:set>
                                        <p:animEffect transition="in" filter="wipe(up)">
                                          <p:cBhvr>
                                            <p:cTn id="14" dur="16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heel(1)">
                                          <p:cBhvr>
                                            <p:cTn id="19" dur="1500"/>
                                            <p:tgtEl>
                                              <p:spTgt spid="47"/>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1000" fill="hold"/>
                                            <p:tgtEl>
                                              <p:spTgt spid="69"/>
                                            </p:tgtEl>
                                            <p:attrNameLst>
                                              <p:attrName>ppt_w</p:attrName>
                                            </p:attrNameLst>
                                          </p:cBhvr>
                                          <p:tavLst>
                                            <p:tav tm="0">
                                              <p:val>
                                                <p:fltVal val="0"/>
                                              </p:val>
                                            </p:tav>
                                            <p:tav tm="100000">
                                              <p:val>
                                                <p:strVal val="#ppt_w"/>
                                              </p:val>
                                            </p:tav>
                                          </p:tavLst>
                                        </p:anim>
                                        <p:anim calcmode="lin" valueType="num">
                                          <p:cBhvr>
                                            <p:cTn id="23" dur="1000" fill="hold"/>
                                            <p:tgtEl>
                                              <p:spTgt spid="69"/>
                                            </p:tgtEl>
                                            <p:attrNameLst>
                                              <p:attrName>ppt_h</p:attrName>
                                            </p:attrNameLst>
                                          </p:cBhvr>
                                          <p:tavLst>
                                            <p:tav tm="0">
                                              <p:val>
                                                <p:fltVal val="0"/>
                                              </p:val>
                                            </p:tav>
                                            <p:tav tm="100000">
                                              <p:val>
                                                <p:strVal val="#ppt_h"/>
                                              </p:val>
                                            </p:tav>
                                          </p:tavLst>
                                        </p:anim>
                                        <p:anim calcmode="lin" valueType="num">
                                          <p:cBhvr>
                                            <p:cTn id="24" dur="1000" fill="hold"/>
                                            <p:tgtEl>
                                              <p:spTgt spid="69"/>
                                            </p:tgtEl>
                                            <p:attrNameLst>
                                              <p:attrName>style.rotation</p:attrName>
                                            </p:attrNameLst>
                                          </p:cBhvr>
                                          <p:tavLst>
                                            <p:tav tm="0">
                                              <p:val>
                                                <p:fltVal val="90"/>
                                              </p:val>
                                            </p:tav>
                                            <p:tav tm="100000">
                                              <p:val>
                                                <p:fltVal val="0"/>
                                              </p:val>
                                            </p:tav>
                                          </p:tavLst>
                                        </p:anim>
                                        <p:animEffect transition="in" filter="fade">
                                          <p:cBhvr>
                                            <p:cTn id="25" dur="1000"/>
                                            <p:tgtEl>
                                              <p:spTgt spid="69"/>
                                            </p:tgtEl>
                                          </p:cBhvr>
                                        </p:animEffect>
                                      </p:childTnLst>
                                    </p:cTn>
                                  </p:par>
                                  <p:par>
                                    <p:cTn id="26" presetID="45" presetClass="entr" presetSubtype="0" fill="hold" grpId="1"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1000"/>
                                            <p:tgtEl>
                                              <p:spTgt spid="69"/>
                                            </p:tgtEl>
                                          </p:cBhvr>
                                        </p:animEffect>
                                        <p:anim calcmode="lin" valueType="num">
                                          <p:cBhvr>
                                            <p:cTn id="29" dur="1000" fill="hold"/>
                                            <p:tgtEl>
                                              <p:spTgt spid="69"/>
                                            </p:tgtEl>
                                            <p:attrNameLst>
                                              <p:attrName>ppt_w</p:attrName>
                                            </p:attrNameLst>
                                          </p:cBhvr>
                                          <p:tavLst>
                                            <p:tav tm="0" fmla="#ppt_w*sin(2.5*pi*$)">
                                              <p:val>
                                                <p:fltVal val="0"/>
                                              </p:val>
                                            </p:tav>
                                            <p:tav tm="100000">
                                              <p:val>
                                                <p:fltVal val="1"/>
                                              </p:val>
                                            </p:tav>
                                          </p:tavLst>
                                        </p:anim>
                                        <p:anim calcmode="lin" valueType="num">
                                          <p:cBhvr>
                                            <p:cTn id="30" dur="1000" fill="hold"/>
                                            <p:tgtEl>
                                              <p:spTgt spid="69"/>
                                            </p:tgtEl>
                                            <p:attrNameLst>
                                              <p:attrName>ppt_h</p:attrName>
                                            </p:attrNameLst>
                                          </p:cBhvr>
                                          <p:tavLst>
                                            <p:tav tm="0">
                                              <p:val>
                                                <p:strVal val="#ppt_h"/>
                                              </p:val>
                                            </p:tav>
                                            <p:tav tm="100000">
                                              <p:val>
                                                <p:strVal val="#ppt_h"/>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500"/>
                                            <p:tgtEl>
                                              <p:spTgt spid="51"/>
                                            </p:tgtEl>
                                          </p:cBhvr>
                                        </p:animEffect>
                                      </p:childTnLst>
                                    </p:cTn>
                                  </p:par>
                                  <p:par>
                                    <p:cTn id="35" presetID="22" presetClass="entr" presetSubtype="1" fill="hold" grpId="0" nodeType="withEffect">
                                      <p:stCondLst>
                                        <p:cond delay="0"/>
                                      </p:stCondLst>
                                      <p:iterate type="lt">
                                        <p:tmPct val="746"/>
                                      </p:iterate>
                                      <p:childTnLst>
                                        <p:set>
                                          <p:cBhvr>
                                            <p:cTn id="36" dur="1" fill="hold">
                                              <p:stCondLst>
                                                <p:cond delay="0"/>
                                              </p:stCondLst>
                                            </p:cTn>
                                            <p:tgtEl>
                                              <p:spTgt spid="49"/>
                                            </p:tgtEl>
                                            <p:attrNameLst>
                                              <p:attrName>style.visibility</p:attrName>
                                            </p:attrNameLst>
                                          </p:cBhvr>
                                          <p:to>
                                            <p:strVal val="visible"/>
                                          </p:to>
                                        </p:set>
                                        <p:animEffect transition="in" filter="wipe(up)">
                                          <p:cBhvr>
                                            <p:cTn id="37" dur="16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heel(1)">
                                          <p:cBhvr>
                                            <p:cTn id="42" dur="1500"/>
                                            <p:tgtEl>
                                              <p:spTgt spid="72"/>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1000" fill="hold"/>
                                            <p:tgtEl>
                                              <p:spTgt spid="71"/>
                                            </p:tgtEl>
                                            <p:attrNameLst>
                                              <p:attrName>ppt_w</p:attrName>
                                            </p:attrNameLst>
                                          </p:cBhvr>
                                          <p:tavLst>
                                            <p:tav tm="0">
                                              <p:val>
                                                <p:fltVal val="0"/>
                                              </p:val>
                                            </p:tav>
                                            <p:tav tm="100000">
                                              <p:val>
                                                <p:strVal val="#ppt_w"/>
                                              </p:val>
                                            </p:tav>
                                          </p:tavLst>
                                        </p:anim>
                                        <p:anim calcmode="lin" valueType="num">
                                          <p:cBhvr>
                                            <p:cTn id="46" dur="1000" fill="hold"/>
                                            <p:tgtEl>
                                              <p:spTgt spid="71"/>
                                            </p:tgtEl>
                                            <p:attrNameLst>
                                              <p:attrName>ppt_h</p:attrName>
                                            </p:attrNameLst>
                                          </p:cBhvr>
                                          <p:tavLst>
                                            <p:tav tm="0">
                                              <p:val>
                                                <p:fltVal val="0"/>
                                              </p:val>
                                            </p:tav>
                                            <p:tav tm="100000">
                                              <p:val>
                                                <p:strVal val="#ppt_h"/>
                                              </p:val>
                                            </p:tav>
                                          </p:tavLst>
                                        </p:anim>
                                        <p:anim calcmode="lin" valueType="num">
                                          <p:cBhvr>
                                            <p:cTn id="47" dur="1000" fill="hold"/>
                                            <p:tgtEl>
                                              <p:spTgt spid="71"/>
                                            </p:tgtEl>
                                            <p:attrNameLst>
                                              <p:attrName>style.rotation</p:attrName>
                                            </p:attrNameLst>
                                          </p:cBhvr>
                                          <p:tavLst>
                                            <p:tav tm="0">
                                              <p:val>
                                                <p:fltVal val="90"/>
                                              </p:val>
                                            </p:tav>
                                            <p:tav tm="100000">
                                              <p:val>
                                                <p:fltVal val="0"/>
                                              </p:val>
                                            </p:tav>
                                          </p:tavLst>
                                        </p:anim>
                                        <p:animEffect transition="in" filter="fade">
                                          <p:cBhvr>
                                            <p:cTn id="48" dur="1000"/>
                                            <p:tgtEl>
                                              <p:spTgt spid="71"/>
                                            </p:tgtEl>
                                          </p:cBhvr>
                                        </p:animEffect>
                                      </p:childTnLst>
                                    </p:cTn>
                                  </p:par>
                                  <p:par>
                                    <p:cTn id="49" presetID="45" presetClass="entr" presetSubtype="0" fill="hold" grpId="1"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000"/>
                                            <p:tgtEl>
                                              <p:spTgt spid="71"/>
                                            </p:tgtEl>
                                          </p:cBhvr>
                                        </p:animEffect>
                                        <p:anim calcmode="lin" valueType="num">
                                          <p:cBhvr>
                                            <p:cTn id="52" dur="1000" fill="hold"/>
                                            <p:tgtEl>
                                              <p:spTgt spid="71"/>
                                            </p:tgtEl>
                                            <p:attrNameLst>
                                              <p:attrName>ppt_w</p:attrName>
                                            </p:attrNameLst>
                                          </p:cBhvr>
                                          <p:tavLst>
                                            <p:tav tm="0" fmla="#ppt_w*sin(2.5*pi*$)">
                                              <p:val>
                                                <p:fltVal val="0"/>
                                              </p:val>
                                            </p:tav>
                                            <p:tav tm="100000">
                                              <p:val>
                                                <p:fltVal val="1"/>
                                              </p:val>
                                            </p:tav>
                                          </p:tavLst>
                                        </p:anim>
                                        <p:anim calcmode="lin" valueType="num">
                                          <p:cBhvr>
                                            <p:cTn id="53" dur="1000" fill="hold"/>
                                            <p:tgtEl>
                                              <p:spTgt spid="71"/>
                                            </p:tgtEl>
                                            <p:attrNameLst>
                                              <p:attrName>ppt_h</p:attrName>
                                            </p:attrNameLst>
                                          </p:cBhvr>
                                          <p:tavLst>
                                            <p:tav tm="0">
                                              <p:val>
                                                <p:strVal val="#ppt_h"/>
                                              </p:val>
                                            </p:tav>
                                            <p:tav tm="100000">
                                              <p:val>
                                                <p:strVal val="#ppt_h"/>
                                              </p:val>
                                            </p:tav>
                                          </p:tavLst>
                                        </p:anim>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par>
                                    <p:cTn id="58" presetID="22" presetClass="entr" presetSubtype="1" fill="hold" grpId="0" nodeType="withEffect">
                                      <p:stCondLst>
                                        <p:cond delay="0"/>
                                      </p:stCondLst>
                                      <p:iterate type="lt">
                                        <p:tmPct val="746"/>
                                      </p:iterate>
                                      <p:childTnLst>
                                        <p:set>
                                          <p:cBhvr>
                                            <p:cTn id="59" dur="1" fill="hold">
                                              <p:stCondLst>
                                                <p:cond delay="0"/>
                                              </p:stCondLst>
                                            </p:cTn>
                                            <p:tgtEl>
                                              <p:spTgt spid="74"/>
                                            </p:tgtEl>
                                            <p:attrNameLst>
                                              <p:attrName>style.visibility</p:attrName>
                                            </p:attrNameLst>
                                          </p:cBhvr>
                                          <p:to>
                                            <p:strVal val="visible"/>
                                          </p:to>
                                        </p:set>
                                        <p:animEffect transition="in" filter="wipe(up)">
                                          <p:cBhvr>
                                            <p:cTn id="60" dur="1600"/>
                                            <p:tgtEl>
                                              <p:spTgt spid="74"/>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heel(1)">
                                          <p:cBhvr>
                                            <p:cTn id="65" dur="1500"/>
                                            <p:tgtEl>
                                              <p:spTgt spid="77"/>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70"/>
                                            </p:tgtEl>
                                            <p:attrNameLst>
                                              <p:attrName>style.visibility</p:attrName>
                                            </p:attrNameLst>
                                          </p:cBhvr>
                                          <p:to>
                                            <p:strVal val="visible"/>
                                          </p:to>
                                        </p:set>
                                        <p:anim calcmode="lin" valueType="num">
                                          <p:cBhvr>
                                            <p:cTn id="68" dur="1000" fill="hold"/>
                                            <p:tgtEl>
                                              <p:spTgt spid="70"/>
                                            </p:tgtEl>
                                            <p:attrNameLst>
                                              <p:attrName>ppt_w</p:attrName>
                                            </p:attrNameLst>
                                          </p:cBhvr>
                                          <p:tavLst>
                                            <p:tav tm="0">
                                              <p:val>
                                                <p:fltVal val="0"/>
                                              </p:val>
                                            </p:tav>
                                            <p:tav tm="100000">
                                              <p:val>
                                                <p:strVal val="#ppt_w"/>
                                              </p:val>
                                            </p:tav>
                                          </p:tavLst>
                                        </p:anim>
                                        <p:anim calcmode="lin" valueType="num">
                                          <p:cBhvr>
                                            <p:cTn id="69" dur="1000" fill="hold"/>
                                            <p:tgtEl>
                                              <p:spTgt spid="70"/>
                                            </p:tgtEl>
                                            <p:attrNameLst>
                                              <p:attrName>ppt_h</p:attrName>
                                            </p:attrNameLst>
                                          </p:cBhvr>
                                          <p:tavLst>
                                            <p:tav tm="0">
                                              <p:val>
                                                <p:fltVal val="0"/>
                                              </p:val>
                                            </p:tav>
                                            <p:tav tm="100000">
                                              <p:val>
                                                <p:strVal val="#ppt_h"/>
                                              </p:val>
                                            </p:tav>
                                          </p:tavLst>
                                        </p:anim>
                                        <p:anim calcmode="lin" valueType="num">
                                          <p:cBhvr>
                                            <p:cTn id="70" dur="1000" fill="hold"/>
                                            <p:tgtEl>
                                              <p:spTgt spid="70"/>
                                            </p:tgtEl>
                                            <p:attrNameLst>
                                              <p:attrName>style.rotation</p:attrName>
                                            </p:attrNameLst>
                                          </p:cBhvr>
                                          <p:tavLst>
                                            <p:tav tm="0">
                                              <p:val>
                                                <p:fltVal val="90"/>
                                              </p:val>
                                            </p:tav>
                                            <p:tav tm="100000">
                                              <p:val>
                                                <p:fltVal val="0"/>
                                              </p:val>
                                            </p:tav>
                                          </p:tavLst>
                                        </p:anim>
                                        <p:animEffect transition="in" filter="fade">
                                          <p:cBhvr>
                                            <p:cTn id="71" dur="1000"/>
                                            <p:tgtEl>
                                              <p:spTgt spid="70"/>
                                            </p:tgtEl>
                                          </p:cBhvr>
                                        </p:animEffect>
                                      </p:childTnLst>
                                    </p:cTn>
                                  </p:par>
                                  <p:par>
                                    <p:cTn id="72" presetID="45" presetClass="entr" presetSubtype="0" fill="hold" grpId="1"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1000"/>
                                            <p:tgtEl>
                                              <p:spTgt spid="70"/>
                                            </p:tgtEl>
                                          </p:cBhvr>
                                        </p:animEffect>
                                        <p:anim calcmode="lin" valueType="num">
                                          <p:cBhvr>
                                            <p:cTn id="75" dur="1000" fill="hold"/>
                                            <p:tgtEl>
                                              <p:spTgt spid="70"/>
                                            </p:tgtEl>
                                            <p:attrNameLst>
                                              <p:attrName>ppt_w</p:attrName>
                                            </p:attrNameLst>
                                          </p:cBhvr>
                                          <p:tavLst>
                                            <p:tav tm="0" fmla="#ppt_w*sin(2.5*pi*$)">
                                              <p:val>
                                                <p:fltVal val="0"/>
                                              </p:val>
                                            </p:tav>
                                            <p:tav tm="100000">
                                              <p:val>
                                                <p:fltVal val="1"/>
                                              </p:val>
                                            </p:tav>
                                          </p:tavLst>
                                        </p:anim>
                                        <p:anim calcmode="lin" valueType="num">
                                          <p:cBhvr>
                                            <p:cTn id="76" dur="1000" fill="hold"/>
                                            <p:tgtEl>
                                              <p:spTgt spid="70"/>
                                            </p:tgtEl>
                                            <p:attrNameLst>
                                              <p:attrName>ppt_h</p:attrName>
                                            </p:attrNameLst>
                                          </p:cBhvr>
                                          <p:tavLst>
                                            <p:tav tm="0">
                                              <p:val>
                                                <p:strVal val="#ppt_h"/>
                                              </p:val>
                                            </p:tav>
                                            <p:tav tm="100000">
                                              <p:val>
                                                <p:strVal val="#ppt_h"/>
                                              </p:val>
                                            </p:tav>
                                          </p:tavLst>
                                        </p:anim>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left)">
                                          <p:cBhvr>
                                            <p:cTn id="80" dur="500"/>
                                            <p:tgtEl>
                                              <p:spTgt spid="80"/>
                                            </p:tgtEl>
                                          </p:cBhvr>
                                        </p:animEffect>
                                      </p:childTnLst>
                                    </p:cTn>
                                  </p:par>
                                  <p:par>
                                    <p:cTn id="81" presetID="22" presetClass="entr" presetSubtype="1" fill="hold" grpId="0" nodeType="withEffect">
                                      <p:stCondLst>
                                        <p:cond delay="0"/>
                                      </p:stCondLst>
                                      <p:iterate type="lt">
                                        <p:tmPct val="746"/>
                                      </p:iterate>
                                      <p:childTnLst>
                                        <p:set>
                                          <p:cBhvr>
                                            <p:cTn id="82" dur="1" fill="hold">
                                              <p:stCondLst>
                                                <p:cond delay="0"/>
                                              </p:stCondLst>
                                            </p:cTn>
                                            <p:tgtEl>
                                              <p:spTgt spid="79"/>
                                            </p:tgtEl>
                                            <p:attrNameLst>
                                              <p:attrName>style.visibility</p:attrName>
                                            </p:attrNameLst>
                                          </p:cBhvr>
                                          <p:to>
                                            <p:strVal val="visible"/>
                                          </p:to>
                                        </p:set>
                                        <p:animEffect transition="in" filter="wipe(up)">
                                          <p:cBhvr>
                                            <p:cTn id="83" dur="1600"/>
                                            <p:tgtEl>
                                              <p:spTgt spid="79"/>
                                            </p:tgtEl>
                                          </p:cBhvr>
                                        </p:animEffect>
                                      </p:childTnLst>
                                    </p:cTn>
                                  </p:par>
                                  <p:par>
                                    <p:cTn id="84" presetID="2" presetClass="entr" presetSubtype="1" fill="hold" grpId="0" nodeType="withEffect">
                                      <p:stCondLst>
                                        <p:cond delay="20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500" fill="hold"/>
                                            <p:tgtEl>
                                              <p:spTgt spid="62"/>
                                            </p:tgtEl>
                                            <p:attrNameLst>
                                              <p:attrName>ppt_x</p:attrName>
                                            </p:attrNameLst>
                                          </p:cBhvr>
                                          <p:tavLst>
                                            <p:tav tm="0">
                                              <p:val>
                                                <p:strVal val="#ppt_x"/>
                                              </p:val>
                                            </p:tav>
                                            <p:tav tm="100000">
                                              <p:val>
                                                <p:strVal val="#ppt_x"/>
                                              </p:val>
                                            </p:tav>
                                          </p:tavLst>
                                        </p:anim>
                                        <p:anim calcmode="lin" valueType="num">
                                          <p:cBhvr additive="base">
                                            <p:cTn id="87" dur="500" fill="hold"/>
                                            <p:tgtEl>
                                              <p:spTgt spid="62"/>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500"/>
                                      </p:stCondLst>
                                      <p:childTnLst>
                                        <p:set>
                                          <p:cBhvr>
                                            <p:cTn id="89" dur="1" fill="hold">
                                              <p:stCondLst>
                                                <p:cond delay="0"/>
                                              </p:stCondLst>
                                            </p:cTn>
                                            <p:tgtEl>
                                              <p:spTgt spid="60"/>
                                            </p:tgtEl>
                                            <p:attrNameLst>
                                              <p:attrName>style.visibility</p:attrName>
                                            </p:attrNameLst>
                                          </p:cBhvr>
                                          <p:to>
                                            <p:strVal val="visible"/>
                                          </p:to>
                                        </p:set>
                                        <p:anim calcmode="lin" valueType="num">
                                          <p:cBhvr additive="base">
                                            <p:cTn id="90" dur="500" fill="hold"/>
                                            <p:tgtEl>
                                              <p:spTgt spid="60"/>
                                            </p:tgtEl>
                                            <p:attrNameLst>
                                              <p:attrName>ppt_x</p:attrName>
                                            </p:attrNameLst>
                                          </p:cBhvr>
                                          <p:tavLst>
                                            <p:tav tm="0">
                                              <p:val>
                                                <p:strVal val="#ppt_x"/>
                                              </p:val>
                                            </p:tav>
                                            <p:tav tm="100000">
                                              <p:val>
                                                <p:strVal val="#ppt_x"/>
                                              </p:val>
                                            </p:tav>
                                          </p:tavLst>
                                        </p:anim>
                                        <p:anim calcmode="lin" valueType="num">
                                          <p:cBhvr additive="base">
                                            <p:cTn id="91" dur="500" fill="hold"/>
                                            <p:tgtEl>
                                              <p:spTgt spid="60"/>
                                            </p:tgtEl>
                                            <p:attrNameLst>
                                              <p:attrName>ppt_y</p:attrName>
                                            </p:attrNameLst>
                                          </p:cBhvr>
                                          <p:tavLst>
                                            <p:tav tm="0">
                                              <p:val>
                                                <p:strVal val="0-#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p:bldP spid="51" grpId="0"/>
          <p:bldP spid="69" grpId="0" animBg="1"/>
          <p:bldP spid="69" grpId="1" animBg="1"/>
          <p:bldP spid="70" grpId="0" animBg="1"/>
          <p:bldP spid="70" grpId="1" animBg="1"/>
          <p:bldP spid="71" grpId="0" animBg="1"/>
          <p:bldP spid="71" grpId="1" animBg="1"/>
          <p:bldP spid="72" grpId="0" animBg="1"/>
          <p:bldP spid="74" grpId="0"/>
          <p:bldP spid="75" grpId="0"/>
          <p:bldP spid="77" grpId="0" animBg="1"/>
          <p:bldP spid="79" grpId="0"/>
          <p:bldP spid="80" grpId="0"/>
          <p:bldP spid="43" grpId="0"/>
          <p:bldP spid="45" grpId="0"/>
          <p:bldP spid="60" grpId="0" animBg="1"/>
          <p:bldP spid="61" grpId="0" animBg="1"/>
          <p:bldP spid="6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41"/>
          <p:cNvSpPr/>
          <p:nvPr/>
        </p:nvSpPr>
        <p:spPr>
          <a:xfrm>
            <a:off x="10764396" y="541589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椭圆 42"/>
          <p:cNvSpPr/>
          <p:nvPr/>
        </p:nvSpPr>
        <p:spPr>
          <a:xfrm>
            <a:off x="9488828" y="150880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椭圆 43"/>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椭圆 44"/>
          <p:cNvSpPr/>
          <p:nvPr/>
        </p:nvSpPr>
        <p:spPr>
          <a:xfrm>
            <a:off x="11756507" y="29176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椭圆 45"/>
          <p:cNvSpPr/>
          <p:nvPr/>
        </p:nvSpPr>
        <p:spPr>
          <a:xfrm>
            <a:off x="11320925" y="93894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椭圆 46"/>
          <p:cNvSpPr/>
          <p:nvPr/>
        </p:nvSpPr>
        <p:spPr>
          <a:xfrm>
            <a:off x="3483577" y="365025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p:cNvSpPr/>
          <p:nvPr/>
        </p:nvSpPr>
        <p:spPr>
          <a:xfrm>
            <a:off x="9870925" y="4894429"/>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椭圆 48"/>
          <p:cNvSpPr/>
          <p:nvPr/>
        </p:nvSpPr>
        <p:spPr>
          <a:xfrm>
            <a:off x="767124" y="4808520"/>
            <a:ext cx="50836" cy="50836"/>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8520499" y="6501732"/>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50"/>
          <p:cNvSpPr/>
          <p:nvPr/>
        </p:nvSpPr>
        <p:spPr>
          <a:xfrm>
            <a:off x="11698053" y="1696387"/>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51"/>
          <p:cNvSpPr/>
          <p:nvPr/>
        </p:nvSpPr>
        <p:spPr>
          <a:xfrm>
            <a:off x="11291698" y="6180958"/>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椭圆 52"/>
          <p:cNvSpPr/>
          <p:nvPr/>
        </p:nvSpPr>
        <p:spPr>
          <a:xfrm>
            <a:off x="12123812" y="85235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椭圆 53"/>
          <p:cNvSpPr/>
          <p:nvPr/>
        </p:nvSpPr>
        <p:spPr>
          <a:xfrm>
            <a:off x="10818841" y="6405851"/>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 name="椭圆 56"/>
          <p:cNvSpPr/>
          <p:nvPr/>
        </p:nvSpPr>
        <p:spPr>
          <a:xfrm>
            <a:off x="1823955" y="1666859"/>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椭圆 57"/>
          <p:cNvSpPr/>
          <p:nvPr/>
        </p:nvSpPr>
        <p:spPr>
          <a:xfrm>
            <a:off x="10097310" y="176743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a:off x="2776908" y="1196975"/>
            <a:ext cx="58454" cy="58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椭圆 59"/>
          <p:cNvSpPr/>
          <p:nvPr/>
        </p:nvSpPr>
        <p:spPr>
          <a:xfrm>
            <a:off x="8636613" y="183412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椭圆 60"/>
          <p:cNvSpPr/>
          <p:nvPr/>
        </p:nvSpPr>
        <p:spPr>
          <a:xfrm>
            <a:off x="11020518" y="87772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椭圆 61"/>
          <p:cNvSpPr/>
          <p:nvPr/>
        </p:nvSpPr>
        <p:spPr>
          <a:xfrm>
            <a:off x="490097" y="5157669"/>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3" name="椭圆 62"/>
          <p:cNvSpPr/>
          <p:nvPr/>
        </p:nvSpPr>
        <p:spPr>
          <a:xfrm>
            <a:off x="10760387" y="5658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4" name="椭圆 63"/>
          <p:cNvSpPr/>
          <p:nvPr/>
        </p:nvSpPr>
        <p:spPr>
          <a:xfrm>
            <a:off x="12696918" y="185448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椭圆 64"/>
          <p:cNvSpPr/>
          <p:nvPr/>
        </p:nvSpPr>
        <p:spPr>
          <a:xfrm>
            <a:off x="12758297" y="335312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3932681" y="1508809"/>
            <a:ext cx="2335161" cy="3154710"/>
          </a:xfrm>
          <a:prstGeom prst="rect">
            <a:avLst/>
          </a:prstGeom>
          <a:noFill/>
        </p:spPr>
        <p:txBody>
          <a:bodyPr wrap="square" rtlCol="0">
            <a:spAutoFit/>
          </a:bodyPr>
          <a:lstStyle/>
          <a:p>
            <a:pPr algn="ctr"/>
            <a:r>
              <a:rPr lang="en-US" altLang="zh-CN" sz="19900" b="1" dirty="0">
                <a:solidFill>
                  <a:srgbClr val="2AF560"/>
                </a:solidFill>
                <a:latin typeface="Aroly" pitchFamily="2" charset="0"/>
              </a:rPr>
              <a:t>2  </a:t>
            </a:r>
            <a:endParaRPr lang="zh-CN" altLang="en-US" sz="6600" b="1" dirty="0">
              <a:solidFill>
                <a:srgbClr val="2AF560"/>
              </a:solidFill>
              <a:latin typeface="Aroly" pitchFamily="2" charset="0"/>
            </a:endParaRPr>
          </a:p>
        </p:txBody>
      </p:sp>
      <p:sp>
        <p:nvSpPr>
          <p:cNvPr id="6" name="文本框 5"/>
          <p:cNvSpPr txBox="1"/>
          <p:nvPr/>
        </p:nvSpPr>
        <p:spPr>
          <a:xfrm>
            <a:off x="5819713" y="2798123"/>
            <a:ext cx="1778198" cy="584775"/>
          </a:xfrm>
          <a:prstGeom prst="rect">
            <a:avLst/>
          </a:prstGeom>
          <a:noFill/>
        </p:spPr>
        <p:txBody>
          <a:bodyPr wrap="square" rtlCol="0">
            <a:spAutoFit/>
          </a:bodyPr>
          <a:lstStyle/>
          <a:p>
            <a:r>
              <a:rPr lang="en-US" altLang="zh-CN" sz="3200" dirty="0">
                <a:solidFill>
                  <a:srgbClr val="17775D"/>
                </a:solidFill>
              </a:rPr>
              <a:t>PART</a:t>
            </a:r>
            <a:endParaRPr lang="en-US" altLang="zh-CN" sz="3200" dirty="0">
              <a:solidFill>
                <a:srgbClr val="17775D"/>
              </a:solidFill>
            </a:endParaRPr>
          </a:p>
        </p:txBody>
      </p:sp>
      <p:sp>
        <p:nvSpPr>
          <p:cNvPr id="7" name="等腰三角形 6"/>
          <p:cNvSpPr/>
          <p:nvPr/>
        </p:nvSpPr>
        <p:spPr>
          <a:xfrm rot="5400000">
            <a:off x="6897775" y="2946748"/>
            <a:ext cx="306907" cy="261768"/>
          </a:xfrm>
          <a:prstGeom prst="triangle">
            <a:avLst/>
          </a:prstGeom>
          <a:solidFill>
            <a:srgbClr val="2AF560"/>
          </a:solidFill>
          <a:ln>
            <a:no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10" name="矩形 9"/>
          <p:cNvSpPr/>
          <p:nvPr/>
        </p:nvSpPr>
        <p:spPr>
          <a:xfrm>
            <a:off x="5791977" y="3142423"/>
            <a:ext cx="2304408" cy="1015663"/>
          </a:xfrm>
          <a:prstGeom prst="rect">
            <a:avLst/>
          </a:prstGeom>
        </p:spPr>
        <p:txBody>
          <a:bodyPr wrap="square">
            <a:spAutoFit/>
          </a:bodyPr>
          <a:lstStyle/>
          <a:p>
            <a:pPr lvl="0"/>
            <a:r>
              <a:rPr lang="en-US" altLang="zh-CN" sz="6000" dirty="0">
                <a:solidFill>
                  <a:srgbClr val="17775D"/>
                </a:solidFill>
                <a:latin typeface="方正兰亭超细黑简体" panose="02000000000000000000" pitchFamily="2" charset="-122"/>
              </a:rPr>
              <a:t>TWO</a:t>
            </a:r>
            <a:endParaRPr lang="zh-CN" altLang="en-US" sz="6000" dirty="0">
              <a:solidFill>
                <a:srgbClr val="17775D"/>
              </a:solidFill>
              <a:latin typeface="方正兰亭超细黑简体" panose="02000000000000000000" pitchFamily="2" charset="-122"/>
            </a:endParaRPr>
          </a:p>
        </p:txBody>
      </p:sp>
      <p:cxnSp>
        <p:nvCxnSpPr>
          <p:cNvPr id="214" name="直接连接符 213"/>
          <p:cNvCxnSpPr/>
          <p:nvPr/>
        </p:nvCxnSpPr>
        <p:spPr>
          <a:xfrm flipV="1">
            <a:off x="5853275" y="2944442"/>
            <a:ext cx="0" cy="957518"/>
          </a:xfrm>
          <a:prstGeom prst="line">
            <a:avLst/>
          </a:prstGeom>
          <a:ln w="19050">
            <a:solidFill>
              <a:srgbClr val="2AF5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5" name="等腰三角形 214"/>
          <p:cNvSpPr/>
          <p:nvPr/>
        </p:nvSpPr>
        <p:spPr>
          <a:xfrm rot="5400000">
            <a:off x="-182197" y="1219200"/>
            <a:ext cx="2062480" cy="1778000"/>
          </a:xfrm>
          <a:prstGeom prst="triangle">
            <a:avLst/>
          </a:prstGeom>
          <a:noFill/>
          <a:ln>
            <a:solidFill>
              <a:srgbClr val="C4DC04"/>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6" name="等腰三角形 215"/>
          <p:cNvSpPr/>
          <p:nvPr/>
        </p:nvSpPr>
        <p:spPr>
          <a:xfrm rot="5400000">
            <a:off x="-248520" y="2078834"/>
            <a:ext cx="3024158" cy="2607032"/>
          </a:xfrm>
          <a:prstGeom prst="triangle">
            <a:avLst/>
          </a:prstGeom>
          <a:noFill/>
          <a:ln>
            <a:solidFill>
              <a:srgbClr val="335B9B"/>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7" name="等腰三角形 216"/>
          <p:cNvSpPr/>
          <p:nvPr/>
        </p:nvSpPr>
        <p:spPr>
          <a:xfrm rot="5400000">
            <a:off x="-157273" y="4017467"/>
            <a:ext cx="1744652" cy="1504010"/>
          </a:xfrm>
          <a:prstGeom prst="triangle">
            <a:avLst/>
          </a:prstGeom>
          <a:noFill/>
          <a:ln>
            <a:solidFill>
              <a:srgbClr val="146851"/>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8" name="等腰三角形 217"/>
          <p:cNvSpPr/>
          <p:nvPr/>
        </p:nvSpPr>
        <p:spPr>
          <a:xfrm rot="16200000" flipH="1">
            <a:off x="10307585" y="1288821"/>
            <a:ext cx="2062480" cy="1778000"/>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19" name="等腰三角形 218"/>
          <p:cNvSpPr/>
          <p:nvPr/>
        </p:nvSpPr>
        <p:spPr>
          <a:xfrm rot="16200000" flipH="1">
            <a:off x="9412230" y="2148455"/>
            <a:ext cx="3024158" cy="26070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20" name="等腰三角形 219"/>
          <p:cNvSpPr/>
          <p:nvPr/>
        </p:nvSpPr>
        <p:spPr>
          <a:xfrm rot="16200000" flipH="1">
            <a:off x="10600489" y="4087088"/>
            <a:ext cx="1744652" cy="150401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221" name="椭圆 220"/>
          <p:cNvSpPr/>
          <p:nvPr/>
        </p:nvSpPr>
        <p:spPr>
          <a:xfrm>
            <a:off x="1738043" y="598336"/>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2" name="椭圆 221"/>
          <p:cNvSpPr/>
          <p:nvPr/>
        </p:nvSpPr>
        <p:spPr>
          <a:xfrm>
            <a:off x="2537848" y="783592"/>
            <a:ext cx="58454" cy="58454"/>
          </a:xfrm>
          <a:prstGeom prst="ellipse">
            <a:avLst/>
          </a:prstGeom>
          <a:solidFill>
            <a:srgbClr val="C4D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9" name="文本框 118"/>
          <p:cNvSpPr txBox="1"/>
          <p:nvPr/>
        </p:nvSpPr>
        <p:spPr>
          <a:xfrm>
            <a:off x="2739687" y="4138220"/>
            <a:ext cx="6712626" cy="523220"/>
          </a:xfrm>
          <a:prstGeom prst="rect">
            <a:avLst/>
          </a:prstGeom>
          <a:noFill/>
        </p:spPr>
        <p:txBody>
          <a:bodyPr wrap="square" rtlCol="0">
            <a:spAutoFit/>
          </a:bodyPr>
          <a:lstStyle/>
          <a:p>
            <a:pPr algn="ctr"/>
            <a:r>
              <a:rPr lang="en-US" altLang="zh-CN" sz="1400" dirty="0">
                <a:solidFill>
                  <a:schemeClr val="bg1"/>
                </a:solidFill>
                <a:latin typeface="微软雅黑 Light" panose="020B0502040204020203" pitchFamily="34" charset="-122"/>
                <a:ea typeface="微软雅黑 Light" panose="020B0502040204020203" pitchFamily="34" charset="-122"/>
              </a:rPr>
              <a:t>When you are old and grey and full of sleep And nodding by the fire take down this book</a:t>
            </a:r>
            <a:endParaRPr lang="zh-CN" altLang="en-US" sz="1400" dirty="0">
              <a:solidFill>
                <a:schemeClr val="bg1"/>
              </a:solidFill>
              <a:latin typeface="微软雅黑 Light" panose="020B0502040204020203" pitchFamily="34" charset="-122"/>
              <a:ea typeface="微软雅黑 Light" panose="020B0502040204020203" pitchFamily="34" charset="-122"/>
            </a:endParaRPr>
          </a:p>
        </p:txBody>
      </p:sp>
      <p:sp>
        <p:nvSpPr>
          <p:cNvPr id="120" name="椭圆 119"/>
          <p:cNvSpPr/>
          <p:nvPr/>
        </p:nvSpPr>
        <p:spPr>
          <a:xfrm>
            <a:off x="2637150" y="6151731"/>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1" name="椭圆 120"/>
          <p:cNvSpPr/>
          <p:nvPr/>
        </p:nvSpPr>
        <p:spPr>
          <a:xfrm>
            <a:off x="5741141" y="6214853"/>
            <a:ext cx="50836" cy="50836"/>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2" name="椭圆 121"/>
          <p:cNvSpPr/>
          <p:nvPr/>
        </p:nvSpPr>
        <p:spPr>
          <a:xfrm>
            <a:off x="6312024" y="8367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3" name="椭圆 122"/>
          <p:cNvSpPr/>
          <p:nvPr/>
        </p:nvSpPr>
        <p:spPr>
          <a:xfrm>
            <a:off x="4871864" y="5445224"/>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4" name="椭圆 123"/>
          <p:cNvSpPr/>
          <p:nvPr/>
        </p:nvSpPr>
        <p:spPr>
          <a:xfrm>
            <a:off x="1559496" y="6165304"/>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14:bounceEnd="54000">
                                          <p:cBhvr additive="base">
                                            <p:cTn id="7" dur="500" fill="hold"/>
                                            <p:tgtEl>
                                              <p:spTgt spid="215"/>
                                            </p:tgtEl>
                                            <p:attrNameLst>
                                              <p:attrName>ppt_x</p:attrName>
                                            </p:attrNameLst>
                                          </p:cBhvr>
                                          <p:tavLst>
                                            <p:tav tm="0">
                                              <p:val>
                                                <p:strVal val="0-#ppt_w/2"/>
                                              </p:val>
                                            </p:tav>
                                            <p:tav tm="100000">
                                              <p:val>
                                                <p:strVal val="#ppt_x"/>
                                              </p:val>
                                            </p:tav>
                                          </p:tavLst>
                                        </p:anim>
                                        <p:anim calcmode="lin" valueType="num" p14:bounceEnd="54000">
                                          <p:cBhvr additive="base">
                                            <p:cTn id="8" dur="500" fill="hold"/>
                                            <p:tgtEl>
                                              <p:spTgt spid="2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4000">
                                      <p:stCondLst>
                                        <p:cond delay="300"/>
                                      </p:stCondLst>
                                      <p:childTnLst>
                                        <p:set>
                                          <p:cBhvr>
                                            <p:cTn id="10" dur="1" fill="hold">
                                              <p:stCondLst>
                                                <p:cond delay="0"/>
                                              </p:stCondLst>
                                            </p:cTn>
                                            <p:tgtEl>
                                              <p:spTgt spid="216"/>
                                            </p:tgtEl>
                                            <p:attrNameLst>
                                              <p:attrName>style.visibility</p:attrName>
                                            </p:attrNameLst>
                                          </p:cBhvr>
                                          <p:to>
                                            <p:strVal val="visible"/>
                                          </p:to>
                                        </p:set>
                                        <p:anim calcmode="lin" valueType="num" p14:bounceEnd="54000">
                                          <p:cBhvr additive="base">
                                            <p:cTn id="11" dur="500" fill="hold"/>
                                            <p:tgtEl>
                                              <p:spTgt spid="216"/>
                                            </p:tgtEl>
                                            <p:attrNameLst>
                                              <p:attrName>ppt_x</p:attrName>
                                            </p:attrNameLst>
                                          </p:cBhvr>
                                          <p:tavLst>
                                            <p:tav tm="0">
                                              <p:val>
                                                <p:strVal val="0-#ppt_w/2"/>
                                              </p:val>
                                            </p:tav>
                                            <p:tav tm="100000">
                                              <p:val>
                                                <p:strVal val="#ppt_x"/>
                                              </p:val>
                                            </p:tav>
                                          </p:tavLst>
                                        </p:anim>
                                        <p:anim calcmode="lin" valueType="num" p14:bounceEnd="54000">
                                          <p:cBhvr additive="base">
                                            <p:cTn id="12" dur="500" fill="hold"/>
                                            <p:tgtEl>
                                              <p:spTgt spid="2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54000">
                                      <p:stCondLst>
                                        <p:cond delay="100"/>
                                      </p:stCondLst>
                                      <p:childTnLst>
                                        <p:set>
                                          <p:cBhvr>
                                            <p:cTn id="14" dur="1" fill="hold">
                                              <p:stCondLst>
                                                <p:cond delay="0"/>
                                              </p:stCondLst>
                                            </p:cTn>
                                            <p:tgtEl>
                                              <p:spTgt spid="217"/>
                                            </p:tgtEl>
                                            <p:attrNameLst>
                                              <p:attrName>style.visibility</p:attrName>
                                            </p:attrNameLst>
                                          </p:cBhvr>
                                          <p:to>
                                            <p:strVal val="visible"/>
                                          </p:to>
                                        </p:set>
                                        <p:anim calcmode="lin" valueType="num" p14:bounceEnd="54000">
                                          <p:cBhvr additive="base">
                                            <p:cTn id="15" dur="500" fill="hold"/>
                                            <p:tgtEl>
                                              <p:spTgt spid="217"/>
                                            </p:tgtEl>
                                            <p:attrNameLst>
                                              <p:attrName>ppt_x</p:attrName>
                                            </p:attrNameLst>
                                          </p:cBhvr>
                                          <p:tavLst>
                                            <p:tav tm="0">
                                              <p:val>
                                                <p:strVal val="0-#ppt_w/2"/>
                                              </p:val>
                                            </p:tav>
                                            <p:tav tm="100000">
                                              <p:val>
                                                <p:strVal val="#ppt_x"/>
                                              </p:val>
                                            </p:tav>
                                          </p:tavLst>
                                        </p:anim>
                                        <p:anim calcmode="lin" valueType="num" p14:bounceEnd="54000">
                                          <p:cBhvr additive="base">
                                            <p:cTn id="16" dur="500" fill="hold"/>
                                            <p:tgtEl>
                                              <p:spTgt spid="21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80000">
                                      <p:stCondLst>
                                        <p:cond delay="200"/>
                                      </p:stCondLst>
                                      <p:childTnLst>
                                        <p:set>
                                          <p:cBhvr>
                                            <p:cTn id="18" dur="1" fill="hold">
                                              <p:stCondLst>
                                                <p:cond delay="0"/>
                                              </p:stCondLst>
                                            </p:cTn>
                                            <p:tgtEl>
                                              <p:spTgt spid="219"/>
                                            </p:tgtEl>
                                            <p:attrNameLst>
                                              <p:attrName>style.visibility</p:attrName>
                                            </p:attrNameLst>
                                          </p:cBhvr>
                                          <p:to>
                                            <p:strVal val="visible"/>
                                          </p:to>
                                        </p:set>
                                        <p:anim calcmode="lin" valueType="num" p14:bounceEnd="80000">
                                          <p:cBhvr additive="base">
                                            <p:cTn id="19" dur="500" fill="hold"/>
                                            <p:tgtEl>
                                              <p:spTgt spid="219"/>
                                            </p:tgtEl>
                                            <p:attrNameLst>
                                              <p:attrName>ppt_x</p:attrName>
                                            </p:attrNameLst>
                                          </p:cBhvr>
                                          <p:tavLst>
                                            <p:tav tm="0">
                                              <p:val>
                                                <p:strVal val="1+#ppt_w/2"/>
                                              </p:val>
                                            </p:tav>
                                            <p:tav tm="100000">
                                              <p:val>
                                                <p:strVal val="#ppt_x"/>
                                              </p:val>
                                            </p:tav>
                                          </p:tavLst>
                                        </p:anim>
                                        <p:anim calcmode="lin" valueType="num" p14:bounceEnd="80000">
                                          <p:cBhvr additive="base">
                                            <p:cTn id="20" dur="500" fill="hold"/>
                                            <p:tgtEl>
                                              <p:spTgt spid="21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80000">
                                      <p:stCondLst>
                                        <p:cond delay="400"/>
                                      </p:stCondLst>
                                      <p:childTnLst>
                                        <p:set>
                                          <p:cBhvr>
                                            <p:cTn id="22" dur="1" fill="hold">
                                              <p:stCondLst>
                                                <p:cond delay="0"/>
                                              </p:stCondLst>
                                            </p:cTn>
                                            <p:tgtEl>
                                              <p:spTgt spid="218"/>
                                            </p:tgtEl>
                                            <p:attrNameLst>
                                              <p:attrName>style.visibility</p:attrName>
                                            </p:attrNameLst>
                                          </p:cBhvr>
                                          <p:to>
                                            <p:strVal val="visible"/>
                                          </p:to>
                                        </p:set>
                                        <p:anim calcmode="lin" valueType="num" p14:bounceEnd="80000">
                                          <p:cBhvr additive="base">
                                            <p:cTn id="23" dur="500" fill="hold"/>
                                            <p:tgtEl>
                                              <p:spTgt spid="218"/>
                                            </p:tgtEl>
                                            <p:attrNameLst>
                                              <p:attrName>ppt_x</p:attrName>
                                            </p:attrNameLst>
                                          </p:cBhvr>
                                          <p:tavLst>
                                            <p:tav tm="0">
                                              <p:val>
                                                <p:strVal val="1+#ppt_w/2"/>
                                              </p:val>
                                            </p:tav>
                                            <p:tav tm="100000">
                                              <p:val>
                                                <p:strVal val="#ppt_x"/>
                                              </p:val>
                                            </p:tav>
                                          </p:tavLst>
                                        </p:anim>
                                        <p:anim calcmode="lin" valueType="num" p14:bounceEnd="80000">
                                          <p:cBhvr additive="base">
                                            <p:cTn id="24" dur="500" fill="hold"/>
                                            <p:tgtEl>
                                              <p:spTgt spid="2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80000">
                                      <p:stCondLst>
                                        <p:cond delay="100"/>
                                      </p:stCondLst>
                                      <p:childTnLst>
                                        <p:set>
                                          <p:cBhvr>
                                            <p:cTn id="26" dur="1" fill="hold">
                                              <p:stCondLst>
                                                <p:cond delay="0"/>
                                              </p:stCondLst>
                                            </p:cTn>
                                            <p:tgtEl>
                                              <p:spTgt spid="220"/>
                                            </p:tgtEl>
                                            <p:attrNameLst>
                                              <p:attrName>style.visibility</p:attrName>
                                            </p:attrNameLst>
                                          </p:cBhvr>
                                          <p:to>
                                            <p:strVal val="visible"/>
                                          </p:to>
                                        </p:set>
                                        <p:anim calcmode="lin" valueType="num" p14:bounceEnd="80000">
                                          <p:cBhvr additive="base">
                                            <p:cTn id="27" dur="500" fill="hold"/>
                                            <p:tgtEl>
                                              <p:spTgt spid="220"/>
                                            </p:tgtEl>
                                            <p:attrNameLst>
                                              <p:attrName>ppt_x</p:attrName>
                                            </p:attrNameLst>
                                          </p:cBhvr>
                                          <p:tavLst>
                                            <p:tav tm="0">
                                              <p:val>
                                                <p:strVal val="1+#ppt_w/2"/>
                                              </p:val>
                                            </p:tav>
                                            <p:tav tm="100000">
                                              <p:val>
                                                <p:strVal val="#ppt_x"/>
                                              </p:val>
                                            </p:tav>
                                          </p:tavLst>
                                        </p:anim>
                                        <p:anim calcmode="lin" valueType="num" p14:bounceEnd="80000">
                                          <p:cBhvr additive="base">
                                            <p:cTn id="28" dur="500" fill="hold"/>
                                            <p:tgtEl>
                                              <p:spTgt spid="22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42" fill="hold" nodeType="afterEffect">
                                      <p:stCondLst>
                                        <p:cond delay="0"/>
                                      </p:stCondLst>
                                      <p:childTnLst>
                                        <p:set>
                                          <p:cBhvr>
                                            <p:cTn id="31" dur="1" fill="hold">
                                              <p:stCondLst>
                                                <p:cond delay="0"/>
                                              </p:stCondLst>
                                            </p:cTn>
                                            <p:tgtEl>
                                              <p:spTgt spid="214"/>
                                            </p:tgtEl>
                                            <p:attrNameLst>
                                              <p:attrName>style.visibility</p:attrName>
                                            </p:attrNameLst>
                                          </p:cBhvr>
                                          <p:to>
                                            <p:strVal val="visible"/>
                                          </p:to>
                                        </p:set>
                                        <p:animEffect transition="in" filter="barn(outHorizontal)">
                                          <p:cBhvr>
                                            <p:cTn id="32" dur="500"/>
                                            <p:tgtEl>
                                              <p:spTgt spid="21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1400"/>
                                            <p:tgtEl>
                                              <p:spTgt spid="4"/>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800"/>
                                            <p:tgtEl>
                                              <p:spTgt spid="6"/>
                                            </p:tgtEl>
                                          </p:cBhvr>
                                        </p:animEffect>
                                      </p:childTnLst>
                                    </p:cTn>
                                  </p:par>
                                  <p:par>
                                    <p:cTn id="39" presetID="31" presetClass="entr" presetSubtype="0" fill="hold" grpId="0" nodeType="withEffect">
                                      <p:stCondLst>
                                        <p:cond delay="60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par>
                                    <p:cTn id="45" presetID="45" presetClass="entr" presetSubtype="0" fill="hold" grpId="1" nodeType="withEffect">
                                      <p:stCondLst>
                                        <p:cond delay="6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800"/>
                                            <p:tgtEl>
                                              <p:spTgt spid="7"/>
                                            </p:tgtEl>
                                          </p:cBhvr>
                                        </p:animEffect>
                                        <p:anim calcmode="lin" valueType="num">
                                          <p:cBhvr>
                                            <p:cTn id="48" dur="800" fill="hold"/>
                                            <p:tgtEl>
                                              <p:spTgt spid="7"/>
                                            </p:tgtEl>
                                            <p:attrNameLst>
                                              <p:attrName>ppt_w</p:attrName>
                                            </p:attrNameLst>
                                          </p:cBhvr>
                                          <p:tavLst>
                                            <p:tav tm="0" fmla="#ppt_w*sin(2.5*pi*$)">
                                              <p:val>
                                                <p:fltVal val="0"/>
                                              </p:val>
                                            </p:tav>
                                            <p:tav tm="100000">
                                              <p:val>
                                                <p:fltVal val="1"/>
                                              </p:val>
                                            </p:tav>
                                          </p:tavLst>
                                        </p:anim>
                                        <p:anim calcmode="lin" valueType="num">
                                          <p:cBhvr>
                                            <p:cTn id="49" dur="800" fill="hold"/>
                                            <p:tgtEl>
                                              <p:spTgt spid="7"/>
                                            </p:tgtEl>
                                            <p:attrNameLst>
                                              <p:attrName>ppt_h</p:attrName>
                                            </p:attrNameLst>
                                          </p:cBhvr>
                                          <p:tavLst>
                                            <p:tav tm="0">
                                              <p:val>
                                                <p:strVal val="#ppt_h"/>
                                              </p:val>
                                            </p:tav>
                                            <p:tav tm="100000">
                                              <p:val>
                                                <p:strVal val="#ppt_h"/>
                                              </p:val>
                                            </p:tav>
                                          </p:tavLst>
                                        </p:anim>
                                      </p:childTnLst>
                                    </p:cTn>
                                  </p:par>
                                  <p:par>
                                    <p:cTn id="50" presetID="41" presetClass="entr" presetSubtype="0" fill="hold" grpId="0" nodeType="withEffect">
                                      <p:stCondLst>
                                        <p:cond delay="800"/>
                                      </p:stCondLst>
                                      <p:iterate type="lt">
                                        <p:tmPct val="10000"/>
                                      </p:iterate>
                                      <p:childTnLst>
                                        <p:set>
                                          <p:cBhvr>
                                            <p:cTn id="51" dur="1" fill="hold">
                                              <p:stCondLst>
                                                <p:cond delay="0"/>
                                              </p:stCondLst>
                                            </p:cTn>
                                            <p:tgtEl>
                                              <p:spTgt spid="10"/>
                                            </p:tgtEl>
                                            <p:attrNameLst>
                                              <p:attrName>style.visibility</p:attrName>
                                            </p:attrNameLst>
                                          </p:cBhvr>
                                          <p:to>
                                            <p:strVal val="visible"/>
                                          </p:to>
                                        </p:set>
                                        <p:anim calcmode="lin" valueType="num">
                                          <p:cBhvr>
                                            <p:cTn id="52" dur="8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3" dur="800" fill="hold"/>
                                            <p:tgtEl>
                                              <p:spTgt spid="10"/>
                                            </p:tgtEl>
                                            <p:attrNameLst>
                                              <p:attrName>ppt_y</p:attrName>
                                            </p:attrNameLst>
                                          </p:cBhvr>
                                          <p:tavLst>
                                            <p:tav tm="0">
                                              <p:val>
                                                <p:strVal val="#ppt_y"/>
                                              </p:val>
                                            </p:tav>
                                            <p:tav tm="100000">
                                              <p:val>
                                                <p:strVal val="#ppt_y"/>
                                              </p:val>
                                            </p:tav>
                                          </p:tavLst>
                                        </p:anim>
                                        <p:anim calcmode="lin" valueType="num">
                                          <p:cBhvr>
                                            <p:cTn id="54" dur="8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5" dur="8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800" tmFilter="0,0; .5, 1; 1, 1"/>
                                            <p:tgtEl>
                                              <p:spTgt spid="10"/>
                                            </p:tgtEl>
                                          </p:cBhvr>
                                        </p:animEffect>
                                      </p:childTnLst>
                                    </p:cTn>
                                  </p:par>
                                  <p:par>
                                    <p:cTn id="57" presetID="21" presetClass="entr" presetSubtype="1" fill="hold" grpId="0" nodeType="withEffect">
                                      <p:stCondLst>
                                        <p:cond delay="2000"/>
                                      </p:stCondLst>
                                      <p:iterate type="lt">
                                        <p:tmPct val="1697"/>
                                      </p:iterate>
                                      <p:childTnLst>
                                        <p:set>
                                          <p:cBhvr>
                                            <p:cTn id="58" dur="1" fill="hold">
                                              <p:stCondLst>
                                                <p:cond delay="0"/>
                                              </p:stCondLst>
                                            </p:cTn>
                                            <p:tgtEl>
                                              <p:spTgt spid="119"/>
                                            </p:tgtEl>
                                            <p:attrNameLst>
                                              <p:attrName>style.visibility</p:attrName>
                                            </p:attrNameLst>
                                          </p:cBhvr>
                                          <p:to>
                                            <p:strVal val="visible"/>
                                          </p:to>
                                        </p:set>
                                        <p:animEffect transition="in" filter="wheel(1)">
                                          <p:cBhvr>
                                            <p:cTn id="59" dur="13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7" grpId="1" animBg="1"/>
          <p:bldP spid="10" grpId="0"/>
          <p:bldP spid="215" grpId="0" animBg="1"/>
          <p:bldP spid="216" grpId="0" animBg="1"/>
          <p:bldP spid="217" grpId="0" animBg="1"/>
          <p:bldP spid="218" grpId="0" animBg="1"/>
          <p:bldP spid="219" grpId="0" animBg="1"/>
          <p:bldP spid="220" grpId="0" animBg="1"/>
          <p:bldP spid="1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500" fill="hold"/>
                                            <p:tgtEl>
                                              <p:spTgt spid="215"/>
                                            </p:tgtEl>
                                            <p:attrNameLst>
                                              <p:attrName>ppt_x</p:attrName>
                                            </p:attrNameLst>
                                          </p:cBhvr>
                                          <p:tavLst>
                                            <p:tav tm="0">
                                              <p:val>
                                                <p:strVal val="0-#ppt_w/2"/>
                                              </p:val>
                                            </p:tav>
                                            <p:tav tm="100000">
                                              <p:val>
                                                <p:strVal val="#ppt_x"/>
                                              </p:val>
                                            </p:tav>
                                          </p:tavLst>
                                        </p:anim>
                                        <p:anim calcmode="lin" valueType="num">
                                          <p:cBhvr additive="base">
                                            <p:cTn id="8" dur="500" fill="hold"/>
                                            <p:tgtEl>
                                              <p:spTgt spid="2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216"/>
                                            </p:tgtEl>
                                            <p:attrNameLst>
                                              <p:attrName>style.visibility</p:attrName>
                                            </p:attrNameLst>
                                          </p:cBhvr>
                                          <p:to>
                                            <p:strVal val="visible"/>
                                          </p:to>
                                        </p:set>
                                        <p:anim calcmode="lin" valueType="num">
                                          <p:cBhvr additive="base">
                                            <p:cTn id="11" dur="500" fill="hold"/>
                                            <p:tgtEl>
                                              <p:spTgt spid="216"/>
                                            </p:tgtEl>
                                            <p:attrNameLst>
                                              <p:attrName>ppt_x</p:attrName>
                                            </p:attrNameLst>
                                          </p:cBhvr>
                                          <p:tavLst>
                                            <p:tav tm="0">
                                              <p:val>
                                                <p:strVal val="0-#ppt_w/2"/>
                                              </p:val>
                                            </p:tav>
                                            <p:tav tm="100000">
                                              <p:val>
                                                <p:strVal val="#ppt_x"/>
                                              </p:val>
                                            </p:tav>
                                          </p:tavLst>
                                        </p:anim>
                                        <p:anim calcmode="lin" valueType="num">
                                          <p:cBhvr additive="base">
                                            <p:cTn id="12" dur="500" fill="hold"/>
                                            <p:tgtEl>
                                              <p:spTgt spid="2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217"/>
                                            </p:tgtEl>
                                            <p:attrNameLst>
                                              <p:attrName>style.visibility</p:attrName>
                                            </p:attrNameLst>
                                          </p:cBhvr>
                                          <p:to>
                                            <p:strVal val="visible"/>
                                          </p:to>
                                        </p:set>
                                        <p:anim calcmode="lin" valueType="num">
                                          <p:cBhvr additive="base">
                                            <p:cTn id="15" dur="500" fill="hold"/>
                                            <p:tgtEl>
                                              <p:spTgt spid="217"/>
                                            </p:tgtEl>
                                            <p:attrNameLst>
                                              <p:attrName>ppt_x</p:attrName>
                                            </p:attrNameLst>
                                          </p:cBhvr>
                                          <p:tavLst>
                                            <p:tav tm="0">
                                              <p:val>
                                                <p:strVal val="0-#ppt_w/2"/>
                                              </p:val>
                                            </p:tav>
                                            <p:tav tm="100000">
                                              <p:val>
                                                <p:strVal val="#ppt_x"/>
                                              </p:val>
                                            </p:tav>
                                          </p:tavLst>
                                        </p:anim>
                                        <p:anim calcmode="lin" valueType="num">
                                          <p:cBhvr additive="base">
                                            <p:cTn id="16" dur="500" fill="hold"/>
                                            <p:tgtEl>
                                              <p:spTgt spid="21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
                                      </p:stCondLst>
                                      <p:childTnLst>
                                        <p:set>
                                          <p:cBhvr>
                                            <p:cTn id="18" dur="1" fill="hold">
                                              <p:stCondLst>
                                                <p:cond delay="0"/>
                                              </p:stCondLst>
                                            </p:cTn>
                                            <p:tgtEl>
                                              <p:spTgt spid="219"/>
                                            </p:tgtEl>
                                            <p:attrNameLst>
                                              <p:attrName>style.visibility</p:attrName>
                                            </p:attrNameLst>
                                          </p:cBhvr>
                                          <p:to>
                                            <p:strVal val="visible"/>
                                          </p:to>
                                        </p:set>
                                        <p:anim calcmode="lin" valueType="num">
                                          <p:cBhvr additive="base">
                                            <p:cTn id="19" dur="500" fill="hold"/>
                                            <p:tgtEl>
                                              <p:spTgt spid="219"/>
                                            </p:tgtEl>
                                            <p:attrNameLst>
                                              <p:attrName>ppt_x</p:attrName>
                                            </p:attrNameLst>
                                          </p:cBhvr>
                                          <p:tavLst>
                                            <p:tav tm="0">
                                              <p:val>
                                                <p:strVal val="1+#ppt_w/2"/>
                                              </p:val>
                                            </p:tav>
                                            <p:tav tm="100000">
                                              <p:val>
                                                <p:strVal val="#ppt_x"/>
                                              </p:val>
                                            </p:tav>
                                          </p:tavLst>
                                        </p:anim>
                                        <p:anim calcmode="lin" valueType="num">
                                          <p:cBhvr additive="base">
                                            <p:cTn id="20" dur="500" fill="hold"/>
                                            <p:tgtEl>
                                              <p:spTgt spid="21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400"/>
                                      </p:stCondLst>
                                      <p:childTnLst>
                                        <p:set>
                                          <p:cBhvr>
                                            <p:cTn id="22" dur="1" fill="hold">
                                              <p:stCondLst>
                                                <p:cond delay="0"/>
                                              </p:stCondLst>
                                            </p:cTn>
                                            <p:tgtEl>
                                              <p:spTgt spid="218"/>
                                            </p:tgtEl>
                                            <p:attrNameLst>
                                              <p:attrName>style.visibility</p:attrName>
                                            </p:attrNameLst>
                                          </p:cBhvr>
                                          <p:to>
                                            <p:strVal val="visible"/>
                                          </p:to>
                                        </p:set>
                                        <p:anim calcmode="lin" valueType="num">
                                          <p:cBhvr additive="base">
                                            <p:cTn id="23" dur="500" fill="hold"/>
                                            <p:tgtEl>
                                              <p:spTgt spid="218"/>
                                            </p:tgtEl>
                                            <p:attrNameLst>
                                              <p:attrName>ppt_x</p:attrName>
                                            </p:attrNameLst>
                                          </p:cBhvr>
                                          <p:tavLst>
                                            <p:tav tm="0">
                                              <p:val>
                                                <p:strVal val="1+#ppt_w/2"/>
                                              </p:val>
                                            </p:tav>
                                            <p:tav tm="100000">
                                              <p:val>
                                                <p:strVal val="#ppt_x"/>
                                              </p:val>
                                            </p:tav>
                                          </p:tavLst>
                                        </p:anim>
                                        <p:anim calcmode="lin" valueType="num">
                                          <p:cBhvr additive="base">
                                            <p:cTn id="24" dur="500" fill="hold"/>
                                            <p:tgtEl>
                                              <p:spTgt spid="2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
                                      </p:stCondLst>
                                      <p:childTnLst>
                                        <p:set>
                                          <p:cBhvr>
                                            <p:cTn id="26" dur="1" fill="hold">
                                              <p:stCondLst>
                                                <p:cond delay="0"/>
                                              </p:stCondLst>
                                            </p:cTn>
                                            <p:tgtEl>
                                              <p:spTgt spid="220"/>
                                            </p:tgtEl>
                                            <p:attrNameLst>
                                              <p:attrName>style.visibility</p:attrName>
                                            </p:attrNameLst>
                                          </p:cBhvr>
                                          <p:to>
                                            <p:strVal val="visible"/>
                                          </p:to>
                                        </p:set>
                                        <p:anim calcmode="lin" valueType="num">
                                          <p:cBhvr additive="base">
                                            <p:cTn id="27" dur="500" fill="hold"/>
                                            <p:tgtEl>
                                              <p:spTgt spid="220"/>
                                            </p:tgtEl>
                                            <p:attrNameLst>
                                              <p:attrName>ppt_x</p:attrName>
                                            </p:attrNameLst>
                                          </p:cBhvr>
                                          <p:tavLst>
                                            <p:tav tm="0">
                                              <p:val>
                                                <p:strVal val="1+#ppt_w/2"/>
                                              </p:val>
                                            </p:tav>
                                            <p:tav tm="100000">
                                              <p:val>
                                                <p:strVal val="#ppt_x"/>
                                              </p:val>
                                            </p:tav>
                                          </p:tavLst>
                                        </p:anim>
                                        <p:anim calcmode="lin" valueType="num">
                                          <p:cBhvr additive="base">
                                            <p:cTn id="28" dur="500" fill="hold"/>
                                            <p:tgtEl>
                                              <p:spTgt spid="22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42" fill="hold" nodeType="afterEffect">
                                      <p:stCondLst>
                                        <p:cond delay="0"/>
                                      </p:stCondLst>
                                      <p:childTnLst>
                                        <p:set>
                                          <p:cBhvr>
                                            <p:cTn id="31" dur="1" fill="hold">
                                              <p:stCondLst>
                                                <p:cond delay="0"/>
                                              </p:stCondLst>
                                            </p:cTn>
                                            <p:tgtEl>
                                              <p:spTgt spid="214"/>
                                            </p:tgtEl>
                                            <p:attrNameLst>
                                              <p:attrName>style.visibility</p:attrName>
                                            </p:attrNameLst>
                                          </p:cBhvr>
                                          <p:to>
                                            <p:strVal val="visible"/>
                                          </p:to>
                                        </p:set>
                                        <p:animEffect transition="in" filter="barn(outHorizontal)">
                                          <p:cBhvr>
                                            <p:cTn id="32" dur="500"/>
                                            <p:tgtEl>
                                              <p:spTgt spid="21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1400"/>
                                            <p:tgtEl>
                                              <p:spTgt spid="4"/>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800"/>
                                            <p:tgtEl>
                                              <p:spTgt spid="6"/>
                                            </p:tgtEl>
                                          </p:cBhvr>
                                        </p:animEffect>
                                      </p:childTnLst>
                                    </p:cTn>
                                  </p:par>
                                  <p:par>
                                    <p:cTn id="39" presetID="31" presetClass="entr" presetSubtype="0" fill="hold" grpId="0" nodeType="withEffect">
                                      <p:stCondLst>
                                        <p:cond delay="60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par>
                                    <p:cTn id="45" presetID="45" presetClass="entr" presetSubtype="0" fill="hold" grpId="1" nodeType="withEffect">
                                      <p:stCondLst>
                                        <p:cond delay="6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800"/>
                                            <p:tgtEl>
                                              <p:spTgt spid="7"/>
                                            </p:tgtEl>
                                          </p:cBhvr>
                                        </p:animEffect>
                                        <p:anim calcmode="lin" valueType="num">
                                          <p:cBhvr>
                                            <p:cTn id="48" dur="800" fill="hold"/>
                                            <p:tgtEl>
                                              <p:spTgt spid="7"/>
                                            </p:tgtEl>
                                            <p:attrNameLst>
                                              <p:attrName>ppt_w</p:attrName>
                                            </p:attrNameLst>
                                          </p:cBhvr>
                                          <p:tavLst>
                                            <p:tav tm="0" fmla="#ppt_w*sin(2.5*pi*$)">
                                              <p:val>
                                                <p:fltVal val="0"/>
                                              </p:val>
                                            </p:tav>
                                            <p:tav tm="100000">
                                              <p:val>
                                                <p:fltVal val="1"/>
                                              </p:val>
                                            </p:tav>
                                          </p:tavLst>
                                        </p:anim>
                                        <p:anim calcmode="lin" valueType="num">
                                          <p:cBhvr>
                                            <p:cTn id="49" dur="800" fill="hold"/>
                                            <p:tgtEl>
                                              <p:spTgt spid="7"/>
                                            </p:tgtEl>
                                            <p:attrNameLst>
                                              <p:attrName>ppt_h</p:attrName>
                                            </p:attrNameLst>
                                          </p:cBhvr>
                                          <p:tavLst>
                                            <p:tav tm="0">
                                              <p:val>
                                                <p:strVal val="#ppt_h"/>
                                              </p:val>
                                            </p:tav>
                                            <p:tav tm="100000">
                                              <p:val>
                                                <p:strVal val="#ppt_h"/>
                                              </p:val>
                                            </p:tav>
                                          </p:tavLst>
                                        </p:anim>
                                      </p:childTnLst>
                                    </p:cTn>
                                  </p:par>
                                  <p:par>
                                    <p:cTn id="50" presetID="41" presetClass="entr" presetSubtype="0" fill="hold" grpId="0" nodeType="withEffect">
                                      <p:stCondLst>
                                        <p:cond delay="800"/>
                                      </p:stCondLst>
                                      <p:iterate type="lt">
                                        <p:tmPct val="10000"/>
                                      </p:iterate>
                                      <p:childTnLst>
                                        <p:set>
                                          <p:cBhvr>
                                            <p:cTn id="51" dur="1" fill="hold">
                                              <p:stCondLst>
                                                <p:cond delay="0"/>
                                              </p:stCondLst>
                                            </p:cTn>
                                            <p:tgtEl>
                                              <p:spTgt spid="10"/>
                                            </p:tgtEl>
                                            <p:attrNameLst>
                                              <p:attrName>style.visibility</p:attrName>
                                            </p:attrNameLst>
                                          </p:cBhvr>
                                          <p:to>
                                            <p:strVal val="visible"/>
                                          </p:to>
                                        </p:set>
                                        <p:anim calcmode="lin" valueType="num">
                                          <p:cBhvr>
                                            <p:cTn id="52" dur="8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3" dur="800" fill="hold"/>
                                            <p:tgtEl>
                                              <p:spTgt spid="10"/>
                                            </p:tgtEl>
                                            <p:attrNameLst>
                                              <p:attrName>ppt_y</p:attrName>
                                            </p:attrNameLst>
                                          </p:cBhvr>
                                          <p:tavLst>
                                            <p:tav tm="0">
                                              <p:val>
                                                <p:strVal val="#ppt_y"/>
                                              </p:val>
                                            </p:tav>
                                            <p:tav tm="100000">
                                              <p:val>
                                                <p:strVal val="#ppt_y"/>
                                              </p:val>
                                            </p:tav>
                                          </p:tavLst>
                                        </p:anim>
                                        <p:anim calcmode="lin" valueType="num">
                                          <p:cBhvr>
                                            <p:cTn id="54" dur="8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5" dur="8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800" tmFilter="0,0; .5, 1; 1, 1"/>
                                            <p:tgtEl>
                                              <p:spTgt spid="10"/>
                                            </p:tgtEl>
                                          </p:cBhvr>
                                        </p:animEffect>
                                      </p:childTnLst>
                                    </p:cTn>
                                  </p:par>
                                  <p:par>
                                    <p:cTn id="57" presetID="21" presetClass="entr" presetSubtype="1" fill="hold" grpId="0" nodeType="withEffect">
                                      <p:stCondLst>
                                        <p:cond delay="2000"/>
                                      </p:stCondLst>
                                      <p:iterate type="lt">
                                        <p:tmPct val="1697"/>
                                      </p:iterate>
                                      <p:childTnLst>
                                        <p:set>
                                          <p:cBhvr>
                                            <p:cTn id="58" dur="1" fill="hold">
                                              <p:stCondLst>
                                                <p:cond delay="0"/>
                                              </p:stCondLst>
                                            </p:cTn>
                                            <p:tgtEl>
                                              <p:spTgt spid="119"/>
                                            </p:tgtEl>
                                            <p:attrNameLst>
                                              <p:attrName>style.visibility</p:attrName>
                                            </p:attrNameLst>
                                          </p:cBhvr>
                                          <p:to>
                                            <p:strVal val="visible"/>
                                          </p:to>
                                        </p:set>
                                        <p:animEffect transition="in" filter="wheel(1)">
                                          <p:cBhvr>
                                            <p:cTn id="59" dur="13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7" grpId="1" animBg="1"/>
          <p:bldP spid="10" grpId="0"/>
          <p:bldP spid="215" grpId="0" animBg="1"/>
          <p:bldP spid="216" grpId="0" animBg="1"/>
          <p:bldP spid="217" grpId="0" animBg="1"/>
          <p:bldP spid="218" grpId="0" animBg="1"/>
          <p:bldP spid="219" grpId="0" animBg="1"/>
          <p:bldP spid="220" grpId="0" animBg="1"/>
          <p:bldP spid="11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椭圆 190"/>
          <p:cNvSpPr/>
          <p:nvPr/>
        </p:nvSpPr>
        <p:spPr>
          <a:xfrm>
            <a:off x="9702464" y="81651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3" name="椭圆 192"/>
          <p:cNvSpPr/>
          <p:nvPr/>
        </p:nvSpPr>
        <p:spPr>
          <a:xfrm>
            <a:off x="9665262" y="1268760"/>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10760387" y="5658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11671569" y="5590457"/>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499539" y="1198709"/>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7" name="椭圆 196"/>
          <p:cNvSpPr/>
          <p:nvPr/>
        </p:nvSpPr>
        <p:spPr>
          <a:xfrm>
            <a:off x="3938710" y="1278783"/>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7270853" y="50677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93543" y="356883"/>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9" name="椭圆 88"/>
          <p:cNvSpPr/>
          <p:nvPr/>
        </p:nvSpPr>
        <p:spPr>
          <a:xfrm>
            <a:off x="8419820" y="440028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0" name="椭圆 89"/>
          <p:cNvSpPr/>
          <p:nvPr/>
        </p:nvSpPr>
        <p:spPr>
          <a:xfrm>
            <a:off x="1199456" y="638132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1" name="椭圆 90"/>
          <p:cNvSpPr/>
          <p:nvPr/>
        </p:nvSpPr>
        <p:spPr>
          <a:xfrm>
            <a:off x="10260318" y="373353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2" name="椭圆 91"/>
          <p:cNvSpPr/>
          <p:nvPr/>
        </p:nvSpPr>
        <p:spPr>
          <a:xfrm>
            <a:off x="485199" y="6311363"/>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3" name="椭圆 92"/>
          <p:cNvSpPr/>
          <p:nvPr/>
        </p:nvSpPr>
        <p:spPr>
          <a:xfrm>
            <a:off x="345249" y="4120625"/>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4" name="椭圆 93"/>
          <p:cNvSpPr/>
          <p:nvPr/>
        </p:nvSpPr>
        <p:spPr>
          <a:xfrm>
            <a:off x="1775520" y="3302408"/>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5" name="椭圆 94"/>
          <p:cNvSpPr/>
          <p:nvPr/>
        </p:nvSpPr>
        <p:spPr>
          <a:xfrm>
            <a:off x="10893235" y="6185307"/>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椭圆 2"/>
          <p:cNvSpPr/>
          <p:nvPr/>
        </p:nvSpPr>
        <p:spPr>
          <a:xfrm rot="1719111">
            <a:off x="2824206" y="1157343"/>
            <a:ext cx="1110724" cy="1110724"/>
          </a:xfrm>
          <a:prstGeom prst="ellips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0" name="椭圆 59"/>
          <p:cNvSpPr/>
          <p:nvPr/>
        </p:nvSpPr>
        <p:spPr>
          <a:xfrm rot="4712735">
            <a:off x="956498" y="4153698"/>
            <a:ext cx="1544564" cy="1544564"/>
          </a:xfrm>
          <a:prstGeom prst="ellips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1" name="椭圆 60"/>
          <p:cNvSpPr/>
          <p:nvPr/>
        </p:nvSpPr>
        <p:spPr>
          <a:xfrm rot="4158471">
            <a:off x="7435273" y="2570100"/>
            <a:ext cx="778534" cy="778534"/>
          </a:xfrm>
          <a:prstGeom prst="ellipse">
            <a:avLst/>
          </a:prstGeom>
          <a:noFill/>
          <a:ln>
            <a:solidFill>
              <a:srgbClr val="2AF560"/>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62" name="椭圆 61"/>
          <p:cNvSpPr/>
          <p:nvPr/>
        </p:nvSpPr>
        <p:spPr>
          <a:xfrm rot="1363625">
            <a:off x="6003584" y="5912470"/>
            <a:ext cx="473262" cy="475200"/>
          </a:xfrm>
          <a:prstGeom prst="ellips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cxnSp>
        <p:nvCxnSpPr>
          <p:cNvPr id="5" name="直接连接符 4"/>
          <p:cNvCxnSpPr>
            <a:stCxn id="3" idx="4"/>
            <a:endCxn id="60" idx="1"/>
          </p:cNvCxnSpPr>
          <p:nvPr/>
        </p:nvCxnSpPr>
        <p:spPr>
          <a:xfrm flipH="1">
            <a:off x="2155543" y="2200063"/>
            <a:ext cx="957737" cy="2082261"/>
          </a:xfrm>
          <a:prstGeom prst="line">
            <a:avLst/>
          </a:prstGeom>
          <a:ln>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61" idx="4"/>
            <a:endCxn id="60" idx="0"/>
          </p:cNvCxnSpPr>
          <p:nvPr/>
        </p:nvCxnSpPr>
        <p:spPr>
          <a:xfrm flipH="1">
            <a:off x="2485680" y="3096913"/>
            <a:ext cx="4974704" cy="1675701"/>
          </a:xfrm>
          <a:prstGeom prst="line">
            <a:avLst/>
          </a:prstGeom>
          <a:ln>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61" idx="5"/>
            <a:endCxn id="62" idx="0"/>
          </p:cNvCxnSpPr>
          <p:nvPr/>
        </p:nvCxnSpPr>
        <p:spPr>
          <a:xfrm flipH="1">
            <a:off x="6332010" y="3314124"/>
            <a:ext cx="1332293" cy="2616794"/>
          </a:xfrm>
          <a:prstGeom prst="line">
            <a:avLst/>
          </a:prstGeom>
          <a:ln>
            <a:solidFill>
              <a:srgbClr val="2AF560"/>
            </a:solidFill>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216694" y="135435"/>
            <a:ext cx="704660" cy="794504"/>
            <a:chOff x="5783365" y="4589193"/>
            <a:chExt cx="627608" cy="707629"/>
          </a:xfrm>
        </p:grpSpPr>
        <p:grpSp>
          <p:nvGrpSpPr>
            <p:cNvPr id="86" name="组合 85"/>
            <p:cNvGrpSpPr/>
            <p:nvPr/>
          </p:nvGrpSpPr>
          <p:grpSpPr>
            <a:xfrm>
              <a:off x="5895980" y="4589193"/>
              <a:ext cx="400049" cy="707629"/>
              <a:chOff x="5895980" y="4848273"/>
              <a:chExt cx="400049" cy="707629"/>
            </a:xfrm>
          </p:grpSpPr>
          <p:cxnSp>
            <p:nvCxnSpPr>
              <p:cNvPr id="99" name="直接连接符 98"/>
              <p:cNvCxnSpPr/>
              <p:nvPr/>
            </p:nvCxnSpPr>
            <p:spPr>
              <a:xfrm>
                <a:off x="6096004" y="4854164"/>
                <a:ext cx="200025" cy="30537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5895980" y="4848273"/>
                <a:ext cx="200025" cy="306478"/>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895980" y="5153593"/>
                <a:ext cx="200024" cy="402309"/>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6096004" y="5154751"/>
                <a:ext cx="200025" cy="40115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5895980" y="5153593"/>
                <a:ext cx="200024" cy="7748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6096004" y="5159543"/>
                <a:ext cx="200024" cy="71531"/>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6096004" y="4848273"/>
                <a:ext cx="0" cy="387594"/>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6096004" y="5231074"/>
                <a:ext cx="0" cy="316062"/>
              </a:xfrm>
              <a:prstGeom prst="line">
                <a:avLst/>
              </a:prstGeom>
              <a:ln w="9525">
                <a:solidFill>
                  <a:srgbClr val="2AF560"/>
                </a:solidFill>
              </a:ln>
            </p:spPr>
            <p:style>
              <a:lnRef idx="1">
                <a:schemeClr val="accent1"/>
              </a:lnRef>
              <a:fillRef idx="0">
                <a:schemeClr val="accent1"/>
              </a:fillRef>
              <a:effectRef idx="0">
                <a:schemeClr val="accent1"/>
              </a:effectRef>
              <a:fontRef idx="minor">
                <a:schemeClr val="tx1"/>
              </a:fontRef>
            </p:style>
          </p:cxnSp>
        </p:grpSp>
        <p:sp>
          <p:nvSpPr>
            <p:cNvPr id="87" name="椭圆 86"/>
            <p:cNvSpPr/>
            <p:nvPr/>
          </p:nvSpPr>
          <p:spPr>
            <a:xfrm>
              <a:off x="5783365" y="48884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6" name="椭圆 95"/>
            <p:cNvSpPr/>
            <p:nvPr/>
          </p:nvSpPr>
          <p:spPr>
            <a:xfrm>
              <a:off x="6352519" y="4887149"/>
              <a:ext cx="58454" cy="58454"/>
            </a:xfrm>
            <a:prstGeom prst="ellipse">
              <a:avLst/>
            </a:prstGeom>
            <a:solidFill>
              <a:srgbClr val="1468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7" name="椭圆 96"/>
            <p:cNvSpPr/>
            <p:nvPr/>
          </p:nvSpPr>
          <p:spPr>
            <a:xfrm>
              <a:off x="5850260" y="4728549"/>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8" name="椭圆 97"/>
            <p:cNvSpPr/>
            <p:nvPr/>
          </p:nvSpPr>
          <p:spPr>
            <a:xfrm>
              <a:off x="6298984" y="5049947"/>
              <a:ext cx="45720" cy="45720"/>
            </a:xfrm>
            <a:prstGeom prst="ellipse">
              <a:avLst/>
            </a:prstGeom>
            <a:solidFill>
              <a:srgbClr val="0D46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07" name="组合 106"/>
          <p:cNvGrpSpPr/>
          <p:nvPr/>
        </p:nvGrpSpPr>
        <p:grpSpPr>
          <a:xfrm>
            <a:off x="815729" y="209276"/>
            <a:ext cx="3172989" cy="756361"/>
            <a:chOff x="815729" y="209276"/>
            <a:chExt cx="3172989" cy="756361"/>
          </a:xfrm>
        </p:grpSpPr>
        <p:sp>
          <p:nvSpPr>
            <p:cNvPr id="108" name="文本框 107"/>
            <p:cNvSpPr txBox="1"/>
            <p:nvPr/>
          </p:nvSpPr>
          <p:spPr>
            <a:xfrm>
              <a:off x="818907" y="209276"/>
              <a:ext cx="2085546" cy="461665"/>
            </a:xfrm>
            <a:prstGeom prst="rect">
              <a:avLst/>
            </a:prstGeom>
            <a:noFill/>
          </p:spPr>
          <p:txBody>
            <a:bodyPr wrap="square" rtlCol="0">
              <a:spAutoFit/>
            </a:bodyPr>
            <a:lstStyle/>
            <a:p>
              <a:r>
                <a:rPr lang="en-US" altLang="zh-CN" sz="2400" b="1" dirty="0">
                  <a:solidFill>
                    <a:srgbClr val="2AF560"/>
                  </a:solidFill>
                </a:rPr>
                <a:t>TITLE HERE</a:t>
              </a:r>
              <a:endParaRPr lang="zh-CN" altLang="en-US" sz="2400" b="1" dirty="0">
                <a:solidFill>
                  <a:srgbClr val="2AF560"/>
                </a:solidFill>
              </a:endParaRPr>
            </a:p>
          </p:txBody>
        </p:sp>
        <p:sp>
          <p:nvSpPr>
            <p:cNvPr id="109" name="文本框 108"/>
            <p:cNvSpPr txBox="1"/>
            <p:nvPr/>
          </p:nvSpPr>
          <p:spPr>
            <a:xfrm>
              <a:off x="815729" y="596305"/>
              <a:ext cx="3172989" cy="369332"/>
            </a:xfrm>
            <a:prstGeom prst="rect">
              <a:avLst/>
            </a:prstGeom>
            <a:noFill/>
          </p:spPr>
          <p:txBody>
            <a:bodyPr wrap="square" rtlCol="0">
              <a:spAutoFit/>
            </a:bodyPr>
            <a:lstStyle/>
            <a:p>
              <a:r>
                <a:rPr lang="en-US" altLang="zh-CN" b="1" dirty="0">
                  <a:solidFill>
                    <a:srgbClr val="146851"/>
                  </a:solidFill>
                </a:rPr>
                <a:t>Click Here To Add Your Text</a:t>
              </a:r>
              <a:endParaRPr lang="zh-CN" altLang="en-US" b="1" dirty="0">
                <a:solidFill>
                  <a:srgbClr val="146851"/>
                </a:solidFill>
              </a:endParaRPr>
            </a:p>
          </p:txBody>
        </p:sp>
      </p:grpSp>
      <p:sp>
        <p:nvSpPr>
          <p:cNvPr id="144" name="KSO_Shape"/>
          <p:cNvSpPr/>
          <p:nvPr/>
        </p:nvSpPr>
        <p:spPr bwMode="auto">
          <a:xfrm>
            <a:off x="3089622" y="1422759"/>
            <a:ext cx="579892" cy="579892"/>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rgbClr val="2AF56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5" name="KSO_Shape"/>
          <p:cNvSpPr/>
          <p:nvPr/>
        </p:nvSpPr>
        <p:spPr bwMode="auto">
          <a:xfrm>
            <a:off x="7608864" y="2791139"/>
            <a:ext cx="431352" cy="336456"/>
          </a:xfrm>
          <a:custGeom>
            <a:avLst/>
            <a:gdLst>
              <a:gd name="T0" fmla="*/ 278720 w 1639888"/>
              <a:gd name="T1" fmla="*/ 1174261 h 1279525"/>
              <a:gd name="T2" fmla="*/ 622754 w 1639888"/>
              <a:gd name="T3" fmla="*/ 1125017 h 1279525"/>
              <a:gd name="T4" fmla="*/ 562202 w 1639888"/>
              <a:gd name="T5" fmla="*/ 1253548 h 1279525"/>
              <a:gd name="T6" fmla="*/ 129948 w 1639888"/>
              <a:gd name="T7" fmla="*/ 1263939 h 1279525"/>
              <a:gd name="T8" fmla="*/ 1116918 w 1639888"/>
              <a:gd name="T9" fmla="*/ 1008063 h 1279525"/>
              <a:gd name="T10" fmla="*/ 978506 w 1639888"/>
              <a:gd name="T11" fmla="*/ 1167440 h 1279525"/>
              <a:gd name="T12" fmla="*/ 797664 w 1639888"/>
              <a:gd name="T13" fmla="*/ 1075457 h 1279525"/>
              <a:gd name="T14" fmla="*/ 1111018 w 1639888"/>
              <a:gd name="T15" fmla="*/ 1015121 h 1279525"/>
              <a:gd name="T16" fmla="*/ 234724 w 1639888"/>
              <a:gd name="T17" fmla="*/ 1037369 h 1279525"/>
              <a:gd name="T18" fmla="*/ 607106 w 1639888"/>
              <a:gd name="T19" fmla="*/ 998692 h 1279525"/>
              <a:gd name="T20" fmla="*/ 599395 w 1639888"/>
              <a:gd name="T21" fmla="*/ 1103188 h 1279525"/>
              <a:gd name="T22" fmla="*/ 183016 w 1639888"/>
              <a:gd name="T23" fmla="*/ 1133723 h 1279525"/>
              <a:gd name="T24" fmla="*/ 227 w 1639888"/>
              <a:gd name="T25" fmla="*/ 979919 h 1279525"/>
              <a:gd name="T26" fmla="*/ 1026156 w 1639888"/>
              <a:gd name="T27" fmla="*/ 1019474 h 1279525"/>
              <a:gd name="T28" fmla="*/ 712348 w 1639888"/>
              <a:gd name="T29" fmla="*/ 937972 h 1279525"/>
              <a:gd name="T30" fmla="*/ 1081748 w 1639888"/>
              <a:gd name="T31" fmla="*/ 898934 h 1279525"/>
              <a:gd name="T32" fmla="*/ 1600918 w 1639888"/>
              <a:gd name="T33" fmla="*/ 983633 h 1279525"/>
              <a:gd name="T34" fmla="*/ 1162050 w 1639888"/>
              <a:gd name="T35" fmla="*/ 1015508 h 1279525"/>
              <a:gd name="T36" fmla="*/ 1566479 w 1639888"/>
              <a:gd name="T37" fmla="*/ 890739 h 1279525"/>
              <a:gd name="T38" fmla="*/ 562202 w 1639888"/>
              <a:gd name="T39" fmla="*/ 792893 h 1279525"/>
              <a:gd name="T40" fmla="*/ 637949 w 1639888"/>
              <a:gd name="T41" fmla="*/ 944673 h 1279525"/>
              <a:gd name="T42" fmla="*/ 290059 w 1639888"/>
              <a:gd name="T43" fmla="*/ 1006022 h 1279525"/>
              <a:gd name="T44" fmla="*/ 2495 w 1639888"/>
              <a:gd name="T45" fmla="*/ 936948 h 1279525"/>
              <a:gd name="T46" fmla="*/ 129948 w 1639888"/>
              <a:gd name="T47" fmla="*/ 782668 h 1279525"/>
              <a:gd name="T48" fmla="*/ 1106254 w 1639888"/>
              <a:gd name="T49" fmla="*/ 851582 h 1279525"/>
              <a:gd name="T50" fmla="*/ 740031 w 1639888"/>
              <a:gd name="T51" fmla="*/ 906685 h 1279525"/>
              <a:gd name="T52" fmla="*/ 954229 w 1639888"/>
              <a:gd name="T53" fmla="*/ 798528 h 1279525"/>
              <a:gd name="T54" fmla="*/ 1639435 w 1639888"/>
              <a:gd name="T55" fmla="*/ 812094 h 1279525"/>
              <a:gd name="T56" fmla="*/ 1397684 w 1639888"/>
              <a:gd name="T57" fmla="*/ 885151 h 1279525"/>
              <a:gd name="T58" fmla="*/ 1433029 w 1639888"/>
              <a:gd name="T59" fmla="*/ 781108 h 1279525"/>
              <a:gd name="T60" fmla="*/ 478292 w 1639888"/>
              <a:gd name="T61" fmla="*/ 620723 h 1279525"/>
              <a:gd name="T62" fmla="*/ 765629 w 1639888"/>
              <a:gd name="T63" fmla="*/ 688627 h 1279525"/>
              <a:gd name="T64" fmla="*/ 1111705 w 1639888"/>
              <a:gd name="T65" fmla="*/ 628218 h 1279525"/>
              <a:gd name="T66" fmla="*/ 1047071 w 1639888"/>
              <a:gd name="T67" fmla="*/ 747219 h 1279525"/>
              <a:gd name="T68" fmla="*/ 583747 w 1639888"/>
              <a:gd name="T69" fmla="*/ 750398 h 1279525"/>
              <a:gd name="T70" fmla="*/ 1639888 w 1639888"/>
              <a:gd name="T71" fmla="*/ 674375 h 1279525"/>
              <a:gd name="T72" fmla="*/ 1413317 w 1639888"/>
              <a:gd name="T73" fmla="*/ 748833 h 1279525"/>
              <a:gd name="T74" fmla="*/ 1420568 w 1639888"/>
              <a:gd name="T75" fmla="*/ 648873 h 1279525"/>
              <a:gd name="T76" fmla="*/ 1639888 w 1639888"/>
              <a:gd name="T77" fmla="*/ 540662 h 1279525"/>
              <a:gd name="T78" fmla="*/ 1428271 w 1639888"/>
              <a:gd name="T79" fmla="*/ 615710 h 1279525"/>
              <a:gd name="T80" fmla="*/ 1410598 w 1639888"/>
              <a:gd name="T81" fmla="*/ 530201 h 1279525"/>
              <a:gd name="T82" fmla="*/ 1639435 w 1639888"/>
              <a:gd name="T83" fmla="*/ 457200 h 1279525"/>
              <a:gd name="T84" fmla="*/ 1112612 w 1639888"/>
              <a:gd name="T85" fmla="*/ 477318 h 1279525"/>
              <a:gd name="T86" fmla="*/ 1037092 w 1639888"/>
              <a:gd name="T87" fmla="*/ 627867 h 1279525"/>
              <a:gd name="T88" fmla="*/ 604611 w 1639888"/>
              <a:gd name="T89" fmla="*/ 638024 h 1279525"/>
              <a:gd name="T90" fmla="*/ 477158 w 1639888"/>
              <a:gd name="T91" fmla="*/ 485218 h 1279525"/>
              <a:gd name="T92" fmla="*/ 764722 w 1639888"/>
              <a:gd name="T93" fmla="*/ 416150 h 1279525"/>
              <a:gd name="T94" fmla="*/ 1211036 w 1639888"/>
              <a:gd name="T95" fmla="*/ 402506 h 1279525"/>
              <a:gd name="T96" fmla="*/ 1599747 w 1639888"/>
              <a:gd name="T97" fmla="*/ 365666 h 1279525"/>
              <a:gd name="T98" fmla="*/ 1608138 w 1639888"/>
              <a:gd name="T99" fmla="*/ 454809 h 1279525"/>
              <a:gd name="T100" fmla="*/ 1179059 w 1639888"/>
              <a:gd name="T101" fmla="*/ 492558 h 1279525"/>
              <a:gd name="T102" fmla="*/ 993775 w 1639888"/>
              <a:gd name="T103" fmla="*/ 338378 h 1279525"/>
              <a:gd name="T104" fmla="*/ 1228499 w 1639888"/>
              <a:gd name="T105" fmla="*/ 269405 h 1279525"/>
              <a:gd name="T106" fmla="*/ 1600881 w 1639888"/>
              <a:gd name="T107" fmla="*/ 230367 h 1279525"/>
              <a:gd name="T108" fmla="*/ 1593170 w 1639888"/>
              <a:gd name="T109" fmla="*/ 336068 h 1279525"/>
              <a:gd name="T110" fmla="*/ 1176791 w 1639888"/>
              <a:gd name="T111" fmla="*/ 366888 h 1279525"/>
              <a:gd name="T112" fmla="*/ 994002 w 1639888"/>
              <a:gd name="T113" fmla="*/ 211418 h 1279525"/>
              <a:gd name="T114" fmla="*/ 1620158 w 1639888"/>
              <a:gd name="T115" fmla="*/ 52139 h 1279525"/>
              <a:gd name="T116" fmla="*/ 1584779 w 1639888"/>
              <a:gd name="T117" fmla="*/ 203140 h 1279525"/>
              <a:gd name="T118" fmla="*/ 1162957 w 1639888"/>
              <a:gd name="T119" fmla="*/ 228645 h 1279525"/>
              <a:gd name="T120" fmla="*/ 994229 w 1639888"/>
              <a:gd name="T121" fmla="*/ 75161 h 1279525"/>
              <a:gd name="T122" fmla="*/ 1236209 w 1639888"/>
              <a:gd name="T123" fmla="*/ 2708 h 1279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9888" h="1279525">
                <a:moveTo>
                  <a:pt x="4082" y="1108075"/>
                </a:moveTo>
                <a:lnTo>
                  <a:pt x="6804" y="1111464"/>
                </a:lnTo>
                <a:lnTo>
                  <a:pt x="9752" y="1115078"/>
                </a:lnTo>
                <a:lnTo>
                  <a:pt x="13834" y="1118466"/>
                </a:lnTo>
                <a:lnTo>
                  <a:pt x="18143" y="1121854"/>
                </a:lnTo>
                <a:lnTo>
                  <a:pt x="23132" y="1125017"/>
                </a:lnTo>
                <a:lnTo>
                  <a:pt x="28802" y="1128179"/>
                </a:lnTo>
                <a:lnTo>
                  <a:pt x="35152" y="1131342"/>
                </a:lnTo>
                <a:lnTo>
                  <a:pt x="41729" y="1134504"/>
                </a:lnTo>
                <a:lnTo>
                  <a:pt x="48986" y="1137441"/>
                </a:lnTo>
                <a:lnTo>
                  <a:pt x="56697" y="1140377"/>
                </a:lnTo>
                <a:lnTo>
                  <a:pt x="64861" y="1143314"/>
                </a:lnTo>
                <a:lnTo>
                  <a:pt x="73479" y="1145799"/>
                </a:lnTo>
                <a:lnTo>
                  <a:pt x="82550" y="1148509"/>
                </a:lnTo>
                <a:lnTo>
                  <a:pt x="91848" y="1150994"/>
                </a:lnTo>
                <a:lnTo>
                  <a:pt x="102054" y="1153479"/>
                </a:lnTo>
                <a:lnTo>
                  <a:pt x="112486" y="1155738"/>
                </a:lnTo>
                <a:lnTo>
                  <a:pt x="123372" y="1157997"/>
                </a:lnTo>
                <a:lnTo>
                  <a:pt x="134484" y="1160030"/>
                </a:lnTo>
                <a:lnTo>
                  <a:pt x="146050" y="1161837"/>
                </a:lnTo>
                <a:lnTo>
                  <a:pt x="157843" y="1163644"/>
                </a:lnTo>
                <a:lnTo>
                  <a:pt x="170090" y="1165451"/>
                </a:lnTo>
                <a:lnTo>
                  <a:pt x="182790" y="1167032"/>
                </a:lnTo>
                <a:lnTo>
                  <a:pt x="195490" y="1168388"/>
                </a:lnTo>
                <a:lnTo>
                  <a:pt x="208643" y="1169743"/>
                </a:lnTo>
                <a:lnTo>
                  <a:pt x="222250" y="1170872"/>
                </a:lnTo>
                <a:lnTo>
                  <a:pt x="236084" y="1171776"/>
                </a:lnTo>
                <a:lnTo>
                  <a:pt x="249918" y="1172905"/>
                </a:lnTo>
                <a:lnTo>
                  <a:pt x="264206" y="1173583"/>
                </a:lnTo>
                <a:lnTo>
                  <a:pt x="278720" y="1174261"/>
                </a:lnTo>
                <a:lnTo>
                  <a:pt x="293234" y="1174487"/>
                </a:lnTo>
                <a:lnTo>
                  <a:pt x="308202" y="1174938"/>
                </a:lnTo>
                <a:lnTo>
                  <a:pt x="323170" y="1174938"/>
                </a:lnTo>
                <a:lnTo>
                  <a:pt x="338138" y="1174938"/>
                </a:lnTo>
                <a:lnTo>
                  <a:pt x="352879" y="1174487"/>
                </a:lnTo>
                <a:lnTo>
                  <a:pt x="367620" y="1174261"/>
                </a:lnTo>
                <a:lnTo>
                  <a:pt x="382134" y="1173583"/>
                </a:lnTo>
                <a:lnTo>
                  <a:pt x="395968" y="1172905"/>
                </a:lnTo>
                <a:lnTo>
                  <a:pt x="410029" y="1171776"/>
                </a:lnTo>
                <a:lnTo>
                  <a:pt x="423863" y="1170872"/>
                </a:lnTo>
                <a:lnTo>
                  <a:pt x="437243" y="1169743"/>
                </a:lnTo>
                <a:lnTo>
                  <a:pt x="450624" y="1168388"/>
                </a:lnTo>
                <a:lnTo>
                  <a:pt x="463550" y="1167032"/>
                </a:lnTo>
                <a:lnTo>
                  <a:pt x="475797" y="1165451"/>
                </a:lnTo>
                <a:lnTo>
                  <a:pt x="488270" y="1163644"/>
                </a:lnTo>
                <a:lnTo>
                  <a:pt x="500063" y="1161837"/>
                </a:lnTo>
                <a:lnTo>
                  <a:pt x="511629" y="1160030"/>
                </a:lnTo>
                <a:lnTo>
                  <a:pt x="522968" y="1157997"/>
                </a:lnTo>
                <a:lnTo>
                  <a:pt x="533627" y="1155738"/>
                </a:lnTo>
                <a:lnTo>
                  <a:pt x="544060" y="1153479"/>
                </a:lnTo>
                <a:lnTo>
                  <a:pt x="554038" y="1150994"/>
                </a:lnTo>
                <a:lnTo>
                  <a:pt x="563563" y="1148509"/>
                </a:lnTo>
                <a:lnTo>
                  <a:pt x="572635" y="1145799"/>
                </a:lnTo>
                <a:lnTo>
                  <a:pt x="581252" y="1143314"/>
                </a:lnTo>
                <a:lnTo>
                  <a:pt x="589643" y="1140377"/>
                </a:lnTo>
                <a:lnTo>
                  <a:pt x="597354" y="1137441"/>
                </a:lnTo>
                <a:lnTo>
                  <a:pt x="604611" y="1134504"/>
                </a:lnTo>
                <a:lnTo>
                  <a:pt x="610961" y="1131342"/>
                </a:lnTo>
                <a:lnTo>
                  <a:pt x="617085" y="1128179"/>
                </a:lnTo>
                <a:lnTo>
                  <a:pt x="622754" y="1125017"/>
                </a:lnTo>
                <a:lnTo>
                  <a:pt x="627970" y="1121854"/>
                </a:lnTo>
                <a:lnTo>
                  <a:pt x="632279" y="1118466"/>
                </a:lnTo>
                <a:lnTo>
                  <a:pt x="636135" y="1115078"/>
                </a:lnTo>
                <a:lnTo>
                  <a:pt x="639310" y="1111464"/>
                </a:lnTo>
                <a:lnTo>
                  <a:pt x="642031" y="1108075"/>
                </a:lnTo>
                <a:lnTo>
                  <a:pt x="643845" y="1111238"/>
                </a:lnTo>
                <a:lnTo>
                  <a:pt x="644979" y="1114400"/>
                </a:lnTo>
                <a:lnTo>
                  <a:pt x="645886" y="1117563"/>
                </a:lnTo>
                <a:lnTo>
                  <a:pt x="646113" y="1120499"/>
                </a:lnTo>
                <a:lnTo>
                  <a:pt x="646113" y="1200012"/>
                </a:lnTo>
                <a:lnTo>
                  <a:pt x="645886" y="1202271"/>
                </a:lnTo>
                <a:lnTo>
                  <a:pt x="645660" y="1204304"/>
                </a:lnTo>
                <a:lnTo>
                  <a:pt x="645206" y="1206337"/>
                </a:lnTo>
                <a:lnTo>
                  <a:pt x="644526" y="1208144"/>
                </a:lnTo>
                <a:lnTo>
                  <a:pt x="643619" y="1210403"/>
                </a:lnTo>
                <a:lnTo>
                  <a:pt x="642485" y="1212210"/>
                </a:lnTo>
                <a:lnTo>
                  <a:pt x="640897" y="1214243"/>
                </a:lnTo>
                <a:lnTo>
                  <a:pt x="639536" y="1216050"/>
                </a:lnTo>
                <a:lnTo>
                  <a:pt x="637949" y="1218083"/>
                </a:lnTo>
                <a:lnTo>
                  <a:pt x="635908" y="1220116"/>
                </a:lnTo>
                <a:lnTo>
                  <a:pt x="631599" y="1223731"/>
                </a:lnTo>
                <a:lnTo>
                  <a:pt x="626383" y="1227571"/>
                </a:lnTo>
                <a:lnTo>
                  <a:pt x="620713" y="1230959"/>
                </a:lnTo>
                <a:lnTo>
                  <a:pt x="614363" y="1234573"/>
                </a:lnTo>
                <a:lnTo>
                  <a:pt x="607106" y="1237962"/>
                </a:lnTo>
                <a:lnTo>
                  <a:pt x="599395" y="1241350"/>
                </a:lnTo>
                <a:lnTo>
                  <a:pt x="591004" y="1244512"/>
                </a:lnTo>
                <a:lnTo>
                  <a:pt x="581933" y="1247675"/>
                </a:lnTo>
                <a:lnTo>
                  <a:pt x="572408" y="1250611"/>
                </a:lnTo>
                <a:lnTo>
                  <a:pt x="562202" y="1253548"/>
                </a:lnTo>
                <a:lnTo>
                  <a:pt x="551317" y="1256259"/>
                </a:lnTo>
                <a:lnTo>
                  <a:pt x="540204" y="1258969"/>
                </a:lnTo>
                <a:lnTo>
                  <a:pt x="528411" y="1261454"/>
                </a:lnTo>
                <a:lnTo>
                  <a:pt x="516392" y="1263939"/>
                </a:lnTo>
                <a:lnTo>
                  <a:pt x="503692" y="1265972"/>
                </a:lnTo>
                <a:lnTo>
                  <a:pt x="490538" y="1268005"/>
                </a:lnTo>
                <a:lnTo>
                  <a:pt x="476931" y="1270038"/>
                </a:lnTo>
                <a:lnTo>
                  <a:pt x="463097" y="1271845"/>
                </a:lnTo>
                <a:lnTo>
                  <a:pt x="448809" y="1273426"/>
                </a:lnTo>
                <a:lnTo>
                  <a:pt x="434295" y="1274782"/>
                </a:lnTo>
                <a:lnTo>
                  <a:pt x="419327" y="1276137"/>
                </a:lnTo>
                <a:lnTo>
                  <a:pt x="403679" y="1277266"/>
                </a:lnTo>
                <a:lnTo>
                  <a:pt x="388031" y="1277944"/>
                </a:lnTo>
                <a:lnTo>
                  <a:pt x="372156" y="1278622"/>
                </a:lnTo>
                <a:lnTo>
                  <a:pt x="356054" y="1279299"/>
                </a:lnTo>
                <a:lnTo>
                  <a:pt x="339725" y="1279525"/>
                </a:lnTo>
                <a:lnTo>
                  <a:pt x="323170" y="1279525"/>
                </a:lnTo>
                <a:lnTo>
                  <a:pt x="306388" y="1279525"/>
                </a:lnTo>
                <a:lnTo>
                  <a:pt x="290059" y="1279299"/>
                </a:lnTo>
                <a:lnTo>
                  <a:pt x="273957" y="1278622"/>
                </a:lnTo>
                <a:lnTo>
                  <a:pt x="258082" y="1277944"/>
                </a:lnTo>
                <a:lnTo>
                  <a:pt x="242434" y="1277266"/>
                </a:lnTo>
                <a:lnTo>
                  <a:pt x="227013" y="1276137"/>
                </a:lnTo>
                <a:lnTo>
                  <a:pt x="212045" y="1274782"/>
                </a:lnTo>
                <a:lnTo>
                  <a:pt x="197304" y="1273426"/>
                </a:lnTo>
                <a:lnTo>
                  <a:pt x="183016" y="1271845"/>
                </a:lnTo>
                <a:lnTo>
                  <a:pt x="169182" y="1270038"/>
                </a:lnTo>
                <a:lnTo>
                  <a:pt x="155575" y="1268005"/>
                </a:lnTo>
                <a:lnTo>
                  <a:pt x="142422" y="1265972"/>
                </a:lnTo>
                <a:lnTo>
                  <a:pt x="129948" y="1263939"/>
                </a:lnTo>
                <a:lnTo>
                  <a:pt x="117475" y="1261454"/>
                </a:lnTo>
                <a:lnTo>
                  <a:pt x="105682" y="1258969"/>
                </a:lnTo>
                <a:lnTo>
                  <a:pt x="94570" y="1256259"/>
                </a:lnTo>
                <a:lnTo>
                  <a:pt x="83911" y="1253548"/>
                </a:lnTo>
                <a:lnTo>
                  <a:pt x="73706" y="1250611"/>
                </a:lnTo>
                <a:lnTo>
                  <a:pt x="64181" y="1247675"/>
                </a:lnTo>
                <a:lnTo>
                  <a:pt x="55109" y="1244512"/>
                </a:lnTo>
                <a:lnTo>
                  <a:pt x="46718" y="1241350"/>
                </a:lnTo>
                <a:lnTo>
                  <a:pt x="38781" y="1237962"/>
                </a:lnTo>
                <a:lnTo>
                  <a:pt x="31750" y="1234573"/>
                </a:lnTo>
                <a:lnTo>
                  <a:pt x="25173" y="1230959"/>
                </a:lnTo>
                <a:lnTo>
                  <a:pt x="19730" y="1227571"/>
                </a:lnTo>
                <a:lnTo>
                  <a:pt x="14514" y="1223731"/>
                </a:lnTo>
                <a:lnTo>
                  <a:pt x="9979" y="1220116"/>
                </a:lnTo>
                <a:lnTo>
                  <a:pt x="8164" y="1218083"/>
                </a:lnTo>
                <a:lnTo>
                  <a:pt x="6577" y="1216050"/>
                </a:lnTo>
                <a:lnTo>
                  <a:pt x="4989" y="1214243"/>
                </a:lnTo>
                <a:lnTo>
                  <a:pt x="3855" y="1212210"/>
                </a:lnTo>
                <a:lnTo>
                  <a:pt x="2495" y="1210403"/>
                </a:lnTo>
                <a:lnTo>
                  <a:pt x="1588" y="1208144"/>
                </a:lnTo>
                <a:lnTo>
                  <a:pt x="907" y="1206337"/>
                </a:lnTo>
                <a:lnTo>
                  <a:pt x="454" y="1204304"/>
                </a:lnTo>
                <a:lnTo>
                  <a:pt x="0" y="1202271"/>
                </a:lnTo>
                <a:lnTo>
                  <a:pt x="0" y="1200012"/>
                </a:lnTo>
                <a:lnTo>
                  <a:pt x="0" y="1120499"/>
                </a:lnTo>
                <a:lnTo>
                  <a:pt x="227" y="1117563"/>
                </a:lnTo>
                <a:lnTo>
                  <a:pt x="907" y="1114400"/>
                </a:lnTo>
                <a:lnTo>
                  <a:pt x="2268" y="1111238"/>
                </a:lnTo>
                <a:lnTo>
                  <a:pt x="4082" y="1108075"/>
                </a:lnTo>
                <a:close/>
                <a:moveTo>
                  <a:pt x="1116918" y="1008063"/>
                </a:moveTo>
                <a:lnTo>
                  <a:pt x="1118506" y="1011251"/>
                </a:lnTo>
                <a:lnTo>
                  <a:pt x="1119868" y="1014438"/>
                </a:lnTo>
                <a:lnTo>
                  <a:pt x="1120548" y="1017626"/>
                </a:lnTo>
                <a:lnTo>
                  <a:pt x="1120775" y="1020813"/>
                </a:lnTo>
                <a:lnTo>
                  <a:pt x="1120775" y="1100957"/>
                </a:lnTo>
                <a:lnTo>
                  <a:pt x="1120775" y="1103006"/>
                </a:lnTo>
                <a:lnTo>
                  <a:pt x="1120548" y="1105056"/>
                </a:lnTo>
                <a:lnTo>
                  <a:pt x="1119868" y="1107105"/>
                </a:lnTo>
                <a:lnTo>
                  <a:pt x="1119187" y="1109154"/>
                </a:lnTo>
                <a:lnTo>
                  <a:pt x="1118279" y="1110975"/>
                </a:lnTo>
                <a:lnTo>
                  <a:pt x="1117372" y="1113024"/>
                </a:lnTo>
                <a:lnTo>
                  <a:pt x="1116010" y="1115074"/>
                </a:lnTo>
                <a:lnTo>
                  <a:pt x="1114195" y="1117123"/>
                </a:lnTo>
                <a:lnTo>
                  <a:pt x="1112607" y="1118944"/>
                </a:lnTo>
                <a:lnTo>
                  <a:pt x="1110791" y="1120993"/>
                </a:lnTo>
                <a:lnTo>
                  <a:pt x="1106253" y="1124636"/>
                </a:lnTo>
                <a:lnTo>
                  <a:pt x="1101488" y="1128507"/>
                </a:lnTo>
                <a:lnTo>
                  <a:pt x="1095589" y="1132150"/>
                </a:lnTo>
                <a:lnTo>
                  <a:pt x="1089009" y="1135793"/>
                </a:lnTo>
                <a:lnTo>
                  <a:pt x="1081975" y="1139208"/>
                </a:lnTo>
                <a:lnTo>
                  <a:pt x="1074260" y="1142395"/>
                </a:lnTo>
                <a:lnTo>
                  <a:pt x="1065864" y="1145811"/>
                </a:lnTo>
                <a:lnTo>
                  <a:pt x="1056788" y="1148770"/>
                </a:lnTo>
                <a:lnTo>
                  <a:pt x="1047031" y="1151958"/>
                </a:lnTo>
                <a:lnTo>
                  <a:pt x="1037048" y="1154690"/>
                </a:lnTo>
                <a:lnTo>
                  <a:pt x="1026156" y="1157422"/>
                </a:lnTo>
                <a:lnTo>
                  <a:pt x="1015038" y="1160155"/>
                </a:lnTo>
                <a:lnTo>
                  <a:pt x="1003239" y="1162659"/>
                </a:lnTo>
                <a:lnTo>
                  <a:pt x="991213" y="1164936"/>
                </a:lnTo>
                <a:lnTo>
                  <a:pt x="978506" y="1167440"/>
                </a:lnTo>
                <a:lnTo>
                  <a:pt x="965346" y="1169489"/>
                </a:lnTo>
                <a:lnTo>
                  <a:pt x="951732" y="1171311"/>
                </a:lnTo>
                <a:lnTo>
                  <a:pt x="937890" y="1173132"/>
                </a:lnTo>
                <a:lnTo>
                  <a:pt x="923596" y="1174726"/>
                </a:lnTo>
                <a:lnTo>
                  <a:pt x="908847" y="1176092"/>
                </a:lnTo>
                <a:lnTo>
                  <a:pt x="893871" y="1177458"/>
                </a:lnTo>
                <a:lnTo>
                  <a:pt x="878669" y="1178369"/>
                </a:lnTo>
                <a:lnTo>
                  <a:pt x="862785" y="1179280"/>
                </a:lnTo>
                <a:lnTo>
                  <a:pt x="846902" y="1179963"/>
                </a:lnTo>
                <a:lnTo>
                  <a:pt x="830792" y="1180646"/>
                </a:lnTo>
                <a:lnTo>
                  <a:pt x="814455" y="1181101"/>
                </a:lnTo>
                <a:lnTo>
                  <a:pt x="797664" y="1181101"/>
                </a:lnTo>
                <a:lnTo>
                  <a:pt x="783142" y="1181101"/>
                </a:lnTo>
                <a:lnTo>
                  <a:pt x="768620" y="1180874"/>
                </a:lnTo>
                <a:lnTo>
                  <a:pt x="754098" y="1180418"/>
                </a:lnTo>
                <a:lnTo>
                  <a:pt x="740030" y="1179735"/>
                </a:lnTo>
                <a:lnTo>
                  <a:pt x="726189" y="1179052"/>
                </a:lnTo>
                <a:lnTo>
                  <a:pt x="712348" y="1178141"/>
                </a:lnTo>
                <a:lnTo>
                  <a:pt x="698734" y="1177231"/>
                </a:lnTo>
                <a:lnTo>
                  <a:pt x="685800" y="1176092"/>
                </a:lnTo>
                <a:lnTo>
                  <a:pt x="685800" y="1097087"/>
                </a:lnTo>
                <a:lnTo>
                  <a:pt x="685800" y="1070676"/>
                </a:lnTo>
                <a:lnTo>
                  <a:pt x="698734" y="1071586"/>
                </a:lnTo>
                <a:lnTo>
                  <a:pt x="712348" y="1072725"/>
                </a:lnTo>
                <a:lnTo>
                  <a:pt x="726189" y="1073408"/>
                </a:lnTo>
                <a:lnTo>
                  <a:pt x="740030" y="1074091"/>
                </a:lnTo>
                <a:lnTo>
                  <a:pt x="754098" y="1074774"/>
                </a:lnTo>
                <a:lnTo>
                  <a:pt x="768620" y="1075002"/>
                </a:lnTo>
                <a:lnTo>
                  <a:pt x="783142" y="1075229"/>
                </a:lnTo>
                <a:lnTo>
                  <a:pt x="797664" y="1075457"/>
                </a:lnTo>
                <a:lnTo>
                  <a:pt x="812866" y="1075229"/>
                </a:lnTo>
                <a:lnTo>
                  <a:pt x="827615" y="1075002"/>
                </a:lnTo>
                <a:lnTo>
                  <a:pt x="842364" y="1074546"/>
                </a:lnTo>
                <a:lnTo>
                  <a:pt x="856659" y="1074091"/>
                </a:lnTo>
                <a:lnTo>
                  <a:pt x="870727" y="1073408"/>
                </a:lnTo>
                <a:lnTo>
                  <a:pt x="884795" y="1072497"/>
                </a:lnTo>
                <a:lnTo>
                  <a:pt x="898409" y="1071586"/>
                </a:lnTo>
                <a:lnTo>
                  <a:pt x="912023" y="1070448"/>
                </a:lnTo>
                <a:lnTo>
                  <a:pt x="925184" y="1069082"/>
                </a:lnTo>
                <a:lnTo>
                  <a:pt x="938117" y="1067488"/>
                </a:lnTo>
                <a:lnTo>
                  <a:pt x="950597" y="1065894"/>
                </a:lnTo>
                <a:lnTo>
                  <a:pt x="962850" y="1064301"/>
                </a:lnTo>
                <a:lnTo>
                  <a:pt x="974876" y="1062479"/>
                </a:lnTo>
                <a:lnTo>
                  <a:pt x="986448" y="1060430"/>
                </a:lnTo>
                <a:lnTo>
                  <a:pt x="997793" y="1058381"/>
                </a:lnTo>
                <a:lnTo>
                  <a:pt x="1008458" y="1056104"/>
                </a:lnTo>
                <a:lnTo>
                  <a:pt x="1018668" y="1053600"/>
                </a:lnTo>
                <a:lnTo>
                  <a:pt x="1028879" y="1051323"/>
                </a:lnTo>
                <a:lnTo>
                  <a:pt x="1038409" y="1048818"/>
                </a:lnTo>
                <a:lnTo>
                  <a:pt x="1047485" y="1046086"/>
                </a:lnTo>
                <a:lnTo>
                  <a:pt x="1056107" y="1043354"/>
                </a:lnTo>
                <a:lnTo>
                  <a:pt x="1064503" y="1040622"/>
                </a:lnTo>
                <a:lnTo>
                  <a:pt x="1071991" y="1037662"/>
                </a:lnTo>
                <a:lnTo>
                  <a:pt x="1079252" y="1034702"/>
                </a:lnTo>
                <a:lnTo>
                  <a:pt x="1085832" y="1031742"/>
                </a:lnTo>
                <a:lnTo>
                  <a:pt x="1091958" y="1028555"/>
                </a:lnTo>
                <a:lnTo>
                  <a:pt x="1097631" y="1025367"/>
                </a:lnTo>
                <a:lnTo>
                  <a:pt x="1102623" y="1021952"/>
                </a:lnTo>
                <a:lnTo>
                  <a:pt x="1106934" y="1018764"/>
                </a:lnTo>
                <a:lnTo>
                  <a:pt x="1111018" y="1015121"/>
                </a:lnTo>
                <a:lnTo>
                  <a:pt x="1114195" y="1011706"/>
                </a:lnTo>
                <a:lnTo>
                  <a:pt x="1116918" y="1008063"/>
                </a:lnTo>
                <a:close/>
                <a:moveTo>
                  <a:pt x="2948" y="971550"/>
                </a:moveTo>
                <a:lnTo>
                  <a:pt x="4309" y="973586"/>
                </a:lnTo>
                <a:lnTo>
                  <a:pt x="5443" y="975395"/>
                </a:lnTo>
                <a:lnTo>
                  <a:pt x="8391" y="978788"/>
                </a:lnTo>
                <a:lnTo>
                  <a:pt x="12020" y="982407"/>
                </a:lnTo>
                <a:lnTo>
                  <a:pt x="16102" y="985800"/>
                </a:lnTo>
                <a:lnTo>
                  <a:pt x="21091" y="989192"/>
                </a:lnTo>
                <a:lnTo>
                  <a:pt x="26534" y="992359"/>
                </a:lnTo>
                <a:lnTo>
                  <a:pt x="32431" y="995752"/>
                </a:lnTo>
                <a:lnTo>
                  <a:pt x="39007" y="998692"/>
                </a:lnTo>
                <a:lnTo>
                  <a:pt x="46038" y="1001633"/>
                </a:lnTo>
                <a:lnTo>
                  <a:pt x="53748" y="1004799"/>
                </a:lnTo>
                <a:lnTo>
                  <a:pt x="61913" y="1007513"/>
                </a:lnTo>
                <a:lnTo>
                  <a:pt x="70757" y="1010454"/>
                </a:lnTo>
                <a:lnTo>
                  <a:pt x="79829" y="1013168"/>
                </a:lnTo>
                <a:lnTo>
                  <a:pt x="89354" y="1015656"/>
                </a:lnTo>
                <a:lnTo>
                  <a:pt x="99332" y="1018370"/>
                </a:lnTo>
                <a:lnTo>
                  <a:pt x="109764" y="1020632"/>
                </a:lnTo>
                <a:lnTo>
                  <a:pt x="120650" y="1022667"/>
                </a:lnTo>
                <a:lnTo>
                  <a:pt x="131990" y="1025155"/>
                </a:lnTo>
                <a:lnTo>
                  <a:pt x="143556" y="1026965"/>
                </a:lnTo>
                <a:lnTo>
                  <a:pt x="155575" y="1028774"/>
                </a:lnTo>
                <a:lnTo>
                  <a:pt x="168048" y="1030584"/>
                </a:lnTo>
                <a:lnTo>
                  <a:pt x="180522" y="1032393"/>
                </a:lnTo>
                <a:lnTo>
                  <a:pt x="193675" y="1033750"/>
                </a:lnTo>
                <a:lnTo>
                  <a:pt x="207056" y="1035108"/>
                </a:lnTo>
                <a:lnTo>
                  <a:pt x="220890" y="1036238"/>
                </a:lnTo>
                <a:lnTo>
                  <a:pt x="234724" y="1037369"/>
                </a:lnTo>
                <a:lnTo>
                  <a:pt x="249011" y="1038274"/>
                </a:lnTo>
                <a:lnTo>
                  <a:pt x="263072" y="1039179"/>
                </a:lnTo>
                <a:lnTo>
                  <a:pt x="277813" y="1039631"/>
                </a:lnTo>
                <a:lnTo>
                  <a:pt x="292554" y="1040084"/>
                </a:lnTo>
                <a:lnTo>
                  <a:pt x="307975" y="1040310"/>
                </a:lnTo>
                <a:lnTo>
                  <a:pt x="323170" y="1040536"/>
                </a:lnTo>
                <a:lnTo>
                  <a:pt x="338365" y="1040310"/>
                </a:lnTo>
                <a:lnTo>
                  <a:pt x="353333" y="1040084"/>
                </a:lnTo>
                <a:lnTo>
                  <a:pt x="368300" y="1039631"/>
                </a:lnTo>
                <a:lnTo>
                  <a:pt x="383042" y="1039179"/>
                </a:lnTo>
                <a:lnTo>
                  <a:pt x="397329" y="1038274"/>
                </a:lnTo>
                <a:lnTo>
                  <a:pt x="411390" y="1037369"/>
                </a:lnTo>
                <a:lnTo>
                  <a:pt x="425224" y="1036238"/>
                </a:lnTo>
                <a:lnTo>
                  <a:pt x="438831" y="1035108"/>
                </a:lnTo>
                <a:lnTo>
                  <a:pt x="452438" y="1033750"/>
                </a:lnTo>
                <a:lnTo>
                  <a:pt x="465365" y="1032393"/>
                </a:lnTo>
                <a:lnTo>
                  <a:pt x="478065" y="1030584"/>
                </a:lnTo>
                <a:lnTo>
                  <a:pt x="490538" y="1028774"/>
                </a:lnTo>
                <a:lnTo>
                  <a:pt x="502558" y="1026965"/>
                </a:lnTo>
                <a:lnTo>
                  <a:pt x="514124" y="1025155"/>
                </a:lnTo>
                <a:lnTo>
                  <a:pt x="525463" y="1022667"/>
                </a:lnTo>
                <a:lnTo>
                  <a:pt x="536122" y="1020632"/>
                </a:lnTo>
                <a:lnTo>
                  <a:pt x="546781" y="1018370"/>
                </a:lnTo>
                <a:lnTo>
                  <a:pt x="556760" y="1015656"/>
                </a:lnTo>
                <a:lnTo>
                  <a:pt x="566285" y="1013168"/>
                </a:lnTo>
                <a:lnTo>
                  <a:pt x="575583" y="1010454"/>
                </a:lnTo>
                <a:lnTo>
                  <a:pt x="584201" y="1007513"/>
                </a:lnTo>
                <a:lnTo>
                  <a:pt x="592365" y="1004799"/>
                </a:lnTo>
                <a:lnTo>
                  <a:pt x="599849" y="1001633"/>
                </a:lnTo>
                <a:lnTo>
                  <a:pt x="607106" y="998692"/>
                </a:lnTo>
                <a:lnTo>
                  <a:pt x="613683" y="995752"/>
                </a:lnTo>
                <a:lnTo>
                  <a:pt x="619579" y="992359"/>
                </a:lnTo>
                <a:lnTo>
                  <a:pt x="625022" y="989192"/>
                </a:lnTo>
                <a:lnTo>
                  <a:pt x="629785" y="985800"/>
                </a:lnTo>
                <a:lnTo>
                  <a:pt x="634094" y="982407"/>
                </a:lnTo>
                <a:lnTo>
                  <a:pt x="637722" y="978788"/>
                </a:lnTo>
                <a:lnTo>
                  <a:pt x="640670" y="975395"/>
                </a:lnTo>
                <a:lnTo>
                  <a:pt x="642031" y="973586"/>
                </a:lnTo>
                <a:lnTo>
                  <a:pt x="643165" y="971550"/>
                </a:lnTo>
                <a:lnTo>
                  <a:pt x="644299" y="974491"/>
                </a:lnTo>
                <a:lnTo>
                  <a:pt x="645433" y="976979"/>
                </a:lnTo>
                <a:lnTo>
                  <a:pt x="645886" y="979919"/>
                </a:lnTo>
                <a:lnTo>
                  <a:pt x="646113" y="982633"/>
                </a:lnTo>
                <a:lnTo>
                  <a:pt x="646113" y="1062249"/>
                </a:lnTo>
                <a:lnTo>
                  <a:pt x="645886" y="1064059"/>
                </a:lnTo>
                <a:lnTo>
                  <a:pt x="645660" y="1066094"/>
                </a:lnTo>
                <a:lnTo>
                  <a:pt x="645206" y="1068130"/>
                </a:lnTo>
                <a:lnTo>
                  <a:pt x="644526" y="1070166"/>
                </a:lnTo>
                <a:lnTo>
                  <a:pt x="643619" y="1072201"/>
                </a:lnTo>
                <a:lnTo>
                  <a:pt x="642485" y="1074011"/>
                </a:lnTo>
                <a:lnTo>
                  <a:pt x="640897" y="1076273"/>
                </a:lnTo>
                <a:lnTo>
                  <a:pt x="639536" y="1078082"/>
                </a:lnTo>
                <a:lnTo>
                  <a:pt x="637949" y="1080118"/>
                </a:lnTo>
                <a:lnTo>
                  <a:pt x="635908" y="1081927"/>
                </a:lnTo>
                <a:lnTo>
                  <a:pt x="631599" y="1085772"/>
                </a:lnTo>
                <a:lnTo>
                  <a:pt x="626383" y="1089391"/>
                </a:lnTo>
                <a:lnTo>
                  <a:pt x="620713" y="1093010"/>
                </a:lnTo>
                <a:lnTo>
                  <a:pt x="614363" y="1096403"/>
                </a:lnTo>
                <a:lnTo>
                  <a:pt x="607106" y="1100022"/>
                </a:lnTo>
                <a:lnTo>
                  <a:pt x="599395" y="1103188"/>
                </a:lnTo>
                <a:lnTo>
                  <a:pt x="591004" y="1106581"/>
                </a:lnTo>
                <a:lnTo>
                  <a:pt x="581933" y="1109522"/>
                </a:lnTo>
                <a:lnTo>
                  <a:pt x="572408" y="1112462"/>
                </a:lnTo>
                <a:lnTo>
                  <a:pt x="562202" y="1115628"/>
                </a:lnTo>
                <a:lnTo>
                  <a:pt x="551317" y="1118343"/>
                </a:lnTo>
                <a:lnTo>
                  <a:pt x="540204" y="1121057"/>
                </a:lnTo>
                <a:lnTo>
                  <a:pt x="528411" y="1123545"/>
                </a:lnTo>
                <a:lnTo>
                  <a:pt x="516392" y="1125807"/>
                </a:lnTo>
                <a:lnTo>
                  <a:pt x="503692" y="1128068"/>
                </a:lnTo>
                <a:lnTo>
                  <a:pt x="490538" y="1130104"/>
                </a:lnTo>
                <a:lnTo>
                  <a:pt x="476931" y="1131914"/>
                </a:lnTo>
                <a:lnTo>
                  <a:pt x="463097" y="1133723"/>
                </a:lnTo>
                <a:lnTo>
                  <a:pt x="448809" y="1135532"/>
                </a:lnTo>
                <a:lnTo>
                  <a:pt x="434295" y="1136890"/>
                </a:lnTo>
                <a:lnTo>
                  <a:pt x="419327" y="1138021"/>
                </a:lnTo>
                <a:lnTo>
                  <a:pt x="403679" y="1139151"/>
                </a:lnTo>
                <a:lnTo>
                  <a:pt x="388031" y="1140056"/>
                </a:lnTo>
                <a:lnTo>
                  <a:pt x="372156" y="1140735"/>
                </a:lnTo>
                <a:lnTo>
                  <a:pt x="356054" y="1141187"/>
                </a:lnTo>
                <a:lnTo>
                  <a:pt x="339725" y="1141413"/>
                </a:lnTo>
                <a:lnTo>
                  <a:pt x="323170" y="1141413"/>
                </a:lnTo>
                <a:lnTo>
                  <a:pt x="306388" y="1141413"/>
                </a:lnTo>
                <a:lnTo>
                  <a:pt x="290059" y="1141187"/>
                </a:lnTo>
                <a:lnTo>
                  <a:pt x="273957" y="1140735"/>
                </a:lnTo>
                <a:lnTo>
                  <a:pt x="258082" y="1140056"/>
                </a:lnTo>
                <a:lnTo>
                  <a:pt x="242434" y="1139151"/>
                </a:lnTo>
                <a:lnTo>
                  <a:pt x="227013" y="1138021"/>
                </a:lnTo>
                <a:lnTo>
                  <a:pt x="212045" y="1136890"/>
                </a:lnTo>
                <a:lnTo>
                  <a:pt x="197304" y="1135532"/>
                </a:lnTo>
                <a:lnTo>
                  <a:pt x="183016" y="1133723"/>
                </a:lnTo>
                <a:lnTo>
                  <a:pt x="169182" y="1131914"/>
                </a:lnTo>
                <a:lnTo>
                  <a:pt x="155575" y="1130104"/>
                </a:lnTo>
                <a:lnTo>
                  <a:pt x="142422" y="1128068"/>
                </a:lnTo>
                <a:lnTo>
                  <a:pt x="129948" y="1125807"/>
                </a:lnTo>
                <a:lnTo>
                  <a:pt x="117475" y="1123545"/>
                </a:lnTo>
                <a:lnTo>
                  <a:pt x="105682" y="1121057"/>
                </a:lnTo>
                <a:lnTo>
                  <a:pt x="94570" y="1118343"/>
                </a:lnTo>
                <a:lnTo>
                  <a:pt x="83911" y="1115628"/>
                </a:lnTo>
                <a:lnTo>
                  <a:pt x="73706" y="1112462"/>
                </a:lnTo>
                <a:lnTo>
                  <a:pt x="64181" y="1109522"/>
                </a:lnTo>
                <a:lnTo>
                  <a:pt x="55109" y="1106581"/>
                </a:lnTo>
                <a:lnTo>
                  <a:pt x="46718" y="1103188"/>
                </a:lnTo>
                <a:lnTo>
                  <a:pt x="38781" y="1100022"/>
                </a:lnTo>
                <a:lnTo>
                  <a:pt x="31750" y="1096403"/>
                </a:lnTo>
                <a:lnTo>
                  <a:pt x="25173" y="1093010"/>
                </a:lnTo>
                <a:lnTo>
                  <a:pt x="19730" y="1089391"/>
                </a:lnTo>
                <a:lnTo>
                  <a:pt x="14514" y="1085772"/>
                </a:lnTo>
                <a:lnTo>
                  <a:pt x="9979" y="1081927"/>
                </a:lnTo>
                <a:lnTo>
                  <a:pt x="8164" y="1080118"/>
                </a:lnTo>
                <a:lnTo>
                  <a:pt x="6577" y="1078082"/>
                </a:lnTo>
                <a:lnTo>
                  <a:pt x="4989" y="1076273"/>
                </a:lnTo>
                <a:lnTo>
                  <a:pt x="3855" y="1074011"/>
                </a:lnTo>
                <a:lnTo>
                  <a:pt x="2495" y="1072201"/>
                </a:lnTo>
                <a:lnTo>
                  <a:pt x="1588" y="1070166"/>
                </a:lnTo>
                <a:lnTo>
                  <a:pt x="907" y="1068130"/>
                </a:lnTo>
                <a:lnTo>
                  <a:pt x="454" y="1066094"/>
                </a:lnTo>
                <a:lnTo>
                  <a:pt x="0" y="1064059"/>
                </a:lnTo>
                <a:lnTo>
                  <a:pt x="0" y="1062249"/>
                </a:lnTo>
                <a:lnTo>
                  <a:pt x="0" y="982633"/>
                </a:lnTo>
                <a:lnTo>
                  <a:pt x="227" y="979919"/>
                </a:lnTo>
                <a:lnTo>
                  <a:pt x="680" y="976979"/>
                </a:lnTo>
                <a:lnTo>
                  <a:pt x="1588" y="974491"/>
                </a:lnTo>
                <a:lnTo>
                  <a:pt x="2948" y="971550"/>
                </a:lnTo>
                <a:close/>
                <a:moveTo>
                  <a:pt x="1117825" y="871538"/>
                </a:moveTo>
                <a:lnTo>
                  <a:pt x="1119187" y="874050"/>
                </a:lnTo>
                <a:lnTo>
                  <a:pt x="1120094" y="877017"/>
                </a:lnTo>
                <a:lnTo>
                  <a:pt x="1120775" y="879757"/>
                </a:lnTo>
                <a:lnTo>
                  <a:pt x="1120775" y="882268"/>
                </a:lnTo>
                <a:lnTo>
                  <a:pt x="1120775" y="962628"/>
                </a:lnTo>
                <a:lnTo>
                  <a:pt x="1120775" y="964911"/>
                </a:lnTo>
                <a:lnTo>
                  <a:pt x="1120548" y="966966"/>
                </a:lnTo>
                <a:lnTo>
                  <a:pt x="1119868" y="969020"/>
                </a:lnTo>
                <a:lnTo>
                  <a:pt x="1119187" y="970847"/>
                </a:lnTo>
                <a:lnTo>
                  <a:pt x="1118279" y="973130"/>
                </a:lnTo>
                <a:lnTo>
                  <a:pt x="1117372" y="974956"/>
                </a:lnTo>
                <a:lnTo>
                  <a:pt x="1116010" y="977011"/>
                </a:lnTo>
                <a:lnTo>
                  <a:pt x="1114195" y="978837"/>
                </a:lnTo>
                <a:lnTo>
                  <a:pt x="1112607" y="980892"/>
                </a:lnTo>
                <a:lnTo>
                  <a:pt x="1110791" y="982718"/>
                </a:lnTo>
                <a:lnTo>
                  <a:pt x="1106253" y="986599"/>
                </a:lnTo>
                <a:lnTo>
                  <a:pt x="1101488" y="990252"/>
                </a:lnTo>
                <a:lnTo>
                  <a:pt x="1095589" y="993905"/>
                </a:lnTo>
                <a:lnTo>
                  <a:pt x="1089009" y="997557"/>
                </a:lnTo>
                <a:lnTo>
                  <a:pt x="1081975" y="1000982"/>
                </a:lnTo>
                <a:lnTo>
                  <a:pt x="1074260" y="1004406"/>
                </a:lnTo>
                <a:lnTo>
                  <a:pt x="1065864" y="1007602"/>
                </a:lnTo>
                <a:lnTo>
                  <a:pt x="1056788" y="1010799"/>
                </a:lnTo>
                <a:lnTo>
                  <a:pt x="1047031" y="1013766"/>
                </a:lnTo>
                <a:lnTo>
                  <a:pt x="1037048" y="1016506"/>
                </a:lnTo>
                <a:lnTo>
                  <a:pt x="1026156" y="1019474"/>
                </a:lnTo>
                <a:lnTo>
                  <a:pt x="1015038" y="1022213"/>
                </a:lnTo>
                <a:lnTo>
                  <a:pt x="1003239" y="1024725"/>
                </a:lnTo>
                <a:lnTo>
                  <a:pt x="991213" y="1027008"/>
                </a:lnTo>
                <a:lnTo>
                  <a:pt x="978506" y="1029291"/>
                </a:lnTo>
                <a:lnTo>
                  <a:pt x="965346" y="1031345"/>
                </a:lnTo>
                <a:lnTo>
                  <a:pt x="951732" y="1033400"/>
                </a:lnTo>
                <a:lnTo>
                  <a:pt x="937890" y="1035226"/>
                </a:lnTo>
                <a:lnTo>
                  <a:pt x="923596" y="1036596"/>
                </a:lnTo>
                <a:lnTo>
                  <a:pt x="908847" y="1037966"/>
                </a:lnTo>
                <a:lnTo>
                  <a:pt x="893871" y="1039564"/>
                </a:lnTo>
                <a:lnTo>
                  <a:pt x="878669" y="1040477"/>
                </a:lnTo>
                <a:lnTo>
                  <a:pt x="862785" y="1041390"/>
                </a:lnTo>
                <a:lnTo>
                  <a:pt x="846902" y="1042075"/>
                </a:lnTo>
                <a:lnTo>
                  <a:pt x="830792" y="1042532"/>
                </a:lnTo>
                <a:lnTo>
                  <a:pt x="814455" y="1042988"/>
                </a:lnTo>
                <a:lnTo>
                  <a:pt x="797664" y="1042988"/>
                </a:lnTo>
                <a:lnTo>
                  <a:pt x="783142" y="1042988"/>
                </a:lnTo>
                <a:lnTo>
                  <a:pt x="768620" y="1042760"/>
                </a:lnTo>
                <a:lnTo>
                  <a:pt x="754098" y="1042303"/>
                </a:lnTo>
                <a:lnTo>
                  <a:pt x="740030" y="1041847"/>
                </a:lnTo>
                <a:lnTo>
                  <a:pt x="726189" y="1041162"/>
                </a:lnTo>
                <a:lnTo>
                  <a:pt x="712348" y="1040249"/>
                </a:lnTo>
                <a:lnTo>
                  <a:pt x="698734" y="1039107"/>
                </a:lnTo>
                <a:lnTo>
                  <a:pt x="685800" y="1037966"/>
                </a:lnTo>
                <a:lnTo>
                  <a:pt x="685800" y="1036368"/>
                </a:lnTo>
                <a:lnTo>
                  <a:pt x="685800" y="986599"/>
                </a:lnTo>
                <a:lnTo>
                  <a:pt x="685800" y="952355"/>
                </a:lnTo>
                <a:lnTo>
                  <a:pt x="685800" y="935918"/>
                </a:lnTo>
                <a:lnTo>
                  <a:pt x="698961" y="937059"/>
                </a:lnTo>
                <a:lnTo>
                  <a:pt x="712348" y="937972"/>
                </a:lnTo>
                <a:lnTo>
                  <a:pt x="726189" y="938885"/>
                </a:lnTo>
                <a:lnTo>
                  <a:pt x="740030" y="939570"/>
                </a:lnTo>
                <a:lnTo>
                  <a:pt x="754098" y="940027"/>
                </a:lnTo>
                <a:lnTo>
                  <a:pt x="768620" y="940484"/>
                </a:lnTo>
                <a:lnTo>
                  <a:pt x="783142" y="940712"/>
                </a:lnTo>
                <a:lnTo>
                  <a:pt x="797664" y="940712"/>
                </a:lnTo>
                <a:lnTo>
                  <a:pt x="813093" y="940712"/>
                </a:lnTo>
                <a:lnTo>
                  <a:pt x="828069" y="940484"/>
                </a:lnTo>
                <a:lnTo>
                  <a:pt x="842818" y="940027"/>
                </a:lnTo>
                <a:lnTo>
                  <a:pt x="857566" y="939342"/>
                </a:lnTo>
                <a:lnTo>
                  <a:pt x="872088" y="938657"/>
                </a:lnTo>
                <a:lnTo>
                  <a:pt x="886156" y="937744"/>
                </a:lnTo>
                <a:lnTo>
                  <a:pt x="899998" y="936831"/>
                </a:lnTo>
                <a:lnTo>
                  <a:pt x="913612" y="935689"/>
                </a:lnTo>
                <a:lnTo>
                  <a:pt x="926999" y="934091"/>
                </a:lnTo>
                <a:lnTo>
                  <a:pt x="940160" y="932721"/>
                </a:lnTo>
                <a:lnTo>
                  <a:pt x="952866" y="931123"/>
                </a:lnTo>
                <a:lnTo>
                  <a:pt x="965119" y="929297"/>
                </a:lnTo>
                <a:lnTo>
                  <a:pt x="977372" y="927242"/>
                </a:lnTo>
                <a:lnTo>
                  <a:pt x="988717" y="925188"/>
                </a:lnTo>
                <a:lnTo>
                  <a:pt x="1000289" y="923133"/>
                </a:lnTo>
                <a:lnTo>
                  <a:pt x="1010954" y="920850"/>
                </a:lnTo>
                <a:lnTo>
                  <a:pt x="1021618" y="918339"/>
                </a:lnTo>
                <a:lnTo>
                  <a:pt x="1031602" y="916056"/>
                </a:lnTo>
                <a:lnTo>
                  <a:pt x="1040905" y="913545"/>
                </a:lnTo>
                <a:lnTo>
                  <a:pt x="1050208" y="910577"/>
                </a:lnTo>
                <a:lnTo>
                  <a:pt x="1058830" y="907837"/>
                </a:lnTo>
                <a:lnTo>
                  <a:pt x="1066999" y="904869"/>
                </a:lnTo>
                <a:lnTo>
                  <a:pt x="1074714" y="901902"/>
                </a:lnTo>
                <a:lnTo>
                  <a:pt x="1081748" y="898934"/>
                </a:lnTo>
                <a:lnTo>
                  <a:pt x="1088328" y="895738"/>
                </a:lnTo>
                <a:lnTo>
                  <a:pt x="1094454" y="892541"/>
                </a:lnTo>
                <a:lnTo>
                  <a:pt x="1099673" y="889117"/>
                </a:lnTo>
                <a:lnTo>
                  <a:pt x="1104665" y="885693"/>
                </a:lnTo>
                <a:lnTo>
                  <a:pt x="1108976" y="882268"/>
                </a:lnTo>
                <a:lnTo>
                  <a:pt x="1112607" y="878844"/>
                </a:lnTo>
                <a:lnTo>
                  <a:pt x="1115329" y="874963"/>
                </a:lnTo>
                <a:lnTo>
                  <a:pt x="1116918" y="873365"/>
                </a:lnTo>
                <a:lnTo>
                  <a:pt x="1117825" y="871538"/>
                </a:lnTo>
                <a:close/>
                <a:moveTo>
                  <a:pt x="1635810" y="852488"/>
                </a:moveTo>
                <a:lnTo>
                  <a:pt x="1637622" y="855903"/>
                </a:lnTo>
                <a:lnTo>
                  <a:pt x="1638982" y="858863"/>
                </a:lnTo>
                <a:lnTo>
                  <a:pt x="1639662" y="862279"/>
                </a:lnTo>
                <a:lnTo>
                  <a:pt x="1639888" y="865238"/>
                </a:lnTo>
                <a:lnTo>
                  <a:pt x="1639888" y="945382"/>
                </a:lnTo>
                <a:lnTo>
                  <a:pt x="1639888" y="947431"/>
                </a:lnTo>
                <a:lnTo>
                  <a:pt x="1639435" y="949481"/>
                </a:lnTo>
                <a:lnTo>
                  <a:pt x="1638982" y="951757"/>
                </a:lnTo>
                <a:lnTo>
                  <a:pt x="1638302" y="953579"/>
                </a:lnTo>
                <a:lnTo>
                  <a:pt x="1637396" y="955628"/>
                </a:lnTo>
                <a:lnTo>
                  <a:pt x="1636263" y="957677"/>
                </a:lnTo>
                <a:lnTo>
                  <a:pt x="1634904" y="959726"/>
                </a:lnTo>
                <a:lnTo>
                  <a:pt x="1633318" y="961548"/>
                </a:lnTo>
                <a:lnTo>
                  <a:pt x="1631732" y="963369"/>
                </a:lnTo>
                <a:lnTo>
                  <a:pt x="1629919" y="965418"/>
                </a:lnTo>
                <a:lnTo>
                  <a:pt x="1625388" y="969289"/>
                </a:lnTo>
                <a:lnTo>
                  <a:pt x="1620176" y="973159"/>
                </a:lnTo>
                <a:lnTo>
                  <a:pt x="1614739" y="976575"/>
                </a:lnTo>
                <a:lnTo>
                  <a:pt x="1608168" y="980218"/>
                </a:lnTo>
                <a:lnTo>
                  <a:pt x="1600918" y="983633"/>
                </a:lnTo>
                <a:lnTo>
                  <a:pt x="1593215" y="987048"/>
                </a:lnTo>
                <a:lnTo>
                  <a:pt x="1584831" y="990236"/>
                </a:lnTo>
                <a:lnTo>
                  <a:pt x="1575769" y="993195"/>
                </a:lnTo>
                <a:lnTo>
                  <a:pt x="1566253" y="996383"/>
                </a:lnTo>
                <a:lnTo>
                  <a:pt x="1556057" y="999343"/>
                </a:lnTo>
                <a:lnTo>
                  <a:pt x="1545408" y="1002075"/>
                </a:lnTo>
                <a:lnTo>
                  <a:pt x="1534306" y="1004807"/>
                </a:lnTo>
                <a:lnTo>
                  <a:pt x="1522524" y="1007084"/>
                </a:lnTo>
                <a:lnTo>
                  <a:pt x="1510290" y="1009589"/>
                </a:lnTo>
                <a:lnTo>
                  <a:pt x="1497602" y="1011865"/>
                </a:lnTo>
                <a:lnTo>
                  <a:pt x="1484461" y="1013914"/>
                </a:lnTo>
                <a:lnTo>
                  <a:pt x="1470866" y="1015736"/>
                </a:lnTo>
                <a:lnTo>
                  <a:pt x="1457045" y="1017785"/>
                </a:lnTo>
                <a:lnTo>
                  <a:pt x="1442998" y="1019151"/>
                </a:lnTo>
                <a:lnTo>
                  <a:pt x="1428271" y="1020745"/>
                </a:lnTo>
                <a:lnTo>
                  <a:pt x="1413317" y="1021883"/>
                </a:lnTo>
                <a:lnTo>
                  <a:pt x="1397684" y="1022794"/>
                </a:lnTo>
                <a:lnTo>
                  <a:pt x="1382050" y="1023705"/>
                </a:lnTo>
                <a:lnTo>
                  <a:pt x="1366191" y="1024616"/>
                </a:lnTo>
                <a:lnTo>
                  <a:pt x="1350104" y="1025071"/>
                </a:lnTo>
                <a:lnTo>
                  <a:pt x="1333791" y="1025526"/>
                </a:lnTo>
                <a:lnTo>
                  <a:pt x="1317251" y="1025526"/>
                </a:lnTo>
                <a:lnTo>
                  <a:pt x="1296180" y="1025526"/>
                </a:lnTo>
                <a:lnTo>
                  <a:pt x="1275562" y="1024843"/>
                </a:lnTo>
                <a:lnTo>
                  <a:pt x="1255397" y="1024160"/>
                </a:lnTo>
                <a:lnTo>
                  <a:pt x="1235686" y="1022794"/>
                </a:lnTo>
                <a:lnTo>
                  <a:pt x="1216427" y="1021428"/>
                </a:lnTo>
                <a:lnTo>
                  <a:pt x="1197622" y="1019834"/>
                </a:lnTo>
                <a:lnTo>
                  <a:pt x="1179496" y="1018013"/>
                </a:lnTo>
                <a:lnTo>
                  <a:pt x="1162050" y="1015508"/>
                </a:lnTo>
                <a:lnTo>
                  <a:pt x="1162050" y="980673"/>
                </a:lnTo>
                <a:lnTo>
                  <a:pt x="1162050" y="910092"/>
                </a:lnTo>
                <a:lnTo>
                  <a:pt x="1179496" y="912141"/>
                </a:lnTo>
                <a:lnTo>
                  <a:pt x="1197622" y="914190"/>
                </a:lnTo>
                <a:lnTo>
                  <a:pt x="1216427" y="916011"/>
                </a:lnTo>
                <a:lnTo>
                  <a:pt x="1235686" y="917377"/>
                </a:lnTo>
                <a:lnTo>
                  <a:pt x="1255397" y="918516"/>
                </a:lnTo>
                <a:lnTo>
                  <a:pt x="1275562" y="919199"/>
                </a:lnTo>
                <a:lnTo>
                  <a:pt x="1296180" y="919654"/>
                </a:lnTo>
                <a:lnTo>
                  <a:pt x="1317251" y="920110"/>
                </a:lnTo>
                <a:lnTo>
                  <a:pt x="1332205" y="920110"/>
                </a:lnTo>
                <a:lnTo>
                  <a:pt x="1347159" y="919427"/>
                </a:lnTo>
                <a:lnTo>
                  <a:pt x="1361659" y="919199"/>
                </a:lnTo>
                <a:lnTo>
                  <a:pt x="1376160" y="918516"/>
                </a:lnTo>
                <a:lnTo>
                  <a:pt x="1390207" y="917833"/>
                </a:lnTo>
                <a:lnTo>
                  <a:pt x="1404028" y="916922"/>
                </a:lnTo>
                <a:lnTo>
                  <a:pt x="1417849" y="916011"/>
                </a:lnTo>
                <a:lnTo>
                  <a:pt x="1431216" y="914873"/>
                </a:lnTo>
                <a:lnTo>
                  <a:pt x="1444584" y="913507"/>
                </a:lnTo>
                <a:lnTo>
                  <a:pt x="1457499" y="911913"/>
                </a:lnTo>
                <a:lnTo>
                  <a:pt x="1469960" y="910319"/>
                </a:lnTo>
                <a:lnTo>
                  <a:pt x="1482195" y="908726"/>
                </a:lnTo>
                <a:lnTo>
                  <a:pt x="1493976" y="906904"/>
                </a:lnTo>
                <a:lnTo>
                  <a:pt x="1505532" y="904855"/>
                </a:lnTo>
                <a:lnTo>
                  <a:pt x="1516860" y="902806"/>
                </a:lnTo>
                <a:lnTo>
                  <a:pt x="1527509" y="900529"/>
                </a:lnTo>
                <a:lnTo>
                  <a:pt x="1537931" y="898480"/>
                </a:lnTo>
                <a:lnTo>
                  <a:pt x="1547900" y="895748"/>
                </a:lnTo>
                <a:lnTo>
                  <a:pt x="1557416" y="893243"/>
                </a:lnTo>
                <a:lnTo>
                  <a:pt x="1566479" y="890739"/>
                </a:lnTo>
                <a:lnTo>
                  <a:pt x="1575089" y="888007"/>
                </a:lnTo>
                <a:lnTo>
                  <a:pt x="1583472" y="885274"/>
                </a:lnTo>
                <a:lnTo>
                  <a:pt x="1591175" y="882087"/>
                </a:lnTo>
                <a:lnTo>
                  <a:pt x="1598426" y="879355"/>
                </a:lnTo>
                <a:lnTo>
                  <a:pt x="1604770" y="876167"/>
                </a:lnTo>
                <a:lnTo>
                  <a:pt x="1611114" y="872980"/>
                </a:lnTo>
                <a:lnTo>
                  <a:pt x="1616551" y="869792"/>
                </a:lnTo>
                <a:lnTo>
                  <a:pt x="1621762" y="866377"/>
                </a:lnTo>
                <a:lnTo>
                  <a:pt x="1626067" y="863189"/>
                </a:lnTo>
                <a:lnTo>
                  <a:pt x="1629919" y="859546"/>
                </a:lnTo>
                <a:lnTo>
                  <a:pt x="1633091" y="856131"/>
                </a:lnTo>
                <a:lnTo>
                  <a:pt x="1635810" y="852488"/>
                </a:lnTo>
                <a:close/>
                <a:moveTo>
                  <a:pt x="323170" y="766763"/>
                </a:moveTo>
                <a:lnTo>
                  <a:pt x="339725" y="766990"/>
                </a:lnTo>
                <a:lnTo>
                  <a:pt x="356054" y="767218"/>
                </a:lnTo>
                <a:lnTo>
                  <a:pt x="372156" y="767672"/>
                </a:lnTo>
                <a:lnTo>
                  <a:pt x="388031" y="768354"/>
                </a:lnTo>
                <a:lnTo>
                  <a:pt x="403679" y="769263"/>
                </a:lnTo>
                <a:lnTo>
                  <a:pt x="419327" y="770399"/>
                </a:lnTo>
                <a:lnTo>
                  <a:pt x="434295" y="771535"/>
                </a:lnTo>
                <a:lnTo>
                  <a:pt x="448809" y="773125"/>
                </a:lnTo>
                <a:lnTo>
                  <a:pt x="463097" y="774716"/>
                </a:lnTo>
                <a:lnTo>
                  <a:pt x="476931" y="776306"/>
                </a:lnTo>
                <a:lnTo>
                  <a:pt x="490538" y="778351"/>
                </a:lnTo>
                <a:lnTo>
                  <a:pt x="503692" y="780396"/>
                </a:lnTo>
                <a:lnTo>
                  <a:pt x="516392" y="782668"/>
                </a:lnTo>
                <a:lnTo>
                  <a:pt x="528411" y="784941"/>
                </a:lnTo>
                <a:lnTo>
                  <a:pt x="540204" y="787667"/>
                </a:lnTo>
                <a:lnTo>
                  <a:pt x="551317" y="790167"/>
                </a:lnTo>
                <a:lnTo>
                  <a:pt x="562202" y="792893"/>
                </a:lnTo>
                <a:lnTo>
                  <a:pt x="572408" y="795847"/>
                </a:lnTo>
                <a:lnTo>
                  <a:pt x="581933" y="798801"/>
                </a:lnTo>
                <a:lnTo>
                  <a:pt x="591004" y="802209"/>
                </a:lnTo>
                <a:lnTo>
                  <a:pt x="599395" y="805163"/>
                </a:lnTo>
                <a:lnTo>
                  <a:pt x="607106" y="808571"/>
                </a:lnTo>
                <a:lnTo>
                  <a:pt x="614363" y="811979"/>
                </a:lnTo>
                <a:lnTo>
                  <a:pt x="620713" y="815387"/>
                </a:lnTo>
                <a:lnTo>
                  <a:pt x="626383" y="819250"/>
                </a:lnTo>
                <a:lnTo>
                  <a:pt x="631599" y="822886"/>
                </a:lnTo>
                <a:lnTo>
                  <a:pt x="635908" y="826748"/>
                </a:lnTo>
                <a:lnTo>
                  <a:pt x="637949" y="828566"/>
                </a:lnTo>
                <a:lnTo>
                  <a:pt x="639536" y="830384"/>
                </a:lnTo>
                <a:lnTo>
                  <a:pt x="640897" y="832656"/>
                </a:lnTo>
                <a:lnTo>
                  <a:pt x="642485" y="834474"/>
                </a:lnTo>
                <a:lnTo>
                  <a:pt x="643619" y="836519"/>
                </a:lnTo>
                <a:lnTo>
                  <a:pt x="644526" y="838336"/>
                </a:lnTo>
                <a:lnTo>
                  <a:pt x="645206" y="840608"/>
                </a:lnTo>
                <a:lnTo>
                  <a:pt x="645660" y="842653"/>
                </a:lnTo>
                <a:lnTo>
                  <a:pt x="645886" y="844471"/>
                </a:lnTo>
                <a:lnTo>
                  <a:pt x="646113" y="846743"/>
                </a:lnTo>
                <a:lnTo>
                  <a:pt x="646113" y="926496"/>
                </a:lnTo>
                <a:lnTo>
                  <a:pt x="645886" y="928768"/>
                </a:lnTo>
                <a:lnTo>
                  <a:pt x="645660" y="930813"/>
                </a:lnTo>
                <a:lnTo>
                  <a:pt x="645206" y="932631"/>
                </a:lnTo>
                <a:lnTo>
                  <a:pt x="644526" y="934676"/>
                </a:lnTo>
                <a:lnTo>
                  <a:pt x="643619" y="936948"/>
                </a:lnTo>
                <a:lnTo>
                  <a:pt x="642485" y="938766"/>
                </a:lnTo>
                <a:lnTo>
                  <a:pt x="640897" y="940584"/>
                </a:lnTo>
                <a:lnTo>
                  <a:pt x="639536" y="942856"/>
                </a:lnTo>
                <a:lnTo>
                  <a:pt x="637949" y="944673"/>
                </a:lnTo>
                <a:lnTo>
                  <a:pt x="635908" y="946491"/>
                </a:lnTo>
                <a:lnTo>
                  <a:pt x="631599" y="950354"/>
                </a:lnTo>
                <a:lnTo>
                  <a:pt x="626383" y="953989"/>
                </a:lnTo>
                <a:lnTo>
                  <a:pt x="620713" y="957852"/>
                </a:lnTo>
                <a:lnTo>
                  <a:pt x="614363" y="961260"/>
                </a:lnTo>
                <a:lnTo>
                  <a:pt x="607106" y="964896"/>
                </a:lnTo>
                <a:lnTo>
                  <a:pt x="599395" y="968077"/>
                </a:lnTo>
                <a:lnTo>
                  <a:pt x="591004" y="971258"/>
                </a:lnTo>
                <a:lnTo>
                  <a:pt x="581933" y="974439"/>
                </a:lnTo>
                <a:lnTo>
                  <a:pt x="572408" y="977393"/>
                </a:lnTo>
                <a:lnTo>
                  <a:pt x="562202" y="980346"/>
                </a:lnTo>
                <a:lnTo>
                  <a:pt x="551317" y="983073"/>
                </a:lnTo>
                <a:lnTo>
                  <a:pt x="540204" y="985572"/>
                </a:lnTo>
                <a:lnTo>
                  <a:pt x="528411" y="988299"/>
                </a:lnTo>
                <a:lnTo>
                  <a:pt x="516392" y="990571"/>
                </a:lnTo>
                <a:lnTo>
                  <a:pt x="503692" y="992843"/>
                </a:lnTo>
                <a:lnTo>
                  <a:pt x="490538" y="995115"/>
                </a:lnTo>
                <a:lnTo>
                  <a:pt x="476931" y="996933"/>
                </a:lnTo>
                <a:lnTo>
                  <a:pt x="463097" y="998524"/>
                </a:lnTo>
                <a:lnTo>
                  <a:pt x="448809" y="1000114"/>
                </a:lnTo>
                <a:lnTo>
                  <a:pt x="434295" y="1001477"/>
                </a:lnTo>
                <a:lnTo>
                  <a:pt x="419327" y="1003068"/>
                </a:lnTo>
                <a:lnTo>
                  <a:pt x="403679" y="1003977"/>
                </a:lnTo>
                <a:lnTo>
                  <a:pt x="388031" y="1004886"/>
                </a:lnTo>
                <a:lnTo>
                  <a:pt x="372156" y="1005567"/>
                </a:lnTo>
                <a:lnTo>
                  <a:pt x="356054" y="1006022"/>
                </a:lnTo>
                <a:lnTo>
                  <a:pt x="339725" y="1006476"/>
                </a:lnTo>
                <a:lnTo>
                  <a:pt x="323170" y="1006476"/>
                </a:lnTo>
                <a:lnTo>
                  <a:pt x="306388" y="1006476"/>
                </a:lnTo>
                <a:lnTo>
                  <a:pt x="290059" y="1006022"/>
                </a:lnTo>
                <a:lnTo>
                  <a:pt x="273957" y="1005567"/>
                </a:lnTo>
                <a:lnTo>
                  <a:pt x="258082" y="1004886"/>
                </a:lnTo>
                <a:lnTo>
                  <a:pt x="242434" y="1003977"/>
                </a:lnTo>
                <a:lnTo>
                  <a:pt x="227013" y="1003068"/>
                </a:lnTo>
                <a:lnTo>
                  <a:pt x="212045" y="1001477"/>
                </a:lnTo>
                <a:lnTo>
                  <a:pt x="197304" y="1000114"/>
                </a:lnTo>
                <a:lnTo>
                  <a:pt x="183016" y="998524"/>
                </a:lnTo>
                <a:lnTo>
                  <a:pt x="169182" y="996933"/>
                </a:lnTo>
                <a:lnTo>
                  <a:pt x="155575" y="995115"/>
                </a:lnTo>
                <a:lnTo>
                  <a:pt x="142422" y="992843"/>
                </a:lnTo>
                <a:lnTo>
                  <a:pt x="129948" y="990571"/>
                </a:lnTo>
                <a:lnTo>
                  <a:pt x="117475" y="988299"/>
                </a:lnTo>
                <a:lnTo>
                  <a:pt x="105682" y="985572"/>
                </a:lnTo>
                <a:lnTo>
                  <a:pt x="94570" y="983073"/>
                </a:lnTo>
                <a:lnTo>
                  <a:pt x="83911" y="980346"/>
                </a:lnTo>
                <a:lnTo>
                  <a:pt x="73706" y="977393"/>
                </a:lnTo>
                <a:lnTo>
                  <a:pt x="64181" y="974439"/>
                </a:lnTo>
                <a:lnTo>
                  <a:pt x="55109" y="971258"/>
                </a:lnTo>
                <a:lnTo>
                  <a:pt x="46718" y="968077"/>
                </a:lnTo>
                <a:lnTo>
                  <a:pt x="38781" y="964896"/>
                </a:lnTo>
                <a:lnTo>
                  <a:pt x="31750" y="961260"/>
                </a:lnTo>
                <a:lnTo>
                  <a:pt x="25173" y="957852"/>
                </a:lnTo>
                <a:lnTo>
                  <a:pt x="19730" y="953989"/>
                </a:lnTo>
                <a:lnTo>
                  <a:pt x="14514" y="950354"/>
                </a:lnTo>
                <a:lnTo>
                  <a:pt x="9979" y="946491"/>
                </a:lnTo>
                <a:lnTo>
                  <a:pt x="8164" y="944673"/>
                </a:lnTo>
                <a:lnTo>
                  <a:pt x="6577" y="942856"/>
                </a:lnTo>
                <a:lnTo>
                  <a:pt x="4989" y="940584"/>
                </a:lnTo>
                <a:lnTo>
                  <a:pt x="3855" y="938766"/>
                </a:lnTo>
                <a:lnTo>
                  <a:pt x="2495" y="936948"/>
                </a:lnTo>
                <a:lnTo>
                  <a:pt x="1588" y="934676"/>
                </a:lnTo>
                <a:lnTo>
                  <a:pt x="907" y="932631"/>
                </a:lnTo>
                <a:lnTo>
                  <a:pt x="454" y="930813"/>
                </a:lnTo>
                <a:lnTo>
                  <a:pt x="0" y="928768"/>
                </a:lnTo>
                <a:lnTo>
                  <a:pt x="0" y="926496"/>
                </a:lnTo>
                <a:lnTo>
                  <a:pt x="0" y="846743"/>
                </a:lnTo>
                <a:lnTo>
                  <a:pt x="0" y="844471"/>
                </a:lnTo>
                <a:lnTo>
                  <a:pt x="454" y="842653"/>
                </a:lnTo>
                <a:lnTo>
                  <a:pt x="907" y="840608"/>
                </a:lnTo>
                <a:lnTo>
                  <a:pt x="1588" y="838336"/>
                </a:lnTo>
                <a:lnTo>
                  <a:pt x="2495" y="836519"/>
                </a:lnTo>
                <a:lnTo>
                  <a:pt x="3855" y="834474"/>
                </a:lnTo>
                <a:lnTo>
                  <a:pt x="4989" y="832656"/>
                </a:lnTo>
                <a:lnTo>
                  <a:pt x="6577" y="830384"/>
                </a:lnTo>
                <a:lnTo>
                  <a:pt x="8164" y="828566"/>
                </a:lnTo>
                <a:lnTo>
                  <a:pt x="9979" y="826748"/>
                </a:lnTo>
                <a:lnTo>
                  <a:pt x="14514" y="822886"/>
                </a:lnTo>
                <a:lnTo>
                  <a:pt x="19730" y="819250"/>
                </a:lnTo>
                <a:lnTo>
                  <a:pt x="25173" y="815387"/>
                </a:lnTo>
                <a:lnTo>
                  <a:pt x="31750" y="811979"/>
                </a:lnTo>
                <a:lnTo>
                  <a:pt x="38781" y="808571"/>
                </a:lnTo>
                <a:lnTo>
                  <a:pt x="46718" y="805163"/>
                </a:lnTo>
                <a:lnTo>
                  <a:pt x="55109" y="802209"/>
                </a:lnTo>
                <a:lnTo>
                  <a:pt x="64181" y="798801"/>
                </a:lnTo>
                <a:lnTo>
                  <a:pt x="73706" y="795847"/>
                </a:lnTo>
                <a:lnTo>
                  <a:pt x="83911" y="792893"/>
                </a:lnTo>
                <a:lnTo>
                  <a:pt x="94570" y="790167"/>
                </a:lnTo>
                <a:lnTo>
                  <a:pt x="105682" y="787667"/>
                </a:lnTo>
                <a:lnTo>
                  <a:pt x="117475" y="784941"/>
                </a:lnTo>
                <a:lnTo>
                  <a:pt x="129948" y="782668"/>
                </a:lnTo>
                <a:lnTo>
                  <a:pt x="142422" y="780396"/>
                </a:lnTo>
                <a:lnTo>
                  <a:pt x="155575" y="778351"/>
                </a:lnTo>
                <a:lnTo>
                  <a:pt x="169182" y="776306"/>
                </a:lnTo>
                <a:lnTo>
                  <a:pt x="183016" y="774716"/>
                </a:lnTo>
                <a:lnTo>
                  <a:pt x="197304" y="773125"/>
                </a:lnTo>
                <a:lnTo>
                  <a:pt x="212045" y="771535"/>
                </a:lnTo>
                <a:lnTo>
                  <a:pt x="227013" y="770399"/>
                </a:lnTo>
                <a:lnTo>
                  <a:pt x="242434" y="769263"/>
                </a:lnTo>
                <a:lnTo>
                  <a:pt x="258082" y="768354"/>
                </a:lnTo>
                <a:lnTo>
                  <a:pt x="273957" y="767672"/>
                </a:lnTo>
                <a:lnTo>
                  <a:pt x="290059" y="767218"/>
                </a:lnTo>
                <a:lnTo>
                  <a:pt x="306388" y="766990"/>
                </a:lnTo>
                <a:lnTo>
                  <a:pt x="323170" y="766763"/>
                </a:lnTo>
                <a:close/>
                <a:moveTo>
                  <a:pt x="1118507" y="738188"/>
                </a:moveTo>
                <a:lnTo>
                  <a:pt x="1119642" y="740465"/>
                </a:lnTo>
                <a:lnTo>
                  <a:pt x="1120322" y="742969"/>
                </a:lnTo>
                <a:lnTo>
                  <a:pt x="1120776" y="745246"/>
                </a:lnTo>
                <a:lnTo>
                  <a:pt x="1120776" y="747751"/>
                </a:lnTo>
                <a:lnTo>
                  <a:pt x="1120776" y="827901"/>
                </a:lnTo>
                <a:lnTo>
                  <a:pt x="1120776" y="829951"/>
                </a:lnTo>
                <a:lnTo>
                  <a:pt x="1120549" y="832000"/>
                </a:lnTo>
                <a:lnTo>
                  <a:pt x="1119869" y="834049"/>
                </a:lnTo>
                <a:lnTo>
                  <a:pt x="1119188" y="836099"/>
                </a:lnTo>
                <a:lnTo>
                  <a:pt x="1118280" y="837920"/>
                </a:lnTo>
                <a:lnTo>
                  <a:pt x="1117373" y="840197"/>
                </a:lnTo>
                <a:lnTo>
                  <a:pt x="1116011" y="842019"/>
                </a:lnTo>
                <a:lnTo>
                  <a:pt x="1114196" y="844068"/>
                </a:lnTo>
                <a:lnTo>
                  <a:pt x="1112608" y="845890"/>
                </a:lnTo>
                <a:lnTo>
                  <a:pt x="1110792" y="847939"/>
                </a:lnTo>
                <a:lnTo>
                  <a:pt x="1106254" y="851582"/>
                </a:lnTo>
                <a:lnTo>
                  <a:pt x="1101489" y="855453"/>
                </a:lnTo>
                <a:lnTo>
                  <a:pt x="1095590" y="858868"/>
                </a:lnTo>
                <a:lnTo>
                  <a:pt x="1089010" y="862739"/>
                </a:lnTo>
                <a:lnTo>
                  <a:pt x="1081976" y="865927"/>
                </a:lnTo>
                <a:lnTo>
                  <a:pt x="1074261" y="869570"/>
                </a:lnTo>
                <a:lnTo>
                  <a:pt x="1065865" y="872530"/>
                </a:lnTo>
                <a:lnTo>
                  <a:pt x="1056789" y="875718"/>
                </a:lnTo>
                <a:lnTo>
                  <a:pt x="1047032" y="878906"/>
                </a:lnTo>
                <a:lnTo>
                  <a:pt x="1037049" y="881638"/>
                </a:lnTo>
                <a:lnTo>
                  <a:pt x="1026157" y="884598"/>
                </a:lnTo>
                <a:lnTo>
                  <a:pt x="1015039" y="887103"/>
                </a:lnTo>
                <a:lnTo>
                  <a:pt x="1003240" y="889608"/>
                </a:lnTo>
                <a:lnTo>
                  <a:pt x="991214" y="892112"/>
                </a:lnTo>
                <a:lnTo>
                  <a:pt x="978507" y="894162"/>
                </a:lnTo>
                <a:lnTo>
                  <a:pt x="965347" y="896211"/>
                </a:lnTo>
                <a:lnTo>
                  <a:pt x="951733" y="898260"/>
                </a:lnTo>
                <a:lnTo>
                  <a:pt x="937892" y="900082"/>
                </a:lnTo>
                <a:lnTo>
                  <a:pt x="923597" y="901676"/>
                </a:lnTo>
                <a:lnTo>
                  <a:pt x="908848" y="903042"/>
                </a:lnTo>
                <a:lnTo>
                  <a:pt x="893872" y="904180"/>
                </a:lnTo>
                <a:lnTo>
                  <a:pt x="878670" y="905319"/>
                </a:lnTo>
                <a:lnTo>
                  <a:pt x="862786" y="906457"/>
                </a:lnTo>
                <a:lnTo>
                  <a:pt x="846903" y="907140"/>
                </a:lnTo>
                <a:lnTo>
                  <a:pt x="830793" y="907596"/>
                </a:lnTo>
                <a:lnTo>
                  <a:pt x="814456" y="907824"/>
                </a:lnTo>
                <a:lnTo>
                  <a:pt x="797665" y="908051"/>
                </a:lnTo>
                <a:lnTo>
                  <a:pt x="783143" y="907824"/>
                </a:lnTo>
                <a:lnTo>
                  <a:pt x="768621" y="907596"/>
                </a:lnTo>
                <a:lnTo>
                  <a:pt x="754100" y="907368"/>
                </a:lnTo>
                <a:lnTo>
                  <a:pt x="740031" y="906685"/>
                </a:lnTo>
                <a:lnTo>
                  <a:pt x="726190" y="905774"/>
                </a:lnTo>
                <a:lnTo>
                  <a:pt x="712349" y="905091"/>
                </a:lnTo>
                <a:lnTo>
                  <a:pt x="698735" y="904180"/>
                </a:lnTo>
                <a:lnTo>
                  <a:pt x="685801" y="903042"/>
                </a:lnTo>
                <a:lnTo>
                  <a:pt x="685801" y="894845"/>
                </a:lnTo>
                <a:lnTo>
                  <a:pt x="685801" y="846573"/>
                </a:lnTo>
                <a:lnTo>
                  <a:pt x="685801" y="811052"/>
                </a:lnTo>
                <a:lnTo>
                  <a:pt x="685801" y="809002"/>
                </a:lnTo>
                <a:lnTo>
                  <a:pt x="685121" y="807181"/>
                </a:lnTo>
                <a:lnTo>
                  <a:pt x="684894" y="805359"/>
                </a:lnTo>
                <a:lnTo>
                  <a:pt x="684213" y="803310"/>
                </a:lnTo>
                <a:lnTo>
                  <a:pt x="697600" y="804448"/>
                </a:lnTo>
                <a:lnTo>
                  <a:pt x="711215" y="805587"/>
                </a:lnTo>
                <a:lnTo>
                  <a:pt x="725283" y="806270"/>
                </a:lnTo>
                <a:lnTo>
                  <a:pt x="739351" y="807181"/>
                </a:lnTo>
                <a:lnTo>
                  <a:pt x="753646" y="807636"/>
                </a:lnTo>
                <a:lnTo>
                  <a:pt x="768168" y="808092"/>
                </a:lnTo>
                <a:lnTo>
                  <a:pt x="782916" y="808319"/>
                </a:lnTo>
                <a:lnTo>
                  <a:pt x="797665" y="808319"/>
                </a:lnTo>
                <a:lnTo>
                  <a:pt x="813095" y="808319"/>
                </a:lnTo>
                <a:lnTo>
                  <a:pt x="828297" y="808092"/>
                </a:lnTo>
                <a:lnTo>
                  <a:pt x="843273" y="807636"/>
                </a:lnTo>
                <a:lnTo>
                  <a:pt x="858248" y="806953"/>
                </a:lnTo>
                <a:lnTo>
                  <a:pt x="872770" y="806270"/>
                </a:lnTo>
                <a:lnTo>
                  <a:pt x="887065" y="805359"/>
                </a:lnTo>
                <a:lnTo>
                  <a:pt x="901133" y="804221"/>
                </a:lnTo>
                <a:lnTo>
                  <a:pt x="914747" y="803082"/>
                </a:lnTo>
                <a:lnTo>
                  <a:pt x="928135" y="801488"/>
                </a:lnTo>
                <a:lnTo>
                  <a:pt x="941522" y="800122"/>
                </a:lnTo>
                <a:lnTo>
                  <a:pt x="954229" y="798528"/>
                </a:lnTo>
                <a:lnTo>
                  <a:pt x="966708" y="796707"/>
                </a:lnTo>
                <a:lnTo>
                  <a:pt x="978734" y="794885"/>
                </a:lnTo>
                <a:lnTo>
                  <a:pt x="990533" y="792608"/>
                </a:lnTo>
                <a:lnTo>
                  <a:pt x="1001879" y="790559"/>
                </a:lnTo>
                <a:lnTo>
                  <a:pt x="1012770" y="788282"/>
                </a:lnTo>
                <a:lnTo>
                  <a:pt x="1023207" y="785550"/>
                </a:lnTo>
                <a:lnTo>
                  <a:pt x="1033191" y="783273"/>
                </a:lnTo>
                <a:lnTo>
                  <a:pt x="1042948" y="780540"/>
                </a:lnTo>
                <a:lnTo>
                  <a:pt x="1052024" y="777808"/>
                </a:lnTo>
                <a:lnTo>
                  <a:pt x="1060647" y="774848"/>
                </a:lnTo>
                <a:lnTo>
                  <a:pt x="1068815" y="771888"/>
                </a:lnTo>
                <a:lnTo>
                  <a:pt x="1076303" y="768928"/>
                </a:lnTo>
                <a:lnTo>
                  <a:pt x="1083337" y="765967"/>
                </a:lnTo>
                <a:lnTo>
                  <a:pt x="1089917" y="762551"/>
                </a:lnTo>
                <a:lnTo>
                  <a:pt x="1095817" y="759364"/>
                </a:lnTo>
                <a:lnTo>
                  <a:pt x="1101262" y="755948"/>
                </a:lnTo>
                <a:lnTo>
                  <a:pt x="1105800" y="752533"/>
                </a:lnTo>
                <a:lnTo>
                  <a:pt x="1110112" y="748890"/>
                </a:lnTo>
                <a:lnTo>
                  <a:pt x="1113515" y="745474"/>
                </a:lnTo>
                <a:lnTo>
                  <a:pt x="1116465" y="741603"/>
                </a:lnTo>
                <a:lnTo>
                  <a:pt x="1117599" y="739782"/>
                </a:lnTo>
                <a:lnTo>
                  <a:pt x="1118507" y="738188"/>
                </a:lnTo>
                <a:close/>
                <a:moveTo>
                  <a:pt x="1636943" y="717550"/>
                </a:moveTo>
                <a:lnTo>
                  <a:pt x="1638302" y="720264"/>
                </a:lnTo>
                <a:lnTo>
                  <a:pt x="1639208" y="722978"/>
                </a:lnTo>
                <a:lnTo>
                  <a:pt x="1639662" y="725692"/>
                </a:lnTo>
                <a:lnTo>
                  <a:pt x="1639888" y="728633"/>
                </a:lnTo>
                <a:lnTo>
                  <a:pt x="1639888" y="808023"/>
                </a:lnTo>
                <a:lnTo>
                  <a:pt x="1639888" y="810059"/>
                </a:lnTo>
                <a:lnTo>
                  <a:pt x="1639435" y="812094"/>
                </a:lnTo>
                <a:lnTo>
                  <a:pt x="1638982" y="814130"/>
                </a:lnTo>
                <a:lnTo>
                  <a:pt x="1638302" y="815940"/>
                </a:lnTo>
                <a:lnTo>
                  <a:pt x="1637396" y="818201"/>
                </a:lnTo>
                <a:lnTo>
                  <a:pt x="1636263" y="820011"/>
                </a:lnTo>
                <a:lnTo>
                  <a:pt x="1634904" y="822047"/>
                </a:lnTo>
                <a:lnTo>
                  <a:pt x="1633318" y="823856"/>
                </a:lnTo>
                <a:lnTo>
                  <a:pt x="1631732" y="825892"/>
                </a:lnTo>
                <a:lnTo>
                  <a:pt x="1629919" y="827927"/>
                </a:lnTo>
                <a:lnTo>
                  <a:pt x="1625388" y="831772"/>
                </a:lnTo>
                <a:lnTo>
                  <a:pt x="1620176" y="835391"/>
                </a:lnTo>
                <a:lnTo>
                  <a:pt x="1614739" y="839010"/>
                </a:lnTo>
                <a:lnTo>
                  <a:pt x="1608168" y="842403"/>
                </a:lnTo>
                <a:lnTo>
                  <a:pt x="1600918" y="845796"/>
                </a:lnTo>
                <a:lnTo>
                  <a:pt x="1593215" y="849188"/>
                </a:lnTo>
                <a:lnTo>
                  <a:pt x="1584831" y="852355"/>
                </a:lnTo>
                <a:lnTo>
                  <a:pt x="1575769" y="855522"/>
                </a:lnTo>
                <a:lnTo>
                  <a:pt x="1566253" y="858462"/>
                </a:lnTo>
                <a:lnTo>
                  <a:pt x="1556057" y="861628"/>
                </a:lnTo>
                <a:lnTo>
                  <a:pt x="1545408" y="864343"/>
                </a:lnTo>
                <a:lnTo>
                  <a:pt x="1534306" y="866831"/>
                </a:lnTo>
                <a:lnTo>
                  <a:pt x="1522524" y="869545"/>
                </a:lnTo>
                <a:lnTo>
                  <a:pt x="1510290" y="871807"/>
                </a:lnTo>
                <a:lnTo>
                  <a:pt x="1497602" y="873842"/>
                </a:lnTo>
                <a:lnTo>
                  <a:pt x="1484461" y="876104"/>
                </a:lnTo>
                <a:lnTo>
                  <a:pt x="1470866" y="877914"/>
                </a:lnTo>
                <a:lnTo>
                  <a:pt x="1457045" y="879723"/>
                </a:lnTo>
                <a:lnTo>
                  <a:pt x="1442998" y="881306"/>
                </a:lnTo>
                <a:lnTo>
                  <a:pt x="1428271" y="882663"/>
                </a:lnTo>
                <a:lnTo>
                  <a:pt x="1413317" y="884021"/>
                </a:lnTo>
                <a:lnTo>
                  <a:pt x="1397684" y="885151"/>
                </a:lnTo>
                <a:lnTo>
                  <a:pt x="1382050" y="885830"/>
                </a:lnTo>
                <a:lnTo>
                  <a:pt x="1366191" y="886509"/>
                </a:lnTo>
                <a:lnTo>
                  <a:pt x="1350104" y="887187"/>
                </a:lnTo>
                <a:lnTo>
                  <a:pt x="1333791" y="887413"/>
                </a:lnTo>
                <a:lnTo>
                  <a:pt x="1317251" y="887413"/>
                </a:lnTo>
                <a:lnTo>
                  <a:pt x="1296180" y="887413"/>
                </a:lnTo>
                <a:lnTo>
                  <a:pt x="1275562" y="886961"/>
                </a:lnTo>
                <a:lnTo>
                  <a:pt x="1255397" y="886056"/>
                </a:lnTo>
                <a:lnTo>
                  <a:pt x="1235686" y="884925"/>
                </a:lnTo>
                <a:lnTo>
                  <a:pt x="1216427" y="883568"/>
                </a:lnTo>
                <a:lnTo>
                  <a:pt x="1197622" y="881759"/>
                </a:lnTo>
                <a:lnTo>
                  <a:pt x="1179496" y="879949"/>
                </a:lnTo>
                <a:lnTo>
                  <a:pt x="1162050" y="877687"/>
                </a:lnTo>
                <a:lnTo>
                  <a:pt x="1162050" y="776358"/>
                </a:lnTo>
                <a:lnTo>
                  <a:pt x="1179496" y="778620"/>
                </a:lnTo>
                <a:lnTo>
                  <a:pt x="1197622" y="780655"/>
                </a:lnTo>
                <a:lnTo>
                  <a:pt x="1216427" y="782238"/>
                </a:lnTo>
                <a:lnTo>
                  <a:pt x="1235686" y="783596"/>
                </a:lnTo>
                <a:lnTo>
                  <a:pt x="1255397" y="784726"/>
                </a:lnTo>
                <a:lnTo>
                  <a:pt x="1275562" y="785631"/>
                </a:lnTo>
                <a:lnTo>
                  <a:pt x="1296180" y="786084"/>
                </a:lnTo>
                <a:lnTo>
                  <a:pt x="1317251" y="786310"/>
                </a:lnTo>
                <a:lnTo>
                  <a:pt x="1332431" y="786084"/>
                </a:lnTo>
                <a:lnTo>
                  <a:pt x="1347612" y="785857"/>
                </a:lnTo>
                <a:lnTo>
                  <a:pt x="1362339" y="785405"/>
                </a:lnTo>
                <a:lnTo>
                  <a:pt x="1377066" y="784953"/>
                </a:lnTo>
                <a:lnTo>
                  <a:pt x="1391340" y="784048"/>
                </a:lnTo>
                <a:lnTo>
                  <a:pt x="1405387" y="783369"/>
                </a:lnTo>
                <a:lnTo>
                  <a:pt x="1419208" y="782238"/>
                </a:lnTo>
                <a:lnTo>
                  <a:pt x="1433029" y="781108"/>
                </a:lnTo>
                <a:lnTo>
                  <a:pt x="1446397" y="779524"/>
                </a:lnTo>
                <a:lnTo>
                  <a:pt x="1459311" y="778167"/>
                </a:lnTo>
                <a:lnTo>
                  <a:pt x="1471999" y="776584"/>
                </a:lnTo>
                <a:lnTo>
                  <a:pt x="1484461" y="774774"/>
                </a:lnTo>
                <a:lnTo>
                  <a:pt x="1496469" y="772965"/>
                </a:lnTo>
                <a:lnTo>
                  <a:pt x="1508024" y="770703"/>
                </a:lnTo>
                <a:lnTo>
                  <a:pt x="1519352" y="768667"/>
                </a:lnTo>
                <a:lnTo>
                  <a:pt x="1530228" y="766631"/>
                </a:lnTo>
                <a:lnTo>
                  <a:pt x="1540650" y="764143"/>
                </a:lnTo>
                <a:lnTo>
                  <a:pt x="1550619" y="761655"/>
                </a:lnTo>
                <a:lnTo>
                  <a:pt x="1560135" y="759167"/>
                </a:lnTo>
                <a:lnTo>
                  <a:pt x="1569425" y="756227"/>
                </a:lnTo>
                <a:lnTo>
                  <a:pt x="1578034" y="753513"/>
                </a:lnTo>
                <a:lnTo>
                  <a:pt x="1586191" y="750799"/>
                </a:lnTo>
                <a:lnTo>
                  <a:pt x="1593668" y="747632"/>
                </a:lnTo>
                <a:lnTo>
                  <a:pt x="1600918" y="744692"/>
                </a:lnTo>
                <a:lnTo>
                  <a:pt x="1607489" y="741525"/>
                </a:lnTo>
                <a:lnTo>
                  <a:pt x="1613379" y="738359"/>
                </a:lnTo>
                <a:lnTo>
                  <a:pt x="1618817" y="734966"/>
                </a:lnTo>
                <a:lnTo>
                  <a:pt x="1623575" y="731799"/>
                </a:lnTo>
                <a:lnTo>
                  <a:pt x="1628106" y="728407"/>
                </a:lnTo>
                <a:lnTo>
                  <a:pt x="1631505" y="724788"/>
                </a:lnTo>
                <a:lnTo>
                  <a:pt x="1634450" y="721395"/>
                </a:lnTo>
                <a:lnTo>
                  <a:pt x="1635810" y="719359"/>
                </a:lnTo>
                <a:lnTo>
                  <a:pt x="1636943" y="717550"/>
                </a:lnTo>
                <a:close/>
                <a:moveTo>
                  <a:pt x="475117" y="612775"/>
                </a:moveTo>
                <a:lnTo>
                  <a:pt x="475570" y="614819"/>
                </a:lnTo>
                <a:lnTo>
                  <a:pt x="476251" y="616635"/>
                </a:lnTo>
                <a:lnTo>
                  <a:pt x="476931" y="618906"/>
                </a:lnTo>
                <a:lnTo>
                  <a:pt x="478292" y="620723"/>
                </a:lnTo>
                <a:lnTo>
                  <a:pt x="479426" y="622540"/>
                </a:lnTo>
                <a:lnTo>
                  <a:pt x="480786" y="624357"/>
                </a:lnTo>
                <a:lnTo>
                  <a:pt x="482374" y="626401"/>
                </a:lnTo>
                <a:lnTo>
                  <a:pt x="483961" y="628218"/>
                </a:lnTo>
                <a:lnTo>
                  <a:pt x="488270" y="631851"/>
                </a:lnTo>
                <a:lnTo>
                  <a:pt x="493033" y="635712"/>
                </a:lnTo>
                <a:lnTo>
                  <a:pt x="498249" y="639119"/>
                </a:lnTo>
                <a:lnTo>
                  <a:pt x="504372" y="642752"/>
                </a:lnTo>
                <a:lnTo>
                  <a:pt x="511176" y="645932"/>
                </a:lnTo>
                <a:lnTo>
                  <a:pt x="518433" y="649338"/>
                </a:lnTo>
                <a:lnTo>
                  <a:pt x="526370" y="652517"/>
                </a:lnTo>
                <a:lnTo>
                  <a:pt x="534761" y="655697"/>
                </a:lnTo>
                <a:lnTo>
                  <a:pt x="543833" y="658649"/>
                </a:lnTo>
                <a:lnTo>
                  <a:pt x="553585" y="661374"/>
                </a:lnTo>
                <a:lnTo>
                  <a:pt x="563563" y="664327"/>
                </a:lnTo>
                <a:lnTo>
                  <a:pt x="574222" y="666825"/>
                </a:lnTo>
                <a:lnTo>
                  <a:pt x="585335" y="669550"/>
                </a:lnTo>
                <a:lnTo>
                  <a:pt x="597128" y="671821"/>
                </a:lnTo>
                <a:lnTo>
                  <a:pt x="608920" y="674092"/>
                </a:lnTo>
                <a:lnTo>
                  <a:pt x="621620" y="676136"/>
                </a:lnTo>
                <a:lnTo>
                  <a:pt x="634547" y="678180"/>
                </a:lnTo>
                <a:lnTo>
                  <a:pt x="647474" y="679997"/>
                </a:lnTo>
                <a:lnTo>
                  <a:pt x="661308" y="681586"/>
                </a:lnTo>
                <a:lnTo>
                  <a:pt x="675369" y="682949"/>
                </a:lnTo>
                <a:lnTo>
                  <a:pt x="689656" y="684539"/>
                </a:lnTo>
                <a:lnTo>
                  <a:pt x="704397" y="685674"/>
                </a:lnTo>
                <a:lnTo>
                  <a:pt x="719138" y="686810"/>
                </a:lnTo>
                <a:lnTo>
                  <a:pt x="734560" y="687491"/>
                </a:lnTo>
                <a:lnTo>
                  <a:pt x="749981" y="688172"/>
                </a:lnTo>
                <a:lnTo>
                  <a:pt x="765629" y="688627"/>
                </a:lnTo>
                <a:lnTo>
                  <a:pt x="781504" y="688854"/>
                </a:lnTo>
                <a:lnTo>
                  <a:pt x="797833" y="689081"/>
                </a:lnTo>
                <a:lnTo>
                  <a:pt x="814162" y="688854"/>
                </a:lnTo>
                <a:lnTo>
                  <a:pt x="830037" y="688627"/>
                </a:lnTo>
                <a:lnTo>
                  <a:pt x="845685" y="688172"/>
                </a:lnTo>
                <a:lnTo>
                  <a:pt x="861106" y="687491"/>
                </a:lnTo>
                <a:lnTo>
                  <a:pt x="876301" y="686810"/>
                </a:lnTo>
                <a:lnTo>
                  <a:pt x="891269" y="685674"/>
                </a:lnTo>
                <a:lnTo>
                  <a:pt x="906010" y="684539"/>
                </a:lnTo>
                <a:lnTo>
                  <a:pt x="920297" y="682949"/>
                </a:lnTo>
                <a:lnTo>
                  <a:pt x="934358" y="681586"/>
                </a:lnTo>
                <a:lnTo>
                  <a:pt x="947965" y="679997"/>
                </a:lnTo>
                <a:lnTo>
                  <a:pt x="961346" y="678180"/>
                </a:lnTo>
                <a:lnTo>
                  <a:pt x="974046" y="676136"/>
                </a:lnTo>
                <a:lnTo>
                  <a:pt x="986519" y="674092"/>
                </a:lnTo>
                <a:lnTo>
                  <a:pt x="998765" y="671821"/>
                </a:lnTo>
                <a:lnTo>
                  <a:pt x="1010105" y="669550"/>
                </a:lnTo>
                <a:lnTo>
                  <a:pt x="1021444" y="666825"/>
                </a:lnTo>
                <a:lnTo>
                  <a:pt x="1031876" y="664327"/>
                </a:lnTo>
                <a:lnTo>
                  <a:pt x="1042308" y="661374"/>
                </a:lnTo>
                <a:lnTo>
                  <a:pt x="1051833" y="658649"/>
                </a:lnTo>
                <a:lnTo>
                  <a:pt x="1060905" y="655697"/>
                </a:lnTo>
                <a:lnTo>
                  <a:pt x="1069296" y="652517"/>
                </a:lnTo>
                <a:lnTo>
                  <a:pt x="1077233" y="649338"/>
                </a:lnTo>
                <a:lnTo>
                  <a:pt x="1084490" y="645932"/>
                </a:lnTo>
                <a:lnTo>
                  <a:pt x="1091294" y="642752"/>
                </a:lnTo>
                <a:lnTo>
                  <a:pt x="1097417" y="639119"/>
                </a:lnTo>
                <a:lnTo>
                  <a:pt x="1102860" y="635712"/>
                </a:lnTo>
                <a:lnTo>
                  <a:pt x="1107396" y="631851"/>
                </a:lnTo>
                <a:lnTo>
                  <a:pt x="1111705" y="628218"/>
                </a:lnTo>
                <a:lnTo>
                  <a:pt x="1113292" y="626401"/>
                </a:lnTo>
                <a:lnTo>
                  <a:pt x="1114880" y="624357"/>
                </a:lnTo>
                <a:lnTo>
                  <a:pt x="1116467" y="622540"/>
                </a:lnTo>
                <a:lnTo>
                  <a:pt x="1117601" y="620723"/>
                </a:lnTo>
                <a:lnTo>
                  <a:pt x="1118735" y="618906"/>
                </a:lnTo>
                <a:lnTo>
                  <a:pt x="1119415" y="616635"/>
                </a:lnTo>
                <a:lnTo>
                  <a:pt x="1120096" y="614819"/>
                </a:lnTo>
                <a:lnTo>
                  <a:pt x="1120549" y="612775"/>
                </a:lnTo>
                <a:lnTo>
                  <a:pt x="1120776" y="614592"/>
                </a:lnTo>
                <a:lnTo>
                  <a:pt x="1120776" y="616408"/>
                </a:lnTo>
                <a:lnTo>
                  <a:pt x="1120776" y="696348"/>
                </a:lnTo>
                <a:lnTo>
                  <a:pt x="1120776" y="698392"/>
                </a:lnTo>
                <a:lnTo>
                  <a:pt x="1120549" y="700436"/>
                </a:lnTo>
                <a:lnTo>
                  <a:pt x="1119869" y="702480"/>
                </a:lnTo>
                <a:lnTo>
                  <a:pt x="1119189" y="704524"/>
                </a:lnTo>
                <a:lnTo>
                  <a:pt x="1118282" y="706568"/>
                </a:lnTo>
                <a:lnTo>
                  <a:pt x="1117374" y="708612"/>
                </a:lnTo>
                <a:lnTo>
                  <a:pt x="1116014" y="710428"/>
                </a:lnTo>
                <a:lnTo>
                  <a:pt x="1114199" y="712472"/>
                </a:lnTo>
                <a:lnTo>
                  <a:pt x="1112612" y="714516"/>
                </a:lnTo>
                <a:lnTo>
                  <a:pt x="1110798" y="716333"/>
                </a:lnTo>
                <a:lnTo>
                  <a:pt x="1106262" y="719967"/>
                </a:lnTo>
                <a:lnTo>
                  <a:pt x="1101499" y="723827"/>
                </a:lnTo>
                <a:lnTo>
                  <a:pt x="1095603" y="727461"/>
                </a:lnTo>
                <a:lnTo>
                  <a:pt x="1089026" y="731095"/>
                </a:lnTo>
                <a:lnTo>
                  <a:pt x="1081996" y="734274"/>
                </a:lnTo>
                <a:lnTo>
                  <a:pt x="1074285" y="737908"/>
                </a:lnTo>
                <a:lnTo>
                  <a:pt x="1065894" y="740860"/>
                </a:lnTo>
                <a:lnTo>
                  <a:pt x="1056823" y="744266"/>
                </a:lnTo>
                <a:lnTo>
                  <a:pt x="1047071" y="747219"/>
                </a:lnTo>
                <a:lnTo>
                  <a:pt x="1037092" y="749944"/>
                </a:lnTo>
                <a:lnTo>
                  <a:pt x="1026206" y="752896"/>
                </a:lnTo>
                <a:lnTo>
                  <a:pt x="1015094" y="755394"/>
                </a:lnTo>
                <a:lnTo>
                  <a:pt x="1003301" y="757893"/>
                </a:lnTo>
                <a:lnTo>
                  <a:pt x="991281" y="760391"/>
                </a:lnTo>
                <a:lnTo>
                  <a:pt x="978581" y="762435"/>
                </a:lnTo>
                <a:lnTo>
                  <a:pt x="965428" y="764478"/>
                </a:lnTo>
                <a:lnTo>
                  <a:pt x="951821" y="766749"/>
                </a:lnTo>
                <a:lnTo>
                  <a:pt x="937987" y="768340"/>
                </a:lnTo>
                <a:lnTo>
                  <a:pt x="923699" y="769929"/>
                </a:lnTo>
                <a:lnTo>
                  <a:pt x="908958" y="771292"/>
                </a:lnTo>
                <a:lnTo>
                  <a:pt x="893990" y="772428"/>
                </a:lnTo>
                <a:lnTo>
                  <a:pt x="878796" y="773790"/>
                </a:lnTo>
                <a:lnTo>
                  <a:pt x="862921" y="774699"/>
                </a:lnTo>
                <a:lnTo>
                  <a:pt x="847046" y="775380"/>
                </a:lnTo>
                <a:lnTo>
                  <a:pt x="830944" y="775834"/>
                </a:lnTo>
                <a:lnTo>
                  <a:pt x="814615" y="776061"/>
                </a:lnTo>
                <a:lnTo>
                  <a:pt x="797833" y="776288"/>
                </a:lnTo>
                <a:lnTo>
                  <a:pt x="775154" y="776061"/>
                </a:lnTo>
                <a:lnTo>
                  <a:pt x="752929" y="775380"/>
                </a:lnTo>
                <a:lnTo>
                  <a:pt x="731158" y="774471"/>
                </a:lnTo>
                <a:lnTo>
                  <a:pt x="709840" y="773336"/>
                </a:lnTo>
                <a:lnTo>
                  <a:pt x="688976" y="771519"/>
                </a:lnTo>
                <a:lnTo>
                  <a:pt x="668792" y="769475"/>
                </a:lnTo>
                <a:lnTo>
                  <a:pt x="649515" y="767431"/>
                </a:lnTo>
                <a:lnTo>
                  <a:pt x="630919" y="764706"/>
                </a:lnTo>
                <a:lnTo>
                  <a:pt x="620260" y="760845"/>
                </a:lnTo>
                <a:lnTo>
                  <a:pt x="608694" y="757211"/>
                </a:lnTo>
                <a:lnTo>
                  <a:pt x="596447" y="753805"/>
                </a:lnTo>
                <a:lnTo>
                  <a:pt x="583747" y="750398"/>
                </a:lnTo>
                <a:lnTo>
                  <a:pt x="569913" y="747219"/>
                </a:lnTo>
                <a:lnTo>
                  <a:pt x="555626" y="744494"/>
                </a:lnTo>
                <a:lnTo>
                  <a:pt x="540658" y="741541"/>
                </a:lnTo>
                <a:lnTo>
                  <a:pt x="525236" y="739043"/>
                </a:lnTo>
                <a:lnTo>
                  <a:pt x="519340" y="736772"/>
                </a:lnTo>
                <a:lnTo>
                  <a:pt x="513670" y="734274"/>
                </a:lnTo>
                <a:lnTo>
                  <a:pt x="508681" y="732003"/>
                </a:lnTo>
                <a:lnTo>
                  <a:pt x="503919" y="729505"/>
                </a:lnTo>
                <a:lnTo>
                  <a:pt x="499156" y="726780"/>
                </a:lnTo>
                <a:lnTo>
                  <a:pt x="495301" y="724282"/>
                </a:lnTo>
                <a:lnTo>
                  <a:pt x="491445" y="721783"/>
                </a:lnTo>
                <a:lnTo>
                  <a:pt x="488043" y="719058"/>
                </a:lnTo>
                <a:lnTo>
                  <a:pt x="484868" y="716333"/>
                </a:lnTo>
                <a:lnTo>
                  <a:pt x="482374" y="713381"/>
                </a:lnTo>
                <a:lnTo>
                  <a:pt x="480106" y="710655"/>
                </a:lnTo>
                <a:lnTo>
                  <a:pt x="478292" y="707930"/>
                </a:lnTo>
                <a:lnTo>
                  <a:pt x="476704" y="704978"/>
                </a:lnTo>
                <a:lnTo>
                  <a:pt x="475570" y="702253"/>
                </a:lnTo>
                <a:lnTo>
                  <a:pt x="474890" y="699300"/>
                </a:lnTo>
                <a:lnTo>
                  <a:pt x="474663" y="696348"/>
                </a:lnTo>
                <a:lnTo>
                  <a:pt x="474663" y="616408"/>
                </a:lnTo>
                <a:lnTo>
                  <a:pt x="474890" y="614592"/>
                </a:lnTo>
                <a:lnTo>
                  <a:pt x="475117" y="612775"/>
                </a:lnTo>
                <a:close/>
                <a:moveTo>
                  <a:pt x="1637622" y="582613"/>
                </a:moveTo>
                <a:lnTo>
                  <a:pt x="1638529" y="584890"/>
                </a:lnTo>
                <a:lnTo>
                  <a:pt x="1639208" y="587394"/>
                </a:lnTo>
                <a:lnTo>
                  <a:pt x="1639662" y="589899"/>
                </a:lnTo>
                <a:lnTo>
                  <a:pt x="1639888" y="592176"/>
                </a:lnTo>
                <a:lnTo>
                  <a:pt x="1639888" y="672326"/>
                </a:lnTo>
                <a:lnTo>
                  <a:pt x="1639888" y="674375"/>
                </a:lnTo>
                <a:lnTo>
                  <a:pt x="1639435" y="676652"/>
                </a:lnTo>
                <a:lnTo>
                  <a:pt x="1638982" y="678474"/>
                </a:lnTo>
                <a:lnTo>
                  <a:pt x="1638302" y="680523"/>
                </a:lnTo>
                <a:lnTo>
                  <a:pt x="1637396" y="682345"/>
                </a:lnTo>
                <a:lnTo>
                  <a:pt x="1636263" y="684622"/>
                </a:lnTo>
                <a:lnTo>
                  <a:pt x="1634904" y="686443"/>
                </a:lnTo>
                <a:lnTo>
                  <a:pt x="1633318" y="688493"/>
                </a:lnTo>
                <a:lnTo>
                  <a:pt x="1631732" y="690314"/>
                </a:lnTo>
                <a:lnTo>
                  <a:pt x="1629919" y="692363"/>
                </a:lnTo>
                <a:lnTo>
                  <a:pt x="1625388" y="696007"/>
                </a:lnTo>
                <a:lnTo>
                  <a:pt x="1620176" y="699877"/>
                </a:lnTo>
                <a:lnTo>
                  <a:pt x="1614739" y="703521"/>
                </a:lnTo>
                <a:lnTo>
                  <a:pt x="1608168" y="707164"/>
                </a:lnTo>
                <a:lnTo>
                  <a:pt x="1600918" y="710352"/>
                </a:lnTo>
                <a:lnTo>
                  <a:pt x="1593215" y="713995"/>
                </a:lnTo>
                <a:lnTo>
                  <a:pt x="1584831" y="717183"/>
                </a:lnTo>
                <a:lnTo>
                  <a:pt x="1575769" y="720370"/>
                </a:lnTo>
                <a:lnTo>
                  <a:pt x="1566253" y="723330"/>
                </a:lnTo>
                <a:lnTo>
                  <a:pt x="1556057" y="726063"/>
                </a:lnTo>
                <a:lnTo>
                  <a:pt x="1545408" y="729023"/>
                </a:lnTo>
                <a:lnTo>
                  <a:pt x="1534306" y="731528"/>
                </a:lnTo>
                <a:lnTo>
                  <a:pt x="1522524" y="734032"/>
                </a:lnTo>
                <a:lnTo>
                  <a:pt x="1510290" y="736537"/>
                </a:lnTo>
                <a:lnTo>
                  <a:pt x="1497602" y="738814"/>
                </a:lnTo>
                <a:lnTo>
                  <a:pt x="1484461" y="740863"/>
                </a:lnTo>
                <a:lnTo>
                  <a:pt x="1470866" y="742912"/>
                </a:lnTo>
                <a:lnTo>
                  <a:pt x="1457045" y="744506"/>
                </a:lnTo>
                <a:lnTo>
                  <a:pt x="1442998" y="746100"/>
                </a:lnTo>
                <a:lnTo>
                  <a:pt x="1428271" y="747466"/>
                </a:lnTo>
                <a:lnTo>
                  <a:pt x="1413317" y="748833"/>
                </a:lnTo>
                <a:lnTo>
                  <a:pt x="1397684" y="749743"/>
                </a:lnTo>
                <a:lnTo>
                  <a:pt x="1382050" y="750882"/>
                </a:lnTo>
                <a:lnTo>
                  <a:pt x="1366191" y="751565"/>
                </a:lnTo>
                <a:lnTo>
                  <a:pt x="1350104" y="752020"/>
                </a:lnTo>
                <a:lnTo>
                  <a:pt x="1333791" y="752248"/>
                </a:lnTo>
                <a:lnTo>
                  <a:pt x="1317251" y="752476"/>
                </a:lnTo>
                <a:lnTo>
                  <a:pt x="1296180" y="752248"/>
                </a:lnTo>
                <a:lnTo>
                  <a:pt x="1275562" y="751793"/>
                </a:lnTo>
                <a:lnTo>
                  <a:pt x="1255397" y="751110"/>
                </a:lnTo>
                <a:lnTo>
                  <a:pt x="1235686" y="749743"/>
                </a:lnTo>
                <a:lnTo>
                  <a:pt x="1216427" y="748377"/>
                </a:lnTo>
                <a:lnTo>
                  <a:pt x="1197622" y="746783"/>
                </a:lnTo>
                <a:lnTo>
                  <a:pt x="1179496" y="744734"/>
                </a:lnTo>
                <a:lnTo>
                  <a:pt x="1162050" y="742685"/>
                </a:lnTo>
                <a:lnTo>
                  <a:pt x="1162050" y="642953"/>
                </a:lnTo>
                <a:lnTo>
                  <a:pt x="1179496" y="645230"/>
                </a:lnTo>
                <a:lnTo>
                  <a:pt x="1197622" y="647279"/>
                </a:lnTo>
                <a:lnTo>
                  <a:pt x="1216427" y="648873"/>
                </a:lnTo>
                <a:lnTo>
                  <a:pt x="1235686" y="650239"/>
                </a:lnTo>
                <a:lnTo>
                  <a:pt x="1255397" y="651378"/>
                </a:lnTo>
                <a:lnTo>
                  <a:pt x="1275562" y="652288"/>
                </a:lnTo>
                <a:lnTo>
                  <a:pt x="1296180" y="652744"/>
                </a:lnTo>
                <a:lnTo>
                  <a:pt x="1317251" y="652744"/>
                </a:lnTo>
                <a:lnTo>
                  <a:pt x="1332658" y="652744"/>
                </a:lnTo>
                <a:lnTo>
                  <a:pt x="1347838" y="652516"/>
                </a:lnTo>
                <a:lnTo>
                  <a:pt x="1362792" y="652061"/>
                </a:lnTo>
                <a:lnTo>
                  <a:pt x="1377519" y="651378"/>
                </a:lnTo>
                <a:lnTo>
                  <a:pt x="1392020" y="650695"/>
                </a:lnTo>
                <a:lnTo>
                  <a:pt x="1406520" y="649784"/>
                </a:lnTo>
                <a:lnTo>
                  <a:pt x="1420568" y="648873"/>
                </a:lnTo>
                <a:lnTo>
                  <a:pt x="1433935" y="647507"/>
                </a:lnTo>
                <a:lnTo>
                  <a:pt x="1447529" y="646141"/>
                </a:lnTo>
                <a:lnTo>
                  <a:pt x="1460671" y="644547"/>
                </a:lnTo>
                <a:lnTo>
                  <a:pt x="1473585" y="642953"/>
                </a:lnTo>
                <a:lnTo>
                  <a:pt x="1485820" y="641131"/>
                </a:lnTo>
                <a:lnTo>
                  <a:pt x="1498055" y="639310"/>
                </a:lnTo>
                <a:lnTo>
                  <a:pt x="1509836" y="637033"/>
                </a:lnTo>
                <a:lnTo>
                  <a:pt x="1520938" y="634983"/>
                </a:lnTo>
                <a:lnTo>
                  <a:pt x="1532040" y="632706"/>
                </a:lnTo>
                <a:lnTo>
                  <a:pt x="1542463" y="630202"/>
                </a:lnTo>
                <a:lnTo>
                  <a:pt x="1552432" y="627697"/>
                </a:lnTo>
                <a:lnTo>
                  <a:pt x="1562174" y="624965"/>
                </a:lnTo>
                <a:lnTo>
                  <a:pt x="1571237" y="622232"/>
                </a:lnTo>
                <a:lnTo>
                  <a:pt x="1579847" y="619500"/>
                </a:lnTo>
                <a:lnTo>
                  <a:pt x="1587777" y="616540"/>
                </a:lnTo>
                <a:lnTo>
                  <a:pt x="1595480" y="613352"/>
                </a:lnTo>
                <a:lnTo>
                  <a:pt x="1602504" y="610392"/>
                </a:lnTo>
                <a:lnTo>
                  <a:pt x="1609075" y="606976"/>
                </a:lnTo>
                <a:lnTo>
                  <a:pt x="1614965" y="603789"/>
                </a:lnTo>
                <a:lnTo>
                  <a:pt x="1620176" y="600373"/>
                </a:lnTo>
                <a:lnTo>
                  <a:pt x="1624934" y="596958"/>
                </a:lnTo>
                <a:lnTo>
                  <a:pt x="1629239" y="593315"/>
                </a:lnTo>
                <a:lnTo>
                  <a:pt x="1632411" y="589899"/>
                </a:lnTo>
                <a:lnTo>
                  <a:pt x="1635357" y="586256"/>
                </a:lnTo>
                <a:lnTo>
                  <a:pt x="1636490" y="584434"/>
                </a:lnTo>
                <a:lnTo>
                  <a:pt x="1637622" y="582613"/>
                </a:lnTo>
                <a:close/>
                <a:moveTo>
                  <a:pt x="1639435" y="457200"/>
                </a:moveTo>
                <a:lnTo>
                  <a:pt x="1639888" y="458792"/>
                </a:lnTo>
                <a:lnTo>
                  <a:pt x="1639888" y="460838"/>
                </a:lnTo>
                <a:lnTo>
                  <a:pt x="1639888" y="540662"/>
                </a:lnTo>
                <a:lnTo>
                  <a:pt x="1639888" y="542936"/>
                </a:lnTo>
                <a:lnTo>
                  <a:pt x="1639435" y="544983"/>
                </a:lnTo>
                <a:lnTo>
                  <a:pt x="1638982" y="546802"/>
                </a:lnTo>
                <a:lnTo>
                  <a:pt x="1638302" y="548849"/>
                </a:lnTo>
                <a:lnTo>
                  <a:pt x="1637396" y="550896"/>
                </a:lnTo>
                <a:lnTo>
                  <a:pt x="1636263" y="552942"/>
                </a:lnTo>
                <a:lnTo>
                  <a:pt x="1634904" y="554762"/>
                </a:lnTo>
                <a:lnTo>
                  <a:pt x="1633318" y="556809"/>
                </a:lnTo>
                <a:lnTo>
                  <a:pt x="1631732" y="558855"/>
                </a:lnTo>
                <a:lnTo>
                  <a:pt x="1629919" y="560675"/>
                </a:lnTo>
                <a:lnTo>
                  <a:pt x="1625388" y="564313"/>
                </a:lnTo>
                <a:lnTo>
                  <a:pt x="1620176" y="568179"/>
                </a:lnTo>
                <a:lnTo>
                  <a:pt x="1614739" y="571818"/>
                </a:lnTo>
                <a:lnTo>
                  <a:pt x="1608168" y="575457"/>
                </a:lnTo>
                <a:lnTo>
                  <a:pt x="1600918" y="578868"/>
                </a:lnTo>
                <a:lnTo>
                  <a:pt x="1593215" y="582279"/>
                </a:lnTo>
                <a:lnTo>
                  <a:pt x="1584831" y="585463"/>
                </a:lnTo>
                <a:lnTo>
                  <a:pt x="1575769" y="588647"/>
                </a:lnTo>
                <a:lnTo>
                  <a:pt x="1566253" y="591603"/>
                </a:lnTo>
                <a:lnTo>
                  <a:pt x="1556057" y="594560"/>
                </a:lnTo>
                <a:lnTo>
                  <a:pt x="1545408" y="597289"/>
                </a:lnTo>
                <a:lnTo>
                  <a:pt x="1534306" y="599790"/>
                </a:lnTo>
                <a:lnTo>
                  <a:pt x="1522524" y="602519"/>
                </a:lnTo>
                <a:lnTo>
                  <a:pt x="1510290" y="604794"/>
                </a:lnTo>
                <a:lnTo>
                  <a:pt x="1497602" y="607068"/>
                </a:lnTo>
                <a:lnTo>
                  <a:pt x="1484461" y="609114"/>
                </a:lnTo>
                <a:lnTo>
                  <a:pt x="1470866" y="611161"/>
                </a:lnTo>
                <a:lnTo>
                  <a:pt x="1457045" y="612753"/>
                </a:lnTo>
                <a:lnTo>
                  <a:pt x="1442998" y="614345"/>
                </a:lnTo>
                <a:lnTo>
                  <a:pt x="1428271" y="615710"/>
                </a:lnTo>
                <a:lnTo>
                  <a:pt x="1413317" y="617301"/>
                </a:lnTo>
                <a:lnTo>
                  <a:pt x="1397684" y="618211"/>
                </a:lnTo>
                <a:lnTo>
                  <a:pt x="1382050" y="619121"/>
                </a:lnTo>
                <a:lnTo>
                  <a:pt x="1366191" y="619803"/>
                </a:lnTo>
                <a:lnTo>
                  <a:pt x="1350104" y="620258"/>
                </a:lnTo>
                <a:lnTo>
                  <a:pt x="1333791" y="620713"/>
                </a:lnTo>
                <a:lnTo>
                  <a:pt x="1317251" y="620713"/>
                </a:lnTo>
                <a:lnTo>
                  <a:pt x="1296180" y="620485"/>
                </a:lnTo>
                <a:lnTo>
                  <a:pt x="1275562" y="620031"/>
                </a:lnTo>
                <a:lnTo>
                  <a:pt x="1255397" y="619348"/>
                </a:lnTo>
                <a:lnTo>
                  <a:pt x="1235686" y="618211"/>
                </a:lnTo>
                <a:lnTo>
                  <a:pt x="1216427" y="616847"/>
                </a:lnTo>
                <a:lnTo>
                  <a:pt x="1197622" y="615027"/>
                </a:lnTo>
                <a:lnTo>
                  <a:pt x="1179496" y="612981"/>
                </a:lnTo>
                <a:lnTo>
                  <a:pt x="1162050" y="610934"/>
                </a:lnTo>
                <a:lnTo>
                  <a:pt x="1162050" y="523606"/>
                </a:lnTo>
                <a:lnTo>
                  <a:pt x="1179496" y="525652"/>
                </a:lnTo>
                <a:lnTo>
                  <a:pt x="1197622" y="527927"/>
                </a:lnTo>
                <a:lnTo>
                  <a:pt x="1216427" y="529518"/>
                </a:lnTo>
                <a:lnTo>
                  <a:pt x="1235686" y="530883"/>
                </a:lnTo>
                <a:lnTo>
                  <a:pt x="1255397" y="532020"/>
                </a:lnTo>
                <a:lnTo>
                  <a:pt x="1275562" y="532702"/>
                </a:lnTo>
                <a:lnTo>
                  <a:pt x="1296180" y="533157"/>
                </a:lnTo>
                <a:lnTo>
                  <a:pt x="1317251" y="533385"/>
                </a:lnTo>
                <a:lnTo>
                  <a:pt x="1333338" y="533385"/>
                </a:lnTo>
                <a:lnTo>
                  <a:pt x="1349198" y="532930"/>
                </a:lnTo>
                <a:lnTo>
                  <a:pt x="1365058" y="532475"/>
                </a:lnTo>
                <a:lnTo>
                  <a:pt x="1380464" y="531793"/>
                </a:lnTo>
                <a:lnTo>
                  <a:pt x="1395645" y="531110"/>
                </a:lnTo>
                <a:lnTo>
                  <a:pt x="1410598" y="530201"/>
                </a:lnTo>
                <a:lnTo>
                  <a:pt x="1425326" y="528836"/>
                </a:lnTo>
                <a:lnTo>
                  <a:pt x="1439599" y="527699"/>
                </a:lnTo>
                <a:lnTo>
                  <a:pt x="1453647" y="525880"/>
                </a:lnTo>
                <a:lnTo>
                  <a:pt x="1467241" y="524288"/>
                </a:lnTo>
                <a:lnTo>
                  <a:pt x="1480609" y="522469"/>
                </a:lnTo>
                <a:lnTo>
                  <a:pt x="1493297" y="520649"/>
                </a:lnTo>
                <a:lnTo>
                  <a:pt x="1505758" y="518375"/>
                </a:lnTo>
                <a:lnTo>
                  <a:pt x="1517766" y="516101"/>
                </a:lnTo>
                <a:lnTo>
                  <a:pt x="1529322" y="513827"/>
                </a:lnTo>
                <a:lnTo>
                  <a:pt x="1540650" y="511098"/>
                </a:lnTo>
                <a:lnTo>
                  <a:pt x="1551072" y="508596"/>
                </a:lnTo>
                <a:lnTo>
                  <a:pt x="1561268" y="505867"/>
                </a:lnTo>
                <a:lnTo>
                  <a:pt x="1570784" y="502911"/>
                </a:lnTo>
                <a:lnTo>
                  <a:pt x="1579847" y="499954"/>
                </a:lnTo>
                <a:lnTo>
                  <a:pt x="1588230" y="496770"/>
                </a:lnTo>
                <a:lnTo>
                  <a:pt x="1596160" y="493587"/>
                </a:lnTo>
                <a:lnTo>
                  <a:pt x="1603637" y="490175"/>
                </a:lnTo>
                <a:lnTo>
                  <a:pt x="1610207" y="486991"/>
                </a:lnTo>
                <a:lnTo>
                  <a:pt x="1616325" y="483580"/>
                </a:lnTo>
                <a:lnTo>
                  <a:pt x="1621989" y="479941"/>
                </a:lnTo>
                <a:lnTo>
                  <a:pt x="1626520" y="476303"/>
                </a:lnTo>
                <a:lnTo>
                  <a:pt x="1630599" y="472664"/>
                </a:lnTo>
                <a:lnTo>
                  <a:pt x="1632411" y="470845"/>
                </a:lnTo>
                <a:lnTo>
                  <a:pt x="1633997" y="469025"/>
                </a:lnTo>
                <a:lnTo>
                  <a:pt x="1635583" y="466751"/>
                </a:lnTo>
                <a:lnTo>
                  <a:pt x="1636716" y="464932"/>
                </a:lnTo>
                <a:lnTo>
                  <a:pt x="1637622" y="463113"/>
                </a:lnTo>
                <a:lnTo>
                  <a:pt x="1638529" y="461293"/>
                </a:lnTo>
                <a:lnTo>
                  <a:pt x="1639208" y="459019"/>
                </a:lnTo>
                <a:lnTo>
                  <a:pt x="1639435" y="457200"/>
                </a:lnTo>
                <a:close/>
                <a:moveTo>
                  <a:pt x="781051" y="415925"/>
                </a:moveTo>
                <a:lnTo>
                  <a:pt x="797833" y="415925"/>
                </a:lnTo>
                <a:lnTo>
                  <a:pt x="814615" y="415925"/>
                </a:lnTo>
                <a:lnTo>
                  <a:pt x="830944" y="416150"/>
                </a:lnTo>
                <a:lnTo>
                  <a:pt x="847046" y="416602"/>
                </a:lnTo>
                <a:lnTo>
                  <a:pt x="862921" y="417505"/>
                </a:lnTo>
                <a:lnTo>
                  <a:pt x="878796" y="418408"/>
                </a:lnTo>
                <a:lnTo>
                  <a:pt x="893990" y="419536"/>
                </a:lnTo>
                <a:lnTo>
                  <a:pt x="908958" y="420665"/>
                </a:lnTo>
                <a:lnTo>
                  <a:pt x="923699" y="422019"/>
                </a:lnTo>
                <a:lnTo>
                  <a:pt x="937987" y="423599"/>
                </a:lnTo>
                <a:lnTo>
                  <a:pt x="951821" y="425630"/>
                </a:lnTo>
                <a:lnTo>
                  <a:pt x="965428" y="427436"/>
                </a:lnTo>
                <a:lnTo>
                  <a:pt x="978581" y="429467"/>
                </a:lnTo>
                <a:lnTo>
                  <a:pt x="991281" y="431499"/>
                </a:lnTo>
                <a:lnTo>
                  <a:pt x="1003301" y="433982"/>
                </a:lnTo>
                <a:lnTo>
                  <a:pt x="1015094" y="436464"/>
                </a:lnTo>
                <a:lnTo>
                  <a:pt x="1026206" y="438947"/>
                </a:lnTo>
                <a:lnTo>
                  <a:pt x="1037092" y="441882"/>
                </a:lnTo>
                <a:lnTo>
                  <a:pt x="1047071" y="444816"/>
                </a:lnTo>
                <a:lnTo>
                  <a:pt x="1056823" y="447750"/>
                </a:lnTo>
                <a:lnTo>
                  <a:pt x="1065894" y="450910"/>
                </a:lnTo>
                <a:lnTo>
                  <a:pt x="1074285" y="454296"/>
                </a:lnTo>
                <a:lnTo>
                  <a:pt x="1081996" y="457456"/>
                </a:lnTo>
                <a:lnTo>
                  <a:pt x="1089026" y="460841"/>
                </a:lnTo>
                <a:lnTo>
                  <a:pt x="1095603" y="464453"/>
                </a:lnTo>
                <a:lnTo>
                  <a:pt x="1101499" y="467838"/>
                </a:lnTo>
                <a:lnTo>
                  <a:pt x="1106262" y="471675"/>
                </a:lnTo>
                <a:lnTo>
                  <a:pt x="1110798" y="475287"/>
                </a:lnTo>
                <a:lnTo>
                  <a:pt x="1112612" y="477318"/>
                </a:lnTo>
                <a:lnTo>
                  <a:pt x="1114199" y="479350"/>
                </a:lnTo>
                <a:lnTo>
                  <a:pt x="1116014" y="481155"/>
                </a:lnTo>
                <a:lnTo>
                  <a:pt x="1117374" y="483187"/>
                </a:lnTo>
                <a:lnTo>
                  <a:pt x="1118282" y="485218"/>
                </a:lnTo>
                <a:lnTo>
                  <a:pt x="1119189" y="487249"/>
                </a:lnTo>
                <a:lnTo>
                  <a:pt x="1119869" y="489055"/>
                </a:lnTo>
                <a:lnTo>
                  <a:pt x="1120549" y="491312"/>
                </a:lnTo>
                <a:lnTo>
                  <a:pt x="1120776" y="493344"/>
                </a:lnTo>
                <a:lnTo>
                  <a:pt x="1120776" y="495149"/>
                </a:lnTo>
                <a:lnTo>
                  <a:pt x="1120776" y="574600"/>
                </a:lnTo>
                <a:lnTo>
                  <a:pt x="1120776" y="576631"/>
                </a:lnTo>
                <a:lnTo>
                  <a:pt x="1120549" y="578662"/>
                </a:lnTo>
                <a:lnTo>
                  <a:pt x="1119869" y="580919"/>
                </a:lnTo>
                <a:lnTo>
                  <a:pt x="1119189" y="582725"/>
                </a:lnTo>
                <a:lnTo>
                  <a:pt x="1118282" y="584757"/>
                </a:lnTo>
                <a:lnTo>
                  <a:pt x="1117374" y="586562"/>
                </a:lnTo>
                <a:lnTo>
                  <a:pt x="1116014" y="588819"/>
                </a:lnTo>
                <a:lnTo>
                  <a:pt x="1114199" y="590625"/>
                </a:lnTo>
                <a:lnTo>
                  <a:pt x="1112612" y="592431"/>
                </a:lnTo>
                <a:lnTo>
                  <a:pt x="1110798" y="594462"/>
                </a:lnTo>
                <a:lnTo>
                  <a:pt x="1106262" y="598299"/>
                </a:lnTo>
                <a:lnTo>
                  <a:pt x="1101499" y="601911"/>
                </a:lnTo>
                <a:lnTo>
                  <a:pt x="1095603" y="605522"/>
                </a:lnTo>
                <a:lnTo>
                  <a:pt x="1089026" y="609133"/>
                </a:lnTo>
                <a:lnTo>
                  <a:pt x="1081996" y="612519"/>
                </a:lnTo>
                <a:lnTo>
                  <a:pt x="1074285" y="615679"/>
                </a:lnTo>
                <a:lnTo>
                  <a:pt x="1065894" y="619065"/>
                </a:lnTo>
                <a:lnTo>
                  <a:pt x="1056823" y="621999"/>
                </a:lnTo>
                <a:lnTo>
                  <a:pt x="1047071" y="625159"/>
                </a:lnTo>
                <a:lnTo>
                  <a:pt x="1037092" y="627867"/>
                </a:lnTo>
                <a:lnTo>
                  <a:pt x="1026206" y="630576"/>
                </a:lnTo>
                <a:lnTo>
                  <a:pt x="1015094" y="633510"/>
                </a:lnTo>
                <a:lnTo>
                  <a:pt x="1003301" y="635767"/>
                </a:lnTo>
                <a:lnTo>
                  <a:pt x="991281" y="638024"/>
                </a:lnTo>
                <a:lnTo>
                  <a:pt x="978581" y="640507"/>
                </a:lnTo>
                <a:lnTo>
                  <a:pt x="965428" y="642539"/>
                </a:lnTo>
                <a:lnTo>
                  <a:pt x="951821" y="644344"/>
                </a:lnTo>
                <a:lnTo>
                  <a:pt x="937987" y="646376"/>
                </a:lnTo>
                <a:lnTo>
                  <a:pt x="923699" y="647730"/>
                </a:lnTo>
                <a:lnTo>
                  <a:pt x="908958" y="649084"/>
                </a:lnTo>
                <a:lnTo>
                  <a:pt x="893990" y="650438"/>
                </a:lnTo>
                <a:lnTo>
                  <a:pt x="878796" y="651341"/>
                </a:lnTo>
                <a:lnTo>
                  <a:pt x="862921" y="652244"/>
                </a:lnTo>
                <a:lnTo>
                  <a:pt x="847046" y="652921"/>
                </a:lnTo>
                <a:lnTo>
                  <a:pt x="830944" y="653598"/>
                </a:lnTo>
                <a:lnTo>
                  <a:pt x="814615" y="654050"/>
                </a:lnTo>
                <a:lnTo>
                  <a:pt x="797833" y="654050"/>
                </a:lnTo>
                <a:lnTo>
                  <a:pt x="781051" y="654050"/>
                </a:lnTo>
                <a:lnTo>
                  <a:pt x="764722" y="653598"/>
                </a:lnTo>
                <a:lnTo>
                  <a:pt x="748620" y="652921"/>
                </a:lnTo>
                <a:lnTo>
                  <a:pt x="732745" y="652244"/>
                </a:lnTo>
                <a:lnTo>
                  <a:pt x="717097" y="651341"/>
                </a:lnTo>
                <a:lnTo>
                  <a:pt x="701903" y="650438"/>
                </a:lnTo>
                <a:lnTo>
                  <a:pt x="686935" y="649084"/>
                </a:lnTo>
                <a:lnTo>
                  <a:pt x="672194" y="647730"/>
                </a:lnTo>
                <a:lnTo>
                  <a:pt x="657906" y="646376"/>
                </a:lnTo>
                <a:lnTo>
                  <a:pt x="643845" y="644344"/>
                </a:lnTo>
                <a:lnTo>
                  <a:pt x="630238" y="642539"/>
                </a:lnTo>
                <a:lnTo>
                  <a:pt x="617085" y="640507"/>
                </a:lnTo>
                <a:lnTo>
                  <a:pt x="604611" y="638024"/>
                </a:lnTo>
                <a:lnTo>
                  <a:pt x="592365" y="635767"/>
                </a:lnTo>
                <a:lnTo>
                  <a:pt x="580572" y="633510"/>
                </a:lnTo>
                <a:lnTo>
                  <a:pt x="569460" y="630576"/>
                </a:lnTo>
                <a:lnTo>
                  <a:pt x="558574" y="627867"/>
                </a:lnTo>
                <a:lnTo>
                  <a:pt x="548595" y="625159"/>
                </a:lnTo>
                <a:lnTo>
                  <a:pt x="539070" y="621999"/>
                </a:lnTo>
                <a:lnTo>
                  <a:pt x="529772" y="619065"/>
                </a:lnTo>
                <a:lnTo>
                  <a:pt x="521381" y="615679"/>
                </a:lnTo>
                <a:lnTo>
                  <a:pt x="513670" y="612519"/>
                </a:lnTo>
                <a:lnTo>
                  <a:pt x="506640" y="609133"/>
                </a:lnTo>
                <a:lnTo>
                  <a:pt x="500063" y="605522"/>
                </a:lnTo>
                <a:lnTo>
                  <a:pt x="494393" y="601911"/>
                </a:lnTo>
                <a:lnTo>
                  <a:pt x="489177" y="598299"/>
                </a:lnTo>
                <a:lnTo>
                  <a:pt x="484868" y="594462"/>
                </a:lnTo>
                <a:lnTo>
                  <a:pt x="483054" y="592431"/>
                </a:lnTo>
                <a:lnTo>
                  <a:pt x="481240" y="590625"/>
                </a:lnTo>
                <a:lnTo>
                  <a:pt x="479879" y="588819"/>
                </a:lnTo>
                <a:lnTo>
                  <a:pt x="478518" y="586562"/>
                </a:lnTo>
                <a:lnTo>
                  <a:pt x="477158" y="584757"/>
                </a:lnTo>
                <a:lnTo>
                  <a:pt x="476251" y="582725"/>
                </a:lnTo>
                <a:lnTo>
                  <a:pt x="475570" y="580919"/>
                </a:lnTo>
                <a:lnTo>
                  <a:pt x="475117" y="578662"/>
                </a:lnTo>
                <a:lnTo>
                  <a:pt x="474890" y="576631"/>
                </a:lnTo>
                <a:lnTo>
                  <a:pt x="474663" y="574600"/>
                </a:lnTo>
                <a:lnTo>
                  <a:pt x="474663" y="495149"/>
                </a:lnTo>
                <a:lnTo>
                  <a:pt x="474890" y="493344"/>
                </a:lnTo>
                <a:lnTo>
                  <a:pt x="475117" y="491312"/>
                </a:lnTo>
                <a:lnTo>
                  <a:pt x="475570" y="489055"/>
                </a:lnTo>
                <a:lnTo>
                  <a:pt x="476251" y="487249"/>
                </a:lnTo>
                <a:lnTo>
                  <a:pt x="477158" y="485218"/>
                </a:lnTo>
                <a:lnTo>
                  <a:pt x="478518" y="483187"/>
                </a:lnTo>
                <a:lnTo>
                  <a:pt x="479879" y="481155"/>
                </a:lnTo>
                <a:lnTo>
                  <a:pt x="481240" y="479350"/>
                </a:lnTo>
                <a:lnTo>
                  <a:pt x="483054" y="477318"/>
                </a:lnTo>
                <a:lnTo>
                  <a:pt x="484868" y="475287"/>
                </a:lnTo>
                <a:lnTo>
                  <a:pt x="489177" y="471675"/>
                </a:lnTo>
                <a:lnTo>
                  <a:pt x="494393" y="467838"/>
                </a:lnTo>
                <a:lnTo>
                  <a:pt x="500063" y="464453"/>
                </a:lnTo>
                <a:lnTo>
                  <a:pt x="506640" y="460841"/>
                </a:lnTo>
                <a:lnTo>
                  <a:pt x="513670" y="457456"/>
                </a:lnTo>
                <a:lnTo>
                  <a:pt x="521381" y="454296"/>
                </a:lnTo>
                <a:lnTo>
                  <a:pt x="529772" y="450910"/>
                </a:lnTo>
                <a:lnTo>
                  <a:pt x="539070" y="447750"/>
                </a:lnTo>
                <a:lnTo>
                  <a:pt x="548595" y="444816"/>
                </a:lnTo>
                <a:lnTo>
                  <a:pt x="558574" y="441882"/>
                </a:lnTo>
                <a:lnTo>
                  <a:pt x="569460" y="438947"/>
                </a:lnTo>
                <a:lnTo>
                  <a:pt x="580572" y="436464"/>
                </a:lnTo>
                <a:lnTo>
                  <a:pt x="592365" y="433982"/>
                </a:lnTo>
                <a:lnTo>
                  <a:pt x="604611" y="431499"/>
                </a:lnTo>
                <a:lnTo>
                  <a:pt x="617085" y="429467"/>
                </a:lnTo>
                <a:lnTo>
                  <a:pt x="630238" y="427436"/>
                </a:lnTo>
                <a:lnTo>
                  <a:pt x="643845" y="425630"/>
                </a:lnTo>
                <a:lnTo>
                  <a:pt x="657906" y="423599"/>
                </a:lnTo>
                <a:lnTo>
                  <a:pt x="672194" y="422019"/>
                </a:lnTo>
                <a:lnTo>
                  <a:pt x="686935" y="420665"/>
                </a:lnTo>
                <a:lnTo>
                  <a:pt x="701903" y="419536"/>
                </a:lnTo>
                <a:lnTo>
                  <a:pt x="717097" y="418408"/>
                </a:lnTo>
                <a:lnTo>
                  <a:pt x="732745" y="417505"/>
                </a:lnTo>
                <a:lnTo>
                  <a:pt x="748620" y="416602"/>
                </a:lnTo>
                <a:lnTo>
                  <a:pt x="764722" y="416150"/>
                </a:lnTo>
                <a:lnTo>
                  <a:pt x="781051" y="415925"/>
                </a:lnTo>
                <a:close/>
                <a:moveTo>
                  <a:pt x="994909" y="333375"/>
                </a:moveTo>
                <a:lnTo>
                  <a:pt x="995589" y="335421"/>
                </a:lnTo>
                <a:lnTo>
                  <a:pt x="996497" y="337468"/>
                </a:lnTo>
                <a:lnTo>
                  <a:pt x="997857" y="339287"/>
                </a:lnTo>
                <a:lnTo>
                  <a:pt x="998991" y="341107"/>
                </a:lnTo>
                <a:lnTo>
                  <a:pt x="1000352" y="343153"/>
                </a:lnTo>
                <a:lnTo>
                  <a:pt x="1001939" y="344745"/>
                </a:lnTo>
                <a:lnTo>
                  <a:pt x="1005795" y="348383"/>
                </a:lnTo>
                <a:lnTo>
                  <a:pt x="1010104" y="352022"/>
                </a:lnTo>
                <a:lnTo>
                  <a:pt x="1015320" y="355433"/>
                </a:lnTo>
                <a:lnTo>
                  <a:pt x="1020989" y="359072"/>
                </a:lnTo>
                <a:lnTo>
                  <a:pt x="1027339" y="362255"/>
                </a:lnTo>
                <a:lnTo>
                  <a:pt x="1033916" y="365666"/>
                </a:lnTo>
                <a:lnTo>
                  <a:pt x="1041400" y="368623"/>
                </a:lnTo>
                <a:lnTo>
                  <a:pt x="1049791" y="371579"/>
                </a:lnTo>
                <a:lnTo>
                  <a:pt x="1058182" y="374762"/>
                </a:lnTo>
                <a:lnTo>
                  <a:pt x="1067254" y="377491"/>
                </a:lnTo>
                <a:lnTo>
                  <a:pt x="1076779" y="380448"/>
                </a:lnTo>
                <a:lnTo>
                  <a:pt x="1086984" y="382949"/>
                </a:lnTo>
                <a:lnTo>
                  <a:pt x="1097643" y="385451"/>
                </a:lnTo>
                <a:lnTo>
                  <a:pt x="1108529" y="387952"/>
                </a:lnTo>
                <a:lnTo>
                  <a:pt x="1120095" y="390226"/>
                </a:lnTo>
                <a:lnTo>
                  <a:pt x="1131888" y="392273"/>
                </a:lnTo>
                <a:lnTo>
                  <a:pt x="1144134" y="394319"/>
                </a:lnTo>
                <a:lnTo>
                  <a:pt x="1156834" y="396366"/>
                </a:lnTo>
                <a:lnTo>
                  <a:pt x="1169988" y="397958"/>
                </a:lnTo>
                <a:lnTo>
                  <a:pt x="1183368" y="399550"/>
                </a:lnTo>
                <a:lnTo>
                  <a:pt x="1196975" y="400914"/>
                </a:lnTo>
                <a:lnTo>
                  <a:pt x="1211036" y="402506"/>
                </a:lnTo>
                <a:lnTo>
                  <a:pt x="1225324" y="403643"/>
                </a:lnTo>
                <a:lnTo>
                  <a:pt x="1240065" y="404553"/>
                </a:lnTo>
                <a:lnTo>
                  <a:pt x="1254806" y="405235"/>
                </a:lnTo>
                <a:lnTo>
                  <a:pt x="1270000" y="405917"/>
                </a:lnTo>
                <a:lnTo>
                  <a:pt x="1285422" y="406372"/>
                </a:lnTo>
                <a:lnTo>
                  <a:pt x="1301070" y="406599"/>
                </a:lnTo>
                <a:lnTo>
                  <a:pt x="1316945" y="406827"/>
                </a:lnTo>
                <a:lnTo>
                  <a:pt x="1332593" y="406599"/>
                </a:lnTo>
                <a:lnTo>
                  <a:pt x="1348241" y="406372"/>
                </a:lnTo>
                <a:lnTo>
                  <a:pt x="1363663" y="405917"/>
                </a:lnTo>
                <a:lnTo>
                  <a:pt x="1378858" y="405235"/>
                </a:lnTo>
                <a:lnTo>
                  <a:pt x="1393599" y="404553"/>
                </a:lnTo>
                <a:lnTo>
                  <a:pt x="1408340" y="403643"/>
                </a:lnTo>
                <a:lnTo>
                  <a:pt x="1422627" y="402506"/>
                </a:lnTo>
                <a:lnTo>
                  <a:pt x="1436688" y="400914"/>
                </a:lnTo>
                <a:lnTo>
                  <a:pt x="1450522" y="399550"/>
                </a:lnTo>
                <a:lnTo>
                  <a:pt x="1463676" y="397958"/>
                </a:lnTo>
                <a:lnTo>
                  <a:pt x="1476829" y="396366"/>
                </a:lnTo>
                <a:lnTo>
                  <a:pt x="1489529" y="394319"/>
                </a:lnTo>
                <a:lnTo>
                  <a:pt x="1502002" y="392273"/>
                </a:lnTo>
                <a:lnTo>
                  <a:pt x="1513568" y="390226"/>
                </a:lnTo>
                <a:lnTo>
                  <a:pt x="1525134" y="387952"/>
                </a:lnTo>
                <a:lnTo>
                  <a:pt x="1536247" y="385451"/>
                </a:lnTo>
                <a:lnTo>
                  <a:pt x="1546906" y="382949"/>
                </a:lnTo>
                <a:lnTo>
                  <a:pt x="1556885" y="380448"/>
                </a:lnTo>
                <a:lnTo>
                  <a:pt x="1566410" y="377491"/>
                </a:lnTo>
                <a:lnTo>
                  <a:pt x="1575481" y="374762"/>
                </a:lnTo>
                <a:lnTo>
                  <a:pt x="1584099" y="371579"/>
                </a:lnTo>
                <a:lnTo>
                  <a:pt x="1592263" y="368623"/>
                </a:lnTo>
                <a:lnTo>
                  <a:pt x="1599747" y="365666"/>
                </a:lnTo>
                <a:lnTo>
                  <a:pt x="1606551" y="362255"/>
                </a:lnTo>
                <a:lnTo>
                  <a:pt x="1612674" y="359072"/>
                </a:lnTo>
                <a:lnTo>
                  <a:pt x="1618343" y="355433"/>
                </a:lnTo>
                <a:lnTo>
                  <a:pt x="1623560" y="352022"/>
                </a:lnTo>
                <a:lnTo>
                  <a:pt x="1628095" y="348383"/>
                </a:lnTo>
                <a:lnTo>
                  <a:pt x="1631724" y="344745"/>
                </a:lnTo>
                <a:lnTo>
                  <a:pt x="1633311" y="343153"/>
                </a:lnTo>
                <a:lnTo>
                  <a:pt x="1634672" y="341107"/>
                </a:lnTo>
                <a:lnTo>
                  <a:pt x="1636033" y="339287"/>
                </a:lnTo>
                <a:lnTo>
                  <a:pt x="1637167" y="337468"/>
                </a:lnTo>
                <a:lnTo>
                  <a:pt x="1638074" y="335421"/>
                </a:lnTo>
                <a:lnTo>
                  <a:pt x="1638754" y="333375"/>
                </a:lnTo>
                <a:lnTo>
                  <a:pt x="1639661" y="336786"/>
                </a:lnTo>
                <a:lnTo>
                  <a:pt x="1639888" y="338378"/>
                </a:lnTo>
                <a:lnTo>
                  <a:pt x="1639888" y="340197"/>
                </a:lnTo>
                <a:lnTo>
                  <a:pt x="1639888" y="420244"/>
                </a:lnTo>
                <a:lnTo>
                  <a:pt x="1639888" y="422063"/>
                </a:lnTo>
                <a:lnTo>
                  <a:pt x="1639435" y="424337"/>
                </a:lnTo>
                <a:lnTo>
                  <a:pt x="1638981" y="426383"/>
                </a:lnTo>
                <a:lnTo>
                  <a:pt x="1638301" y="428203"/>
                </a:lnTo>
                <a:lnTo>
                  <a:pt x="1637394" y="430249"/>
                </a:lnTo>
                <a:lnTo>
                  <a:pt x="1636260" y="432296"/>
                </a:lnTo>
                <a:lnTo>
                  <a:pt x="1634899" y="434343"/>
                </a:lnTo>
                <a:lnTo>
                  <a:pt x="1633311" y="436162"/>
                </a:lnTo>
                <a:lnTo>
                  <a:pt x="1631724" y="438209"/>
                </a:lnTo>
                <a:lnTo>
                  <a:pt x="1629910" y="440255"/>
                </a:lnTo>
                <a:lnTo>
                  <a:pt x="1625374" y="443894"/>
                </a:lnTo>
                <a:lnTo>
                  <a:pt x="1620158" y="447760"/>
                </a:lnTo>
                <a:lnTo>
                  <a:pt x="1614715" y="451171"/>
                </a:lnTo>
                <a:lnTo>
                  <a:pt x="1608138" y="454809"/>
                </a:lnTo>
                <a:lnTo>
                  <a:pt x="1600881" y="458220"/>
                </a:lnTo>
                <a:lnTo>
                  <a:pt x="1593170" y="461631"/>
                </a:lnTo>
                <a:lnTo>
                  <a:pt x="1584779" y="464815"/>
                </a:lnTo>
                <a:lnTo>
                  <a:pt x="1575708" y="467771"/>
                </a:lnTo>
                <a:lnTo>
                  <a:pt x="1566183" y="470955"/>
                </a:lnTo>
                <a:lnTo>
                  <a:pt x="1555977" y="473911"/>
                </a:lnTo>
                <a:lnTo>
                  <a:pt x="1545318" y="476867"/>
                </a:lnTo>
                <a:lnTo>
                  <a:pt x="1534206" y="479369"/>
                </a:lnTo>
                <a:lnTo>
                  <a:pt x="1522413" y="481870"/>
                </a:lnTo>
                <a:lnTo>
                  <a:pt x="1510167" y="484372"/>
                </a:lnTo>
                <a:lnTo>
                  <a:pt x="1497467" y="486418"/>
                </a:lnTo>
                <a:lnTo>
                  <a:pt x="1484313" y="488465"/>
                </a:lnTo>
                <a:lnTo>
                  <a:pt x="1470706" y="490284"/>
                </a:lnTo>
                <a:lnTo>
                  <a:pt x="1456872" y="492331"/>
                </a:lnTo>
                <a:lnTo>
                  <a:pt x="1442811" y="493923"/>
                </a:lnTo>
                <a:lnTo>
                  <a:pt x="1428070" y="495287"/>
                </a:lnTo>
                <a:lnTo>
                  <a:pt x="1413102" y="496424"/>
                </a:lnTo>
                <a:lnTo>
                  <a:pt x="1397454" y="497561"/>
                </a:lnTo>
                <a:lnTo>
                  <a:pt x="1381806" y="498698"/>
                </a:lnTo>
                <a:lnTo>
                  <a:pt x="1365931" y="499381"/>
                </a:lnTo>
                <a:lnTo>
                  <a:pt x="1349829" y="499835"/>
                </a:lnTo>
                <a:lnTo>
                  <a:pt x="1333500" y="500063"/>
                </a:lnTo>
                <a:lnTo>
                  <a:pt x="1316945" y="500063"/>
                </a:lnTo>
                <a:lnTo>
                  <a:pt x="1295854" y="500063"/>
                </a:lnTo>
                <a:lnTo>
                  <a:pt x="1275216" y="499608"/>
                </a:lnTo>
                <a:lnTo>
                  <a:pt x="1255032" y="498698"/>
                </a:lnTo>
                <a:lnTo>
                  <a:pt x="1235302" y="497334"/>
                </a:lnTo>
                <a:lnTo>
                  <a:pt x="1216025" y="495969"/>
                </a:lnTo>
                <a:lnTo>
                  <a:pt x="1197202" y="494378"/>
                </a:lnTo>
                <a:lnTo>
                  <a:pt x="1179059" y="492558"/>
                </a:lnTo>
                <a:lnTo>
                  <a:pt x="1161597" y="490057"/>
                </a:lnTo>
                <a:lnTo>
                  <a:pt x="1161597" y="489147"/>
                </a:lnTo>
                <a:lnTo>
                  <a:pt x="1161597" y="455264"/>
                </a:lnTo>
                <a:lnTo>
                  <a:pt x="1161370" y="452308"/>
                </a:lnTo>
                <a:lnTo>
                  <a:pt x="1160463" y="449579"/>
                </a:lnTo>
                <a:lnTo>
                  <a:pt x="1159556" y="447077"/>
                </a:lnTo>
                <a:lnTo>
                  <a:pt x="1158195" y="444121"/>
                </a:lnTo>
                <a:lnTo>
                  <a:pt x="1156607" y="441392"/>
                </a:lnTo>
                <a:lnTo>
                  <a:pt x="1154566" y="438663"/>
                </a:lnTo>
                <a:lnTo>
                  <a:pt x="1152072" y="436162"/>
                </a:lnTo>
                <a:lnTo>
                  <a:pt x="1149350" y="433433"/>
                </a:lnTo>
                <a:lnTo>
                  <a:pt x="1146175" y="430704"/>
                </a:lnTo>
                <a:lnTo>
                  <a:pt x="1142547" y="428430"/>
                </a:lnTo>
                <a:lnTo>
                  <a:pt x="1138918" y="425929"/>
                </a:lnTo>
                <a:lnTo>
                  <a:pt x="1134836" y="423200"/>
                </a:lnTo>
                <a:lnTo>
                  <a:pt x="1130300" y="420926"/>
                </a:lnTo>
                <a:lnTo>
                  <a:pt x="1125538" y="418652"/>
                </a:lnTo>
                <a:lnTo>
                  <a:pt x="1120322" y="416150"/>
                </a:lnTo>
                <a:lnTo>
                  <a:pt x="1115106" y="413876"/>
                </a:lnTo>
                <a:lnTo>
                  <a:pt x="1109436" y="411830"/>
                </a:lnTo>
                <a:lnTo>
                  <a:pt x="1103539" y="409555"/>
                </a:lnTo>
                <a:lnTo>
                  <a:pt x="1090613" y="405235"/>
                </a:lnTo>
                <a:lnTo>
                  <a:pt x="1076779" y="401141"/>
                </a:lnTo>
                <a:lnTo>
                  <a:pt x="1062038" y="397503"/>
                </a:lnTo>
                <a:lnTo>
                  <a:pt x="1046389" y="393865"/>
                </a:lnTo>
                <a:lnTo>
                  <a:pt x="1029607" y="390908"/>
                </a:lnTo>
                <a:lnTo>
                  <a:pt x="1011918" y="387952"/>
                </a:lnTo>
                <a:lnTo>
                  <a:pt x="993775" y="384996"/>
                </a:lnTo>
                <a:lnTo>
                  <a:pt x="993775" y="340197"/>
                </a:lnTo>
                <a:lnTo>
                  <a:pt x="993775" y="338378"/>
                </a:lnTo>
                <a:lnTo>
                  <a:pt x="994002" y="336786"/>
                </a:lnTo>
                <a:lnTo>
                  <a:pt x="994909" y="333375"/>
                </a:lnTo>
                <a:close/>
                <a:moveTo>
                  <a:pt x="996723" y="203200"/>
                </a:moveTo>
                <a:lnTo>
                  <a:pt x="998084" y="205026"/>
                </a:lnTo>
                <a:lnTo>
                  <a:pt x="999218" y="206624"/>
                </a:lnTo>
                <a:lnTo>
                  <a:pt x="1002166" y="210505"/>
                </a:lnTo>
                <a:lnTo>
                  <a:pt x="1005795" y="213930"/>
                </a:lnTo>
                <a:lnTo>
                  <a:pt x="1010104" y="217354"/>
                </a:lnTo>
                <a:lnTo>
                  <a:pt x="1014866" y="220779"/>
                </a:lnTo>
                <a:lnTo>
                  <a:pt x="1020536" y="224203"/>
                </a:lnTo>
                <a:lnTo>
                  <a:pt x="1026206" y="227399"/>
                </a:lnTo>
                <a:lnTo>
                  <a:pt x="1032782" y="230367"/>
                </a:lnTo>
                <a:lnTo>
                  <a:pt x="1040039" y="233563"/>
                </a:lnTo>
                <a:lnTo>
                  <a:pt x="1047523" y="236531"/>
                </a:lnTo>
                <a:lnTo>
                  <a:pt x="1055688" y="239499"/>
                </a:lnTo>
                <a:lnTo>
                  <a:pt x="1064532" y="242238"/>
                </a:lnTo>
                <a:lnTo>
                  <a:pt x="1073604" y="244978"/>
                </a:lnTo>
                <a:lnTo>
                  <a:pt x="1083129" y="247717"/>
                </a:lnTo>
                <a:lnTo>
                  <a:pt x="1093107" y="250000"/>
                </a:lnTo>
                <a:lnTo>
                  <a:pt x="1103539" y="252512"/>
                </a:lnTo>
                <a:lnTo>
                  <a:pt x="1114425" y="254795"/>
                </a:lnTo>
                <a:lnTo>
                  <a:pt x="1125765" y="256849"/>
                </a:lnTo>
                <a:lnTo>
                  <a:pt x="1137331" y="258904"/>
                </a:lnTo>
                <a:lnTo>
                  <a:pt x="1149350" y="260730"/>
                </a:lnTo>
                <a:lnTo>
                  <a:pt x="1161823" y="262785"/>
                </a:lnTo>
                <a:lnTo>
                  <a:pt x="1174523" y="264383"/>
                </a:lnTo>
                <a:lnTo>
                  <a:pt x="1187450" y="265753"/>
                </a:lnTo>
                <a:lnTo>
                  <a:pt x="1200831" y="267123"/>
                </a:lnTo>
                <a:lnTo>
                  <a:pt x="1214665" y="268492"/>
                </a:lnTo>
                <a:lnTo>
                  <a:pt x="1228499" y="269405"/>
                </a:lnTo>
                <a:lnTo>
                  <a:pt x="1242786" y="270319"/>
                </a:lnTo>
                <a:lnTo>
                  <a:pt x="1256847" y="271232"/>
                </a:lnTo>
                <a:lnTo>
                  <a:pt x="1271588" y="271688"/>
                </a:lnTo>
                <a:lnTo>
                  <a:pt x="1286329" y="272145"/>
                </a:lnTo>
                <a:lnTo>
                  <a:pt x="1301750" y="272373"/>
                </a:lnTo>
                <a:lnTo>
                  <a:pt x="1316945" y="272373"/>
                </a:lnTo>
                <a:lnTo>
                  <a:pt x="1332140" y="272373"/>
                </a:lnTo>
                <a:lnTo>
                  <a:pt x="1347334" y="272145"/>
                </a:lnTo>
                <a:lnTo>
                  <a:pt x="1362075" y="271688"/>
                </a:lnTo>
                <a:lnTo>
                  <a:pt x="1376817" y="271232"/>
                </a:lnTo>
                <a:lnTo>
                  <a:pt x="1391104" y="270319"/>
                </a:lnTo>
                <a:lnTo>
                  <a:pt x="1405165" y="269405"/>
                </a:lnTo>
                <a:lnTo>
                  <a:pt x="1418999" y="268492"/>
                </a:lnTo>
                <a:lnTo>
                  <a:pt x="1432833" y="267123"/>
                </a:lnTo>
                <a:lnTo>
                  <a:pt x="1446213" y="265753"/>
                </a:lnTo>
                <a:lnTo>
                  <a:pt x="1459140" y="264383"/>
                </a:lnTo>
                <a:lnTo>
                  <a:pt x="1471840" y="262785"/>
                </a:lnTo>
                <a:lnTo>
                  <a:pt x="1484313" y="260730"/>
                </a:lnTo>
                <a:lnTo>
                  <a:pt x="1496333" y="258904"/>
                </a:lnTo>
                <a:lnTo>
                  <a:pt x="1507899" y="256849"/>
                </a:lnTo>
                <a:lnTo>
                  <a:pt x="1519238" y="254795"/>
                </a:lnTo>
                <a:lnTo>
                  <a:pt x="1530124" y="252512"/>
                </a:lnTo>
                <a:lnTo>
                  <a:pt x="1540556" y="250000"/>
                </a:lnTo>
                <a:lnTo>
                  <a:pt x="1550535" y="247717"/>
                </a:lnTo>
                <a:lnTo>
                  <a:pt x="1560060" y="244978"/>
                </a:lnTo>
                <a:lnTo>
                  <a:pt x="1569358" y="242238"/>
                </a:lnTo>
                <a:lnTo>
                  <a:pt x="1577976" y="239499"/>
                </a:lnTo>
                <a:lnTo>
                  <a:pt x="1586140" y="236531"/>
                </a:lnTo>
                <a:lnTo>
                  <a:pt x="1593624" y="233563"/>
                </a:lnTo>
                <a:lnTo>
                  <a:pt x="1600881" y="230367"/>
                </a:lnTo>
                <a:lnTo>
                  <a:pt x="1607458" y="227399"/>
                </a:lnTo>
                <a:lnTo>
                  <a:pt x="1613354" y="224203"/>
                </a:lnTo>
                <a:lnTo>
                  <a:pt x="1618797" y="220779"/>
                </a:lnTo>
                <a:lnTo>
                  <a:pt x="1623560" y="217354"/>
                </a:lnTo>
                <a:lnTo>
                  <a:pt x="1628095" y="213930"/>
                </a:lnTo>
                <a:lnTo>
                  <a:pt x="1631497" y="210505"/>
                </a:lnTo>
                <a:lnTo>
                  <a:pt x="1634445" y="206624"/>
                </a:lnTo>
                <a:lnTo>
                  <a:pt x="1635806" y="205026"/>
                </a:lnTo>
                <a:lnTo>
                  <a:pt x="1636940" y="203200"/>
                </a:lnTo>
                <a:lnTo>
                  <a:pt x="1638301" y="205711"/>
                </a:lnTo>
                <a:lnTo>
                  <a:pt x="1639208" y="208451"/>
                </a:lnTo>
                <a:lnTo>
                  <a:pt x="1639661" y="211418"/>
                </a:lnTo>
                <a:lnTo>
                  <a:pt x="1639888" y="213930"/>
                </a:lnTo>
                <a:lnTo>
                  <a:pt x="1639888" y="294290"/>
                </a:lnTo>
                <a:lnTo>
                  <a:pt x="1639888" y="296344"/>
                </a:lnTo>
                <a:lnTo>
                  <a:pt x="1639435" y="298627"/>
                </a:lnTo>
                <a:lnTo>
                  <a:pt x="1638981" y="300682"/>
                </a:lnTo>
                <a:lnTo>
                  <a:pt x="1638301" y="302508"/>
                </a:lnTo>
                <a:lnTo>
                  <a:pt x="1637394" y="304563"/>
                </a:lnTo>
                <a:lnTo>
                  <a:pt x="1636260" y="306618"/>
                </a:lnTo>
                <a:lnTo>
                  <a:pt x="1634899" y="308672"/>
                </a:lnTo>
                <a:lnTo>
                  <a:pt x="1633311" y="310499"/>
                </a:lnTo>
                <a:lnTo>
                  <a:pt x="1631724" y="312325"/>
                </a:lnTo>
                <a:lnTo>
                  <a:pt x="1629910" y="314608"/>
                </a:lnTo>
                <a:lnTo>
                  <a:pt x="1625374" y="318261"/>
                </a:lnTo>
                <a:lnTo>
                  <a:pt x="1620158" y="322142"/>
                </a:lnTo>
                <a:lnTo>
                  <a:pt x="1614715" y="325566"/>
                </a:lnTo>
                <a:lnTo>
                  <a:pt x="1608138" y="329219"/>
                </a:lnTo>
                <a:lnTo>
                  <a:pt x="1600881" y="332643"/>
                </a:lnTo>
                <a:lnTo>
                  <a:pt x="1593170" y="336068"/>
                </a:lnTo>
                <a:lnTo>
                  <a:pt x="1584779" y="339264"/>
                </a:lnTo>
                <a:lnTo>
                  <a:pt x="1575708" y="342232"/>
                </a:lnTo>
                <a:lnTo>
                  <a:pt x="1566183" y="345428"/>
                </a:lnTo>
                <a:lnTo>
                  <a:pt x="1555977" y="348396"/>
                </a:lnTo>
                <a:lnTo>
                  <a:pt x="1545318" y="351135"/>
                </a:lnTo>
                <a:lnTo>
                  <a:pt x="1534206" y="353875"/>
                </a:lnTo>
                <a:lnTo>
                  <a:pt x="1522413" y="356158"/>
                </a:lnTo>
                <a:lnTo>
                  <a:pt x="1510167" y="358897"/>
                </a:lnTo>
                <a:lnTo>
                  <a:pt x="1497467" y="360952"/>
                </a:lnTo>
                <a:lnTo>
                  <a:pt x="1484313" y="363007"/>
                </a:lnTo>
                <a:lnTo>
                  <a:pt x="1470706" y="364833"/>
                </a:lnTo>
                <a:lnTo>
                  <a:pt x="1456872" y="366888"/>
                </a:lnTo>
                <a:lnTo>
                  <a:pt x="1442811" y="368257"/>
                </a:lnTo>
                <a:lnTo>
                  <a:pt x="1428070" y="369856"/>
                </a:lnTo>
                <a:lnTo>
                  <a:pt x="1413102" y="370997"/>
                </a:lnTo>
                <a:lnTo>
                  <a:pt x="1397454" y="372139"/>
                </a:lnTo>
                <a:lnTo>
                  <a:pt x="1381806" y="373052"/>
                </a:lnTo>
                <a:lnTo>
                  <a:pt x="1365931" y="373737"/>
                </a:lnTo>
                <a:lnTo>
                  <a:pt x="1349829" y="374193"/>
                </a:lnTo>
                <a:lnTo>
                  <a:pt x="1333500" y="374650"/>
                </a:lnTo>
                <a:lnTo>
                  <a:pt x="1316945" y="374650"/>
                </a:lnTo>
                <a:lnTo>
                  <a:pt x="1300163" y="374650"/>
                </a:lnTo>
                <a:lnTo>
                  <a:pt x="1283834" y="374193"/>
                </a:lnTo>
                <a:lnTo>
                  <a:pt x="1267732" y="373737"/>
                </a:lnTo>
                <a:lnTo>
                  <a:pt x="1251857" y="373052"/>
                </a:lnTo>
                <a:lnTo>
                  <a:pt x="1236209" y="372139"/>
                </a:lnTo>
                <a:lnTo>
                  <a:pt x="1220788" y="370997"/>
                </a:lnTo>
                <a:lnTo>
                  <a:pt x="1205820" y="369856"/>
                </a:lnTo>
                <a:lnTo>
                  <a:pt x="1191079" y="368257"/>
                </a:lnTo>
                <a:lnTo>
                  <a:pt x="1176791" y="366888"/>
                </a:lnTo>
                <a:lnTo>
                  <a:pt x="1162957" y="364833"/>
                </a:lnTo>
                <a:lnTo>
                  <a:pt x="1149350" y="363007"/>
                </a:lnTo>
                <a:lnTo>
                  <a:pt x="1136197" y="360952"/>
                </a:lnTo>
                <a:lnTo>
                  <a:pt x="1123723" y="358897"/>
                </a:lnTo>
                <a:lnTo>
                  <a:pt x="1111477" y="356158"/>
                </a:lnTo>
                <a:lnTo>
                  <a:pt x="1099457" y="353875"/>
                </a:lnTo>
                <a:lnTo>
                  <a:pt x="1088345" y="351135"/>
                </a:lnTo>
                <a:lnTo>
                  <a:pt x="1077686" y="348396"/>
                </a:lnTo>
                <a:lnTo>
                  <a:pt x="1067481" y="345428"/>
                </a:lnTo>
                <a:lnTo>
                  <a:pt x="1057956" y="342232"/>
                </a:lnTo>
                <a:lnTo>
                  <a:pt x="1048884" y="339264"/>
                </a:lnTo>
                <a:lnTo>
                  <a:pt x="1040493" y="336068"/>
                </a:lnTo>
                <a:lnTo>
                  <a:pt x="1032782" y="332643"/>
                </a:lnTo>
                <a:lnTo>
                  <a:pt x="1025525" y="329219"/>
                </a:lnTo>
                <a:lnTo>
                  <a:pt x="1018948" y="325566"/>
                </a:lnTo>
                <a:lnTo>
                  <a:pt x="1013505" y="322142"/>
                </a:lnTo>
                <a:lnTo>
                  <a:pt x="1008289" y="318261"/>
                </a:lnTo>
                <a:lnTo>
                  <a:pt x="1003754" y="314608"/>
                </a:lnTo>
                <a:lnTo>
                  <a:pt x="1001939" y="312325"/>
                </a:lnTo>
                <a:lnTo>
                  <a:pt x="1000352" y="310499"/>
                </a:lnTo>
                <a:lnTo>
                  <a:pt x="998991" y="308672"/>
                </a:lnTo>
                <a:lnTo>
                  <a:pt x="997630" y="306618"/>
                </a:lnTo>
                <a:lnTo>
                  <a:pt x="996270" y="304563"/>
                </a:lnTo>
                <a:lnTo>
                  <a:pt x="995363" y="302508"/>
                </a:lnTo>
                <a:lnTo>
                  <a:pt x="994682" y="300682"/>
                </a:lnTo>
                <a:lnTo>
                  <a:pt x="994229" y="298627"/>
                </a:lnTo>
                <a:lnTo>
                  <a:pt x="993775" y="296344"/>
                </a:lnTo>
                <a:lnTo>
                  <a:pt x="993775" y="294290"/>
                </a:lnTo>
                <a:lnTo>
                  <a:pt x="993775" y="213930"/>
                </a:lnTo>
                <a:lnTo>
                  <a:pt x="994002" y="211418"/>
                </a:lnTo>
                <a:lnTo>
                  <a:pt x="994455" y="208451"/>
                </a:lnTo>
                <a:lnTo>
                  <a:pt x="995589" y="205711"/>
                </a:lnTo>
                <a:lnTo>
                  <a:pt x="996723" y="203200"/>
                </a:lnTo>
                <a:close/>
                <a:moveTo>
                  <a:pt x="1300163" y="0"/>
                </a:moveTo>
                <a:lnTo>
                  <a:pt x="1316945" y="0"/>
                </a:lnTo>
                <a:lnTo>
                  <a:pt x="1333500" y="0"/>
                </a:lnTo>
                <a:lnTo>
                  <a:pt x="1349829" y="451"/>
                </a:lnTo>
                <a:lnTo>
                  <a:pt x="1365931" y="903"/>
                </a:lnTo>
                <a:lnTo>
                  <a:pt x="1381806" y="1580"/>
                </a:lnTo>
                <a:lnTo>
                  <a:pt x="1397454" y="2708"/>
                </a:lnTo>
                <a:lnTo>
                  <a:pt x="1413102" y="3611"/>
                </a:lnTo>
                <a:lnTo>
                  <a:pt x="1428070" y="4965"/>
                </a:lnTo>
                <a:lnTo>
                  <a:pt x="1442811" y="6320"/>
                </a:lnTo>
                <a:lnTo>
                  <a:pt x="1456872" y="7900"/>
                </a:lnTo>
                <a:lnTo>
                  <a:pt x="1470706" y="9480"/>
                </a:lnTo>
                <a:lnTo>
                  <a:pt x="1484313" y="11511"/>
                </a:lnTo>
                <a:lnTo>
                  <a:pt x="1497467" y="13542"/>
                </a:lnTo>
                <a:lnTo>
                  <a:pt x="1510167" y="15800"/>
                </a:lnTo>
                <a:lnTo>
                  <a:pt x="1522413" y="18282"/>
                </a:lnTo>
                <a:lnTo>
                  <a:pt x="1534206" y="20765"/>
                </a:lnTo>
                <a:lnTo>
                  <a:pt x="1545318" y="23248"/>
                </a:lnTo>
                <a:lnTo>
                  <a:pt x="1555977" y="26182"/>
                </a:lnTo>
                <a:lnTo>
                  <a:pt x="1566183" y="28891"/>
                </a:lnTo>
                <a:lnTo>
                  <a:pt x="1575708" y="32051"/>
                </a:lnTo>
                <a:lnTo>
                  <a:pt x="1584779" y="34985"/>
                </a:lnTo>
                <a:lnTo>
                  <a:pt x="1593170" y="38145"/>
                </a:lnTo>
                <a:lnTo>
                  <a:pt x="1600881" y="41531"/>
                </a:lnTo>
                <a:lnTo>
                  <a:pt x="1608138" y="44916"/>
                </a:lnTo>
                <a:lnTo>
                  <a:pt x="1614715" y="48528"/>
                </a:lnTo>
                <a:lnTo>
                  <a:pt x="1620158" y="52139"/>
                </a:lnTo>
                <a:lnTo>
                  <a:pt x="1625374" y="55976"/>
                </a:lnTo>
                <a:lnTo>
                  <a:pt x="1629910" y="59587"/>
                </a:lnTo>
                <a:lnTo>
                  <a:pt x="1631724" y="61619"/>
                </a:lnTo>
                <a:lnTo>
                  <a:pt x="1633311" y="63425"/>
                </a:lnTo>
                <a:lnTo>
                  <a:pt x="1634899" y="65456"/>
                </a:lnTo>
                <a:lnTo>
                  <a:pt x="1636260" y="67262"/>
                </a:lnTo>
                <a:lnTo>
                  <a:pt x="1637394" y="69519"/>
                </a:lnTo>
                <a:lnTo>
                  <a:pt x="1638301" y="71324"/>
                </a:lnTo>
                <a:lnTo>
                  <a:pt x="1638981" y="73356"/>
                </a:lnTo>
                <a:lnTo>
                  <a:pt x="1639435" y="75161"/>
                </a:lnTo>
                <a:lnTo>
                  <a:pt x="1639888" y="77419"/>
                </a:lnTo>
                <a:lnTo>
                  <a:pt x="1639888" y="79450"/>
                </a:lnTo>
                <a:lnTo>
                  <a:pt x="1639888" y="158900"/>
                </a:lnTo>
                <a:lnTo>
                  <a:pt x="1639888" y="160932"/>
                </a:lnTo>
                <a:lnTo>
                  <a:pt x="1639435" y="162737"/>
                </a:lnTo>
                <a:lnTo>
                  <a:pt x="1638981" y="164994"/>
                </a:lnTo>
                <a:lnTo>
                  <a:pt x="1638301" y="167026"/>
                </a:lnTo>
                <a:lnTo>
                  <a:pt x="1637394" y="168832"/>
                </a:lnTo>
                <a:lnTo>
                  <a:pt x="1636260" y="170863"/>
                </a:lnTo>
                <a:lnTo>
                  <a:pt x="1634899" y="172894"/>
                </a:lnTo>
                <a:lnTo>
                  <a:pt x="1633311" y="174926"/>
                </a:lnTo>
                <a:lnTo>
                  <a:pt x="1631724" y="176731"/>
                </a:lnTo>
                <a:lnTo>
                  <a:pt x="1629910" y="178537"/>
                </a:lnTo>
                <a:lnTo>
                  <a:pt x="1625374" y="182374"/>
                </a:lnTo>
                <a:lnTo>
                  <a:pt x="1620158" y="185986"/>
                </a:lnTo>
                <a:lnTo>
                  <a:pt x="1614715" y="189823"/>
                </a:lnTo>
                <a:lnTo>
                  <a:pt x="1608138" y="193208"/>
                </a:lnTo>
                <a:lnTo>
                  <a:pt x="1600881" y="196594"/>
                </a:lnTo>
                <a:lnTo>
                  <a:pt x="1593170" y="199980"/>
                </a:lnTo>
                <a:lnTo>
                  <a:pt x="1584779" y="203140"/>
                </a:lnTo>
                <a:lnTo>
                  <a:pt x="1575708" y="206300"/>
                </a:lnTo>
                <a:lnTo>
                  <a:pt x="1566183" y="209459"/>
                </a:lnTo>
                <a:lnTo>
                  <a:pt x="1555977" y="212168"/>
                </a:lnTo>
                <a:lnTo>
                  <a:pt x="1545318" y="214877"/>
                </a:lnTo>
                <a:lnTo>
                  <a:pt x="1534206" y="217585"/>
                </a:lnTo>
                <a:lnTo>
                  <a:pt x="1522413" y="220068"/>
                </a:lnTo>
                <a:lnTo>
                  <a:pt x="1510167" y="222325"/>
                </a:lnTo>
                <a:lnTo>
                  <a:pt x="1497467" y="224808"/>
                </a:lnTo>
                <a:lnTo>
                  <a:pt x="1484313" y="226614"/>
                </a:lnTo>
                <a:lnTo>
                  <a:pt x="1470706" y="228645"/>
                </a:lnTo>
                <a:lnTo>
                  <a:pt x="1456872" y="230225"/>
                </a:lnTo>
                <a:lnTo>
                  <a:pt x="1442811" y="232031"/>
                </a:lnTo>
                <a:lnTo>
                  <a:pt x="1428070" y="233385"/>
                </a:lnTo>
                <a:lnTo>
                  <a:pt x="1413102" y="234513"/>
                </a:lnTo>
                <a:lnTo>
                  <a:pt x="1397454" y="235642"/>
                </a:lnTo>
                <a:lnTo>
                  <a:pt x="1381806" y="236545"/>
                </a:lnTo>
                <a:lnTo>
                  <a:pt x="1365931" y="237222"/>
                </a:lnTo>
                <a:lnTo>
                  <a:pt x="1349829" y="237673"/>
                </a:lnTo>
                <a:lnTo>
                  <a:pt x="1333500" y="237899"/>
                </a:lnTo>
                <a:lnTo>
                  <a:pt x="1316945" y="238125"/>
                </a:lnTo>
                <a:lnTo>
                  <a:pt x="1300163" y="237899"/>
                </a:lnTo>
                <a:lnTo>
                  <a:pt x="1283834" y="237673"/>
                </a:lnTo>
                <a:lnTo>
                  <a:pt x="1267732" y="237222"/>
                </a:lnTo>
                <a:lnTo>
                  <a:pt x="1251857" y="236545"/>
                </a:lnTo>
                <a:lnTo>
                  <a:pt x="1236209" y="235642"/>
                </a:lnTo>
                <a:lnTo>
                  <a:pt x="1220788" y="234513"/>
                </a:lnTo>
                <a:lnTo>
                  <a:pt x="1205820" y="233385"/>
                </a:lnTo>
                <a:lnTo>
                  <a:pt x="1191079" y="232031"/>
                </a:lnTo>
                <a:lnTo>
                  <a:pt x="1176791" y="230225"/>
                </a:lnTo>
                <a:lnTo>
                  <a:pt x="1162957" y="228645"/>
                </a:lnTo>
                <a:lnTo>
                  <a:pt x="1149350" y="226614"/>
                </a:lnTo>
                <a:lnTo>
                  <a:pt x="1136197" y="224808"/>
                </a:lnTo>
                <a:lnTo>
                  <a:pt x="1123723" y="222325"/>
                </a:lnTo>
                <a:lnTo>
                  <a:pt x="1111477" y="220068"/>
                </a:lnTo>
                <a:lnTo>
                  <a:pt x="1099457" y="217585"/>
                </a:lnTo>
                <a:lnTo>
                  <a:pt x="1088345" y="214877"/>
                </a:lnTo>
                <a:lnTo>
                  <a:pt x="1077686" y="212168"/>
                </a:lnTo>
                <a:lnTo>
                  <a:pt x="1067481" y="209459"/>
                </a:lnTo>
                <a:lnTo>
                  <a:pt x="1057956" y="206300"/>
                </a:lnTo>
                <a:lnTo>
                  <a:pt x="1048884" y="203140"/>
                </a:lnTo>
                <a:lnTo>
                  <a:pt x="1040493" y="199980"/>
                </a:lnTo>
                <a:lnTo>
                  <a:pt x="1032782" y="196594"/>
                </a:lnTo>
                <a:lnTo>
                  <a:pt x="1025525" y="193208"/>
                </a:lnTo>
                <a:lnTo>
                  <a:pt x="1018948" y="189823"/>
                </a:lnTo>
                <a:lnTo>
                  <a:pt x="1013505" y="185986"/>
                </a:lnTo>
                <a:lnTo>
                  <a:pt x="1008289" y="182374"/>
                </a:lnTo>
                <a:lnTo>
                  <a:pt x="1003754" y="178537"/>
                </a:lnTo>
                <a:lnTo>
                  <a:pt x="1001939" y="176731"/>
                </a:lnTo>
                <a:lnTo>
                  <a:pt x="1000352" y="174926"/>
                </a:lnTo>
                <a:lnTo>
                  <a:pt x="998991" y="172894"/>
                </a:lnTo>
                <a:lnTo>
                  <a:pt x="997630" y="170863"/>
                </a:lnTo>
                <a:lnTo>
                  <a:pt x="996270" y="168832"/>
                </a:lnTo>
                <a:lnTo>
                  <a:pt x="995363" y="167026"/>
                </a:lnTo>
                <a:lnTo>
                  <a:pt x="994682" y="164994"/>
                </a:lnTo>
                <a:lnTo>
                  <a:pt x="994229" y="162737"/>
                </a:lnTo>
                <a:lnTo>
                  <a:pt x="993775" y="160932"/>
                </a:lnTo>
                <a:lnTo>
                  <a:pt x="993775" y="158900"/>
                </a:lnTo>
                <a:lnTo>
                  <a:pt x="993775" y="79450"/>
                </a:lnTo>
                <a:lnTo>
                  <a:pt x="993775" y="77419"/>
                </a:lnTo>
                <a:lnTo>
                  <a:pt x="994229" y="75161"/>
                </a:lnTo>
                <a:lnTo>
                  <a:pt x="994682" y="73356"/>
                </a:lnTo>
                <a:lnTo>
                  <a:pt x="995363" y="71324"/>
                </a:lnTo>
                <a:lnTo>
                  <a:pt x="996270" y="69519"/>
                </a:lnTo>
                <a:lnTo>
                  <a:pt x="997630" y="67262"/>
                </a:lnTo>
                <a:lnTo>
                  <a:pt x="998991" y="65456"/>
                </a:lnTo>
                <a:lnTo>
                  <a:pt x="1000352" y="63425"/>
                </a:lnTo>
                <a:lnTo>
                  <a:pt x="1001939" y="61619"/>
                </a:lnTo>
                <a:lnTo>
                  <a:pt x="1003754" y="59587"/>
                </a:lnTo>
                <a:lnTo>
                  <a:pt x="1008289" y="55976"/>
                </a:lnTo>
                <a:lnTo>
                  <a:pt x="1013505" y="52139"/>
                </a:lnTo>
                <a:lnTo>
                  <a:pt x="1018948" y="48528"/>
                </a:lnTo>
                <a:lnTo>
                  <a:pt x="1025525" y="44916"/>
                </a:lnTo>
                <a:lnTo>
                  <a:pt x="1032782" y="41531"/>
                </a:lnTo>
                <a:lnTo>
                  <a:pt x="1040493" y="38145"/>
                </a:lnTo>
                <a:lnTo>
                  <a:pt x="1048884" y="34985"/>
                </a:lnTo>
                <a:lnTo>
                  <a:pt x="1057956" y="32051"/>
                </a:lnTo>
                <a:lnTo>
                  <a:pt x="1067481" y="28891"/>
                </a:lnTo>
                <a:lnTo>
                  <a:pt x="1077686" y="26182"/>
                </a:lnTo>
                <a:lnTo>
                  <a:pt x="1088345" y="23248"/>
                </a:lnTo>
                <a:lnTo>
                  <a:pt x="1099457" y="20765"/>
                </a:lnTo>
                <a:lnTo>
                  <a:pt x="1111477" y="18282"/>
                </a:lnTo>
                <a:lnTo>
                  <a:pt x="1123723" y="15800"/>
                </a:lnTo>
                <a:lnTo>
                  <a:pt x="1136197" y="13542"/>
                </a:lnTo>
                <a:lnTo>
                  <a:pt x="1149350" y="11511"/>
                </a:lnTo>
                <a:lnTo>
                  <a:pt x="1162957" y="9480"/>
                </a:lnTo>
                <a:lnTo>
                  <a:pt x="1176791" y="7900"/>
                </a:lnTo>
                <a:lnTo>
                  <a:pt x="1191079" y="6320"/>
                </a:lnTo>
                <a:lnTo>
                  <a:pt x="1205820" y="4965"/>
                </a:lnTo>
                <a:lnTo>
                  <a:pt x="1220788" y="3611"/>
                </a:lnTo>
                <a:lnTo>
                  <a:pt x="1236209" y="2708"/>
                </a:lnTo>
                <a:lnTo>
                  <a:pt x="1251857" y="1580"/>
                </a:lnTo>
                <a:lnTo>
                  <a:pt x="1267732" y="903"/>
                </a:lnTo>
                <a:lnTo>
                  <a:pt x="1283834" y="451"/>
                </a:lnTo>
                <a:lnTo>
                  <a:pt x="1300163" y="0"/>
                </a:lnTo>
                <a:close/>
              </a:path>
            </a:pathLst>
          </a:custGeom>
          <a:solidFill>
            <a:srgbClr val="2AF56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6" name="KSO_Shape"/>
          <p:cNvSpPr/>
          <p:nvPr/>
        </p:nvSpPr>
        <p:spPr bwMode="auto">
          <a:xfrm>
            <a:off x="1252418" y="4467879"/>
            <a:ext cx="952724" cy="916202"/>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rgbClr val="2AF56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7" name="文本框 146"/>
          <p:cNvSpPr txBox="1"/>
          <p:nvPr/>
        </p:nvSpPr>
        <p:spPr>
          <a:xfrm>
            <a:off x="4567918" y="1874646"/>
            <a:ext cx="3040250" cy="523220"/>
          </a:xfrm>
          <a:prstGeom prst="rect">
            <a:avLst/>
          </a:prstGeom>
          <a:noFill/>
        </p:spPr>
        <p:txBody>
          <a:bodyPr wrap="square" rtlCol="0">
            <a:spAutoFit/>
          </a:bodyPr>
          <a:lstStyle/>
          <a:p>
            <a:r>
              <a:rPr lang="en-US" altLang="zh-CN" sz="1400" dirty="0">
                <a:solidFill>
                  <a:schemeClr val="bg1"/>
                </a:solidFill>
              </a:rPr>
              <a:t>When you are old and grey and full of sleep, And nodding by the</a:t>
            </a:r>
            <a:endParaRPr lang="zh-CN" altLang="en-US" sz="1400" dirty="0">
              <a:solidFill>
                <a:schemeClr val="bg1"/>
              </a:solidFill>
            </a:endParaRPr>
          </a:p>
        </p:txBody>
      </p:sp>
      <p:sp>
        <p:nvSpPr>
          <p:cNvPr id="148" name="文本框 147"/>
          <p:cNvSpPr txBox="1"/>
          <p:nvPr/>
        </p:nvSpPr>
        <p:spPr>
          <a:xfrm>
            <a:off x="4567918" y="1550161"/>
            <a:ext cx="2270236" cy="400110"/>
          </a:xfrm>
          <a:prstGeom prst="rect">
            <a:avLst/>
          </a:prstGeom>
          <a:noFill/>
        </p:spPr>
        <p:txBody>
          <a:bodyPr wrap="square" rtlCol="0">
            <a:spAutoFit/>
          </a:bodyPr>
          <a:lstStyle/>
          <a:p>
            <a:r>
              <a:rPr lang="en-US" altLang="zh-CN" sz="2000" b="1" dirty="0">
                <a:solidFill>
                  <a:srgbClr val="2AF560"/>
                </a:solidFill>
              </a:rPr>
              <a:t>YOUR TEXT HERE</a:t>
            </a:r>
            <a:endParaRPr lang="zh-CN" altLang="en-US" sz="2000" b="1" dirty="0">
              <a:solidFill>
                <a:srgbClr val="2AF560"/>
              </a:solidFill>
            </a:endParaRPr>
          </a:p>
        </p:txBody>
      </p:sp>
      <p:cxnSp>
        <p:nvCxnSpPr>
          <p:cNvPr id="149" name="直接连接符 148"/>
          <p:cNvCxnSpPr/>
          <p:nvPr/>
        </p:nvCxnSpPr>
        <p:spPr>
          <a:xfrm rot="1800000" flipV="1">
            <a:off x="4479072" y="1192394"/>
            <a:ext cx="0" cy="832957"/>
          </a:xfrm>
          <a:prstGeom prst="line">
            <a:avLst/>
          </a:prstGeom>
          <a:ln w="19050">
            <a:solidFill>
              <a:srgbClr val="2AF5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3" name="文本框 132"/>
          <p:cNvSpPr txBox="1"/>
          <p:nvPr/>
        </p:nvSpPr>
        <p:spPr>
          <a:xfrm>
            <a:off x="3877129" y="1121849"/>
            <a:ext cx="936625" cy="461665"/>
          </a:xfrm>
          <a:prstGeom prst="rect">
            <a:avLst/>
          </a:prstGeom>
          <a:noFill/>
        </p:spPr>
        <p:txBody>
          <a:bodyPr wrap="square" rtlCol="0">
            <a:spAutoFit/>
          </a:bodyPr>
          <a:lstStyle/>
          <a:p>
            <a:pPr algn="ctr"/>
            <a:r>
              <a:rPr lang="en-US" altLang="zh-CN" sz="2400" dirty="0">
                <a:solidFill>
                  <a:srgbClr val="2AF560"/>
                </a:solidFill>
              </a:rPr>
              <a:t>01</a:t>
            </a:r>
            <a:endParaRPr lang="zh-CN" altLang="en-US" sz="2400" dirty="0">
              <a:solidFill>
                <a:srgbClr val="2AF560"/>
              </a:solidFill>
            </a:endParaRPr>
          </a:p>
        </p:txBody>
      </p:sp>
      <p:sp>
        <p:nvSpPr>
          <p:cNvPr id="162" name="文本框 161"/>
          <p:cNvSpPr txBox="1"/>
          <p:nvPr/>
        </p:nvSpPr>
        <p:spPr>
          <a:xfrm>
            <a:off x="8752482" y="3233463"/>
            <a:ext cx="2684875" cy="738664"/>
          </a:xfrm>
          <a:prstGeom prst="rect">
            <a:avLst/>
          </a:prstGeom>
          <a:noFill/>
        </p:spPr>
        <p:txBody>
          <a:bodyPr wrap="square" rtlCol="0">
            <a:spAutoFit/>
          </a:bodyPr>
          <a:lstStyle/>
          <a:p>
            <a:r>
              <a:rPr lang="en-US" altLang="zh-CN" sz="1400" dirty="0">
                <a:solidFill>
                  <a:schemeClr val="bg1"/>
                </a:solidFill>
              </a:rPr>
              <a:t>When you are old and grey and full of sleep, And nodding by the</a:t>
            </a:r>
            <a:endParaRPr lang="zh-CN" altLang="en-US" sz="1400" dirty="0">
              <a:solidFill>
                <a:schemeClr val="bg1"/>
              </a:solidFill>
            </a:endParaRPr>
          </a:p>
        </p:txBody>
      </p:sp>
      <p:sp>
        <p:nvSpPr>
          <p:cNvPr id="163" name="文本框 162"/>
          <p:cNvSpPr txBox="1"/>
          <p:nvPr/>
        </p:nvSpPr>
        <p:spPr>
          <a:xfrm>
            <a:off x="8746132" y="2908978"/>
            <a:ext cx="2278950" cy="400110"/>
          </a:xfrm>
          <a:prstGeom prst="rect">
            <a:avLst/>
          </a:prstGeom>
          <a:noFill/>
        </p:spPr>
        <p:txBody>
          <a:bodyPr wrap="square" rtlCol="0">
            <a:spAutoFit/>
          </a:bodyPr>
          <a:lstStyle/>
          <a:p>
            <a:r>
              <a:rPr lang="en-US" altLang="zh-CN" sz="2000" b="1" dirty="0">
                <a:solidFill>
                  <a:srgbClr val="2AF560"/>
                </a:solidFill>
              </a:rPr>
              <a:t>YOUR TEXT HERE</a:t>
            </a:r>
            <a:endParaRPr lang="zh-CN" altLang="en-US" sz="2000" b="1" dirty="0">
              <a:solidFill>
                <a:srgbClr val="2AF560"/>
              </a:solidFill>
            </a:endParaRPr>
          </a:p>
        </p:txBody>
      </p:sp>
      <p:cxnSp>
        <p:nvCxnSpPr>
          <p:cNvPr id="164" name="直接连接符 163"/>
          <p:cNvCxnSpPr/>
          <p:nvPr/>
        </p:nvCxnSpPr>
        <p:spPr>
          <a:xfrm flipV="1">
            <a:off x="8449047" y="2607009"/>
            <a:ext cx="416478" cy="721362"/>
          </a:xfrm>
          <a:prstGeom prst="line">
            <a:avLst/>
          </a:prstGeom>
          <a:ln w="19050">
            <a:solidFill>
              <a:srgbClr val="2AF5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5" name="文本框 164"/>
          <p:cNvSpPr txBox="1"/>
          <p:nvPr/>
        </p:nvSpPr>
        <p:spPr>
          <a:xfrm>
            <a:off x="8055343" y="2480666"/>
            <a:ext cx="940220" cy="461665"/>
          </a:xfrm>
          <a:prstGeom prst="rect">
            <a:avLst/>
          </a:prstGeom>
          <a:noFill/>
        </p:spPr>
        <p:txBody>
          <a:bodyPr wrap="square" rtlCol="0">
            <a:spAutoFit/>
          </a:bodyPr>
          <a:lstStyle/>
          <a:p>
            <a:pPr algn="ctr"/>
            <a:r>
              <a:rPr lang="en-US" altLang="zh-CN" sz="2400" dirty="0">
                <a:solidFill>
                  <a:srgbClr val="2AF560"/>
                </a:solidFill>
              </a:rPr>
              <a:t>03</a:t>
            </a:r>
            <a:endParaRPr lang="zh-CN" altLang="en-US" sz="2400" dirty="0">
              <a:solidFill>
                <a:srgbClr val="2AF560"/>
              </a:solidFill>
            </a:endParaRPr>
          </a:p>
        </p:txBody>
      </p:sp>
      <p:sp>
        <p:nvSpPr>
          <p:cNvPr id="167" name="文本框 166"/>
          <p:cNvSpPr txBox="1"/>
          <p:nvPr/>
        </p:nvSpPr>
        <p:spPr>
          <a:xfrm>
            <a:off x="3124163" y="5502674"/>
            <a:ext cx="3040250" cy="523220"/>
          </a:xfrm>
          <a:prstGeom prst="rect">
            <a:avLst/>
          </a:prstGeom>
          <a:noFill/>
        </p:spPr>
        <p:txBody>
          <a:bodyPr wrap="square" rtlCol="0">
            <a:spAutoFit/>
          </a:bodyPr>
          <a:lstStyle/>
          <a:p>
            <a:r>
              <a:rPr lang="en-US" altLang="zh-CN" sz="1400" dirty="0">
                <a:solidFill>
                  <a:schemeClr val="bg1"/>
                </a:solidFill>
              </a:rPr>
              <a:t>When you are old and grey and full of sleep, And nodding by the</a:t>
            </a:r>
            <a:endParaRPr lang="zh-CN" altLang="en-US" sz="1400" dirty="0">
              <a:solidFill>
                <a:schemeClr val="bg1"/>
              </a:solidFill>
            </a:endParaRPr>
          </a:p>
        </p:txBody>
      </p:sp>
      <p:sp>
        <p:nvSpPr>
          <p:cNvPr id="168" name="文本框 167"/>
          <p:cNvSpPr txBox="1"/>
          <p:nvPr/>
        </p:nvSpPr>
        <p:spPr>
          <a:xfrm>
            <a:off x="3124163" y="5178189"/>
            <a:ext cx="2270236" cy="400110"/>
          </a:xfrm>
          <a:prstGeom prst="rect">
            <a:avLst/>
          </a:prstGeom>
          <a:noFill/>
        </p:spPr>
        <p:txBody>
          <a:bodyPr wrap="square" rtlCol="0">
            <a:spAutoFit/>
          </a:bodyPr>
          <a:lstStyle/>
          <a:p>
            <a:r>
              <a:rPr lang="en-US" altLang="zh-CN" sz="2000" b="1" dirty="0">
                <a:solidFill>
                  <a:srgbClr val="2AF560"/>
                </a:solidFill>
              </a:rPr>
              <a:t>YOUR TEXT HERE</a:t>
            </a:r>
            <a:endParaRPr lang="zh-CN" altLang="en-US" sz="2000" b="1" dirty="0">
              <a:solidFill>
                <a:srgbClr val="2AF560"/>
              </a:solidFill>
            </a:endParaRPr>
          </a:p>
        </p:txBody>
      </p:sp>
      <p:cxnSp>
        <p:nvCxnSpPr>
          <p:cNvPr id="169" name="直接连接符 168"/>
          <p:cNvCxnSpPr/>
          <p:nvPr/>
        </p:nvCxnSpPr>
        <p:spPr>
          <a:xfrm rot="1800000" flipV="1">
            <a:off x="3035317" y="4820422"/>
            <a:ext cx="0" cy="832957"/>
          </a:xfrm>
          <a:prstGeom prst="line">
            <a:avLst/>
          </a:prstGeom>
          <a:ln w="19050">
            <a:solidFill>
              <a:srgbClr val="2AF5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0" name="文本框 169"/>
          <p:cNvSpPr txBox="1"/>
          <p:nvPr/>
        </p:nvSpPr>
        <p:spPr>
          <a:xfrm>
            <a:off x="2433374" y="4749877"/>
            <a:ext cx="936625" cy="461665"/>
          </a:xfrm>
          <a:prstGeom prst="rect">
            <a:avLst/>
          </a:prstGeom>
          <a:noFill/>
        </p:spPr>
        <p:txBody>
          <a:bodyPr wrap="square" rtlCol="0">
            <a:spAutoFit/>
          </a:bodyPr>
          <a:lstStyle/>
          <a:p>
            <a:pPr algn="ctr"/>
            <a:r>
              <a:rPr lang="en-US" altLang="zh-CN" sz="2400" dirty="0">
                <a:solidFill>
                  <a:srgbClr val="2AF560"/>
                </a:solidFill>
              </a:rPr>
              <a:t>02</a:t>
            </a:r>
            <a:endParaRPr lang="zh-CN" altLang="en-US" sz="2400" dirty="0">
              <a:solidFill>
                <a:srgbClr val="2AF560"/>
              </a:solidFill>
            </a:endParaRPr>
          </a:p>
        </p:txBody>
      </p:sp>
      <p:sp>
        <p:nvSpPr>
          <p:cNvPr id="63" name="椭圆 62"/>
          <p:cNvSpPr/>
          <p:nvPr/>
        </p:nvSpPr>
        <p:spPr>
          <a:xfrm>
            <a:off x="10165692" y="5236900"/>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4" name="椭圆 63"/>
          <p:cNvSpPr/>
          <p:nvPr/>
        </p:nvSpPr>
        <p:spPr>
          <a:xfrm>
            <a:off x="9016606" y="6381328"/>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6" name="椭圆 65"/>
          <p:cNvSpPr/>
          <p:nvPr/>
        </p:nvSpPr>
        <p:spPr>
          <a:xfrm>
            <a:off x="9580255" y="5391372"/>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7" name="椭圆 66"/>
          <p:cNvSpPr/>
          <p:nvPr/>
        </p:nvSpPr>
        <p:spPr>
          <a:xfrm>
            <a:off x="4079776" y="3284984"/>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9" name="椭圆 68"/>
          <p:cNvSpPr/>
          <p:nvPr/>
        </p:nvSpPr>
        <p:spPr>
          <a:xfrm>
            <a:off x="3215680" y="4005064"/>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0" name="椭圆 69"/>
          <p:cNvSpPr/>
          <p:nvPr/>
        </p:nvSpPr>
        <p:spPr>
          <a:xfrm>
            <a:off x="5879976" y="4725144"/>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椭圆 70"/>
          <p:cNvSpPr/>
          <p:nvPr/>
        </p:nvSpPr>
        <p:spPr>
          <a:xfrm>
            <a:off x="5951984" y="2492896"/>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71"/>
          <p:cNvSpPr/>
          <p:nvPr/>
        </p:nvSpPr>
        <p:spPr>
          <a:xfrm>
            <a:off x="6240016" y="1196752"/>
            <a:ext cx="58454" cy="58454"/>
          </a:xfrm>
          <a:prstGeom prst="ellipse">
            <a:avLst/>
          </a:prstGeom>
          <a:solidFill>
            <a:srgbClr val="335B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3" name="椭圆 72"/>
          <p:cNvSpPr/>
          <p:nvPr/>
        </p:nvSpPr>
        <p:spPr>
          <a:xfrm>
            <a:off x="10097310" y="1268760"/>
            <a:ext cx="58454" cy="58454"/>
          </a:xfrm>
          <a:prstGeom prst="ellipse">
            <a:avLst/>
          </a:prstGeom>
          <a:solidFill>
            <a:srgbClr val="CEA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4" name="等腰三角形 73"/>
          <p:cNvSpPr/>
          <p:nvPr/>
        </p:nvSpPr>
        <p:spPr>
          <a:xfrm flipH="1" flipV="1">
            <a:off x="10933336" y="-20329"/>
            <a:ext cx="979672" cy="844544"/>
          </a:xfrm>
          <a:prstGeom prst="triangle">
            <a:avLst/>
          </a:prstGeom>
          <a:noFill/>
          <a:ln>
            <a:solidFill>
              <a:srgbClr val="CEA103"/>
            </a:solidFill>
          </a:ln>
        </p:spPr>
        <p:txBody>
          <a:bodyPr wrap="non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5" name="等腰三角形 74"/>
          <p:cNvSpPr/>
          <p:nvPr/>
        </p:nvSpPr>
        <p:spPr>
          <a:xfrm flipH="1" flipV="1">
            <a:off x="10056440" y="-19050"/>
            <a:ext cx="1436466" cy="1238332"/>
          </a:xfrm>
          <a:prstGeom prst="triangle">
            <a:avLst/>
          </a:prstGeom>
          <a:noFill/>
          <a:ln>
            <a:solidFill>
              <a:srgbClr val="C4DC04"/>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
        <p:nvSpPr>
          <p:cNvPr id="76" name="等腰三角形 75"/>
          <p:cNvSpPr/>
          <p:nvPr/>
        </p:nvSpPr>
        <p:spPr>
          <a:xfrm flipH="1" flipV="1">
            <a:off x="9637192" y="-20329"/>
            <a:ext cx="828704" cy="714400"/>
          </a:xfrm>
          <a:prstGeom prst="triangle">
            <a:avLst/>
          </a:prstGeom>
          <a:noFill/>
          <a:ln>
            <a:solidFill>
              <a:srgbClr val="2AF560"/>
            </a:solidFill>
          </a:ln>
        </p:spPr>
        <p:txBody>
          <a:bodyPr wrap="square" rtlCol="0" anchor="ctr">
            <a:spAutoFit/>
          </a:bodyPr>
          <a:lstStyle/>
          <a:p>
            <a:pPr algn="ctr"/>
            <a:endParaRPr lang="zh-CN" altLang="en-US" spc="200" dirty="0">
              <a:solidFill>
                <a:prstClr val="white"/>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44"/>
                                            </p:tgtEl>
                                            <p:attrNameLst>
                                              <p:attrName>style.visibility</p:attrName>
                                            </p:attrNameLst>
                                          </p:cBhvr>
                                          <p:to>
                                            <p:strVal val="visible"/>
                                          </p:to>
                                        </p:set>
                                        <p:anim calcmode="lin" valueType="num">
                                          <p:cBhvr>
                                            <p:cTn id="10" dur="1000" fill="hold"/>
                                            <p:tgtEl>
                                              <p:spTgt spid="144"/>
                                            </p:tgtEl>
                                            <p:attrNameLst>
                                              <p:attrName>ppt_w</p:attrName>
                                            </p:attrNameLst>
                                          </p:cBhvr>
                                          <p:tavLst>
                                            <p:tav tm="0">
                                              <p:val>
                                                <p:fltVal val="0"/>
                                              </p:val>
                                            </p:tav>
                                            <p:tav tm="100000">
                                              <p:val>
                                                <p:strVal val="#ppt_w"/>
                                              </p:val>
                                            </p:tav>
                                          </p:tavLst>
                                        </p:anim>
                                        <p:anim calcmode="lin" valueType="num">
                                          <p:cBhvr>
                                            <p:cTn id="11" dur="1000" fill="hold"/>
                                            <p:tgtEl>
                                              <p:spTgt spid="144"/>
                                            </p:tgtEl>
                                            <p:attrNameLst>
                                              <p:attrName>ppt_h</p:attrName>
                                            </p:attrNameLst>
                                          </p:cBhvr>
                                          <p:tavLst>
                                            <p:tav tm="0">
                                              <p:val>
                                                <p:fltVal val="0"/>
                                              </p:val>
                                            </p:tav>
                                            <p:tav tm="100000">
                                              <p:val>
                                                <p:strVal val="#ppt_h"/>
                                              </p:val>
                                            </p:tav>
                                          </p:tavLst>
                                        </p:anim>
                                        <p:anim calcmode="lin" valueType="num">
                                          <p:cBhvr>
                                            <p:cTn id="12" dur="1000" fill="hold"/>
                                            <p:tgtEl>
                                              <p:spTgt spid="144"/>
                                            </p:tgtEl>
                                            <p:attrNameLst>
                                              <p:attrName>style.rotation</p:attrName>
                                            </p:attrNameLst>
                                          </p:cBhvr>
                                          <p:tavLst>
                                            <p:tav tm="0">
                                              <p:val>
                                                <p:fltVal val="90"/>
                                              </p:val>
                                            </p:tav>
                                            <p:tav tm="100000">
                                              <p:val>
                                                <p:fltVal val="0"/>
                                              </p:val>
                                            </p:tav>
                                          </p:tavLst>
                                        </p:anim>
                                        <p:animEffect transition="in" filter="fade">
                                          <p:cBhvr>
                                            <p:cTn id="13" dur="1000"/>
                                            <p:tgtEl>
                                              <p:spTgt spid="144"/>
                                            </p:tgtEl>
                                          </p:cBhvr>
                                        </p:animEffect>
                                      </p:childTnLst>
                                    </p:cTn>
                                  </p:par>
                                  <p:par>
                                    <p:cTn id="14" presetID="45" presetClass="entr" presetSubtype="0" fill="hold" grpId="1"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1000"/>
                                            <p:tgtEl>
                                              <p:spTgt spid="144"/>
                                            </p:tgtEl>
                                          </p:cBhvr>
                                        </p:animEffect>
                                        <p:anim calcmode="lin" valueType="num">
                                          <p:cBhvr>
                                            <p:cTn id="17" dur="1000" fill="hold"/>
                                            <p:tgtEl>
                                              <p:spTgt spid="144"/>
                                            </p:tgtEl>
                                            <p:attrNameLst>
                                              <p:attrName>ppt_w</p:attrName>
                                            </p:attrNameLst>
                                          </p:cBhvr>
                                          <p:tavLst>
                                            <p:tav tm="0" fmla="#ppt_w*sin(2.5*pi*$)">
                                              <p:val>
                                                <p:fltVal val="0"/>
                                              </p:val>
                                            </p:tav>
                                            <p:tav tm="100000">
                                              <p:val>
                                                <p:fltVal val="1"/>
                                              </p:val>
                                            </p:tav>
                                          </p:tavLst>
                                        </p:anim>
                                        <p:anim calcmode="lin" valueType="num">
                                          <p:cBhvr>
                                            <p:cTn id="18" dur="1000" fill="hold"/>
                                            <p:tgtEl>
                                              <p:spTgt spid="144"/>
                                            </p:tgtEl>
                                            <p:attrNameLst>
                                              <p:attrName>ppt_h</p:attrName>
                                            </p:attrNameLst>
                                          </p:cBhvr>
                                          <p:tavLst>
                                            <p:tav tm="0">
                                              <p:val>
                                                <p:strVal val="#ppt_h"/>
                                              </p:val>
                                            </p:tav>
                                            <p:tav tm="100000">
                                              <p:val>
                                                <p:strVal val="#ppt_h"/>
                                              </p:val>
                                            </p:tav>
                                          </p:tavLst>
                                        </p:anim>
                                      </p:childTnLst>
                                    </p:cTn>
                                  </p:par>
                                  <p:par>
                                    <p:cTn id="19" presetID="16" presetClass="entr" presetSubtype="21" fill="hold" nodeType="withEffect">
                                      <p:stCondLst>
                                        <p:cond delay="1000"/>
                                      </p:stCondLst>
                                      <p:childTnLst>
                                        <p:set>
                                          <p:cBhvr>
                                            <p:cTn id="20" dur="1" fill="hold">
                                              <p:stCondLst>
                                                <p:cond delay="0"/>
                                              </p:stCondLst>
                                            </p:cTn>
                                            <p:tgtEl>
                                              <p:spTgt spid="149"/>
                                            </p:tgtEl>
                                            <p:attrNameLst>
                                              <p:attrName>style.visibility</p:attrName>
                                            </p:attrNameLst>
                                          </p:cBhvr>
                                          <p:to>
                                            <p:strVal val="visible"/>
                                          </p:to>
                                        </p:set>
                                        <p:animEffect transition="in" filter="barn(inVertical)">
                                          <p:cBhvr>
                                            <p:cTn id="21" dur="500"/>
                                            <p:tgtEl>
                                              <p:spTgt spid="149"/>
                                            </p:tgtEl>
                                          </p:cBhvr>
                                        </p:animEffect>
                                      </p:childTnLst>
                                    </p:cTn>
                                  </p:par>
                                  <p:par>
                                    <p:cTn id="22" presetID="22" presetClass="entr" presetSubtype="1" fill="hold" grpId="0" nodeType="withEffect">
                                      <p:stCondLst>
                                        <p:cond delay="1000"/>
                                      </p:stCondLst>
                                      <p:childTnLst>
                                        <p:set>
                                          <p:cBhvr>
                                            <p:cTn id="23" dur="1" fill="hold">
                                              <p:stCondLst>
                                                <p:cond delay="0"/>
                                              </p:stCondLst>
                                            </p:cTn>
                                            <p:tgtEl>
                                              <p:spTgt spid="133"/>
                                            </p:tgtEl>
                                            <p:attrNameLst>
                                              <p:attrName>style.visibility</p:attrName>
                                            </p:attrNameLst>
                                          </p:cBhvr>
                                          <p:to>
                                            <p:strVal val="visible"/>
                                          </p:to>
                                        </p:set>
                                        <p:animEffect transition="in" filter="wipe(up)">
                                          <p:cBhvr>
                                            <p:cTn id="24" dur="2000"/>
                                            <p:tgtEl>
                                              <p:spTgt spid="133"/>
                                            </p:tgtEl>
                                          </p:cBhvr>
                                        </p:animEffect>
                                      </p:childTnLst>
                                    </p:cTn>
                                  </p:par>
                                  <p:par>
                                    <p:cTn id="25" presetID="42" presetClass="entr" presetSubtype="0" fill="hold" grpId="1" nodeType="withEffect">
                                      <p:stCondLst>
                                        <p:cond delay="100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1000"/>
                                            <p:tgtEl>
                                              <p:spTgt spid="133"/>
                                            </p:tgtEl>
                                          </p:cBhvr>
                                        </p:animEffect>
                                        <p:anim calcmode="lin" valueType="num">
                                          <p:cBhvr>
                                            <p:cTn id="28" dur="1000" fill="hold"/>
                                            <p:tgtEl>
                                              <p:spTgt spid="133"/>
                                            </p:tgtEl>
                                            <p:attrNameLst>
                                              <p:attrName>ppt_x</p:attrName>
                                            </p:attrNameLst>
                                          </p:cBhvr>
                                          <p:tavLst>
                                            <p:tav tm="0">
                                              <p:val>
                                                <p:strVal val="#ppt_x"/>
                                              </p:val>
                                            </p:tav>
                                            <p:tav tm="100000">
                                              <p:val>
                                                <p:strVal val="#ppt_x"/>
                                              </p:val>
                                            </p:tav>
                                          </p:tavLst>
                                        </p:anim>
                                        <p:anim calcmode="lin" valueType="num">
                                          <p:cBhvr>
                                            <p:cTn id="29" dur="1000" fill="hold"/>
                                            <p:tgtEl>
                                              <p:spTgt spid="133"/>
                                            </p:tgtEl>
                                            <p:attrNameLst>
                                              <p:attrName>ppt_y</p:attrName>
                                            </p:attrNameLst>
                                          </p:cBhvr>
                                          <p:tavLst>
                                            <p:tav tm="0">
                                              <p:val>
                                                <p:strVal val="#ppt_y+.1"/>
                                              </p:val>
                                            </p:tav>
                                            <p:tav tm="100000">
                                              <p:val>
                                                <p:strVal val="#ppt_y"/>
                                              </p:val>
                                            </p:tav>
                                          </p:tavLst>
                                        </p:anim>
                                      </p:childTnLst>
                                    </p:cTn>
                                  </p:par>
                                  <p:par>
                                    <p:cTn id="30" presetID="22" presetClass="entr" presetSubtype="8" fill="hold" grpId="0" nodeType="withEffect">
                                      <p:stCondLst>
                                        <p:cond delay="10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par>
                                    <p:cTn id="33" presetID="22" presetClass="entr" presetSubtype="1" fill="hold" grpId="0" nodeType="withEffect">
                                      <p:stCondLst>
                                        <p:cond delay="1000"/>
                                      </p:stCondLst>
                                      <p:iterate type="lt">
                                        <p:tmPct val="746"/>
                                      </p:iterate>
                                      <p:childTnLst>
                                        <p:set>
                                          <p:cBhvr>
                                            <p:cTn id="34" dur="1" fill="hold">
                                              <p:stCondLst>
                                                <p:cond delay="0"/>
                                              </p:stCondLst>
                                            </p:cTn>
                                            <p:tgtEl>
                                              <p:spTgt spid="147"/>
                                            </p:tgtEl>
                                            <p:attrNameLst>
                                              <p:attrName>style.visibility</p:attrName>
                                            </p:attrNameLst>
                                          </p:cBhvr>
                                          <p:to>
                                            <p:strVal val="visible"/>
                                          </p:to>
                                        </p:set>
                                        <p:animEffect transition="in" filter="wipe(up)">
                                          <p:cBhvr>
                                            <p:cTn id="35" dur="1600"/>
                                            <p:tgtEl>
                                              <p:spTgt spid="14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500"/>
                                            <p:tgtEl>
                                              <p:spTgt spid="5"/>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heel(1)">
                                          <p:cBhvr>
                                            <p:cTn id="43" dur="1500"/>
                                            <p:tgtEl>
                                              <p:spTgt spid="6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46"/>
                                            </p:tgtEl>
                                            <p:attrNameLst>
                                              <p:attrName>style.visibility</p:attrName>
                                            </p:attrNameLst>
                                          </p:cBhvr>
                                          <p:to>
                                            <p:strVal val="visible"/>
                                          </p:to>
                                        </p:set>
                                        <p:anim calcmode="lin" valueType="num">
                                          <p:cBhvr>
                                            <p:cTn id="46" dur="1000" fill="hold"/>
                                            <p:tgtEl>
                                              <p:spTgt spid="146"/>
                                            </p:tgtEl>
                                            <p:attrNameLst>
                                              <p:attrName>ppt_w</p:attrName>
                                            </p:attrNameLst>
                                          </p:cBhvr>
                                          <p:tavLst>
                                            <p:tav tm="0">
                                              <p:val>
                                                <p:fltVal val="0"/>
                                              </p:val>
                                            </p:tav>
                                            <p:tav tm="100000">
                                              <p:val>
                                                <p:strVal val="#ppt_w"/>
                                              </p:val>
                                            </p:tav>
                                          </p:tavLst>
                                        </p:anim>
                                        <p:anim calcmode="lin" valueType="num">
                                          <p:cBhvr>
                                            <p:cTn id="47" dur="1000" fill="hold"/>
                                            <p:tgtEl>
                                              <p:spTgt spid="146"/>
                                            </p:tgtEl>
                                            <p:attrNameLst>
                                              <p:attrName>ppt_h</p:attrName>
                                            </p:attrNameLst>
                                          </p:cBhvr>
                                          <p:tavLst>
                                            <p:tav tm="0">
                                              <p:val>
                                                <p:fltVal val="0"/>
                                              </p:val>
                                            </p:tav>
                                            <p:tav tm="100000">
                                              <p:val>
                                                <p:strVal val="#ppt_h"/>
                                              </p:val>
                                            </p:tav>
                                          </p:tavLst>
                                        </p:anim>
                                        <p:anim calcmode="lin" valueType="num">
                                          <p:cBhvr>
                                            <p:cTn id="48" dur="1000" fill="hold"/>
                                            <p:tgtEl>
                                              <p:spTgt spid="146"/>
                                            </p:tgtEl>
                                            <p:attrNameLst>
                                              <p:attrName>style.rotation</p:attrName>
                                            </p:attrNameLst>
                                          </p:cBhvr>
                                          <p:tavLst>
                                            <p:tav tm="0">
                                              <p:val>
                                                <p:fltVal val="90"/>
                                              </p:val>
                                            </p:tav>
                                            <p:tav tm="100000">
                                              <p:val>
                                                <p:fltVal val="0"/>
                                              </p:val>
                                            </p:tav>
                                          </p:tavLst>
                                        </p:anim>
                                        <p:animEffect transition="in" filter="fade">
                                          <p:cBhvr>
                                            <p:cTn id="49" dur="1000"/>
                                            <p:tgtEl>
                                              <p:spTgt spid="146"/>
                                            </p:tgtEl>
                                          </p:cBhvr>
                                        </p:animEffect>
                                      </p:childTnLst>
                                    </p:cTn>
                                  </p:par>
                                  <p:par>
                                    <p:cTn id="50" presetID="45" presetClass="entr" presetSubtype="0" fill="hold" grpId="1" nodeType="withEffect">
                                      <p:stCondLst>
                                        <p:cond delay="0"/>
                                      </p:stCondLst>
                                      <p:childTnLst>
                                        <p:set>
                                          <p:cBhvr>
                                            <p:cTn id="51" dur="1" fill="hold">
                                              <p:stCondLst>
                                                <p:cond delay="0"/>
                                              </p:stCondLst>
                                            </p:cTn>
                                            <p:tgtEl>
                                              <p:spTgt spid="146"/>
                                            </p:tgtEl>
                                            <p:attrNameLst>
                                              <p:attrName>style.visibility</p:attrName>
                                            </p:attrNameLst>
                                          </p:cBhvr>
                                          <p:to>
                                            <p:strVal val="visible"/>
                                          </p:to>
                                        </p:set>
                                        <p:animEffect transition="in" filter="fade">
                                          <p:cBhvr>
                                            <p:cTn id="52" dur="1000"/>
                                            <p:tgtEl>
                                              <p:spTgt spid="146"/>
                                            </p:tgtEl>
                                          </p:cBhvr>
                                        </p:animEffect>
                                        <p:anim calcmode="lin" valueType="num">
                                          <p:cBhvr>
                                            <p:cTn id="53" dur="1000" fill="hold"/>
                                            <p:tgtEl>
                                              <p:spTgt spid="146"/>
                                            </p:tgtEl>
                                            <p:attrNameLst>
                                              <p:attrName>ppt_w</p:attrName>
                                            </p:attrNameLst>
                                          </p:cBhvr>
                                          <p:tavLst>
                                            <p:tav tm="0" fmla="#ppt_w*sin(2.5*pi*$)">
                                              <p:val>
                                                <p:fltVal val="0"/>
                                              </p:val>
                                            </p:tav>
                                            <p:tav tm="100000">
                                              <p:val>
                                                <p:fltVal val="1"/>
                                              </p:val>
                                            </p:tav>
                                          </p:tavLst>
                                        </p:anim>
                                        <p:anim calcmode="lin" valueType="num">
                                          <p:cBhvr>
                                            <p:cTn id="54" dur="1000" fill="hold"/>
                                            <p:tgtEl>
                                              <p:spTgt spid="146"/>
                                            </p:tgtEl>
                                            <p:attrNameLst>
                                              <p:attrName>ppt_h</p:attrName>
                                            </p:attrNameLst>
                                          </p:cBhvr>
                                          <p:tavLst>
                                            <p:tav tm="0">
                                              <p:val>
                                                <p:strVal val="#ppt_h"/>
                                              </p:val>
                                            </p:tav>
                                            <p:tav tm="100000">
                                              <p:val>
                                                <p:strVal val="#ppt_h"/>
                                              </p:val>
                                            </p:tav>
                                          </p:tavLst>
                                        </p:anim>
                                      </p:childTnLst>
                                    </p:cTn>
                                  </p:par>
                                  <p:par>
                                    <p:cTn id="55" presetID="16" presetClass="entr" presetSubtype="21" fill="hold" nodeType="withEffect">
                                      <p:stCondLst>
                                        <p:cond delay="1000"/>
                                      </p:stCondLst>
                                      <p:childTnLst>
                                        <p:set>
                                          <p:cBhvr>
                                            <p:cTn id="56" dur="1" fill="hold">
                                              <p:stCondLst>
                                                <p:cond delay="0"/>
                                              </p:stCondLst>
                                            </p:cTn>
                                            <p:tgtEl>
                                              <p:spTgt spid="169"/>
                                            </p:tgtEl>
                                            <p:attrNameLst>
                                              <p:attrName>style.visibility</p:attrName>
                                            </p:attrNameLst>
                                          </p:cBhvr>
                                          <p:to>
                                            <p:strVal val="visible"/>
                                          </p:to>
                                        </p:set>
                                        <p:animEffect transition="in" filter="barn(inVertical)">
                                          <p:cBhvr>
                                            <p:cTn id="57" dur="500"/>
                                            <p:tgtEl>
                                              <p:spTgt spid="169"/>
                                            </p:tgtEl>
                                          </p:cBhvr>
                                        </p:animEffect>
                                      </p:childTnLst>
                                    </p:cTn>
                                  </p:par>
                                  <p:par>
                                    <p:cTn id="58" presetID="22" presetClass="entr" presetSubtype="1" fill="hold" grpId="0" nodeType="withEffect">
                                      <p:stCondLst>
                                        <p:cond delay="1000"/>
                                      </p:stCondLst>
                                      <p:childTnLst>
                                        <p:set>
                                          <p:cBhvr>
                                            <p:cTn id="59" dur="1" fill="hold">
                                              <p:stCondLst>
                                                <p:cond delay="0"/>
                                              </p:stCondLst>
                                            </p:cTn>
                                            <p:tgtEl>
                                              <p:spTgt spid="170"/>
                                            </p:tgtEl>
                                            <p:attrNameLst>
                                              <p:attrName>style.visibility</p:attrName>
                                            </p:attrNameLst>
                                          </p:cBhvr>
                                          <p:to>
                                            <p:strVal val="visible"/>
                                          </p:to>
                                        </p:set>
                                        <p:animEffect transition="in" filter="wipe(up)">
                                          <p:cBhvr>
                                            <p:cTn id="60" dur="2000"/>
                                            <p:tgtEl>
                                              <p:spTgt spid="170"/>
                                            </p:tgtEl>
                                          </p:cBhvr>
                                        </p:animEffect>
                                      </p:childTnLst>
                                    </p:cTn>
                                  </p:par>
                                  <p:par>
                                    <p:cTn id="61" presetID="42" presetClass="entr" presetSubtype="0" fill="hold" grpId="1" nodeType="withEffect">
                                      <p:stCondLst>
                                        <p:cond delay="1000"/>
                                      </p:stCondLst>
                                      <p:childTnLst>
                                        <p:set>
                                          <p:cBhvr>
                                            <p:cTn id="62" dur="1" fill="hold">
                                              <p:stCondLst>
                                                <p:cond delay="0"/>
                                              </p:stCondLst>
                                            </p:cTn>
                                            <p:tgtEl>
                                              <p:spTgt spid="170"/>
                                            </p:tgtEl>
                                            <p:attrNameLst>
                                              <p:attrName>style.visibility</p:attrName>
                                            </p:attrNameLst>
                                          </p:cBhvr>
                                          <p:to>
                                            <p:strVal val="visible"/>
                                          </p:to>
                                        </p:set>
                                        <p:animEffect transition="in" filter="fade">
                                          <p:cBhvr>
                                            <p:cTn id="63" dur="1000"/>
                                            <p:tgtEl>
                                              <p:spTgt spid="170"/>
                                            </p:tgtEl>
                                          </p:cBhvr>
                                        </p:animEffect>
                                        <p:anim calcmode="lin" valueType="num">
                                          <p:cBhvr>
                                            <p:cTn id="64" dur="1000" fill="hold"/>
                                            <p:tgtEl>
                                              <p:spTgt spid="170"/>
                                            </p:tgtEl>
                                            <p:attrNameLst>
                                              <p:attrName>ppt_x</p:attrName>
                                            </p:attrNameLst>
                                          </p:cBhvr>
                                          <p:tavLst>
                                            <p:tav tm="0">
                                              <p:val>
                                                <p:strVal val="#ppt_x"/>
                                              </p:val>
                                            </p:tav>
                                            <p:tav tm="100000">
                                              <p:val>
                                                <p:strVal val="#ppt_x"/>
                                              </p:val>
                                            </p:tav>
                                          </p:tavLst>
                                        </p:anim>
                                        <p:anim calcmode="lin" valueType="num">
                                          <p:cBhvr>
                                            <p:cTn id="65" dur="1000" fill="hold"/>
                                            <p:tgtEl>
                                              <p:spTgt spid="170"/>
                                            </p:tgtEl>
                                            <p:attrNameLst>
                                              <p:attrName>ppt_y</p:attrName>
                                            </p:attrNameLst>
                                          </p:cBhvr>
                                          <p:tavLst>
                                            <p:tav tm="0">
                                              <p:val>
                                                <p:strVal val="#ppt_y+.1"/>
                                              </p:val>
                                            </p:tav>
                                            <p:tav tm="100000">
                                              <p:val>
                                                <p:strVal val="#ppt_y"/>
                                              </p:val>
                                            </p:tav>
                                          </p:tavLst>
                                        </p:anim>
                                      </p:childTnLst>
                                    </p:cTn>
                                  </p:par>
                                  <p:par>
                                    <p:cTn id="66" presetID="22" presetClass="entr" presetSubtype="8" fill="hold" grpId="0" nodeType="withEffect">
                                      <p:stCondLst>
                                        <p:cond delay="1000"/>
                                      </p:stCondLst>
                                      <p:childTnLst>
                                        <p:set>
                                          <p:cBhvr>
                                            <p:cTn id="67" dur="1" fill="hold">
                                              <p:stCondLst>
                                                <p:cond delay="0"/>
                                              </p:stCondLst>
                                            </p:cTn>
                                            <p:tgtEl>
                                              <p:spTgt spid="168"/>
                                            </p:tgtEl>
                                            <p:attrNameLst>
                                              <p:attrName>style.visibility</p:attrName>
                                            </p:attrNameLst>
                                          </p:cBhvr>
                                          <p:to>
                                            <p:strVal val="visible"/>
                                          </p:to>
                                        </p:set>
                                        <p:animEffect transition="in" filter="wipe(left)">
                                          <p:cBhvr>
                                            <p:cTn id="68" dur="500"/>
                                            <p:tgtEl>
                                              <p:spTgt spid="168"/>
                                            </p:tgtEl>
                                          </p:cBhvr>
                                        </p:animEffect>
                                      </p:childTnLst>
                                    </p:cTn>
                                  </p:par>
                                  <p:par>
                                    <p:cTn id="69" presetID="22" presetClass="entr" presetSubtype="1" fill="hold" grpId="0" nodeType="withEffect">
                                      <p:stCondLst>
                                        <p:cond delay="1000"/>
                                      </p:stCondLst>
                                      <p:iterate type="lt">
                                        <p:tmPct val="746"/>
                                      </p:iterate>
                                      <p:childTnLst>
                                        <p:set>
                                          <p:cBhvr>
                                            <p:cTn id="70" dur="1" fill="hold">
                                              <p:stCondLst>
                                                <p:cond delay="0"/>
                                              </p:stCondLst>
                                            </p:cTn>
                                            <p:tgtEl>
                                              <p:spTgt spid="167"/>
                                            </p:tgtEl>
                                            <p:attrNameLst>
                                              <p:attrName>style.visibility</p:attrName>
                                            </p:attrNameLst>
                                          </p:cBhvr>
                                          <p:to>
                                            <p:strVal val="visible"/>
                                          </p:to>
                                        </p:set>
                                        <p:animEffect transition="in" filter="wipe(up)">
                                          <p:cBhvr>
                                            <p:cTn id="71" dur="1600"/>
                                            <p:tgtEl>
                                              <p:spTgt spid="16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wipe(down)">
                                          <p:cBhvr>
                                            <p:cTn id="76" dur="500"/>
                                            <p:tgtEl>
                                              <p:spTgt spid="65"/>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heel(1)">
                                          <p:cBhvr>
                                            <p:cTn id="79" dur="1500"/>
                                            <p:tgtEl>
                                              <p:spTgt spid="61"/>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145"/>
                                            </p:tgtEl>
                                            <p:attrNameLst>
                                              <p:attrName>style.visibility</p:attrName>
                                            </p:attrNameLst>
                                          </p:cBhvr>
                                          <p:to>
                                            <p:strVal val="visible"/>
                                          </p:to>
                                        </p:set>
                                        <p:anim calcmode="lin" valueType="num">
                                          <p:cBhvr>
                                            <p:cTn id="82" dur="1000" fill="hold"/>
                                            <p:tgtEl>
                                              <p:spTgt spid="145"/>
                                            </p:tgtEl>
                                            <p:attrNameLst>
                                              <p:attrName>ppt_w</p:attrName>
                                            </p:attrNameLst>
                                          </p:cBhvr>
                                          <p:tavLst>
                                            <p:tav tm="0">
                                              <p:val>
                                                <p:fltVal val="0"/>
                                              </p:val>
                                            </p:tav>
                                            <p:tav tm="100000">
                                              <p:val>
                                                <p:strVal val="#ppt_w"/>
                                              </p:val>
                                            </p:tav>
                                          </p:tavLst>
                                        </p:anim>
                                        <p:anim calcmode="lin" valueType="num">
                                          <p:cBhvr>
                                            <p:cTn id="83" dur="1000" fill="hold"/>
                                            <p:tgtEl>
                                              <p:spTgt spid="145"/>
                                            </p:tgtEl>
                                            <p:attrNameLst>
                                              <p:attrName>ppt_h</p:attrName>
                                            </p:attrNameLst>
                                          </p:cBhvr>
                                          <p:tavLst>
                                            <p:tav tm="0">
                                              <p:val>
                                                <p:fltVal val="0"/>
                                              </p:val>
                                            </p:tav>
                                            <p:tav tm="100000">
                                              <p:val>
                                                <p:strVal val="#ppt_h"/>
                                              </p:val>
                                            </p:tav>
                                          </p:tavLst>
                                        </p:anim>
                                        <p:anim calcmode="lin" valueType="num">
                                          <p:cBhvr>
                                            <p:cTn id="84" dur="1000" fill="hold"/>
                                            <p:tgtEl>
                                              <p:spTgt spid="145"/>
                                            </p:tgtEl>
                                            <p:attrNameLst>
                                              <p:attrName>style.rotation</p:attrName>
                                            </p:attrNameLst>
                                          </p:cBhvr>
                                          <p:tavLst>
                                            <p:tav tm="0">
                                              <p:val>
                                                <p:fltVal val="90"/>
                                              </p:val>
                                            </p:tav>
                                            <p:tav tm="100000">
                                              <p:val>
                                                <p:fltVal val="0"/>
                                              </p:val>
                                            </p:tav>
                                          </p:tavLst>
                                        </p:anim>
                                        <p:animEffect transition="in" filter="fade">
                                          <p:cBhvr>
                                            <p:cTn id="85" dur="1000"/>
                                            <p:tgtEl>
                                              <p:spTgt spid="145"/>
                                            </p:tgtEl>
                                          </p:cBhvr>
                                        </p:animEffect>
                                      </p:childTnLst>
                                    </p:cTn>
                                  </p:par>
                                  <p:par>
                                    <p:cTn id="86" presetID="45" presetClass="entr" presetSubtype="0" fill="hold" grpId="1" nodeType="withEffect">
                                      <p:stCondLst>
                                        <p:cond delay="0"/>
                                      </p:stCondLst>
                                      <p:childTnLst>
                                        <p:set>
                                          <p:cBhvr>
                                            <p:cTn id="87" dur="1" fill="hold">
                                              <p:stCondLst>
                                                <p:cond delay="0"/>
                                              </p:stCondLst>
                                            </p:cTn>
                                            <p:tgtEl>
                                              <p:spTgt spid="145"/>
                                            </p:tgtEl>
                                            <p:attrNameLst>
                                              <p:attrName>style.visibility</p:attrName>
                                            </p:attrNameLst>
                                          </p:cBhvr>
                                          <p:to>
                                            <p:strVal val="visible"/>
                                          </p:to>
                                        </p:set>
                                        <p:animEffect transition="in" filter="fade">
                                          <p:cBhvr>
                                            <p:cTn id="88" dur="1000"/>
                                            <p:tgtEl>
                                              <p:spTgt spid="145"/>
                                            </p:tgtEl>
                                          </p:cBhvr>
                                        </p:animEffect>
                                        <p:anim calcmode="lin" valueType="num">
                                          <p:cBhvr>
                                            <p:cTn id="89" dur="1000" fill="hold"/>
                                            <p:tgtEl>
                                              <p:spTgt spid="145"/>
                                            </p:tgtEl>
                                            <p:attrNameLst>
                                              <p:attrName>ppt_w</p:attrName>
                                            </p:attrNameLst>
                                          </p:cBhvr>
                                          <p:tavLst>
                                            <p:tav tm="0" fmla="#ppt_w*sin(2.5*pi*$)">
                                              <p:val>
                                                <p:fltVal val="0"/>
                                              </p:val>
                                            </p:tav>
                                            <p:tav tm="100000">
                                              <p:val>
                                                <p:fltVal val="1"/>
                                              </p:val>
                                            </p:tav>
                                          </p:tavLst>
                                        </p:anim>
                                        <p:anim calcmode="lin" valueType="num">
                                          <p:cBhvr>
                                            <p:cTn id="90" dur="1000" fill="hold"/>
                                            <p:tgtEl>
                                              <p:spTgt spid="145"/>
                                            </p:tgtEl>
                                            <p:attrNameLst>
                                              <p:attrName>ppt_h</p:attrName>
                                            </p:attrNameLst>
                                          </p:cBhvr>
                                          <p:tavLst>
                                            <p:tav tm="0">
                                              <p:val>
                                                <p:strVal val="#ppt_h"/>
                                              </p:val>
                                            </p:tav>
                                            <p:tav tm="100000">
                                              <p:val>
                                                <p:strVal val="#ppt_h"/>
                                              </p:val>
                                            </p:tav>
                                          </p:tavLst>
                                        </p:anim>
                                      </p:childTnLst>
                                    </p:cTn>
                                  </p:par>
                                  <p:par>
                                    <p:cTn id="91" presetID="22" presetClass="entr" presetSubtype="1" fill="hold" grpId="0" nodeType="withEffect">
                                      <p:stCondLst>
                                        <p:cond delay="1000"/>
                                      </p:stCondLst>
                                      <p:childTnLst>
                                        <p:set>
                                          <p:cBhvr>
                                            <p:cTn id="92" dur="1" fill="hold">
                                              <p:stCondLst>
                                                <p:cond delay="0"/>
                                              </p:stCondLst>
                                            </p:cTn>
                                            <p:tgtEl>
                                              <p:spTgt spid="165"/>
                                            </p:tgtEl>
                                            <p:attrNameLst>
                                              <p:attrName>style.visibility</p:attrName>
                                            </p:attrNameLst>
                                          </p:cBhvr>
                                          <p:to>
                                            <p:strVal val="visible"/>
                                          </p:to>
                                        </p:set>
                                        <p:animEffect transition="in" filter="wipe(up)">
                                          <p:cBhvr>
                                            <p:cTn id="93" dur="2000"/>
                                            <p:tgtEl>
                                              <p:spTgt spid="165"/>
                                            </p:tgtEl>
                                          </p:cBhvr>
                                        </p:animEffect>
                                      </p:childTnLst>
                                    </p:cTn>
                                  </p:par>
                                  <p:par>
                                    <p:cTn id="94" presetID="42" presetClass="entr" presetSubtype="0" fill="hold" grpId="1" nodeType="withEffect">
                                      <p:stCondLst>
                                        <p:cond delay="1000"/>
                                      </p:stCondLst>
                                      <p:childTnLst>
                                        <p:set>
                                          <p:cBhvr>
                                            <p:cTn id="95" dur="1" fill="hold">
                                              <p:stCondLst>
                                                <p:cond delay="0"/>
                                              </p:stCondLst>
                                            </p:cTn>
                                            <p:tgtEl>
                                              <p:spTgt spid="165"/>
                                            </p:tgtEl>
                                            <p:attrNameLst>
                                              <p:attrName>style.visibility</p:attrName>
                                            </p:attrNameLst>
                                          </p:cBhvr>
                                          <p:to>
                                            <p:strVal val="visible"/>
                                          </p:to>
                                        </p:set>
                                        <p:animEffect transition="in" filter="fade">
                                          <p:cBhvr>
                                            <p:cTn id="96" dur="1000"/>
                                            <p:tgtEl>
                                              <p:spTgt spid="165"/>
                                            </p:tgtEl>
                                          </p:cBhvr>
                                        </p:animEffect>
                                        <p:anim calcmode="lin" valueType="num">
                                          <p:cBhvr>
                                            <p:cTn id="97" dur="1000" fill="hold"/>
                                            <p:tgtEl>
                                              <p:spTgt spid="165"/>
                                            </p:tgtEl>
                                            <p:attrNameLst>
                                              <p:attrName>ppt_x</p:attrName>
                                            </p:attrNameLst>
                                          </p:cBhvr>
                                          <p:tavLst>
                                            <p:tav tm="0">
                                              <p:val>
                                                <p:strVal val="#ppt_x"/>
                                              </p:val>
                                            </p:tav>
                                            <p:tav tm="100000">
                                              <p:val>
                                                <p:strVal val="#ppt_x"/>
                                              </p:val>
                                            </p:tav>
                                          </p:tavLst>
                                        </p:anim>
                                        <p:anim calcmode="lin" valueType="num">
                                          <p:cBhvr>
                                            <p:cTn id="98" dur="1000" fill="hold"/>
                                            <p:tgtEl>
                                              <p:spTgt spid="165"/>
                                            </p:tgtEl>
                                            <p:attrNameLst>
                                              <p:attrName>ppt_y</p:attrName>
                                            </p:attrNameLst>
                                          </p:cBhvr>
                                          <p:tavLst>
                                            <p:tav tm="0">
                                              <p:val>
                                                <p:strVal val="#ppt_y+.1"/>
                                              </p:val>
                                            </p:tav>
                                            <p:tav tm="100000">
                                              <p:val>
                                                <p:strVal val="#ppt_y"/>
                                              </p:val>
                                            </p:tav>
                                          </p:tavLst>
                                        </p:anim>
                                      </p:childTnLst>
                                    </p:cTn>
                                  </p:par>
                                  <p:par>
                                    <p:cTn id="99" presetID="16" presetClass="entr" presetSubtype="21" fill="hold" nodeType="withEffect">
                                      <p:stCondLst>
                                        <p:cond delay="1000"/>
                                      </p:stCondLst>
                                      <p:childTnLst>
                                        <p:set>
                                          <p:cBhvr>
                                            <p:cTn id="100" dur="1" fill="hold">
                                              <p:stCondLst>
                                                <p:cond delay="0"/>
                                              </p:stCondLst>
                                            </p:cTn>
                                            <p:tgtEl>
                                              <p:spTgt spid="164"/>
                                            </p:tgtEl>
                                            <p:attrNameLst>
                                              <p:attrName>style.visibility</p:attrName>
                                            </p:attrNameLst>
                                          </p:cBhvr>
                                          <p:to>
                                            <p:strVal val="visible"/>
                                          </p:to>
                                        </p:set>
                                        <p:animEffect transition="in" filter="barn(inVertical)">
                                          <p:cBhvr>
                                            <p:cTn id="101" dur="500"/>
                                            <p:tgtEl>
                                              <p:spTgt spid="164"/>
                                            </p:tgtEl>
                                          </p:cBhvr>
                                        </p:animEffect>
                                      </p:childTnLst>
                                    </p:cTn>
                                  </p:par>
                                  <p:par>
                                    <p:cTn id="102" presetID="22" presetClass="entr" presetSubtype="8" fill="hold" grpId="0" nodeType="withEffect">
                                      <p:stCondLst>
                                        <p:cond delay="1000"/>
                                      </p:stCondLst>
                                      <p:childTnLst>
                                        <p:set>
                                          <p:cBhvr>
                                            <p:cTn id="103" dur="1" fill="hold">
                                              <p:stCondLst>
                                                <p:cond delay="0"/>
                                              </p:stCondLst>
                                            </p:cTn>
                                            <p:tgtEl>
                                              <p:spTgt spid="163"/>
                                            </p:tgtEl>
                                            <p:attrNameLst>
                                              <p:attrName>style.visibility</p:attrName>
                                            </p:attrNameLst>
                                          </p:cBhvr>
                                          <p:to>
                                            <p:strVal val="visible"/>
                                          </p:to>
                                        </p:set>
                                        <p:animEffect transition="in" filter="wipe(left)">
                                          <p:cBhvr>
                                            <p:cTn id="104" dur="500"/>
                                            <p:tgtEl>
                                              <p:spTgt spid="163"/>
                                            </p:tgtEl>
                                          </p:cBhvr>
                                        </p:animEffect>
                                      </p:childTnLst>
                                    </p:cTn>
                                  </p:par>
                                  <p:par>
                                    <p:cTn id="105" presetID="22" presetClass="entr" presetSubtype="1" fill="hold" grpId="0" nodeType="withEffect">
                                      <p:stCondLst>
                                        <p:cond delay="1000"/>
                                      </p:stCondLst>
                                      <p:iterate type="lt">
                                        <p:tmPct val="746"/>
                                      </p:iterate>
                                      <p:childTnLst>
                                        <p:set>
                                          <p:cBhvr>
                                            <p:cTn id="106" dur="1" fill="hold">
                                              <p:stCondLst>
                                                <p:cond delay="0"/>
                                              </p:stCondLst>
                                            </p:cTn>
                                            <p:tgtEl>
                                              <p:spTgt spid="162"/>
                                            </p:tgtEl>
                                            <p:attrNameLst>
                                              <p:attrName>style.visibility</p:attrName>
                                            </p:attrNameLst>
                                          </p:cBhvr>
                                          <p:to>
                                            <p:strVal val="visible"/>
                                          </p:to>
                                        </p:set>
                                        <p:animEffect transition="in" filter="wipe(up)">
                                          <p:cBhvr>
                                            <p:cTn id="107" dur="1600"/>
                                            <p:tgtEl>
                                              <p:spTgt spid="162"/>
                                            </p:tgtEl>
                                          </p:cBhvr>
                                        </p:animEffect>
                                      </p:childTnLst>
                                    </p:cTn>
                                  </p:par>
                                  <p:par>
                                    <p:cTn id="108" presetID="22" presetClass="entr" presetSubtype="1" fill="hold" nodeType="withEffect">
                                      <p:stCondLst>
                                        <p:cond delay="1000"/>
                                      </p:stCondLst>
                                      <p:childTnLst>
                                        <p:set>
                                          <p:cBhvr>
                                            <p:cTn id="109" dur="1" fill="hold">
                                              <p:stCondLst>
                                                <p:cond delay="0"/>
                                              </p:stCondLst>
                                            </p:cTn>
                                            <p:tgtEl>
                                              <p:spTgt spid="68"/>
                                            </p:tgtEl>
                                            <p:attrNameLst>
                                              <p:attrName>style.visibility</p:attrName>
                                            </p:attrNameLst>
                                          </p:cBhvr>
                                          <p:to>
                                            <p:strVal val="visible"/>
                                          </p:to>
                                        </p:set>
                                        <p:animEffect transition="in" filter="wipe(up)">
                                          <p:cBhvr>
                                            <p:cTn id="110" dur="500"/>
                                            <p:tgtEl>
                                              <p:spTgt spid="68"/>
                                            </p:tgtEl>
                                          </p:cBhvr>
                                        </p:animEffect>
                                      </p:childTnLst>
                                    </p:cTn>
                                  </p:par>
                                  <p:par>
                                    <p:cTn id="111" presetID="21" presetClass="entr" presetSubtype="1" fill="hold" grpId="0" nodeType="withEffect">
                                      <p:stCondLst>
                                        <p:cond delay="1000"/>
                                      </p:stCondLst>
                                      <p:childTnLst>
                                        <p:set>
                                          <p:cBhvr>
                                            <p:cTn id="112" dur="1" fill="hold">
                                              <p:stCondLst>
                                                <p:cond delay="0"/>
                                              </p:stCondLst>
                                            </p:cTn>
                                            <p:tgtEl>
                                              <p:spTgt spid="62"/>
                                            </p:tgtEl>
                                            <p:attrNameLst>
                                              <p:attrName>style.visibility</p:attrName>
                                            </p:attrNameLst>
                                          </p:cBhvr>
                                          <p:to>
                                            <p:strVal val="visible"/>
                                          </p:to>
                                        </p:set>
                                        <p:animEffect transition="in" filter="wheel(1)">
                                          <p:cBhvr>
                                            <p:cTn id="113" dur="1500"/>
                                            <p:tgtEl>
                                              <p:spTgt spid="62"/>
                                            </p:tgtEl>
                                          </p:cBhvr>
                                        </p:animEffect>
                                      </p:childTnLst>
                                    </p:cTn>
                                  </p:par>
                                  <p:par>
                                    <p:cTn id="114" presetID="2" presetClass="entr" presetSubtype="1" fill="hold" grpId="0" nodeType="withEffect" p14:presetBounceEnd="42000">
                                      <p:stCondLst>
                                        <p:cond delay="200"/>
                                      </p:stCondLst>
                                      <p:childTnLst>
                                        <p:set>
                                          <p:cBhvr>
                                            <p:cTn id="115" dur="1" fill="hold">
                                              <p:stCondLst>
                                                <p:cond delay="0"/>
                                              </p:stCondLst>
                                            </p:cTn>
                                            <p:tgtEl>
                                              <p:spTgt spid="76"/>
                                            </p:tgtEl>
                                            <p:attrNameLst>
                                              <p:attrName>style.visibility</p:attrName>
                                            </p:attrNameLst>
                                          </p:cBhvr>
                                          <p:to>
                                            <p:strVal val="visible"/>
                                          </p:to>
                                        </p:set>
                                        <p:anim calcmode="lin" valueType="num" p14:bounceEnd="42000">
                                          <p:cBhvr additive="base">
                                            <p:cTn id="116" dur="500" fill="hold"/>
                                            <p:tgtEl>
                                              <p:spTgt spid="76"/>
                                            </p:tgtEl>
                                            <p:attrNameLst>
                                              <p:attrName>ppt_x</p:attrName>
                                            </p:attrNameLst>
                                          </p:cBhvr>
                                          <p:tavLst>
                                            <p:tav tm="0">
                                              <p:val>
                                                <p:strVal val="#ppt_x"/>
                                              </p:val>
                                            </p:tav>
                                            <p:tav tm="100000">
                                              <p:val>
                                                <p:strVal val="#ppt_x"/>
                                              </p:val>
                                            </p:tav>
                                          </p:tavLst>
                                        </p:anim>
                                        <p:anim calcmode="lin" valueType="num" p14:bounceEnd="42000">
                                          <p:cBhvr additive="base">
                                            <p:cTn id="117" dur="500" fill="hold"/>
                                            <p:tgtEl>
                                              <p:spTgt spid="76"/>
                                            </p:tgtEl>
                                            <p:attrNameLst>
                                              <p:attrName>ppt_y</p:attrName>
                                            </p:attrNameLst>
                                          </p:cBhvr>
                                          <p:tavLst>
                                            <p:tav tm="0">
                                              <p:val>
                                                <p:strVal val="0-#ppt_h/2"/>
                                              </p:val>
                                            </p:tav>
                                            <p:tav tm="100000">
                                              <p:val>
                                                <p:strVal val="#ppt_y"/>
                                              </p:val>
                                            </p:tav>
                                          </p:tavLst>
                                        </p:anim>
                                      </p:childTnLst>
                                    </p:cTn>
                                  </p:par>
                                  <p:par>
                                    <p:cTn id="118" presetID="2" presetClass="entr" presetSubtype="1" fill="hold" grpId="0" nodeType="withEffect" p14:presetBounceEnd="42000">
                                      <p:stCondLst>
                                        <p:cond delay="500"/>
                                      </p:stCondLst>
                                      <p:childTnLst>
                                        <p:set>
                                          <p:cBhvr>
                                            <p:cTn id="119" dur="1" fill="hold">
                                              <p:stCondLst>
                                                <p:cond delay="0"/>
                                              </p:stCondLst>
                                            </p:cTn>
                                            <p:tgtEl>
                                              <p:spTgt spid="74"/>
                                            </p:tgtEl>
                                            <p:attrNameLst>
                                              <p:attrName>style.visibility</p:attrName>
                                            </p:attrNameLst>
                                          </p:cBhvr>
                                          <p:to>
                                            <p:strVal val="visible"/>
                                          </p:to>
                                        </p:set>
                                        <p:anim calcmode="lin" valueType="num" p14:bounceEnd="42000">
                                          <p:cBhvr additive="base">
                                            <p:cTn id="120" dur="500" fill="hold"/>
                                            <p:tgtEl>
                                              <p:spTgt spid="74"/>
                                            </p:tgtEl>
                                            <p:attrNameLst>
                                              <p:attrName>ppt_x</p:attrName>
                                            </p:attrNameLst>
                                          </p:cBhvr>
                                          <p:tavLst>
                                            <p:tav tm="0">
                                              <p:val>
                                                <p:strVal val="#ppt_x"/>
                                              </p:val>
                                            </p:tav>
                                            <p:tav tm="100000">
                                              <p:val>
                                                <p:strVal val="#ppt_x"/>
                                              </p:val>
                                            </p:tav>
                                          </p:tavLst>
                                        </p:anim>
                                        <p:anim calcmode="lin" valueType="num" p14:bounceEnd="42000">
                                          <p:cBhvr additive="base">
                                            <p:cTn id="121" dur="500" fill="hold"/>
                                            <p:tgtEl>
                                              <p:spTgt spid="74"/>
                                            </p:tgtEl>
                                            <p:attrNameLst>
                                              <p:attrName>ppt_y</p:attrName>
                                            </p:attrNameLst>
                                          </p:cBhvr>
                                          <p:tavLst>
                                            <p:tav tm="0">
                                              <p:val>
                                                <p:strVal val="0-#ppt_h/2"/>
                                              </p:val>
                                            </p:tav>
                                            <p:tav tm="100000">
                                              <p:val>
                                                <p:strVal val="#ppt_y"/>
                                              </p:val>
                                            </p:tav>
                                          </p:tavLst>
                                        </p:anim>
                                      </p:childTnLst>
                                    </p:cTn>
                                  </p:par>
                                  <p:par>
                                    <p:cTn id="122" presetID="2" presetClass="entr" presetSubtype="1" fill="hold" grpId="0" nodeType="withEffect" p14:presetBounceEnd="42000">
                                      <p:stCondLst>
                                        <p:cond delay="0"/>
                                      </p:stCondLst>
                                      <p:childTnLst>
                                        <p:set>
                                          <p:cBhvr>
                                            <p:cTn id="123" dur="1" fill="hold">
                                              <p:stCondLst>
                                                <p:cond delay="0"/>
                                              </p:stCondLst>
                                            </p:cTn>
                                            <p:tgtEl>
                                              <p:spTgt spid="75"/>
                                            </p:tgtEl>
                                            <p:attrNameLst>
                                              <p:attrName>style.visibility</p:attrName>
                                            </p:attrNameLst>
                                          </p:cBhvr>
                                          <p:to>
                                            <p:strVal val="visible"/>
                                          </p:to>
                                        </p:set>
                                        <p:anim calcmode="lin" valueType="num" p14:bounceEnd="42000">
                                          <p:cBhvr additive="base">
                                            <p:cTn id="124" dur="500" fill="hold"/>
                                            <p:tgtEl>
                                              <p:spTgt spid="75"/>
                                            </p:tgtEl>
                                            <p:attrNameLst>
                                              <p:attrName>ppt_x</p:attrName>
                                            </p:attrNameLst>
                                          </p:cBhvr>
                                          <p:tavLst>
                                            <p:tav tm="0">
                                              <p:val>
                                                <p:strVal val="#ppt_x"/>
                                              </p:val>
                                            </p:tav>
                                            <p:tav tm="100000">
                                              <p:val>
                                                <p:strVal val="#ppt_x"/>
                                              </p:val>
                                            </p:tav>
                                          </p:tavLst>
                                        </p:anim>
                                        <p:anim calcmode="lin" valueType="num" p14:bounceEnd="42000">
                                          <p:cBhvr additive="base">
                                            <p:cTn id="125" dur="500" fill="hold"/>
                                            <p:tgtEl>
                                              <p:spTgt spid="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0" grpId="0" animBg="1"/>
          <p:bldP spid="61" grpId="0" animBg="1"/>
          <p:bldP spid="62" grpId="0" animBg="1"/>
          <p:bldP spid="144" grpId="0" animBg="1"/>
          <p:bldP spid="144" grpId="1" animBg="1"/>
          <p:bldP spid="145" grpId="0" animBg="1"/>
          <p:bldP spid="145" grpId="1" animBg="1"/>
          <p:bldP spid="146" grpId="0" animBg="1"/>
          <p:bldP spid="146" grpId="1" animBg="1"/>
          <p:bldP spid="147" grpId="0"/>
          <p:bldP spid="148" grpId="0"/>
          <p:bldP spid="133" grpId="0"/>
          <p:bldP spid="133" grpId="1"/>
          <p:bldP spid="162" grpId="0"/>
          <p:bldP spid="163" grpId="0"/>
          <p:bldP spid="165" grpId="0"/>
          <p:bldP spid="165" grpId="1"/>
          <p:bldP spid="167" grpId="0"/>
          <p:bldP spid="168" grpId="0"/>
          <p:bldP spid="170" grpId="0"/>
          <p:bldP spid="170" grpId="1"/>
          <p:bldP spid="74" grpId="0" animBg="1"/>
          <p:bldP spid="75" grpId="0" animBg="1"/>
          <p:bldP spid="76"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44"/>
                                            </p:tgtEl>
                                            <p:attrNameLst>
                                              <p:attrName>style.visibility</p:attrName>
                                            </p:attrNameLst>
                                          </p:cBhvr>
                                          <p:to>
                                            <p:strVal val="visible"/>
                                          </p:to>
                                        </p:set>
                                        <p:anim calcmode="lin" valueType="num">
                                          <p:cBhvr>
                                            <p:cTn id="10" dur="1000" fill="hold"/>
                                            <p:tgtEl>
                                              <p:spTgt spid="144"/>
                                            </p:tgtEl>
                                            <p:attrNameLst>
                                              <p:attrName>ppt_w</p:attrName>
                                            </p:attrNameLst>
                                          </p:cBhvr>
                                          <p:tavLst>
                                            <p:tav tm="0">
                                              <p:val>
                                                <p:fltVal val="0"/>
                                              </p:val>
                                            </p:tav>
                                            <p:tav tm="100000">
                                              <p:val>
                                                <p:strVal val="#ppt_w"/>
                                              </p:val>
                                            </p:tav>
                                          </p:tavLst>
                                        </p:anim>
                                        <p:anim calcmode="lin" valueType="num">
                                          <p:cBhvr>
                                            <p:cTn id="11" dur="1000" fill="hold"/>
                                            <p:tgtEl>
                                              <p:spTgt spid="144"/>
                                            </p:tgtEl>
                                            <p:attrNameLst>
                                              <p:attrName>ppt_h</p:attrName>
                                            </p:attrNameLst>
                                          </p:cBhvr>
                                          <p:tavLst>
                                            <p:tav tm="0">
                                              <p:val>
                                                <p:fltVal val="0"/>
                                              </p:val>
                                            </p:tav>
                                            <p:tav tm="100000">
                                              <p:val>
                                                <p:strVal val="#ppt_h"/>
                                              </p:val>
                                            </p:tav>
                                          </p:tavLst>
                                        </p:anim>
                                        <p:anim calcmode="lin" valueType="num">
                                          <p:cBhvr>
                                            <p:cTn id="12" dur="1000" fill="hold"/>
                                            <p:tgtEl>
                                              <p:spTgt spid="144"/>
                                            </p:tgtEl>
                                            <p:attrNameLst>
                                              <p:attrName>style.rotation</p:attrName>
                                            </p:attrNameLst>
                                          </p:cBhvr>
                                          <p:tavLst>
                                            <p:tav tm="0">
                                              <p:val>
                                                <p:fltVal val="90"/>
                                              </p:val>
                                            </p:tav>
                                            <p:tav tm="100000">
                                              <p:val>
                                                <p:fltVal val="0"/>
                                              </p:val>
                                            </p:tav>
                                          </p:tavLst>
                                        </p:anim>
                                        <p:animEffect transition="in" filter="fade">
                                          <p:cBhvr>
                                            <p:cTn id="13" dur="1000"/>
                                            <p:tgtEl>
                                              <p:spTgt spid="144"/>
                                            </p:tgtEl>
                                          </p:cBhvr>
                                        </p:animEffect>
                                      </p:childTnLst>
                                    </p:cTn>
                                  </p:par>
                                  <p:par>
                                    <p:cTn id="14" presetID="45" presetClass="entr" presetSubtype="0" fill="hold" grpId="1"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1000"/>
                                            <p:tgtEl>
                                              <p:spTgt spid="144"/>
                                            </p:tgtEl>
                                          </p:cBhvr>
                                        </p:animEffect>
                                        <p:anim calcmode="lin" valueType="num">
                                          <p:cBhvr>
                                            <p:cTn id="17" dur="1000" fill="hold"/>
                                            <p:tgtEl>
                                              <p:spTgt spid="144"/>
                                            </p:tgtEl>
                                            <p:attrNameLst>
                                              <p:attrName>ppt_w</p:attrName>
                                            </p:attrNameLst>
                                          </p:cBhvr>
                                          <p:tavLst>
                                            <p:tav tm="0" fmla="#ppt_w*sin(2.5*pi*$)">
                                              <p:val>
                                                <p:fltVal val="0"/>
                                              </p:val>
                                            </p:tav>
                                            <p:tav tm="100000">
                                              <p:val>
                                                <p:fltVal val="1"/>
                                              </p:val>
                                            </p:tav>
                                          </p:tavLst>
                                        </p:anim>
                                        <p:anim calcmode="lin" valueType="num">
                                          <p:cBhvr>
                                            <p:cTn id="18" dur="1000" fill="hold"/>
                                            <p:tgtEl>
                                              <p:spTgt spid="144"/>
                                            </p:tgtEl>
                                            <p:attrNameLst>
                                              <p:attrName>ppt_h</p:attrName>
                                            </p:attrNameLst>
                                          </p:cBhvr>
                                          <p:tavLst>
                                            <p:tav tm="0">
                                              <p:val>
                                                <p:strVal val="#ppt_h"/>
                                              </p:val>
                                            </p:tav>
                                            <p:tav tm="100000">
                                              <p:val>
                                                <p:strVal val="#ppt_h"/>
                                              </p:val>
                                            </p:tav>
                                          </p:tavLst>
                                        </p:anim>
                                      </p:childTnLst>
                                    </p:cTn>
                                  </p:par>
                                  <p:par>
                                    <p:cTn id="19" presetID="16" presetClass="entr" presetSubtype="21" fill="hold" nodeType="withEffect">
                                      <p:stCondLst>
                                        <p:cond delay="1000"/>
                                      </p:stCondLst>
                                      <p:childTnLst>
                                        <p:set>
                                          <p:cBhvr>
                                            <p:cTn id="20" dur="1" fill="hold">
                                              <p:stCondLst>
                                                <p:cond delay="0"/>
                                              </p:stCondLst>
                                            </p:cTn>
                                            <p:tgtEl>
                                              <p:spTgt spid="149"/>
                                            </p:tgtEl>
                                            <p:attrNameLst>
                                              <p:attrName>style.visibility</p:attrName>
                                            </p:attrNameLst>
                                          </p:cBhvr>
                                          <p:to>
                                            <p:strVal val="visible"/>
                                          </p:to>
                                        </p:set>
                                        <p:animEffect transition="in" filter="barn(inVertical)">
                                          <p:cBhvr>
                                            <p:cTn id="21" dur="500"/>
                                            <p:tgtEl>
                                              <p:spTgt spid="149"/>
                                            </p:tgtEl>
                                          </p:cBhvr>
                                        </p:animEffect>
                                      </p:childTnLst>
                                    </p:cTn>
                                  </p:par>
                                  <p:par>
                                    <p:cTn id="22" presetID="22" presetClass="entr" presetSubtype="1" fill="hold" grpId="0" nodeType="withEffect">
                                      <p:stCondLst>
                                        <p:cond delay="1000"/>
                                      </p:stCondLst>
                                      <p:childTnLst>
                                        <p:set>
                                          <p:cBhvr>
                                            <p:cTn id="23" dur="1" fill="hold">
                                              <p:stCondLst>
                                                <p:cond delay="0"/>
                                              </p:stCondLst>
                                            </p:cTn>
                                            <p:tgtEl>
                                              <p:spTgt spid="133"/>
                                            </p:tgtEl>
                                            <p:attrNameLst>
                                              <p:attrName>style.visibility</p:attrName>
                                            </p:attrNameLst>
                                          </p:cBhvr>
                                          <p:to>
                                            <p:strVal val="visible"/>
                                          </p:to>
                                        </p:set>
                                        <p:animEffect transition="in" filter="wipe(up)">
                                          <p:cBhvr>
                                            <p:cTn id="24" dur="2000"/>
                                            <p:tgtEl>
                                              <p:spTgt spid="133"/>
                                            </p:tgtEl>
                                          </p:cBhvr>
                                        </p:animEffect>
                                      </p:childTnLst>
                                    </p:cTn>
                                  </p:par>
                                  <p:par>
                                    <p:cTn id="25" presetID="42" presetClass="entr" presetSubtype="0" fill="hold" grpId="1" nodeType="withEffect">
                                      <p:stCondLst>
                                        <p:cond delay="100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1000"/>
                                            <p:tgtEl>
                                              <p:spTgt spid="133"/>
                                            </p:tgtEl>
                                          </p:cBhvr>
                                        </p:animEffect>
                                        <p:anim calcmode="lin" valueType="num">
                                          <p:cBhvr>
                                            <p:cTn id="28" dur="1000" fill="hold"/>
                                            <p:tgtEl>
                                              <p:spTgt spid="133"/>
                                            </p:tgtEl>
                                            <p:attrNameLst>
                                              <p:attrName>ppt_x</p:attrName>
                                            </p:attrNameLst>
                                          </p:cBhvr>
                                          <p:tavLst>
                                            <p:tav tm="0">
                                              <p:val>
                                                <p:strVal val="#ppt_x"/>
                                              </p:val>
                                            </p:tav>
                                            <p:tav tm="100000">
                                              <p:val>
                                                <p:strVal val="#ppt_x"/>
                                              </p:val>
                                            </p:tav>
                                          </p:tavLst>
                                        </p:anim>
                                        <p:anim calcmode="lin" valueType="num">
                                          <p:cBhvr>
                                            <p:cTn id="29" dur="1000" fill="hold"/>
                                            <p:tgtEl>
                                              <p:spTgt spid="133"/>
                                            </p:tgtEl>
                                            <p:attrNameLst>
                                              <p:attrName>ppt_y</p:attrName>
                                            </p:attrNameLst>
                                          </p:cBhvr>
                                          <p:tavLst>
                                            <p:tav tm="0">
                                              <p:val>
                                                <p:strVal val="#ppt_y+.1"/>
                                              </p:val>
                                            </p:tav>
                                            <p:tav tm="100000">
                                              <p:val>
                                                <p:strVal val="#ppt_y"/>
                                              </p:val>
                                            </p:tav>
                                          </p:tavLst>
                                        </p:anim>
                                      </p:childTnLst>
                                    </p:cTn>
                                  </p:par>
                                  <p:par>
                                    <p:cTn id="30" presetID="22" presetClass="entr" presetSubtype="8" fill="hold" grpId="0" nodeType="withEffect">
                                      <p:stCondLst>
                                        <p:cond delay="10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par>
                                    <p:cTn id="33" presetID="22" presetClass="entr" presetSubtype="1" fill="hold" grpId="0" nodeType="withEffect">
                                      <p:stCondLst>
                                        <p:cond delay="1000"/>
                                      </p:stCondLst>
                                      <p:iterate type="lt">
                                        <p:tmPct val="746"/>
                                      </p:iterate>
                                      <p:childTnLst>
                                        <p:set>
                                          <p:cBhvr>
                                            <p:cTn id="34" dur="1" fill="hold">
                                              <p:stCondLst>
                                                <p:cond delay="0"/>
                                              </p:stCondLst>
                                            </p:cTn>
                                            <p:tgtEl>
                                              <p:spTgt spid="147"/>
                                            </p:tgtEl>
                                            <p:attrNameLst>
                                              <p:attrName>style.visibility</p:attrName>
                                            </p:attrNameLst>
                                          </p:cBhvr>
                                          <p:to>
                                            <p:strVal val="visible"/>
                                          </p:to>
                                        </p:set>
                                        <p:animEffect transition="in" filter="wipe(up)">
                                          <p:cBhvr>
                                            <p:cTn id="35" dur="1600"/>
                                            <p:tgtEl>
                                              <p:spTgt spid="14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500"/>
                                            <p:tgtEl>
                                              <p:spTgt spid="5"/>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heel(1)">
                                          <p:cBhvr>
                                            <p:cTn id="43" dur="1500"/>
                                            <p:tgtEl>
                                              <p:spTgt spid="6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46"/>
                                            </p:tgtEl>
                                            <p:attrNameLst>
                                              <p:attrName>style.visibility</p:attrName>
                                            </p:attrNameLst>
                                          </p:cBhvr>
                                          <p:to>
                                            <p:strVal val="visible"/>
                                          </p:to>
                                        </p:set>
                                        <p:anim calcmode="lin" valueType="num">
                                          <p:cBhvr>
                                            <p:cTn id="46" dur="1000" fill="hold"/>
                                            <p:tgtEl>
                                              <p:spTgt spid="146"/>
                                            </p:tgtEl>
                                            <p:attrNameLst>
                                              <p:attrName>ppt_w</p:attrName>
                                            </p:attrNameLst>
                                          </p:cBhvr>
                                          <p:tavLst>
                                            <p:tav tm="0">
                                              <p:val>
                                                <p:fltVal val="0"/>
                                              </p:val>
                                            </p:tav>
                                            <p:tav tm="100000">
                                              <p:val>
                                                <p:strVal val="#ppt_w"/>
                                              </p:val>
                                            </p:tav>
                                          </p:tavLst>
                                        </p:anim>
                                        <p:anim calcmode="lin" valueType="num">
                                          <p:cBhvr>
                                            <p:cTn id="47" dur="1000" fill="hold"/>
                                            <p:tgtEl>
                                              <p:spTgt spid="146"/>
                                            </p:tgtEl>
                                            <p:attrNameLst>
                                              <p:attrName>ppt_h</p:attrName>
                                            </p:attrNameLst>
                                          </p:cBhvr>
                                          <p:tavLst>
                                            <p:tav tm="0">
                                              <p:val>
                                                <p:fltVal val="0"/>
                                              </p:val>
                                            </p:tav>
                                            <p:tav tm="100000">
                                              <p:val>
                                                <p:strVal val="#ppt_h"/>
                                              </p:val>
                                            </p:tav>
                                          </p:tavLst>
                                        </p:anim>
                                        <p:anim calcmode="lin" valueType="num">
                                          <p:cBhvr>
                                            <p:cTn id="48" dur="1000" fill="hold"/>
                                            <p:tgtEl>
                                              <p:spTgt spid="146"/>
                                            </p:tgtEl>
                                            <p:attrNameLst>
                                              <p:attrName>style.rotation</p:attrName>
                                            </p:attrNameLst>
                                          </p:cBhvr>
                                          <p:tavLst>
                                            <p:tav tm="0">
                                              <p:val>
                                                <p:fltVal val="90"/>
                                              </p:val>
                                            </p:tav>
                                            <p:tav tm="100000">
                                              <p:val>
                                                <p:fltVal val="0"/>
                                              </p:val>
                                            </p:tav>
                                          </p:tavLst>
                                        </p:anim>
                                        <p:animEffect transition="in" filter="fade">
                                          <p:cBhvr>
                                            <p:cTn id="49" dur="1000"/>
                                            <p:tgtEl>
                                              <p:spTgt spid="146"/>
                                            </p:tgtEl>
                                          </p:cBhvr>
                                        </p:animEffect>
                                      </p:childTnLst>
                                    </p:cTn>
                                  </p:par>
                                  <p:par>
                                    <p:cTn id="50" presetID="45" presetClass="entr" presetSubtype="0" fill="hold" grpId="1" nodeType="withEffect">
                                      <p:stCondLst>
                                        <p:cond delay="0"/>
                                      </p:stCondLst>
                                      <p:childTnLst>
                                        <p:set>
                                          <p:cBhvr>
                                            <p:cTn id="51" dur="1" fill="hold">
                                              <p:stCondLst>
                                                <p:cond delay="0"/>
                                              </p:stCondLst>
                                            </p:cTn>
                                            <p:tgtEl>
                                              <p:spTgt spid="146"/>
                                            </p:tgtEl>
                                            <p:attrNameLst>
                                              <p:attrName>style.visibility</p:attrName>
                                            </p:attrNameLst>
                                          </p:cBhvr>
                                          <p:to>
                                            <p:strVal val="visible"/>
                                          </p:to>
                                        </p:set>
                                        <p:animEffect transition="in" filter="fade">
                                          <p:cBhvr>
                                            <p:cTn id="52" dur="1000"/>
                                            <p:tgtEl>
                                              <p:spTgt spid="146"/>
                                            </p:tgtEl>
                                          </p:cBhvr>
                                        </p:animEffect>
                                        <p:anim calcmode="lin" valueType="num">
                                          <p:cBhvr>
                                            <p:cTn id="53" dur="1000" fill="hold"/>
                                            <p:tgtEl>
                                              <p:spTgt spid="146"/>
                                            </p:tgtEl>
                                            <p:attrNameLst>
                                              <p:attrName>ppt_w</p:attrName>
                                            </p:attrNameLst>
                                          </p:cBhvr>
                                          <p:tavLst>
                                            <p:tav tm="0" fmla="#ppt_w*sin(2.5*pi*$)">
                                              <p:val>
                                                <p:fltVal val="0"/>
                                              </p:val>
                                            </p:tav>
                                            <p:tav tm="100000">
                                              <p:val>
                                                <p:fltVal val="1"/>
                                              </p:val>
                                            </p:tav>
                                          </p:tavLst>
                                        </p:anim>
                                        <p:anim calcmode="lin" valueType="num">
                                          <p:cBhvr>
                                            <p:cTn id="54" dur="1000" fill="hold"/>
                                            <p:tgtEl>
                                              <p:spTgt spid="146"/>
                                            </p:tgtEl>
                                            <p:attrNameLst>
                                              <p:attrName>ppt_h</p:attrName>
                                            </p:attrNameLst>
                                          </p:cBhvr>
                                          <p:tavLst>
                                            <p:tav tm="0">
                                              <p:val>
                                                <p:strVal val="#ppt_h"/>
                                              </p:val>
                                            </p:tav>
                                            <p:tav tm="100000">
                                              <p:val>
                                                <p:strVal val="#ppt_h"/>
                                              </p:val>
                                            </p:tav>
                                          </p:tavLst>
                                        </p:anim>
                                      </p:childTnLst>
                                    </p:cTn>
                                  </p:par>
                                  <p:par>
                                    <p:cTn id="55" presetID="16" presetClass="entr" presetSubtype="21" fill="hold" nodeType="withEffect">
                                      <p:stCondLst>
                                        <p:cond delay="1000"/>
                                      </p:stCondLst>
                                      <p:childTnLst>
                                        <p:set>
                                          <p:cBhvr>
                                            <p:cTn id="56" dur="1" fill="hold">
                                              <p:stCondLst>
                                                <p:cond delay="0"/>
                                              </p:stCondLst>
                                            </p:cTn>
                                            <p:tgtEl>
                                              <p:spTgt spid="169"/>
                                            </p:tgtEl>
                                            <p:attrNameLst>
                                              <p:attrName>style.visibility</p:attrName>
                                            </p:attrNameLst>
                                          </p:cBhvr>
                                          <p:to>
                                            <p:strVal val="visible"/>
                                          </p:to>
                                        </p:set>
                                        <p:animEffect transition="in" filter="barn(inVertical)">
                                          <p:cBhvr>
                                            <p:cTn id="57" dur="500"/>
                                            <p:tgtEl>
                                              <p:spTgt spid="169"/>
                                            </p:tgtEl>
                                          </p:cBhvr>
                                        </p:animEffect>
                                      </p:childTnLst>
                                    </p:cTn>
                                  </p:par>
                                  <p:par>
                                    <p:cTn id="58" presetID="22" presetClass="entr" presetSubtype="1" fill="hold" grpId="0" nodeType="withEffect">
                                      <p:stCondLst>
                                        <p:cond delay="1000"/>
                                      </p:stCondLst>
                                      <p:childTnLst>
                                        <p:set>
                                          <p:cBhvr>
                                            <p:cTn id="59" dur="1" fill="hold">
                                              <p:stCondLst>
                                                <p:cond delay="0"/>
                                              </p:stCondLst>
                                            </p:cTn>
                                            <p:tgtEl>
                                              <p:spTgt spid="170"/>
                                            </p:tgtEl>
                                            <p:attrNameLst>
                                              <p:attrName>style.visibility</p:attrName>
                                            </p:attrNameLst>
                                          </p:cBhvr>
                                          <p:to>
                                            <p:strVal val="visible"/>
                                          </p:to>
                                        </p:set>
                                        <p:animEffect transition="in" filter="wipe(up)">
                                          <p:cBhvr>
                                            <p:cTn id="60" dur="2000"/>
                                            <p:tgtEl>
                                              <p:spTgt spid="170"/>
                                            </p:tgtEl>
                                          </p:cBhvr>
                                        </p:animEffect>
                                      </p:childTnLst>
                                    </p:cTn>
                                  </p:par>
                                  <p:par>
                                    <p:cTn id="61" presetID="42" presetClass="entr" presetSubtype="0" fill="hold" grpId="1" nodeType="withEffect">
                                      <p:stCondLst>
                                        <p:cond delay="1000"/>
                                      </p:stCondLst>
                                      <p:childTnLst>
                                        <p:set>
                                          <p:cBhvr>
                                            <p:cTn id="62" dur="1" fill="hold">
                                              <p:stCondLst>
                                                <p:cond delay="0"/>
                                              </p:stCondLst>
                                            </p:cTn>
                                            <p:tgtEl>
                                              <p:spTgt spid="170"/>
                                            </p:tgtEl>
                                            <p:attrNameLst>
                                              <p:attrName>style.visibility</p:attrName>
                                            </p:attrNameLst>
                                          </p:cBhvr>
                                          <p:to>
                                            <p:strVal val="visible"/>
                                          </p:to>
                                        </p:set>
                                        <p:animEffect transition="in" filter="fade">
                                          <p:cBhvr>
                                            <p:cTn id="63" dur="1000"/>
                                            <p:tgtEl>
                                              <p:spTgt spid="170"/>
                                            </p:tgtEl>
                                          </p:cBhvr>
                                        </p:animEffect>
                                        <p:anim calcmode="lin" valueType="num">
                                          <p:cBhvr>
                                            <p:cTn id="64" dur="1000" fill="hold"/>
                                            <p:tgtEl>
                                              <p:spTgt spid="170"/>
                                            </p:tgtEl>
                                            <p:attrNameLst>
                                              <p:attrName>ppt_x</p:attrName>
                                            </p:attrNameLst>
                                          </p:cBhvr>
                                          <p:tavLst>
                                            <p:tav tm="0">
                                              <p:val>
                                                <p:strVal val="#ppt_x"/>
                                              </p:val>
                                            </p:tav>
                                            <p:tav tm="100000">
                                              <p:val>
                                                <p:strVal val="#ppt_x"/>
                                              </p:val>
                                            </p:tav>
                                          </p:tavLst>
                                        </p:anim>
                                        <p:anim calcmode="lin" valueType="num">
                                          <p:cBhvr>
                                            <p:cTn id="65" dur="1000" fill="hold"/>
                                            <p:tgtEl>
                                              <p:spTgt spid="170"/>
                                            </p:tgtEl>
                                            <p:attrNameLst>
                                              <p:attrName>ppt_y</p:attrName>
                                            </p:attrNameLst>
                                          </p:cBhvr>
                                          <p:tavLst>
                                            <p:tav tm="0">
                                              <p:val>
                                                <p:strVal val="#ppt_y+.1"/>
                                              </p:val>
                                            </p:tav>
                                            <p:tav tm="100000">
                                              <p:val>
                                                <p:strVal val="#ppt_y"/>
                                              </p:val>
                                            </p:tav>
                                          </p:tavLst>
                                        </p:anim>
                                      </p:childTnLst>
                                    </p:cTn>
                                  </p:par>
                                  <p:par>
                                    <p:cTn id="66" presetID="22" presetClass="entr" presetSubtype="8" fill="hold" grpId="0" nodeType="withEffect">
                                      <p:stCondLst>
                                        <p:cond delay="1000"/>
                                      </p:stCondLst>
                                      <p:childTnLst>
                                        <p:set>
                                          <p:cBhvr>
                                            <p:cTn id="67" dur="1" fill="hold">
                                              <p:stCondLst>
                                                <p:cond delay="0"/>
                                              </p:stCondLst>
                                            </p:cTn>
                                            <p:tgtEl>
                                              <p:spTgt spid="168"/>
                                            </p:tgtEl>
                                            <p:attrNameLst>
                                              <p:attrName>style.visibility</p:attrName>
                                            </p:attrNameLst>
                                          </p:cBhvr>
                                          <p:to>
                                            <p:strVal val="visible"/>
                                          </p:to>
                                        </p:set>
                                        <p:animEffect transition="in" filter="wipe(left)">
                                          <p:cBhvr>
                                            <p:cTn id="68" dur="500"/>
                                            <p:tgtEl>
                                              <p:spTgt spid="168"/>
                                            </p:tgtEl>
                                          </p:cBhvr>
                                        </p:animEffect>
                                      </p:childTnLst>
                                    </p:cTn>
                                  </p:par>
                                  <p:par>
                                    <p:cTn id="69" presetID="22" presetClass="entr" presetSubtype="1" fill="hold" grpId="0" nodeType="withEffect">
                                      <p:stCondLst>
                                        <p:cond delay="1000"/>
                                      </p:stCondLst>
                                      <p:iterate type="lt">
                                        <p:tmPct val="746"/>
                                      </p:iterate>
                                      <p:childTnLst>
                                        <p:set>
                                          <p:cBhvr>
                                            <p:cTn id="70" dur="1" fill="hold">
                                              <p:stCondLst>
                                                <p:cond delay="0"/>
                                              </p:stCondLst>
                                            </p:cTn>
                                            <p:tgtEl>
                                              <p:spTgt spid="167"/>
                                            </p:tgtEl>
                                            <p:attrNameLst>
                                              <p:attrName>style.visibility</p:attrName>
                                            </p:attrNameLst>
                                          </p:cBhvr>
                                          <p:to>
                                            <p:strVal val="visible"/>
                                          </p:to>
                                        </p:set>
                                        <p:animEffect transition="in" filter="wipe(up)">
                                          <p:cBhvr>
                                            <p:cTn id="71" dur="1600"/>
                                            <p:tgtEl>
                                              <p:spTgt spid="16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wipe(down)">
                                          <p:cBhvr>
                                            <p:cTn id="76" dur="500"/>
                                            <p:tgtEl>
                                              <p:spTgt spid="65"/>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heel(1)">
                                          <p:cBhvr>
                                            <p:cTn id="79" dur="1500"/>
                                            <p:tgtEl>
                                              <p:spTgt spid="61"/>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145"/>
                                            </p:tgtEl>
                                            <p:attrNameLst>
                                              <p:attrName>style.visibility</p:attrName>
                                            </p:attrNameLst>
                                          </p:cBhvr>
                                          <p:to>
                                            <p:strVal val="visible"/>
                                          </p:to>
                                        </p:set>
                                        <p:anim calcmode="lin" valueType="num">
                                          <p:cBhvr>
                                            <p:cTn id="82" dur="1000" fill="hold"/>
                                            <p:tgtEl>
                                              <p:spTgt spid="145"/>
                                            </p:tgtEl>
                                            <p:attrNameLst>
                                              <p:attrName>ppt_w</p:attrName>
                                            </p:attrNameLst>
                                          </p:cBhvr>
                                          <p:tavLst>
                                            <p:tav tm="0">
                                              <p:val>
                                                <p:fltVal val="0"/>
                                              </p:val>
                                            </p:tav>
                                            <p:tav tm="100000">
                                              <p:val>
                                                <p:strVal val="#ppt_w"/>
                                              </p:val>
                                            </p:tav>
                                          </p:tavLst>
                                        </p:anim>
                                        <p:anim calcmode="lin" valueType="num">
                                          <p:cBhvr>
                                            <p:cTn id="83" dur="1000" fill="hold"/>
                                            <p:tgtEl>
                                              <p:spTgt spid="145"/>
                                            </p:tgtEl>
                                            <p:attrNameLst>
                                              <p:attrName>ppt_h</p:attrName>
                                            </p:attrNameLst>
                                          </p:cBhvr>
                                          <p:tavLst>
                                            <p:tav tm="0">
                                              <p:val>
                                                <p:fltVal val="0"/>
                                              </p:val>
                                            </p:tav>
                                            <p:tav tm="100000">
                                              <p:val>
                                                <p:strVal val="#ppt_h"/>
                                              </p:val>
                                            </p:tav>
                                          </p:tavLst>
                                        </p:anim>
                                        <p:anim calcmode="lin" valueType="num">
                                          <p:cBhvr>
                                            <p:cTn id="84" dur="1000" fill="hold"/>
                                            <p:tgtEl>
                                              <p:spTgt spid="145"/>
                                            </p:tgtEl>
                                            <p:attrNameLst>
                                              <p:attrName>style.rotation</p:attrName>
                                            </p:attrNameLst>
                                          </p:cBhvr>
                                          <p:tavLst>
                                            <p:tav tm="0">
                                              <p:val>
                                                <p:fltVal val="90"/>
                                              </p:val>
                                            </p:tav>
                                            <p:tav tm="100000">
                                              <p:val>
                                                <p:fltVal val="0"/>
                                              </p:val>
                                            </p:tav>
                                          </p:tavLst>
                                        </p:anim>
                                        <p:animEffect transition="in" filter="fade">
                                          <p:cBhvr>
                                            <p:cTn id="85" dur="1000"/>
                                            <p:tgtEl>
                                              <p:spTgt spid="145"/>
                                            </p:tgtEl>
                                          </p:cBhvr>
                                        </p:animEffect>
                                      </p:childTnLst>
                                    </p:cTn>
                                  </p:par>
                                  <p:par>
                                    <p:cTn id="86" presetID="45" presetClass="entr" presetSubtype="0" fill="hold" grpId="1" nodeType="withEffect">
                                      <p:stCondLst>
                                        <p:cond delay="0"/>
                                      </p:stCondLst>
                                      <p:childTnLst>
                                        <p:set>
                                          <p:cBhvr>
                                            <p:cTn id="87" dur="1" fill="hold">
                                              <p:stCondLst>
                                                <p:cond delay="0"/>
                                              </p:stCondLst>
                                            </p:cTn>
                                            <p:tgtEl>
                                              <p:spTgt spid="145"/>
                                            </p:tgtEl>
                                            <p:attrNameLst>
                                              <p:attrName>style.visibility</p:attrName>
                                            </p:attrNameLst>
                                          </p:cBhvr>
                                          <p:to>
                                            <p:strVal val="visible"/>
                                          </p:to>
                                        </p:set>
                                        <p:animEffect transition="in" filter="fade">
                                          <p:cBhvr>
                                            <p:cTn id="88" dur="1000"/>
                                            <p:tgtEl>
                                              <p:spTgt spid="145"/>
                                            </p:tgtEl>
                                          </p:cBhvr>
                                        </p:animEffect>
                                        <p:anim calcmode="lin" valueType="num">
                                          <p:cBhvr>
                                            <p:cTn id="89" dur="1000" fill="hold"/>
                                            <p:tgtEl>
                                              <p:spTgt spid="145"/>
                                            </p:tgtEl>
                                            <p:attrNameLst>
                                              <p:attrName>ppt_w</p:attrName>
                                            </p:attrNameLst>
                                          </p:cBhvr>
                                          <p:tavLst>
                                            <p:tav tm="0" fmla="#ppt_w*sin(2.5*pi*$)">
                                              <p:val>
                                                <p:fltVal val="0"/>
                                              </p:val>
                                            </p:tav>
                                            <p:tav tm="100000">
                                              <p:val>
                                                <p:fltVal val="1"/>
                                              </p:val>
                                            </p:tav>
                                          </p:tavLst>
                                        </p:anim>
                                        <p:anim calcmode="lin" valueType="num">
                                          <p:cBhvr>
                                            <p:cTn id="90" dur="1000" fill="hold"/>
                                            <p:tgtEl>
                                              <p:spTgt spid="145"/>
                                            </p:tgtEl>
                                            <p:attrNameLst>
                                              <p:attrName>ppt_h</p:attrName>
                                            </p:attrNameLst>
                                          </p:cBhvr>
                                          <p:tavLst>
                                            <p:tav tm="0">
                                              <p:val>
                                                <p:strVal val="#ppt_h"/>
                                              </p:val>
                                            </p:tav>
                                            <p:tav tm="100000">
                                              <p:val>
                                                <p:strVal val="#ppt_h"/>
                                              </p:val>
                                            </p:tav>
                                          </p:tavLst>
                                        </p:anim>
                                      </p:childTnLst>
                                    </p:cTn>
                                  </p:par>
                                  <p:par>
                                    <p:cTn id="91" presetID="22" presetClass="entr" presetSubtype="1" fill="hold" grpId="0" nodeType="withEffect">
                                      <p:stCondLst>
                                        <p:cond delay="1000"/>
                                      </p:stCondLst>
                                      <p:childTnLst>
                                        <p:set>
                                          <p:cBhvr>
                                            <p:cTn id="92" dur="1" fill="hold">
                                              <p:stCondLst>
                                                <p:cond delay="0"/>
                                              </p:stCondLst>
                                            </p:cTn>
                                            <p:tgtEl>
                                              <p:spTgt spid="165"/>
                                            </p:tgtEl>
                                            <p:attrNameLst>
                                              <p:attrName>style.visibility</p:attrName>
                                            </p:attrNameLst>
                                          </p:cBhvr>
                                          <p:to>
                                            <p:strVal val="visible"/>
                                          </p:to>
                                        </p:set>
                                        <p:animEffect transition="in" filter="wipe(up)">
                                          <p:cBhvr>
                                            <p:cTn id="93" dur="2000"/>
                                            <p:tgtEl>
                                              <p:spTgt spid="165"/>
                                            </p:tgtEl>
                                          </p:cBhvr>
                                        </p:animEffect>
                                      </p:childTnLst>
                                    </p:cTn>
                                  </p:par>
                                  <p:par>
                                    <p:cTn id="94" presetID="42" presetClass="entr" presetSubtype="0" fill="hold" grpId="1" nodeType="withEffect">
                                      <p:stCondLst>
                                        <p:cond delay="1000"/>
                                      </p:stCondLst>
                                      <p:childTnLst>
                                        <p:set>
                                          <p:cBhvr>
                                            <p:cTn id="95" dur="1" fill="hold">
                                              <p:stCondLst>
                                                <p:cond delay="0"/>
                                              </p:stCondLst>
                                            </p:cTn>
                                            <p:tgtEl>
                                              <p:spTgt spid="165"/>
                                            </p:tgtEl>
                                            <p:attrNameLst>
                                              <p:attrName>style.visibility</p:attrName>
                                            </p:attrNameLst>
                                          </p:cBhvr>
                                          <p:to>
                                            <p:strVal val="visible"/>
                                          </p:to>
                                        </p:set>
                                        <p:animEffect transition="in" filter="fade">
                                          <p:cBhvr>
                                            <p:cTn id="96" dur="1000"/>
                                            <p:tgtEl>
                                              <p:spTgt spid="165"/>
                                            </p:tgtEl>
                                          </p:cBhvr>
                                        </p:animEffect>
                                        <p:anim calcmode="lin" valueType="num">
                                          <p:cBhvr>
                                            <p:cTn id="97" dur="1000" fill="hold"/>
                                            <p:tgtEl>
                                              <p:spTgt spid="165"/>
                                            </p:tgtEl>
                                            <p:attrNameLst>
                                              <p:attrName>ppt_x</p:attrName>
                                            </p:attrNameLst>
                                          </p:cBhvr>
                                          <p:tavLst>
                                            <p:tav tm="0">
                                              <p:val>
                                                <p:strVal val="#ppt_x"/>
                                              </p:val>
                                            </p:tav>
                                            <p:tav tm="100000">
                                              <p:val>
                                                <p:strVal val="#ppt_x"/>
                                              </p:val>
                                            </p:tav>
                                          </p:tavLst>
                                        </p:anim>
                                        <p:anim calcmode="lin" valueType="num">
                                          <p:cBhvr>
                                            <p:cTn id="98" dur="1000" fill="hold"/>
                                            <p:tgtEl>
                                              <p:spTgt spid="165"/>
                                            </p:tgtEl>
                                            <p:attrNameLst>
                                              <p:attrName>ppt_y</p:attrName>
                                            </p:attrNameLst>
                                          </p:cBhvr>
                                          <p:tavLst>
                                            <p:tav tm="0">
                                              <p:val>
                                                <p:strVal val="#ppt_y+.1"/>
                                              </p:val>
                                            </p:tav>
                                            <p:tav tm="100000">
                                              <p:val>
                                                <p:strVal val="#ppt_y"/>
                                              </p:val>
                                            </p:tav>
                                          </p:tavLst>
                                        </p:anim>
                                      </p:childTnLst>
                                    </p:cTn>
                                  </p:par>
                                  <p:par>
                                    <p:cTn id="99" presetID="16" presetClass="entr" presetSubtype="21" fill="hold" nodeType="withEffect">
                                      <p:stCondLst>
                                        <p:cond delay="1000"/>
                                      </p:stCondLst>
                                      <p:childTnLst>
                                        <p:set>
                                          <p:cBhvr>
                                            <p:cTn id="100" dur="1" fill="hold">
                                              <p:stCondLst>
                                                <p:cond delay="0"/>
                                              </p:stCondLst>
                                            </p:cTn>
                                            <p:tgtEl>
                                              <p:spTgt spid="164"/>
                                            </p:tgtEl>
                                            <p:attrNameLst>
                                              <p:attrName>style.visibility</p:attrName>
                                            </p:attrNameLst>
                                          </p:cBhvr>
                                          <p:to>
                                            <p:strVal val="visible"/>
                                          </p:to>
                                        </p:set>
                                        <p:animEffect transition="in" filter="barn(inVertical)">
                                          <p:cBhvr>
                                            <p:cTn id="101" dur="500"/>
                                            <p:tgtEl>
                                              <p:spTgt spid="164"/>
                                            </p:tgtEl>
                                          </p:cBhvr>
                                        </p:animEffect>
                                      </p:childTnLst>
                                    </p:cTn>
                                  </p:par>
                                  <p:par>
                                    <p:cTn id="102" presetID="22" presetClass="entr" presetSubtype="8" fill="hold" grpId="0" nodeType="withEffect">
                                      <p:stCondLst>
                                        <p:cond delay="1000"/>
                                      </p:stCondLst>
                                      <p:childTnLst>
                                        <p:set>
                                          <p:cBhvr>
                                            <p:cTn id="103" dur="1" fill="hold">
                                              <p:stCondLst>
                                                <p:cond delay="0"/>
                                              </p:stCondLst>
                                            </p:cTn>
                                            <p:tgtEl>
                                              <p:spTgt spid="163"/>
                                            </p:tgtEl>
                                            <p:attrNameLst>
                                              <p:attrName>style.visibility</p:attrName>
                                            </p:attrNameLst>
                                          </p:cBhvr>
                                          <p:to>
                                            <p:strVal val="visible"/>
                                          </p:to>
                                        </p:set>
                                        <p:animEffect transition="in" filter="wipe(left)">
                                          <p:cBhvr>
                                            <p:cTn id="104" dur="500"/>
                                            <p:tgtEl>
                                              <p:spTgt spid="163"/>
                                            </p:tgtEl>
                                          </p:cBhvr>
                                        </p:animEffect>
                                      </p:childTnLst>
                                    </p:cTn>
                                  </p:par>
                                  <p:par>
                                    <p:cTn id="105" presetID="22" presetClass="entr" presetSubtype="1" fill="hold" grpId="0" nodeType="withEffect">
                                      <p:stCondLst>
                                        <p:cond delay="1000"/>
                                      </p:stCondLst>
                                      <p:iterate type="lt">
                                        <p:tmPct val="746"/>
                                      </p:iterate>
                                      <p:childTnLst>
                                        <p:set>
                                          <p:cBhvr>
                                            <p:cTn id="106" dur="1" fill="hold">
                                              <p:stCondLst>
                                                <p:cond delay="0"/>
                                              </p:stCondLst>
                                            </p:cTn>
                                            <p:tgtEl>
                                              <p:spTgt spid="162"/>
                                            </p:tgtEl>
                                            <p:attrNameLst>
                                              <p:attrName>style.visibility</p:attrName>
                                            </p:attrNameLst>
                                          </p:cBhvr>
                                          <p:to>
                                            <p:strVal val="visible"/>
                                          </p:to>
                                        </p:set>
                                        <p:animEffect transition="in" filter="wipe(up)">
                                          <p:cBhvr>
                                            <p:cTn id="107" dur="1600"/>
                                            <p:tgtEl>
                                              <p:spTgt spid="162"/>
                                            </p:tgtEl>
                                          </p:cBhvr>
                                        </p:animEffect>
                                      </p:childTnLst>
                                    </p:cTn>
                                  </p:par>
                                  <p:par>
                                    <p:cTn id="108" presetID="22" presetClass="entr" presetSubtype="1" fill="hold" nodeType="withEffect">
                                      <p:stCondLst>
                                        <p:cond delay="1000"/>
                                      </p:stCondLst>
                                      <p:childTnLst>
                                        <p:set>
                                          <p:cBhvr>
                                            <p:cTn id="109" dur="1" fill="hold">
                                              <p:stCondLst>
                                                <p:cond delay="0"/>
                                              </p:stCondLst>
                                            </p:cTn>
                                            <p:tgtEl>
                                              <p:spTgt spid="68"/>
                                            </p:tgtEl>
                                            <p:attrNameLst>
                                              <p:attrName>style.visibility</p:attrName>
                                            </p:attrNameLst>
                                          </p:cBhvr>
                                          <p:to>
                                            <p:strVal val="visible"/>
                                          </p:to>
                                        </p:set>
                                        <p:animEffect transition="in" filter="wipe(up)">
                                          <p:cBhvr>
                                            <p:cTn id="110" dur="500"/>
                                            <p:tgtEl>
                                              <p:spTgt spid="68"/>
                                            </p:tgtEl>
                                          </p:cBhvr>
                                        </p:animEffect>
                                      </p:childTnLst>
                                    </p:cTn>
                                  </p:par>
                                  <p:par>
                                    <p:cTn id="111" presetID="21" presetClass="entr" presetSubtype="1" fill="hold" grpId="0" nodeType="withEffect">
                                      <p:stCondLst>
                                        <p:cond delay="1000"/>
                                      </p:stCondLst>
                                      <p:childTnLst>
                                        <p:set>
                                          <p:cBhvr>
                                            <p:cTn id="112" dur="1" fill="hold">
                                              <p:stCondLst>
                                                <p:cond delay="0"/>
                                              </p:stCondLst>
                                            </p:cTn>
                                            <p:tgtEl>
                                              <p:spTgt spid="62"/>
                                            </p:tgtEl>
                                            <p:attrNameLst>
                                              <p:attrName>style.visibility</p:attrName>
                                            </p:attrNameLst>
                                          </p:cBhvr>
                                          <p:to>
                                            <p:strVal val="visible"/>
                                          </p:to>
                                        </p:set>
                                        <p:animEffect transition="in" filter="wheel(1)">
                                          <p:cBhvr>
                                            <p:cTn id="113" dur="1500"/>
                                            <p:tgtEl>
                                              <p:spTgt spid="62"/>
                                            </p:tgtEl>
                                          </p:cBhvr>
                                        </p:animEffect>
                                      </p:childTnLst>
                                    </p:cTn>
                                  </p:par>
                                  <p:par>
                                    <p:cTn id="114" presetID="2" presetClass="entr" presetSubtype="1" fill="hold" grpId="0" nodeType="withEffect">
                                      <p:stCondLst>
                                        <p:cond delay="200"/>
                                      </p:stCondLst>
                                      <p:childTnLst>
                                        <p:set>
                                          <p:cBhvr>
                                            <p:cTn id="115" dur="1" fill="hold">
                                              <p:stCondLst>
                                                <p:cond delay="0"/>
                                              </p:stCondLst>
                                            </p:cTn>
                                            <p:tgtEl>
                                              <p:spTgt spid="76"/>
                                            </p:tgtEl>
                                            <p:attrNameLst>
                                              <p:attrName>style.visibility</p:attrName>
                                            </p:attrNameLst>
                                          </p:cBhvr>
                                          <p:to>
                                            <p:strVal val="visible"/>
                                          </p:to>
                                        </p:set>
                                        <p:anim calcmode="lin" valueType="num">
                                          <p:cBhvr additive="base">
                                            <p:cTn id="116" dur="500" fill="hold"/>
                                            <p:tgtEl>
                                              <p:spTgt spid="76"/>
                                            </p:tgtEl>
                                            <p:attrNameLst>
                                              <p:attrName>ppt_x</p:attrName>
                                            </p:attrNameLst>
                                          </p:cBhvr>
                                          <p:tavLst>
                                            <p:tav tm="0">
                                              <p:val>
                                                <p:strVal val="#ppt_x"/>
                                              </p:val>
                                            </p:tav>
                                            <p:tav tm="100000">
                                              <p:val>
                                                <p:strVal val="#ppt_x"/>
                                              </p:val>
                                            </p:tav>
                                          </p:tavLst>
                                        </p:anim>
                                        <p:anim calcmode="lin" valueType="num">
                                          <p:cBhvr additive="base">
                                            <p:cTn id="117" dur="500" fill="hold"/>
                                            <p:tgtEl>
                                              <p:spTgt spid="76"/>
                                            </p:tgtEl>
                                            <p:attrNameLst>
                                              <p:attrName>ppt_y</p:attrName>
                                            </p:attrNameLst>
                                          </p:cBhvr>
                                          <p:tavLst>
                                            <p:tav tm="0">
                                              <p:val>
                                                <p:strVal val="0-#ppt_h/2"/>
                                              </p:val>
                                            </p:tav>
                                            <p:tav tm="100000">
                                              <p:val>
                                                <p:strVal val="#ppt_y"/>
                                              </p:val>
                                            </p:tav>
                                          </p:tavLst>
                                        </p:anim>
                                      </p:childTnLst>
                                    </p:cTn>
                                  </p:par>
                                  <p:par>
                                    <p:cTn id="118" presetID="2" presetClass="entr" presetSubtype="1" fill="hold" grpId="0" nodeType="withEffect">
                                      <p:stCondLst>
                                        <p:cond delay="50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par>
                                    <p:cTn id="122" presetID="2" presetClass="entr" presetSubtype="1" fill="hold" grpId="0" nodeType="withEffect">
                                      <p:stCondLst>
                                        <p:cond delay="0"/>
                                      </p:stCondLst>
                                      <p:childTnLst>
                                        <p:set>
                                          <p:cBhvr>
                                            <p:cTn id="123" dur="1" fill="hold">
                                              <p:stCondLst>
                                                <p:cond delay="0"/>
                                              </p:stCondLst>
                                            </p:cTn>
                                            <p:tgtEl>
                                              <p:spTgt spid="75"/>
                                            </p:tgtEl>
                                            <p:attrNameLst>
                                              <p:attrName>style.visibility</p:attrName>
                                            </p:attrNameLst>
                                          </p:cBhvr>
                                          <p:to>
                                            <p:strVal val="visible"/>
                                          </p:to>
                                        </p:set>
                                        <p:anim calcmode="lin" valueType="num">
                                          <p:cBhvr additive="base">
                                            <p:cTn id="124" dur="500" fill="hold"/>
                                            <p:tgtEl>
                                              <p:spTgt spid="75"/>
                                            </p:tgtEl>
                                            <p:attrNameLst>
                                              <p:attrName>ppt_x</p:attrName>
                                            </p:attrNameLst>
                                          </p:cBhvr>
                                          <p:tavLst>
                                            <p:tav tm="0">
                                              <p:val>
                                                <p:strVal val="#ppt_x"/>
                                              </p:val>
                                            </p:tav>
                                            <p:tav tm="100000">
                                              <p:val>
                                                <p:strVal val="#ppt_x"/>
                                              </p:val>
                                            </p:tav>
                                          </p:tavLst>
                                        </p:anim>
                                        <p:anim calcmode="lin" valueType="num">
                                          <p:cBhvr additive="base">
                                            <p:cTn id="125" dur="500" fill="hold"/>
                                            <p:tgtEl>
                                              <p:spTgt spid="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0" grpId="0" animBg="1"/>
          <p:bldP spid="61" grpId="0" animBg="1"/>
          <p:bldP spid="62" grpId="0" animBg="1"/>
          <p:bldP spid="144" grpId="0" animBg="1"/>
          <p:bldP spid="144" grpId="1" animBg="1"/>
          <p:bldP spid="145" grpId="0" animBg="1"/>
          <p:bldP spid="145" grpId="1" animBg="1"/>
          <p:bldP spid="146" grpId="0" animBg="1"/>
          <p:bldP spid="146" grpId="1" animBg="1"/>
          <p:bldP spid="147" grpId="0"/>
          <p:bldP spid="148" grpId="0"/>
          <p:bldP spid="133" grpId="0"/>
          <p:bldP spid="133" grpId="1"/>
          <p:bldP spid="162" grpId="0"/>
          <p:bldP spid="163" grpId="0"/>
          <p:bldP spid="165" grpId="0"/>
          <p:bldP spid="165" grpId="1"/>
          <p:bldP spid="167" grpId="0"/>
          <p:bldP spid="168" grpId="0"/>
          <p:bldP spid="170" grpId="0"/>
          <p:bldP spid="170" grpId="1"/>
          <p:bldP spid="74" grpId="0" animBg="1"/>
          <p:bldP spid="75" grpId="0" animBg="1"/>
          <p:bldP spid="76" grpId="0" animBg="1"/>
        </p:bldLst>
      </p:timing>
    </mc:Fallback>
  </mc:AlternateContent>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方正兰亭超细黑简体"/>
        <a:ea typeface="等线 Light"/>
        <a:cs typeface=""/>
      </a:majorFont>
      <a:minorFont>
        <a:latin typeface="微软雅黑 Light"/>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spPr>
      <a:bodyPr wrap="none" rtlCol="0" anchor="ctr">
        <a:spAutoFit/>
      </a:bodyPr>
      <a:lstStyle>
        <a:defPPr algn="ctr">
          <a:defRPr spc="200" dirty="0">
            <a:solidFill>
              <a:prstClr val="white"/>
            </a:solidFill>
            <a:latin typeface="微软雅黑 Light" panose="020B0502040204020203" pitchFamily="34" charset="-122"/>
            <a:ea typeface="微软雅黑 Light" panose="020B0502040204020203" pitchFamily="34" charset="-122"/>
          </a:defRPr>
        </a:defPPr>
      </a:lstStyle>
    </a:spDef>
    <a:txDef>
      <a:spPr>
        <a:noFill/>
      </a:spPr>
      <a:bodyPr wrap="square" rtlCol="0">
        <a:spAutoFit/>
      </a:bodyPr>
      <a:lstStyle>
        <a:defPPr>
          <a:defRPr sz="4800" dirty="0" smtClean="0">
            <a:solidFill>
              <a:schemeClr val="bg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8276</Words>
  <Application>WPS 演示</Application>
  <PresentationFormat>宽屏</PresentationFormat>
  <Paragraphs>309</Paragraphs>
  <Slides>24</Slides>
  <Notes>2</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vt:lpstr>
      <vt:lpstr>宋体</vt:lpstr>
      <vt:lpstr>Wingdings</vt:lpstr>
      <vt:lpstr>微软雅黑 Light</vt:lpstr>
      <vt:lpstr>Aroly</vt:lpstr>
      <vt:lpstr>Segoe Print</vt:lpstr>
      <vt:lpstr>方正兰亭超细黑简体</vt:lpstr>
      <vt:lpstr>Calibri</vt:lpstr>
      <vt:lpstr>微软雅黑</vt:lpstr>
      <vt:lpstr>Arial Unicode MS</vt:lpstr>
      <vt:lpstr>等线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211</cp:revision>
  <dcterms:created xsi:type="dcterms:W3CDTF">2016-02-05T06:07:00Z</dcterms:created>
  <dcterms:modified xsi:type="dcterms:W3CDTF">2024-05-14T17:46:12Z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2052-12.1.0.16417</vt:lpwstr>
  </property>
  <property fmtid="{D5CDD505-2E9C-101B-9397-08002B2CF9AE}" pid="4" name="ICV">
    <vt:lpwstr>5FE5367648184003B19509661AEBC691_13</vt:lpwstr>
  </property>
</Properties>
</file>