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7" r:id="rId7"/>
    <p:sldId id="263" r:id="rId8"/>
    <p:sldId id="264" r:id="rId9"/>
    <p:sldId id="265" r:id="rId10"/>
    <p:sldId id="284" r:id="rId11"/>
    <p:sldId id="266" r:id="rId12"/>
    <p:sldId id="268" r:id="rId13"/>
    <p:sldId id="270" r:id="rId14"/>
    <p:sldId id="271" r:id="rId15"/>
    <p:sldId id="285" r:id="rId16"/>
    <p:sldId id="272" r:id="rId17"/>
    <p:sldId id="273" r:id="rId18"/>
    <p:sldId id="274" r:id="rId19"/>
    <p:sldId id="275" r:id="rId20"/>
    <p:sldId id="286" r:id="rId21"/>
    <p:sldId id="276" r:id="rId22"/>
    <p:sldId id="277" r:id="rId23"/>
    <p:sldId id="278" r:id="rId24"/>
    <p:sldId id="282" r:id="rId25"/>
    <p:sldId id="287" r:id="rId26"/>
    <p:sldId id="280" r:id="rId27"/>
    <p:sldId id="281" r:id="rId28"/>
    <p:sldId id="279" r:id="rId29"/>
    <p:sldId id="283" r:id="rId30"/>
    <p:sldId id="288" r:id="rId31"/>
    <p:sldId id="305" r:id="rId32"/>
  </p:sldIdLst>
  <p:sldSz cx="9144000" cy="5141595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1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C5B3"/>
    <a:srgbClr val="0073C7"/>
    <a:srgbClr val="20202E"/>
    <a:srgbClr val="949599"/>
    <a:srgbClr val="6D6E72"/>
    <a:srgbClr val="6C7F7D"/>
    <a:srgbClr val="C0D647"/>
    <a:srgbClr val="F3A259"/>
    <a:srgbClr val="BDBEC0"/>
    <a:srgbClr val="F4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660"/>
  </p:normalViewPr>
  <p:slideViewPr>
    <p:cSldViewPr showGuides="1">
      <p:cViewPr varScale="1">
        <p:scale>
          <a:sx n="82" d="100"/>
          <a:sy n="82" d="100"/>
        </p:scale>
        <p:origin x="126" y="744"/>
      </p:cViewPr>
      <p:guideLst>
        <p:guide orient="horz" pos="1891"/>
        <p:guide orient="horz" pos="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89B7-C41F-4423-8807-09B584C46C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4601467" y="1465368"/>
            <a:ext cx="1605718" cy="1605716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833439" y="1130950"/>
            <a:ext cx="2093677" cy="2093677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491880" y="604753"/>
            <a:ext cx="1676844" cy="167684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71957" y="2434794"/>
            <a:ext cx="619925" cy="61992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39971" y="1297185"/>
            <a:ext cx="792088" cy="7920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711870" y="2071905"/>
            <a:ext cx="312649" cy="312649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450549" y="1035564"/>
            <a:ext cx="222967" cy="22296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475392" y="1294026"/>
            <a:ext cx="197864" cy="19786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60390" y="2500341"/>
            <a:ext cx="279733" cy="27973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271226" y="569315"/>
            <a:ext cx="200401" cy="20040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367968" y="1955258"/>
            <a:ext cx="937102" cy="93710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612304" y="1004327"/>
            <a:ext cx="14522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2029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1547813" y="3723084"/>
            <a:ext cx="6048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年度汇报模板</a:t>
            </a:r>
            <a:endParaRPr lang="zh-CN" altLang="zh-CN" sz="3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2693464" y="4384308"/>
            <a:ext cx="3743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PowerPoint Template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661605" y="2603619"/>
            <a:ext cx="253296" cy="296470"/>
            <a:chOff x="-271462" y="-2203450"/>
            <a:chExt cx="698500" cy="817563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1674" y="1522795"/>
            <a:ext cx="348882" cy="340868"/>
            <a:chOff x="-285750" y="-369887"/>
            <a:chExt cx="760413" cy="742950"/>
          </a:xfrm>
        </p:grpSpPr>
        <p:sp>
          <p:nvSpPr>
            <p:cNvPr id="36" name="Freeform 20"/>
            <p:cNvSpPr/>
            <p:nvPr/>
          </p:nvSpPr>
          <p:spPr bwMode="auto">
            <a:xfrm>
              <a:off x="25400" y="-369887"/>
              <a:ext cx="104775" cy="123825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-200025" y="-260350"/>
              <a:ext cx="473075" cy="490538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-285750" y="-53975"/>
              <a:ext cx="168275" cy="153988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-274637" y="-84137"/>
              <a:ext cx="749300" cy="457200"/>
            </a:xfrm>
            <a:custGeom>
              <a:avLst/>
              <a:gdLst>
                <a:gd name="T0" fmla="*/ 472 w 472"/>
                <a:gd name="T1" fmla="*/ 0 h 288"/>
                <a:gd name="T2" fmla="*/ 390 w 472"/>
                <a:gd name="T3" fmla="*/ 33 h 288"/>
                <a:gd name="T4" fmla="*/ 406 w 472"/>
                <a:gd name="T5" fmla="*/ 45 h 288"/>
                <a:gd name="T6" fmla="*/ 302 w 472"/>
                <a:gd name="T7" fmla="*/ 156 h 288"/>
                <a:gd name="T8" fmla="*/ 210 w 472"/>
                <a:gd name="T9" fmla="*/ 146 h 288"/>
                <a:gd name="T10" fmla="*/ 137 w 472"/>
                <a:gd name="T11" fmla="*/ 222 h 288"/>
                <a:gd name="T12" fmla="*/ 61 w 472"/>
                <a:gd name="T13" fmla="*/ 184 h 288"/>
                <a:gd name="T14" fmla="*/ 0 w 472"/>
                <a:gd name="T15" fmla="*/ 262 h 288"/>
                <a:gd name="T16" fmla="*/ 33 w 472"/>
                <a:gd name="T17" fmla="*/ 288 h 288"/>
                <a:gd name="T18" fmla="*/ 73 w 472"/>
                <a:gd name="T19" fmla="*/ 238 h 288"/>
                <a:gd name="T20" fmla="*/ 146 w 472"/>
                <a:gd name="T21" fmla="*/ 274 h 288"/>
                <a:gd name="T22" fmla="*/ 226 w 472"/>
                <a:gd name="T23" fmla="*/ 191 h 288"/>
                <a:gd name="T24" fmla="*/ 319 w 472"/>
                <a:gd name="T25" fmla="*/ 201 h 288"/>
                <a:gd name="T26" fmla="*/ 442 w 472"/>
                <a:gd name="T27" fmla="*/ 71 h 288"/>
                <a:gd name="T28" fmla="*/ 465 w 472"/>
                <a:gd name="T29" fmla="*/ 87 h 288"/>
                <a:gd name="T30" fmla="*/ 472 w 472"/>
                <a:gd name="T3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88">
                  <a:moveTo>
                    <a:pt x="472" y="0"/>
                  </a:moveTo>
                  <a:lnTo>
                    <a:pt x="390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6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8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9" y="201"/>
                  </a:lnTo>
                  <a:lnTo>
                    <a:pt x="442" y="71"/>
                  </a:lnTo>
                  <a:lnTo>
                    <a:pt x="465" y="8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74324" y="2268226"/>
            <a:ext cx="521298" cy="360670"/>
            <a:chOff x="-5087938" y="1543050"/>
            <a:chExt cx="839788" cy="581025"/>
          </a:xfrm>
        </p:grpSpPr>
        <p:sp>
          <p:nvSpPr>
            <p:cNvPr id="40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814362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188640" y="-16775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1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2" grpId="0" animBg="1"/>
          <p:bldP spid="49" grpId="0" animBg="1"/>
          <p:bldP spid="11" grpId="0" animBg="1"/>
          <p:bldP spid="11" grpId="1" animBg="1"/>
          <p:bldP spid="13" grpId="0" animBg="1"/>
          <p:bldP spid="13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24" grpId="0" animBg="1"/>
          <p:bldP spid="24" grpId="1" animBg="1"/>
          <p:bldP spid="27" grpId="0" animBg="1"/>
          <p:bldP spid="27" grpId="1" animBg="1"/>
          <p:bldP spid="30" grpId="0" animBg="1"/>
          <p:bldP spid="30" grpId="1" animBg="1"/>
          <p:bldP spid="8" grpId="0" animBg="1"/>
          <p:bldP spid="8" grpId="1" animBg="1"/>
          <p:bldP spid="51" grpId="0"/>
          <p:bldP spid="51" grpId="1"/>
          <p:bldP spid="53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1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2" grpId="0" animBg="1"/>
          <p:bldP spid="49" grpId="0" animBg="1"/>
          <p:bldP spid="11" grpId="0" animBg="1"/>
          <p:bldP spid="11" grpId="1" animBg="1"/>
          <p:bldP spid="13" grpId="0" animBg="1"/>
          <p:bldP spid="13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24" grpId="0" animBg="1"/>
          <p:bldP spid="24" grpId="1" animBg="1"/>
          <p:bldP spid="27" grpId="0" animBg="1"/>
          <p:bldP spid="27" grpId="1" animBg="1"/>
          <p:bldP spid="30" grpId="0" animBg="1"/>
          <p:bldP spid="30" grpId="1" animBg="1"/>
          <p:bldP spid="8" grpId="0" animBg="1"/>
          <p:bldP spid="8" grpId="1" animBg="1"/>
          <p:bldP spid="51" grpId="0"/>
          <p:bldP spid="51" grpId="1"/>
          <p:bldP spid="53" grpId="0"/>
          <p:bldP spid="5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1"/>
          <p:cNvSpPr/>
          <p:nvPr/>
        </p:nvSpPr>
        <p:spPr bwMode="auto">
          <a:xfrm>
            <a:off x="653469" y="1863725"/>
            <a:ext cx="655638" cy="1455737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7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Freeform 23"/>
          <p:cNvSpPr/>
          <p:nvPr/>
        </p:nvSpPr>
        <p:spPr bwMode="auto">
          <a:xfrm>
            <a:off x="2829932" y="2665412"/>
            <a:ext cx="655637" cy="1458913"/>
          </a:xfrm>
          <a:custGeom>
            <a:avLst/>
            <a:gdLst>
              <a:gd name="T0" fmla="*/ 215 w 215"/>
              <a:gd name="T1" fmla="*/ 479 h 479"/>
              <a:gd name="T2" fmla="*/ 215 w 215"/>
              <a:gd name="T3" fmla="*/ 108 h 479"/>
              <a:gd name="T4" fmla="*/ 108 w 215"/>
              <a:gd name="T5" fmla="*/ 0 h 479"/>
              <a:gd name="T6" fmla="*/ 0 w 215"/>
              <a:gd name="T7" fmla="*/ 108 h 479"/>
              <a:gd name="T8" fmla="*/ 0 w 215"/>
              <a:gd name="T9" fmla="*/ 479 h 479"/>
              <a:gd name="T10" fmla="*/ 215 w 215"/>
              <a:gd name="T1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7" name="Freeform 25"/>
          <p:cNvSpPr/>
          <p:nvPr/>
        </p:nvSpPr>
        <p:spPr bwMode="auto">
          <a:xfrm>
            <a:off x="2104444" y="1863725"/>
            <a:ext cx="655638" cy="1455737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8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0" name="Freeform 27"/>
          <p:cNvSpPr/>
          <p:nvPr/>
        </p:nvSpPr>
        <p:spPr bwMode="auto">
          <a:xfrm>
            <a:off x="1378957" y="2665412"/>
            <a:ext cx="655637" cy="1458913"/>
          </a:xfrm>
          <a:custGeom>
            <a:avLst/>
            <a:gdLst>
              <a:gd name="T0" fmla="*/ 215 w 215"/>
              <a:gd name="T1" fmla="*/ 479 h 479"/>
              <a:gd name="T2" fmla="*/ 215 w 215"/>
              <a:gd name="T3" fmla="*/ 108 h 479"/>
              <a:gd name="T4" fmla="*/ 108 w 215"/>
              <a:gd name="T5" fmla="*/ 0 h 479"/>
              <a:gd name="T6" fmla="*/ 0 w 215"/>
              <a:gd name="T7" fmla="*/ 108 h 479"/>
              <a:gd name="T8" fmla="*/ 0 w 215"/>
              <a:gd name="T9" fmla="*/ 479 h 479"/>
              <a:gd name="T10" fmla="*/ 215 w 215"/>
              <a:gd name="T1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2" name="Freeform 29"/>
          <p:cNvSpPr/>
          <p:nvPr/>
        </p:nvSpPr>
        <p:spPr bwMode="auto">
          <a:xfrm>
            <a:off x="3555419" y="1863725"/>
            <a:ext cx="655638" cy="1455737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8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654948" y="2085975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9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zh-CN" sz="9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2107510" y="2085975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9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zh-CN" sz="9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ectangle 38"/>
          <p:cNvSpPr>
            <a:spLocks noChangeArrowheads="1"/>
          </p:cNvSpPr>
          <p:nvPr/>
        </p:nvSpPr>
        <p:spPr bwMode="auto">
          <a:xfrm>
            <a:off x="3555310" y="2085975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9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zh-CN" sz="9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1382022" y="3722687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9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zh-CN" sz="9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40"/>
          <p:cNvSpPr>
            <a:spLocks noChangeArrowheads="1"/>
          </p:cNvSpPr>
          <p:nvPr/>
        </p:nvSpPr>
        <p:spPr bwMode="auto">
          <a:xfrm>
            <a:off x="2829822" y="3722687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9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zh-CN" sz="9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4682544" y="2990761"/>
            <a:ext cx="3960812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4690371" y="2782798"/>
            <a:ext cx="21129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US DIFFERENT?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43"/>
          <p:cNvSpPr>
            <a:spLocks noChangeArrowheads="1"/>
          </p:cNvSpPr>
          <p:nvPr/>
        </p:nvSpPr>
        <p:spPr bwMode="auto">
          <a:xfrm>
            <a:off x="4690371" y="2296080"/>
            <a:ext cx="25845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718227" y="2721172"/>
            <a:ext cx="525544" cy="52554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3"/>
          <p:cNvSpPr>
            <a:spLocks noEditPoints="1"/>
          </p:cNvSpPr>
          <p:nvPr/>
        </p:nvSpPr>
        <p:spPr bwMode="auto">
          <a:xfrm>
            <a:off x="864318" y="2864881"/>
            <a:ext cx="233362" cy="238125"/>
          </a:xfrm>
          <a:custGeom>
            <a:avLst/>
            <a:gdLst>
              <a:gd name="T0" fmla="*/ 66 w 77"/>
              <a:gd name="T1" fmla="*/ 12 h 78"/>
              <a:gd name="T2" fmla="*/ 66 w 77"/>
              <a:gd name="T3" fmla="*/ 66 h 78"/>
              <a:gd name="T4" fmla="*/ 11 w 77"/>
              <a:gd name="T5" fmla="*/ 66 h 78"/>
              <a:gd name="T6" fmla="*/ 11 w 77"/>
              <a:gd name="T7" fmla="*/ 12 h 78"/>
              <a:gd name="T8" fmla="*/ 37 w 77"/>
              <a:gd name="T9" fmla="*/ 72 h 78"/>
              <a:gd name="T10" fmla="*/ 37 w 77"/>
              <a:gd name="T11" fmla="*/ 59 h 78"/>
              <a:gd name="T12" fmla="*/ 25 w 77"/>
              <a:gd name="T13" fmla="*/ 62 h 78"/>
              <a:gd name="T14" fmla="*/ 33 w 77"/>
              <a:gd name="T15" fmla="*/ 71 h 78"/>
              <a:gd name="T16" fmla="*/ 62 w 77"/>
              <a:gd name="T17" fmla="*/ 16 h 78"/>
              <a:gd name="T18" fmla="*/ 61 w 77"/>
              <a:gd name="T19" fmla="*/ 15 h 78"/>
              <a:gd name="T20" fmla="*/ 60 w 77"/>
              <a:gd name="T21" fmla="*/ 37 h 78"/>
              <a:gd name="T22" fmla="*/ 62 w 77"/>
              <a:gd name="T23" fmla="*/ 16 h 78"/>
              <a:gd name="T24" fmla="*/ 58 w 77"/>
              <a:gd name="T25" fmla="*/ 13 h 78"/>
              <a:gd name="T26" fmla="*/ 54 w 77"/>
              <a:gd name="T27" fmla="*/ 13 h 78"/>
              <a:gd name="T28" fmla="*/ 58 w 77"/>
              <a:gd name="T29" fmla="*/ 13 h 78"/>
              <a:gd name="T30" fmla="*/ 44 w 77"/>
              <a:gd name="T31" fmla="*/ 7 h 78"/>
              <a:gd name="T32" fmla="*/ 40 w 77"/>
              <a:gd name="T33" fmla="*/ 19 h 78"/>
              <a:gd name="T34" fmla="*/ 52 w 77"/>
              <a:gd name="T35" fmla="*/ 16 h 78"/>
              <a:gd name="T36" fmla="*/ 44 w 77"/>
              <a:gd name="T37" fmla="*/ 7 h 78"/>
              <a:gd name="T38" fmla="*/ 37 w 77"/>
              <a:gd name="T39" fmla="*/ 6 h 78"/>
              <a:gd name="T40" fmla="*/ 26 w 77"/>
              <a:gd name="T41" fmla="*/ 14 h 78"/>
              <a:gd name="T42" fmla="*/ 27 w 77"/>
              <a:gd name="T43" fmla="*/ 17 h 78"/>
              <a:gd name="T44" fmla="*/ 37 w 77"/>
              <a:gd name="T45" fmla="*/ 6 h 78"/>
              <a:gd name="T46" fmla="*/ 26 w 77"/>
              <a:gd name="T47" fmla="*/ 9 h 78"/>
              <a:gd name="T48" fmla="*/ 22 w 77"/>
              <a:gd name="T49" fmla="*/ 15 h 78"/>
              <a:gd name="T50" fmla="*/ 26 w 77"/>
              <a:gd name="T51" fmla="*/ 9 h 78"/>
              <a:gd name="T52" fmla="*/ 16 w 77"/>
              <a:gd name="T53" fmla="*/ 15 h 78"/>
              <a:gd name="T54" fmla="*/ 6 w 77"/>
              <a:gd name="T55" fmla="*/ 37 h 78"/>
              <a:gd name="T56" fmla="*/ 21 w 77"/>
              <a:gd name="T57" fmla="*/ 18 h 78"/>
              <a:gd name="T58" fmla="*/ 6 w 77"/>
              <a:gd name="T59" fmla="*/ 41 h 78"/>
              <a:gd name="T60" fmla="*/ 15 w 77"/>
              <a:gd name="T61" fmla="*/ 62 h 78"/>
              <a:gd name="T62" fmla="*/ 21 w 77"/>
              <a:gd name="T63" fmla="*/ 60 h 78"/>
              <a:gd name="T64" fmla="*/ 6 w 77"/>
              <a:gd name="T65" fmla="*/ 41 h 78"/>
              <a:gd name="T66" fmla="*/ 19 w 77"/>
              <a:gd name="T67" fmla="*/ 65 h 78"/>
              <a:gd name="T68" fmla="*/ 23 w 77"/>
              <a:gd name="T69" fmla="*/ 65 h 78"/>
              <a:gd name="T70" fmla="*/ 19 w 77"/>
              <a:gd name="T71" fmla="*/ 65 h 78"/>
              <a:gd name="T72" fmla="*/ 40 w 77"/>
              <a:gd name="T73" fmla="*/ 72 h 78"/>
              <a:gd name="T74" fmla="*/ 51 w 77"/>
              <a:gd name="T75" fmla="*/ 63 h 78"/>
              <a:gd name="T76" fmla="*/ 50 w 77"/>
              <a:gd name="T77" fmla="*/ 61 h 78"/>
              <a:gd name="T78" fmla="*/ 40 w 77"/>
              <a:gd name="T79" fmla="*/ 72 h 78"/>
              <a:gd name="T80" fmla="*/ 51 w 77"/>
              <a:gd name="T81" fmla="*/ 69 h 78"/>
              <a:gd name="T82" fmla="*/ 55 w 77"/>
              <a:gd name="T83" fmla="*/ 63 h 78"/>
              <a:gd name="T84" fmla="*/ 51 w 77"/>
              <a:gd name="T85" fmla="*/ 69 h 78"/>
              <a:gd name="T86" fmla="*/ 61 w 77"/>
              <a:gd name="T87" fmla="*/ 63 h 78"/>
              <a:gd name="T88" fmla="*/ 71 w 77"/>
              <a:gd name="T89" fmla="*/ 41 h 78"/>
              <a:gd name="T90" fmla="*/ 56 w 77"/>
              <a:gd name="T91" fmla="*/ 60 h 78"/>
              <a:gd name="T92" fmla="*/ 53 w 77"/>
              <a:gd name="T93" fmla="*/ 19 h 78"/>
              <a:gd name="T94" fmla="*/ 52 w 77"/>
              <a:gd name="T95" fmla="*/ 20 h 78"/>
              <a:gd name="T96" fmla="*/ 40 w 77"/>
              <a:gd name="T97" fmla="*/ 37 h 78"/>
              <a:gd name="T98" fmla="*/ 53 w 77"/>
              <a:gd name="T99" fmla="*/ 19 h 78"/>
              <a:gd name="T100" fmla="*/ 37 w 77"/>
              <a:gd name="T101" fmla="*/ 22 h 78"/>
              <a:gd name="T102" fmla="*/ 24 w 77"/>
              <a:gd name="T103" fmla="*/ 19 h 78"/>
              <a:gd name="T104" fmla="*/ 37 w 77"/>
              <a:gd name="T105" fmla="*/ 37 h 78"/>
              <a:gd name="T106" fmla="*/ 37 w 77"/>
              <a:gd name="T107" fmla="*/ 56 h 78"/>
              <a:gd name="T108" fmla="*/ 37 w 77"/>
              <a:gd name="T109" fmla="*/ 41 h 78"/>
              <a:gd name="T110" fmla="*/ 24 w 77"/>
              <a:gd name="T111" fmla="*/ 58 h 78"/>
              <a:gd name="T112" fmla="*/ 37 w 77"/>
              <a:gd name="T113" fmla="*/ 56 h 78"/>
              <a:gd name="T114" fmla="*/ 40 w 77"/>
              <a:gd name="T115" fmla="*/ 56 h 78"/>
              <a:gd name="T116" fmla="*/ 53 w 77"/>
              <a:gd name="T117" fmla="*/ 58 h 78"/>
              <a:gd name="T118" fmla="*/ 40 w 77"/>
              <a:gd name="T11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444796" y="2721172"/>
            <a:ext cx="525544" cy="52554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2"/>
          <p:cNvSpPr>
            <a:spLocks noEditPoints="1"/>
          </p:cNvSpPr>
          <p:nvPr/>
        </p:nvSpPr>
        <p:spPr bwMode="auto">
          <a:xfrm>
            <a:off x="1585806" y="2884487"/>
            <a:ext cx="233363" cy="219075"/>
          </a:xfrm>
          <a:custGeom>
            <a:avLst/>
            <a:gdLst>
              <a:gd name="T0" fmla="*/ 38 w 77"/>
              <a:gd name="T1" fmla="*/ 18 h 72"/>
              <a:gd name="T2" fmla="*/ 39 w 77"/>
              <a:gd name="T3" fmla="*/ 41 h 72"/>
              <a:gd name="T4" fmla="*/ 41 w 77"/>
              <a:gd name="T5" fmla="*/ 13 h 72"/>
              <a:gd name="T6" fmla="*/ 38 w 77"/>
              <a:gd name="T7" fmla="*/ 12 h 72"/>
              <a:gd name="T8" fmla="*/ 32 w 77"/>
              <a:gd name="T9" fmla="*/ 22 h 72"/>
              <a:gd name="T10" fmla="*/ 74 w 77"/>
              <a:gd name="T11" fmla="*/ 9 h 72"/>
              <a:gd name="T12" fmla="*/ 66 w 77"/>
              <a:gd name="T13" fmla="*/ 9 h 72"/>
              <a:gd name="T14" fmla="*/ 63 w 77"/>
              <a:gd name="T15" fmla="*/ 0 h 72"/>
              <a:gd name="T16" fmla="*/ 11 w 77"/>
              <a:gd name="T17" fmla="*/ 3 h 72"/>
              <a:gd name="T18" fmla="*/ 3 w 77"/>
              <a:gd name="T19" fmla="*/ 9 h 72"/>
              <a:gd name="T20" fmla="*/ 0 w 77"/>
              <a:gd name="T21" fmla="*/ 29 h 72"/>
              <a:gd name="T22" fmla="*/ 5 w 77"/>
              <a:gd name="T23" fmla="*/ 41 h 72"/>
              <a:gd name="T24" fmla="*/ 36 w 77"/>
              <a:gd name="T25" fmla="*/ 59 h 72"/>
              <a:gd name="T26" fmla="*/ 23 w 77"/>
              <a:gd name="T27" fmla="*/ 66 h 72"/>
              <a:gd name="T28" fmla="*/ 23 w 77"/>
              <a:gd name="T29" fmla="*/ 72 h 72"/>
              <a:gd name="T30" fmla="*/ 57 w 77"/>
              <a:gd name="T31" fmla="*/ 69 h 72"/>
              <a:gd name="T32" fmla="*/ 41 w 77"/>
              <a:gd name="T33" fmla="*/ 66 h 72"/>
              <a:gd name="T34" fmla="*/ 62 w 77"/>
              <a:gd name="T35" fmla="*/ 46 h 72"/>
              <a:gd name="T36" fmla="*/ 72 w 77"/>
              <a:gd name="T37" fmla="*/ 41 h 72"/>
              <a:gd name="T38" fmla="*/ 77 w 77"/>
              <a:gd name="T39" fmla="*/ 12 h 72"/>
              <a:gd name="T40" fmla="*/ 9 w 77"/>
              <a:gd name="T41" fmla="*/ 37 h 72"/>
              <a:gd name="T42" fmla="*/ 9 w 77"/>
              <a:gd name="T43" fmla="*/ 37 h 72"/>
              <a:gd name="T44" fmla="*/ 6 w 77"/>
              <a:gd name="T45" fmla="*/ 15 h 72"/>
              <a:gd name="T46" fmla="*/ 11 w 77"/>
              <a:gd name="T47" fmla="*/ 32 h 72"/>
              <a:gd name="T48" fmla="*/ 9 w 77"/>
              <a:gd name="T49" fmla="*/ 37 h 72"/>
              <a:gd name="T50" fmla="*/ 60 w 77"/>
              <a:gd name="T51" fmla="*/ 31 h 72"/>
              <a:gd name="T52" fmla="*/ 58 w 77"/>
              <a:gd name="T53" fmla="*/ 41 h 72"/>
              <a:gd name="T54" fmla="*/ 38 w 77"/>
              <a:gd name="T55" fmla="*/ 53 h 72"/>
              <a:gd name="T56" fmla="*/ 19 w 77"/>
              <a:gd name="T57" fmla="*/ 41 h 72"/>
              <a:gd name="T58" fmla="*/ 17 w 77"/>
              <a:gd name="T59" fmla="*/ 6 h 72"/>
              <a:gd name="T60" fmla="*/ 60 w 77"/>
              <a:gd name="T61" fmla="*/ 31 h 72"/>
              <a:gd name="T62" fmla="*/ 71 w 77"/>
              <a:gd name="T63" fmla="*/ 29 h 72"/>
              <a:gd name="T64" fmla="*/ 68 w 77"/>
              <a:gd name="T65" fmla="*/ 37 h 72"/>
              <a:gd name="T66" fmla="*/ 66 w 77"/>
              <a:gd name="T67" fmla="*/ 32 h 72"/>
              <a:gd name="T68" fmla="*/ 66 w 77"/>
              <a:gd name="T69" fmla="*/ 31 h 72"/>
              <a:gd name="T70" fmla="*/ 71 w 77"/>
              <a:gd name="T71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2177813" y="2721172"/>
            <a:ext cx="525544" cy="52554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4"/>
          <p:cNvSpPr>
            <a:spLocks noEditPoints="1"/>
          </p:cNvSpPr>
          <p:nvPr/>
        </p:nvSpPr>
        <p:spPr bwMode="auto">
          <a:xfrm>
            <a:off x="2323904" y="2874962"/>
            <a:ext cx="233362" cy="238125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2900848" y="2721172"/>
            <a:ext cx="525544" cy="52554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1"/>
          <p:cNvSpPr>
            <a:spLocks noEditPoints="1"/>
          </p:cNvSpPr>
          <p:nvPr/>
        </p:nvSpPr>
        <p:spPr bwMode="auto">
          <a:xfrm>
            <a:off x="3056463" y="2860675"/>
            <a:ext cx="204787" cy="261937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3630149" y="2721173"/>
            <a:ext cx="525544" cy="52554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5"/>
          <p:cNvSpPr/>
          <p:nvPr/>
        </p:nvSpPr>
        <p:spPr bwMode="auto">
          <a:xfrm>
            <a:off x="3773065" y="2884487"/>
            <a:ext cx="239712" cy="219075"/>
          </a:xfrm>
          <a:custGeom>
            <a:avLst/>
            <a:gdLst>
              <a:gd name="T0" fmla="*/ 39 w 79"/>
              <a:gd name="T1" fmla="*/ 20 h 72"/>
              <a:gd name="T2" fmla="*/ 36 w 79"/>
              <a:gd name="T3" fmla="*/ 17 h 72"/>
              <a:gd name="T4" fmla="*/ 39 w 79"/>
              <a:gd name="T5" fmla="*/ 14 h 72"/>
              <a:gd name="T6" fmla="*/ 49 w 79"/>
              <a:gd name="T7" fmla="*/ 14 h 72"/>
              <a:gd name="T8" fmla="*/ 49 w 79"/>
              <a:gd name="T9" fmla="*/ 3 h 72"/>
              <a:gd name="T10" fmla="*/ 52 w 79"/>
              <a:gd name="T11" fmla="*/ 0 h 72"/>
              <a:gd name="T12" fmla="*/ 54 w 79"/>
              <a:gd name="T13" fmla="*/ 1 h 72"/>
              <a:gd name="T14" fmla="*/ 77 w 79"/>
              <a:gd name="T15" fmla="*/ 24 h 72"/>
              <a:gd name="T16" fmla="*/ 77 w 79"/>
              <a:gd name="T17" fmla="*/ 29 h 72"/>
              <a:gd name="T18" fmla="*/ 77 w 79"/>
              <a:gd name="T19" fmla="*/ 29 h 72"/>
              <a:gd name="T20" fmla="*/ 54 w 79"/>
              <a:gd name="T21" fmla="*/ 52 h 72"/>
              <a:gd name="T22" fmla="*/ 50 w 79"/>
              <a:gd name="T23" fmla="*/ 52 h 72"/>
              <a:gd name="T24" fmla="*/ 49 w 79"/>
              <a:gd name="T25" fmla="*/ 50 h 72"/>
              <a:gd name="T26" fmla="*/ 49 w 79"/>
              <a:gd name="T27" fmla="*/ 50 h 72"/>
              <a:gd name="T28" fmla="*/ 49 w 79"/>
              <a:gd name="T29" fmla="*/ 39 h 72"/>
              <a:gd name="T30" fmla="*/ 27 w 79"/>
              <a:gd name="T31" fmla="*/ 39 h 72"/>
              <a:gd name="T32" fmla="*/ 24 w 79"/>
              <a:gd name="T33" fmla="*/ 36 h 72"/>
              <a:gd name="T34" fmla="*/ 24 w 79"/>
              <a:gd name="T35" fmla="*/ 36 h 72"/>
              <a:gd name="T36" fmla="*/ 24 w 79"/>
              <a:gd name="T37" fmla="*/ 29 h 72"/>
              <a:gd name="T38" fmla="*/ 8 w 79"/>
              <a:gd name="T39" fmla="*/ 45 h 72"/>
              <a:gd name="T40" fmla="*/ 24 w 79"/>
              <a:gd name="T41" fmla="*/ 62 h 72"/>
              <a:gd name="T42" fmla="*/ 24 w 79"/>
              <a:gd name="T43" fmla="*/ 55 h 72"/>
              <a:gd name="T44" fmla="*/ 27 w 79"/>
              <a:gd name="T45" fmla="*/ 52 h 72"/>
              <a:gd name="T46" fmla="*/ 27 w 79"/>
              <a:gd name="T47" fmla="*/ 52 h 72"/>
              <a:gd name="T48" fmla="*/ 40 w 79"/>
              <a:gd name="T49" fmla="*/ 52 h 72"/>
              <a:gd name="T50" fmla="*/ 43 w 79"/>
              <a:gd name="T51" fmla="*/ 55 h 72"/>
              <a:gd name="T52" fmla="*/ 40 w 79"/>
              <a:gd name="T53" fmla="*/ 58 h 72"/>
              <a:gd name="T54" fmla="*/ 30 w 79"/>
              <a:gd name="T55" fmla="*/ 58 h 72"/>
              <a:gd name="T56" fmla="*/ 30 w 79"/>
              <a:gd name="T57" fmla="*/ 69 h 72"/>
              <a:gd name="T58" fmla="*/ 30 w 79"/>
              <a:gd name="T59" fmla="*/ 69 h 72"/>
              <a:gd name="T60" fmla="*/ 29 w 79"/>
              <a:gd name="T61" fmla="*/ 71 h 72"/>
              <a:gd name="T62" fmla="*/ 25 w 79"/>
              <a:gd name="T63" fmla="*/ 71 h 72"/>
              <a:gd name="T64" fmla="*/ 2 w 79"/>
              <a:gd name="T65" fmla="*/ 48 h 72"/>
              <a:gd name="T66" fmla="*/ 2 w 79"/>
              <a:gd name="T67" fmla="*/ 43 h 72"/>
              <a:gd name="T68" fmla="*/ 25 w 79"/>
              <a:gd name="T69" fmla="*/ 20 h 72"/>
              <a:gd name="T70" fmla="*/ 27 w 79"/>
              <a:gd name="T71" fmla="*/ 19 h 72"/>
              <a:gd name="T72" fmla="*/ 30 w 79"/>
              <a:gd name="T73" fmla="*/ 22 h 72"/>
              <a:gd name="T74" fmla="*/ 30 w 79"/>
              <a:gd name="T75" fmla="*/ 33 h 72"/>
              <a:gd name="T76" fmla="*/ 52 w 79"/>
              <a:gd name="T77" fmla="*/ 33 h 72"/>
              <a:gd name="T78" fmla="*/ 52 w 79"/>
              <a:gd name="T79" fmla="*/ 33 h 72"/>
              <a:gd name="T80" fmla="*/ 55 w 79"/>
              <a:gd name="T81" fmla="*/ 36 h 72"/>
              <a:gd name="T82" fmla="*/ 55 w 79"/>
              <a:gd name="T83" fmla="*/ 36 h 72"/>
              <a:gd name="T84" fmla="*/ 55 w 79"/>
              <a:gd name="T85" fmla="*/ 43 h 72"/>
              <a:gd name="T86" fmla="*/ 71 w 79"/>
              <a:gd name="T87" fmla="*/ 26 h 72"/>
              <a:gd name="T88" fmla="*/ 55 w 79"/>
              <a:gd name="T89" fmla="*/ 10 h 72"/>
              <a:gd name="T90" fmla="*/ 55 w 79"/>
              <a:gd name="T91" fmla="*/ 17 h 72"/>
              <a:gd name="T92" fmla="*/ 55 w 79"/>
              <a:gd name="T93" fmla="*/ 17 h 72"/>
              <a:gd name="T94" fmla="*/ 52 w 79"/>
              <a:gd name="T95" fmla="*/ 20 h 72"/>
              <a:gd name="T96" fmla="*/ 39 w 79"/>
              <a:gd name="T97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fill="hold" grpId="0" nodeType="withEffect" p14:presetBounceEnd="5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1" grpId="0" animBg="1"/>
          <p:bldP spid="37" grpId="0" animBg="1"/>
          <p:bldP spid="40" grpId="0" animBg="1"/>
          <p:bldP spid="42" grpId="0" animBg="1"/>
          <p:bldP spid="55" grpId="0"/>
          <p:bldP spid="56" grpId="0"/>
          <p:bldP spid="57" grpId="0"/>
          <p:bldP spid="59" grpId="0"/>
          <p:bldP spid="60" grpId="0"/>
          <p:bldP spid="61" grpId="0"/>
          <p:bldP spid="63" grpId="0"/>
          <p:bldP spid="64" grpId="0"/>
          <p:bldP spid="68" grpId="0" animBg="1"/>
          <p:bldP spid="68" grpId="1" animBg="1"/>
          <p:bldP spid="47" grpId="0" animBg="1"/>
          <p:bldP spid="47" grpId="1" animBg="1"/>
          <p:bldP spid="71" grpId="0" animBg="1"/>
          <p:bldP spid="71" grpId="1" animBg="1"/>
          <p:bldP spid="46" grpId="0" animBg="1"/>
          <p:bldP spid="46" grpId="1" animBg="1"/>
          <p:bldP spid="74" grpId="0" animBg="1"/>
          <p:bldP spid="74" grpId="1" animBg="1"/>
          <p:bldP spid="51" grpId="0" animBg="1"/>
          <p:bldP spid="51" grpId="1" animBg="1"/>
          <p:bldP spid="77" grpId="0" animBg="1"/>
          <p:bldP spid="77" grpId="1" animBg="1"/>
          <p:bldP spid="45" grpId="0" animBg="1"/>
          <p:bldP spid="45" grpId="1" animBg="1"/>
          <p:bldP spid="80" grpId="0" animBg="1"/>
          <p:bldP spid="80" grpId="1" animBg="1"/>
          <p:bldP spid="54" grpId="0" animBg="1"/>
          <p:bldP spid="54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1" grpId="0" animBg="1"/>
          <p:bldP spid="37" grpId="0" animBg="1"/>
          <p:bldP spid="40" grpId="0" animBg="1"/>
          <p:bldP spid="42" grpId="0" animBg="1"/>
          <p:bldP spid="55" grpId="0"/>
          <p:bldP spid="56" grpId="0"/>
          <p:bldP spid="57" grpId="0"/>
          <p:bldP spid="59" grpId="0"/>
          <p:bldP spid="60" grpId="0"/>
          <p:bldP spid="61" grpId="0"/>
          <p:bldP spid="63" grpId="0"/>
          <p:bldP spid="64" grpId="0"/>
          <p:bldP spid="68" grpId="0" animBg="1"/>
          <p:bldP spid="68" grpId="1" animBg="1"/>
          <p:bldP spid="47" grpId="0" animBg="1"/>
          <p:bldP spid="47" grpId="1" animBg="1"/>
          <p:bldP spid="71" grpId="0" animBg="1"/>
          <p:bldP spid="71" grpId="1" animBg="1"/>
          <p:bldP spid="46" grpId="0" animBg="1"/>
          <p:bldP spid="46" grpId="1" animBg="1"/>
          <p:bldP spid="74" grpId="0" animBg="1"/>
          <p:bldP spid="74" grpId="1" animBg="1"/>
          <p:bldP spid="51" grpId="0" animBg="1"/>
          <p:bldP spid="51" grpId="1" animBg="1"/>
          <p:bldP spid="77" grpId="0" animBg="1"/>
          <p:bldP spid="77" grpId="1" animBg="1"/>
          <p:bldP spid="45" grpId="0" animBg="1"/>
          <p:bldP spid="45" grpId="1" animBg="1"/>
          <p:bldP spid="80" grpId="0" animBg="1"/>
          <p:bldP spid="80" grpId="1" animBg="1"/>
          <p:bldP spid="54" grpId="0" animBg="1"/>
          <p:bldP spid="54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129553" y="1566247"/>
            <a:ext cx="6892578" cy="946856"/>
          </a:xfrm>
          <a:custGeom>
            <a:avLst/>
            <a:gdLst>
              <a:gd name="connsiteX0" fmla="*/ 0 w 6892578"/>
              <a:gd name="connsiteY0" fmla="*/ 0 h 939858"/>
              <a:gd name="connsiteX1" fmla="*/ 1383126 w 6892578"/>
              <a:gd name="connsiteY1" fmla="*/ 722300 h 939858"/>
              <a:gd name="connsiteX2" fmla="*/ 2750884 w 6892578"/>
              <a:gd name="connsiteY2" fmla="*/ 384202 h 939858"/>
              <a:gd name="connsiteX3" fmla="*/ 4134010 w 6892578"/>
              <a:gd name="connsiteY3" fmla="*/ 268942 h 939858"/>
              <a:gd name="connsiteX4" fmla="*/ 5501768 w 6892578"/>
              <a:gd name="connsiteY4" fmla="*/ 929768 h 939858"/>
              <a:gd name="connsiteX5" fmla="*/ 6892578 w 6892578"/>
              <a:gd name="connsiteY5" fmla="*/ 607039 h 939858"/>
              <a:gd name="connsiteX0-1" fmla="*/ 0 w 6892578"/>
              <a:gd name="connsiteY0-2" fmla="*/ 0 h 939858"/>
              <a:gd name="connsiteX1-3" fmla="*/ 1383126 w 6892578"/>
              <a:gd name="connsiteY1-4" fmla="*/ 722300 h 939858"/>
              <a:gd name="connsiteX2-5" fmla="*/ 2750884 w 6892578"/>
              <a:gd name="connsiteY2-6" fmla="*/ 384202 h 939858"/>
              <a:gd name="connsiteX3-7" fmla="*/ 4134010 w 6892578"/>
              <a:gd name="connsiteY3-8" fmla="*/ 268942 h 939858"/>
              <a:gd name="connsiteX4-9" fmla="*/ 5501768 w 6892578"/>
              <a:gd name="connsiteY4-10" fmla="*/ 929768 h 939858"/>
              <a:gd name="connsiteX5-11" fmla="*/ 6892578 w 6892578"/>
              <a:gd name="connsiteY5-12" fmla="*/ 607039 h 939858"/>
              <a:gd name="connsiteX0-13" fmla="*/ 0 w 6892578"/>
              <a:gd name="connsiteY0-14" fmla="*/ 0 h 939858"/>
              <a:gd name="connsiteX1-15" fmla="*/ 1383126 w 6892578"/>
              <a:gd name="connsiteY1-16" fmla="*/ 722300 h 939858"/>
              <a:gd name="connsiteX2-17" fmla="*/ 2750884 w 6892578"/>
              <a:gd name="connsiteY2-18" fmla="*/ 384202 h 939858"/>
              <a:gd name="connsiteX3-19" fmla="*/ 4134010 w 6892578"/>
              <a:gd name="connsiteY3-20" fmla="*/ 268942 h 939858"/>
              <a:gd name="connsiteX4-21" fmla="*/ 5501768 w 6892578"/>
              <a:gd name="connsiteY4-22" fmla="*/ 929768 h 939858"/>
              <a:gd name="connsiteX5-23" fmla="*/ 6892578 w 6892578"/>
              <a:gd name="connsiteY5-24" fmla="*/ 607039 h 939858"/>
              <a:gd name="connsiteX0-25" fmla="*/ 0 w 6892578"/>
              <a:gd name="connsiteY0-26" fmla="*/ 0 h 939858"/>
              <a:gd name="connsiteX1-27" fmla="*/ 1383126 w 6892578"/>
              <a:gd name="connsiteY1-28" fmla="*/ 722300 h 939858"/>
              <a:gd name="connsiteX2-29" fmla="*/ 2750884 w 6892578"/>
              <a:gd name="connsiteY2-30" fmla="*/ 384202 h 939858"/>
              <a:gd name="connsiteX3-31" fmla="*/ 4134010 w 6892578"/>
              <a:gd name="connsiteY3-32" fmla="*/ 268942 h 939858"/>
              <a:gd name="connsiteX4-33" fmla="*/ 5501768 w 6892578"/>
              <a:gd name="connsiteY4-34" fmla="*/ 929768 h 939858"/>
              <a:gd name="connsiteX5-35" fmla="*/ 6892578 w 6892578"/>
              <a:gd name="connsiteY5-36" fmla="*/ 607039 h 939858"/>
              <a:gd name="connsiteX0-37" fmla="*/ 0 w 6892578"/>
              <a:gd name="connsiteY0-38" fmla="*/ 0 h 946856"/>
              <a:gd name="connsiteX1-39" fmla="*/ 1383126 w 6892578"/>
              <a:gd name="connsiteY1-40" fmla="*/ 722300 h 946856"/>
              <a:gd name="connsiteX2-41" fmla="*/ 2750884 w 6892578"/>
              <a:gd name="connsiteY2-42" fmla="*/ 384202 h 946856"/>
              <a:gd name="connsiteX3-43" fmla="*/ 4134010 w 6892578"/>
              <a:gd name="connsiteY3-44" fmla="*/ 268942 h 946856"/>
              <a:gd name="connsiteX4-45" fmla="*/ 5501768 w 6892578"/>
              <a:gd name="connsiteY4-46" fmla="*/ 929768 h 946856"/>
              <a:gd name="connsiteX5-47" fmla="*/ 6892578 w 6892578"/>
              <a:gd name="connsiteY5-48" fmla="*/ 607039 h 946856"/>
            </a:gdLst>
            <a:ahLst/>
            <a:cxnLst>
              <a:cxn ang="0">
                <a:pos x="connsiteX0-37" y="connsiteY0-38"/>
              </a:cxn>
              <a:cxn ang="0">
                <a:pos x="connsiteX1-39" y="connsiteY1-40"/>
              </a:cxn>
              <a:cxn ang="0">
                <a:pos x="connsiteX2-41" y="connsiteY2-42"/>
              </a:cxn>
              <a:cxn ang="0">
                <a:pos x="connsiteX3-43" y="connsiteY3-44"/>
              </a:cxn>
              <a:cxn ang="0">
                <a:pos x="connsiteX4-45" y="connsiteY4-46"/>
              </a:cxn>
              <a:cxn ang="0">
                <a:pos x="connsiteX5-47" y="connsiteY5-48"/>
              </a:cxn>
            </a:cxnLst>
            <a:rect l="l" t="t" r="r" b="b"/>
            <a:pathLst>
              <a:path w="6892578" h="946856">
                <a:moveTo>
                  <a:pt x="0" y="0"/>
                </a:moveTo>
                <a:cubicBezTo>
                  <a:pt x="462322" y="329133"/>
                  <a:pt x="909277" y="696686"/>
                  <a:pt x="1383126" y="722300"/>
                </a:cubicBezTo>
                <a:cubicBezTo>
                  <a:pt x="1856975" y="747914"/>
                  <a:pt x="2292403" y="505866"/>
                  <a:pt x="2750884" y="384202"/>
                </a:cubicBezTo>
                <a:cubicBezTo>
                  <a:pt x="3209365" y="262538"/>
                  <a:pt x="3667845" y="147278"/>
                  <a:pt x="4134010" y="268942"/>
                </a:cubicBezTo>
                <a:cubicBezTo>
                  <a:pt x="4600175" y="390606"/>
                  <a:pt x="5049691" y="850367"/>
                  <a:pt x="5501768" y="929768"/>
                </a:cubicBezTo>
                <a:cubicBezTo>
                  <a:pt x="5953845" y="1009169"/>
                  <a:pt x="6427053" y="796578"/>
                  <a:pt x="6892578" y="60703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442913" y="3173439"/>
            <a:ext cx="8118475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853832" y="3390504"/>
            <a:ext cx="49907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Text 01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442912" y="4398616"/>
            <a:ext cx="811847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442912" y="3919425"/>
            <a:ext cx="1824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6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000" dirty="0">
                <a:solidFill>
                  <a:schemeClr val="bg1"/>
                </a:solidFill>
              </a:rPr>
              <a:t>WHAT MAKES US DIFFERENT?</a:t>
            </a:r>
            <a:endParaRPr lang="zh-CN" altLang="zh-CN" sz="1000" dirty="0">
              <a:solidFill>
                <a:schemeClr val="bg1"/>
              </a:solidFill>
            </a:endParaRP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2284599" y="3390504"/>
            <a:ext cx="49907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Text 02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3638526" y="3390504"/>
            <a:ext cx="49907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Text 03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5023189" y="3390504"/>
            <a:ext cx="49907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Text 04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6400168" y="3390504"/>
            <a:ext cx="49907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Text 05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7769463" y="3390504"/>
            <a:ext cx="49907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Text 06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741363" y="1536727"/>
            <a:ext cx="798513" cy="1641475"/>
          </a:xfrm>
          <a:custGeom>
            <a:avLst/>
            <a:gdLst>
              <a:gd name="T0" fmla="*/ 503 w 503"/>
              <a:gd name="T1" fmla="*/ 1034 h 1034"/>
              <a:gd name="T2" fmla="*/ 0 w 503"/>
              <a:gd name="T3" fmla="*/ 1034 h 1034"/>
              <a:gd name="T4" fmla="*/ 251 w 503"/>
              <a:gd name="T5" fmla="*/ 0 h 1034"/>
              <a:gd name="T6" fmla="*/ 503 w 503"/>
              <a:gd name="T7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1034">
                <a:moveTo>
                  <a:pt x="503" y="1034"/>
                </a:moveTo>
                <a:lnTo>
                  <a:pt x="0" y="1034"/>
                </a:lnTo>
                <a:lnTo>
                  <a:pt x="251" y="0"/>
                </a:lnTo>
                <a:lnTo>
                  <a:pt x="503" y="1034"/>
                </a:lnTo>
                <a:close/>
              </a:path>
            </a:pathLst>
          </a:cu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2112963" y="2238376"/>
            <a:ext cx="798513" cy="939826"/>
          </a:xfrm>
          <a:custGeom>
            <a:avLst/>
            <a:gdLst>
              <a:gd name="T0" fmla="*/ 503 w 503"/>
              <a:gd name="T1" fmla="*/ 1034 h 1034"/>
              <a:gd name="T2" fmla="*/ 0 w 503"/>
              <a:gd name="T3" fmla="*/ 1034 h 1034"/>
              <a:gd name="T4" fmla="*/ 252 w 503"/>
              <a:gd name="T5" fmla="*/ 0 h 1034"/>
              <a:gd name="T6" fmla="*/ 503 w 503"/>
              <a:gd name="T7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1034">
                <a:moveTo>
                  <a:pt x="503" y="1034"/>
                </a:moveTo>
                <a:lnTo>
                  <a:pt x="0" y="1034"/>
                </a:lnTo>
                <a:lnTo>
                  <a:pt x="252" y="0"/>
                </a:lnTo>
                <a:lnTo>
                  <a:pt x="503" y="1034"/>
                </a:lnTo>
                <a:close/>
              </a:path>
            </a:pathLst>
          </a:cu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3484563" y="1916456"/>
            <a:ext cx="798513" cy="1261746"/>
          </a:xfrm>
          <a:custGeom>
            <a:avLst/>
            <a:gdLst>
              <a:gd name="T0" fmla="*/ 503 w 503"/>
              <a:gd name="T1" fmla="*/ 1034 h 1034"/>
              <a:gd name="T2" fmla="*/ 0 w 503"/>
              <a:gd name="T3" fmla="*/ 1034 h 1034"/>
              <a:gd name="T4" fmla="*/ 252 w 503"/>
              <a:gd name="T5" fmla="*/ 0 h 1034"/>
              <a:gd name="T6" fmla="*/ 503 w 503"/>
              <a:gd name="T7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1034">
                <a:moveTo>
                  <a:pt x="503" y="1034"/>
                </a:moveTo>
                <a:lnTo>
                  <a:pt x="0" y="1034"/>
                </a:lnTo>
                <a:lnTo>
                  <a:pt x="252" y="0"/>
                </a:lnTo>
                <a:lnTo>
                  <a:pt x="503" y="1034"/>
                </a:lnTo>
                <a:close/>
              </a:path>
            </a:pathLst>
          </a:cu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4857750" y="1806328"/>
            <a:ext cx="798513" cy="1371874"/>
          </a:xfrm>
          <a:custGeom>
            <a:avLst/>
            <a:gdLst>
              <a:gd name="T0" fmla="*/ 503 w 503"/>
              <a:gd name="T1" fmla="*/ 1034 h 1034"/>
              <a:gd name="T2" fmla="*/ 0 w 503"/>
              <a:gd name="T3" fmla="*/ 1034 h 1034"/>
              <a:gd name="T4" fmla="*/ 251 w 503"/>
              <a:gd name="T5" fmla="*/ 0 h 1034"/>
              <a:gd name="T6" fmla="*/ 503 w 503"/>
              <a:gd name="T7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1034">
                <a:moveTo>
                  <a:pt x="503" y="1034"/>
                </a:moveTo>
                <a:lnTo>
                  <a:pt x="0" y="1034"/>
                </a:lnTo>
                <a:lnTo>
                  <a:pt x="251" y="0"/>
                </a:lnTo>
                <a:lnTo>
                  <a:pt x="503" y="1034"/>
                </a:lnTo>
                <a:close/>
              </a:path>
            </a:pathLst>
          </a:cu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6229350" y="2526408"/>
            <a:ext cx="798513" cy="651794"/>
          </a:xfrm>
          <a:custGeom>
            <a:avLst/>
            <a:gdLst>
              <a:gd name="T0" fmla="*/ 503 w 503"/>
              <a:gd name="T1" fmla="*/ 1034 h 1034"/>
              <a:gd name="T2" fmla="*/ 0 w 503"/>
              <a:gd name="T3" fmla="*/ 1034 h 1034"/>
              <a:gd name="T4" fmla="*/ 251 w 503"/>
              <a:gd name="T5" fmla="*/ 0 h 1034"/>
              <a:gd name="T6" fmla="*/ 503 w 503"/>
              <a:gd name="T7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1034">
                <a:moveTo>
                  <a:pt x="503" y="1034"/>
                </a:moveTo>
                <a:lnTo>
                  <a:pt x="0" y="1034"/>
                </a:lnTo>
                <a:lnTo>
                  <a:pt x="251" y="0"/>
                </a:lnTo>
                <a:lnTo>
                  <a:pt x="503" y="1034"/>
                </a:lnTo>
                <a:close/>
              </a:path>
            </a:pathLst>
          </a:cu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7600950" y="2166368"/>
            <a:ext cx="798513" cy="1011834"/>
          </a:xfrm>
          <a:custGeom>
            <a:avLst/>
            <a:gdLst>
              <a:gd name="T0" fmla="*/ 503 w 503"/>
              <a:gd name="T1" fmla="*/ 1034 h 1034"/>
              <a:gd name="T2" fmla="*/ 0 w 503"/>
              <a:gd name="T3" fmla="*/ 1034 h 1034"/>
              <a:gd name="T4" fmla="*/ 251 w 503"/>
              <a:gd name="T5" fmla="*/ 0 h 1034"/>
              <a:gd name="T6" fmla="*/ 503 w 503"/>
              <a:gd name="T7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1034">
                <a:moveTo>
                  <a:pt x="503" y="1034"/>
                </a:moveTo>
                <a:lnTo>
                  <a:pt x="0" y="1034"/>
                </a:lnTo>
                <a:lnTo>
                  <a:pt x="251" y="0"/>
                </a:lnTo>
                <a:lnTo>
                  <a:pt x="503" y="1034"/>
                </a:lnTo>
                <a:close/>
              </a:path>
            </a:pathLst>
          </a:cu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45033" y="1359299"/>
            <a:ext cx="394818" cy="39481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913084" y="1447908"/>
            <a:ext cx="464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zh-CN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312791" y="2054624"/>
            <a:ext cx="394818" cy="39481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280842" y="2143233"/>
            <a:ext cx="464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zh-CN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676771" y="1740579"/>
            <a:ext cx="394818" cy="39481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644822" y="1829188"/>
            <a:ext cx="464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endParaRPr lang="zh-CN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63611" y="1636024"/>
            <a:ext cx="394818" cy="39481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5031662" y="1724633"/>
            <a:ext cx="464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zh-CN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435211" y="2283724"/>
            <a:ext cx="394818" cy="39481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403262" y="2372333"/>
            <a:ext cx="464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zh-CN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806811" y="1959874"/>
            <a:ext cx="394818" cy="39481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7774862" y="2048483"/>
            <a:ext cx="464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endParaRPr lang="zh-CN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57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4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8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5" grpId="0" animBg="1"/>
          <p:bldP spid="36" grpId="0"/>
          <p:bldP spid="36" grpId="1"/>
          <p:bldP spid="38" grpId="0"/>
          <p:bldP spid="39" grpId="0"/>
          <p:bldP spid="41" grpId="0"/>
          <p:bldP spid="41" grpId="1"/>
          <p:bldP spid="43" grpId="0"/>
          <p:bldP spid="43" grpId="1"/>
          <p:bldP spid="44" grpId="0"/>
          <p:bldP spid="44" grpId="1"/>
          <p:bldP spid="48" grpId="0"/>
          <p:bldP spid="48" grpId="1"/>
          <p:bldP spid="49" grpId="0"/>
          <p:bldP spid="49" grpId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69" grpId="0" animBg="1"/>
          <p:bldP spid="69" grpId="1" animBg="1"/>
          <p:bldP spid="72" grpId="0"/>
          <p:bldP spid="72" grpId="1"/>
          <p:bldP spid="30" grpId="0" animBg="1"/>
          <p:bldP spid="30" grpId="1" animBg="1"/>
          <p:bldP spid="31" grpId="0"/>
          <p:bldP spid="31" grpId="1"/>
          <p:bldP spid="33" grpId="0" animBg="1"/>
          <p:bldP spid="33" grpId="1" animBg="1"/>
          <p:bldP spid="34" grpId="0"/>
          <p:bldP spid="34" grpId="1"/>
          <p:bldP spid="40" grpId="0" animBg="1"/>
          <p:bldP spid="40" grpId="1" animBg="1"/>
          <p:bldP spid="42" grpId="0"/>
          <p:bldP spid="42" grpId="1"/>
          <p:bldP spid="46" grpId="0" animBg="1"/>
          <p:bldP spid="46" grpId="1" animBg="1"/>
          <p:bldP spid="47" grpId="0"/>
          <p:bldP spid="47" grpId="1"/>
          <p:bldP spid="57" grpId="0" animBg="1"/>
          <p:bldP spid="57" grpId="1" animBg="1"/>
          <p:bldP spid="59" grpId="0"/>
          <p:bldP spid="5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57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8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5" grpId="0" animBg="1"/>
          <p:bldP spid="36" grpId="0"/>
          <p:bldP spid="36" grpId="1"/>
          <p:bldP spid="38" grpId="0"/>
          <p:bldP spid="39" grpId="0"/>
          <p:bldP spid="41" grpId="0"/>
          <p:bldP spid="41" grpId="1"/>
          <p:bldP spid="43" grpId="0"/>
          <p:bldP spid="43" grpId="1"/>
          <p:bldP spid="44" grpId="0"/>
          <p:bldP spid="44" grpId="1"/>
          <p:bldP spid="48" grpId="0"/>
          <p:bldP spid="48" grpId="1"/>
          <p:bldP spid="49" grpId="0"/>
          <p:bldP spid="49" grpId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69" grpId="0" animBg="1"/>
          <p:bldP spid="69" grpId="1" animBg="1"/>
          <p:bldP spid="72" grpId="0"/>
          <p:bldP spid="72" grpId="1"/>
          <p:bldP spid="30" grpId="0" animBg="1"/>
          <p:bldP spid="30" grpId="1" animBg="1"/>
          <p:bldP spid="31" grpId="0"/>
          <p:bldP spid="31" grpId="1"/>
          <p:bldP spid="33" grpId="0" animBg="1"/>
          <p:bldP spid="33" grpId="1" animBg="1"/>
          <p:bldP spid="34" grpId="0"/>
          <p:bldP spid="34" grpId="1"/>
          <p:bldP spid="40" grpId="0" animBg="1"/>
          <p:bldP spid="40" grpId="1" animBg="1"/>
          <p:bldP spid="42" grpId="0"/>
          <p:bldP spid="42" grpId="1"/>
          <p:bldP spid="46" grpId="0" animBg="1"/>
          <p:bldP spid="46" grpId="1" animBg="1"/>
          <p:bldP spid="47" grpId="0"/>
          <p:bldP spid="47" grpId="1"/>
          <p:bldP spid="57" grpId="0" animBg="1"/>
          <p:bldP spid="57" grpId="1" animBg="1"/>
          <p:bldP spid="59" grpId="0"/>
          <p:bldP spid="59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弧形 88"/>
          <p:cNvSpPr/>
          <p:nvPr/>
        </p:nvSpPr>
        <p:spPr>
          <a:xfrm>
            <a:off x="5931064" y="1686744"/>
            <a:ext cx="1296144" cy="1296144"/>
          </a:xfrm>
          <a:prstGeom prst="arc">
            <a:avLst>
              <a:gd name="adj1" fmla="val 10751423"/>
              <a:gd name="adj2" fmla="val 0"/>
            </a:avLst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8" name="弧形 87"/>
          <p:cNvSpPr/>
          <p:nvPr/>
        </p:nvSpPr>
        <p:spPr>
          <a:xfrm rot="10800000">
            <a:off x="3920654" y="1274812"/>
            <a:ext cx="1296144" cy="1296144"/>
          </a:xfrm>
          <a:prstGeom prst="arc">
            <a:avLst>
              <a:gd name="adj1" fmla="val 10751423"/>
              <a:gd name="adj2" fmla="val 0"/>
            </a:avLst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>
            <a:off x="1884844" y="1686744"/>
            <a:ext cx="1296144" cy="1296144"/>
          </a:xfrm>
          <a:prstGeom prst="arc">
            <a:avLst>
              <a:gd name="adj1" fmla="val 10751423"/>
              <a:gd name="adj2" fmla="val 0"/>
            </a:avLst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Oval 11" descr="u=2137848116,541256983&amp;fm=15&amp;gp=0"/>
          <p:cNvSpPr>
            <a:spLocks noChangeArrowheads="1"/>
          </p:cNvSpPr>
          <p:nvPr/>
        </p:nvSpPr>
        <p:spPr bwMode="auto">
          <a:xfrm>
            <a:off x="889000" y="1445100"/>
            <a:ext cx="1231900" cy="1235075"/>
          </a:xfrm>
          <a:prstGeom prst="ellipse">
            <a:avLst/>
          </a:prstGeom>
          <a:blipFill dpi="0" rotWithShape="1">
            <a:blip r:embed="rId1"/>
            <a:srcRect/>
            <a:stretch>
              <a:fillRect r="-258"/>
            </a:stretch>
          </a:blipFill>
          <a:ln w="38100">
            <a:solidFill>
              <a:schemeClr val="bg1"/>
            </a:solidFill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1131560" y="2840513"/>
            <a:ext cx="7245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06C5B3"/>
                </a:solidFill>
                <a:latin typeface="Impact" panose="020B0806030902050204" pitchFamily="34" charset="0"/>
              </a:rPr>
              <a:t>Mark </a:t>
            </a:r>
            <a:r>
              <a:rPr lang="en-US" altLang="zh-CN" sz="1100" dirty="0" err="1">
                <a:solidFill>
                  <a:srgbClr val="06C5B3"/>
                </a:solidFill>
                <a:latin typeface="Impact" panose="020B0806030902050204" pitchFamily="34" charset="0"/>
              </a:rPr>
              <a:t>J.Smith</a:t>
            </a:r>
            <a:endParaRPr lang="en-US" altLang="zh-CN" sz="2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1089127" y="3050801"/>
            <a:ext cx="7998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CEO &amp; Founder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53" name="Oval 26" descr="u=290065061,2920051158&amp;fm=15&amp;gp=0"/>
          <p:cNvSpPr>
            <a:spLocks noChangeArrowheads="1"/>
          </p:cNvSpPr>
          <p:nvPr/>
        </p:nvSpPr>
        <p:spPr bwMode="auto">
          <a:xfrm>
            <a:off x="2921000" y="1445100"/>
            <a:ext cx="1231900" cy="1235075"/>
          </a:xfrm>
          <a:prstGeom prst="ellipse">
            <a:avLst/>
          </a:prstGeom>
          <a:blipFill dpi="0" rotWithShape="1">
            <a:blip r:embed="rId2"/>
            <a:srcRect/>
            <a:stretch>
              <a:fillRect r="-258"/>
            </a:stretch>
          </a:blipFill>
          <a:ln w="38100">
            <a:solidFill>
              <a:schemeClr val="bg1"/>
            </a:solidFill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3063364" y="2840513"/>
            <a:ext cx="9265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06C5B3"/>
                </a:solidFill>
                <a:latin typeface="Impact" panose="020B0806030902050204" pitchFamily="34" charset="0"/>
              </a:rPr>
              <a:t>Paula </a:t>
            </a:r>
            <a:r>
              <a:rPr lang="en-US" altLang="zh-CN" sz="1100" dirty="0" err="1">
                <a:solidFill>
                  <a:srgbClr val="06C5B3"/>
                </a:solidFill>
                <a:latin typeface="Impact" panose="020B0806030902050204" pitchFamily="34" charset="0"/>
              </a:rPr>
              <a:t>M.Ricardo</a:t>
            </a:r>
            <a:endParaRPr lang="en-US" altLang="zh-CN" sz="2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3222847" y="3050801"/>
            <a:ext cx="6107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Data Analys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58" name="Oval 41" descr="0115mvtps00039"/>
          <p:cNvSpPr>
            <a:spLocks noChangeArrowheads="1"/>
          </p:cNvSpPr>
          <p:nvPr/>
        </p:nvSpPr>
        <p:spPr bwMode="auto">
          <a:xfrm>
            <a:off x="4953000" y="1445100"/>
            <a:ext cx="1231900" cy="1235075"/>
          </a:xfrm>
          <a:prstGeom prst="ellipse">
            <a:avLst/>
          </a:prstGeom>
          <a:blipFill dpi="0" rotWithShape="1">
            <a:blip r:embed="rId3"/>
            <a:srcRect/>
            <a:stretch>
              <a:fillRect r="-258"/>
            </a:stretch>
          </a:blipFill>
          <a:ln w="38100">
            <a:solidFill>
              <a:schemeClr val="bg1"/>
            </a:solidFill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5040684" y="2840513"/>
            <a:ext cx="107240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06C5B3"/>
                </a:solidFill>
                <a:latin typeface="Impact" panose="020B0806030902050204" pitchFamily="34" charset="0"/>
              </a:rPr>
              <a:t>Melinda </a:t>
            </a:r>
            <a:r>
              <a:rPr lang="en-US" altLang="zh-CN" sz="1100" dirty="0" err="1">
                <a:solidFill>
                  <a:srgbClr val="06C5B3"/>
                </a:solidFill>
                <a:latin typeface="Impact" panose="020B0806030902050204" pitchFamily="34" charset="0"/>
              </a:rPr>
              <a:t>K.Johnson</a:t>
            </a:r>
            <a:endParaRPr lang="en-US" altLang="zh-CN" sz="2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5284270" y="3050801"/>
            <a:ext cx="5995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Accountant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62" name="Oval 56" descr="0x786"/>
          <p:cNvSpPr>
            <a:spLocks noChangeArrowheads="1"/>
          </p:cNvSpPr>
          <p:nvPr/>
        </p:nvSpPr>
        <p:spPr bwMode="auto">
          <a:xfrm>
            <a:off x="6985000" y="1445100"/>
            <a:ext cx="1231900" cy="1235075"/>
          </a:xfrm>
          <a:prstGeom prst="ellipse">
            <a:avLst/>
          </a:prstGeom>
          <a:blipFill dpi="0" rotWithShape="1">
            <a:blip r:embed="rId4"/>
            <a:srcRect/>
            <a:stretch>
              <a:fillRect r="-258"/>
            </a:stretch>
          </a:blipFill>
          <a:ln w="38100">
            <a:solidFill>
              <a:schemeClr val="bg1"/>
            </a:solidFill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3" name="Rectangle 57"/>
          <p:cNvSpPr>
            <a:spLocks noChangeArrowheads="1"/>
          </p:cNvSpPr>
          <p:nvPr/>
        </p:nvSpPr>
        <p:spPr bwMode="auto">
          <a:xfrm>
            <a:off x="7085515" y="2840513"/>
            <a:ext cx="10451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06C5B3"/>
                </a:solidFill>
                <a:latin typeface="Impact" panose="020B0806030902050204" pitchFamily="34" charset="0"/>
              </a:rPr>
              <a:t>Robin </a:t>
            </a:r>
            <a:r>
              <a:rPr lang="en-US" altLang="zh-CN" sz="1100" dirty="0" err="1">
                <a:solidFill>
                  <a:srgbClr val="06C5B3"/>
                </a:solidFill>
                <a:latin typeface="Impact" panose="020B0806030902050204" pitchFamily="34" charset="0"/>
              </a:rPr>
              <a:t>G.Sebastian</a:t>
            </a:r>
            <a:endParaRPr lang="en-US" altLang="zh-CN" sz="2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sp>
        <p:nvSpPr>
          <p:cNvPr id="64" name="Rectangle 58"/>
          <p:cNvSpPr>
            <a:spLocks noChangeArrowheads="1"/>
          </p:cNvSpPr>
          <p:nvPr/>
        </p:nvSpPr>
        <p:spPr bwMode="auto">
          <a:xfrm>
            <a:off x="7384390" y="3050801"/>
            <a:ext cx="4648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Reporter</a:t>
            </a:r>
            <a:endParaRPr lang="en-US" altLang="zh-CN" sz="240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763713" y="1395888"/>
            <a:ext cx="293687" cy="293687"/>
            <a:chOff x="1763713" y="1395888"/>
            <a:chExt cx="293687" cy="293687"/>
          </a:xfrm>
        </p:grpSpPr>
        <p:sp>
          <p:nvSpPr>
            <p:cNvPr id="66" name="Oval 71"/>
            <p:cNvSpPr>
              <a:spLocks noChangeArrowheads="1"/>
            </p:cNvSpPr>
            <p:nvPr/>
          </p:nvSpPr>
          <p:spPr bwMode="auto">
            <a:xfrm>
              <a:off x="1763713" y="1395888"/>
              <a:ext cx="293687" cy="293687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1834106" y="1462881"/>
              <a:ext cx="157664" cy="142156"/>
            </a:xfrm>
            <a:custGeom>
              <a:avLst/>
              <a:gdLst>
                <a:gd name="T0" fmla="*/ 111 w 115"/>
                <a:gd name="T1" fmla="*/ 87 h 103"/>
                <a:gd name="T2" fmla="*/ 103 w 115"/>
                <a:gd name="T3" fmla="*/ 80 h 103"/>
                <a:gd name="T4" fmla="*/ 84 w 115"/>
                <a:gd name="T5" fmla="*/ 72 h 103"/>
                <a:gd name="T6" fmla="*/ 83 w 115"/>
                <a:gd name="T7" fmla="*/ 72 h 103"/>
                <a:gd name="T8" fmla="*/ 83 w 115"/>
                <a:gd name="T9" fmla="*/ 72 h 103"/>
                <a:gd name="T10" fmla="*/ 76 w 115"/>
                <a:gd name="T11" fmla="*/ 67 h 103"/>
                <a:gd name="T12" fmla="*/ 76 w 115"/>
                <a:gd name="T13" fmla="*/ 66 h 103"/>
                <a:gd name="T14" fmla="*/ 76 w 115"/>
                <a:gd name="T15" fmla="*/ 66 h 103"/>
                <a:gd name="T16" fmla="*/ 76 w 115"/>
                <a:gd name="T17" fmla="*/ 66 h 103"/>
                <a:gd name="T18" fmla="*/ 75 w 115"/>
                <a:gd name="T19" fmla="*/ 66 h 103"/>
                <a:gd name="T20" fmla="*/ 75 w 115"/>
                <a:gd name="T21" fmla="*/ 66 h 103"/>
                <a:gd name="T22" fmla="*/ 75 w 115"/>
                <a:gd name="T23" fmla="*/ 66 h 103"/>
                <a:gd name="T24" fmla="*/ 75 w 115"/>
                <a:gd name="T25" fmla="*/ 66 h 103"/>
                <a:gd name="T26" fmla="*/ 74 w 115"/>
                <a:gd name="T27" fmla="*/ 65 h 103"/>
                <a:gd name="T28" fmla="*/ 74 w 115"/>
                <a:gd name="T29" fmla="*/ 65 h 103"/>
                <a:gd name="T30" fmla="*/ 74 w 115"/>
                <a:gd name="T31" fmla="*/ 65 h 103"/>
                <a:gd name="T32" fmla="*/ 74 w 115"/>
                <a:gd name="T33" fmla="*/ 65 h 103"/>
                <a:gd name="T34" fmla="*/ 74 w 115"/>
                <a:gd name="T35" fmla="*/ 65 h 103"/>
                <a:gd name="T36" fmla="*/ 74 w 115"/>
                <a:gd name="T37" fmla="*/ 65 h 103"/>
                <a:gd name="T38" fmla="*/ 74 w 115"/>
                <a:gd name="T39" fmla="*/ 65 h 103"/>
                <a:gd name="T40" fmla="*/ 73 w 115"/>
                <a:gd name="T41" fmla="*/ 65 h 103"/>
                <a:gd name="T42" fmla="*/ 72 w 115"/>
                <a:gd name="T43" fmla="*/ 60 h 103"/>
                <a:gd name="T44" fmla="*/ 71 w 115"/>
                <a:gd name="T45" fmla="*/ 59 h 103"/>
                <a:gd name="T46" fmla="*/ 71 w 115"/>
                <a:gd name="T47" fmla="*/ 55 h 103"/>
                <a:gd name="T48" fmla="*/ 72 w 115"/>
                <a:gd name="T49" fmla="*/ 55 h 103"/>
                <a:gd name="T50" fmla="*/ 74 w 115"/>
                <a:gd name="T51" fmla="*/ 48 h 103"/>
                <a:gd name="T52" fmla="*/ 77 w 115"/>
                <a:gd name="T53" fmla="*/ 43 h 103"/>
                <a:gd name="T54" fmla="*/ 78 w 115"/>
                <a:gd name="T55" fmla="*/ 32 h 103"/>
                <a:gd name="T56" fmla="*/ 77 w 115"/>
                <a:gd name="T57" fmla="*/ 33 h 103"/>
                <a:gd name="T58" fmla="*/ 78 w 115"/>
                <a:gd name="T59" fmla="*/ 25 h 103"/>
                <a:gd name="T60" fmla="*/ 76 w 115"/>
                <a:gd name="T61" fmla="*/ 10 h 103"/>
                <a:gd name="T62" fmla="*/ 70 w 115"/>
                <a:gd name="T63" fmla="*/ 4 h 103"/>
                <a:gd name="T64" fmla="*/ 65 w 115"/>
                <a:gd name="T65" fmla="*/ 2 h 103"/>
                <a:gd name="T66" fmla="*/ 46 w 115"/>
                <a:gd name="T67" fmla="*/ 2 h 103"/>
                <a:gd name="T68" fmla="*/ 37 w 115"/>
                <a:gd name="T69" fmla="*/ 9 h 103"/>
                <a:gd name="T70" fmla="*/ 34 w 115"/>
                <a:gd name="T71" fmla="*/ 25 h 103"/>
                <a:gd name="T72" fmla="*/ 36 w 115"/>
                <a:gd name="T73" fmla="*/ 31 h 103"/>
                <a:gd name="T74" fmla="*/ 36 w 115"/>
                <a:gd name="T75" fmla="*/ 33 h 103"/>
                <a:gd name="T76" fmla="*/ 35 w 115"/>
                <a:gd name="T77" fmla="*/ 33 h 103"/>
                <a:gd name="T78" fmla="*/ 37 w 115"/>
                <a:gd name="T79" fmla="*/ 43 h 103"/>
                <a:gd name="T80" fmla="*/ 40 w 115"/>
                <a:gd name="T81" fmla="*/ 48 h 103"/>
                <a:gd name="T82" fmla="*/ 42 w 115"/>
                <a:gd name="T83" fmla="*/ 55 h 103"/>
                <a:gd name="T84" fmla="*/ 43 w 115"/>
                <a:gd name="T85" fmla="*/ 56 h 103"/>
                <a:gd name="T86" fmla="*/ 43 w 115"/>
                <a:gd name="T87" fmla="*/ 59 h 103"/>
                <a:gd name="T88" fmla="*/ 43 w 115"/>
                <a:gd name="T89" fmla="*/ 60 h 103"/>
                <a:gd name="T90" fmla="*/ 43 w 115"/>
                <a:gd name="T91" fmla="*/ 60 h 103"/>
                <a:gd name="T92" fmla="*/ 41 w 115"/>
                <a:gd name="T93" fmla="*/ 65 h 103"/>
                <a:gd name="T94" fmla="*/ 41 w 115"/>
                <a:gd name="T95" fmla="*/ 65 h 103"/>
                <a:gd name="T96" fmla="*/ 39 w 115"/>
                <a:gd name="T97" fmla="*/ 66 h 103"/>
                <a:gd name="T98" fmla="*/ 31 w 115"/>
                <a:gd name="T99" fmla="*/ 71 h 103"/>
                <a:gd name="T100" fmla="*/ 31 w 115"/>
                <a:gd name="T101" fmla="*/ 72 h 103"/>
                <a:gd name="T102" fmla="*/ 31 w 115"/>
                <a:gd name="T103" fmla="*/ 72 h 103"/>
                <a:gd name="T104" fmla="*/ 31 w 115"/>
                <a:gd name="T105" fmla="*/ 72 h 103"/>
                <a:gd name="T106" fmla="*/ 30 w 115"/>
                <a:gd name="T107" fmla="*/ 72 h 103"/>
                <a:gd name="T108" fmla="*/ 11 w 115"/>
                <a:gd name="T109" fmla="*/ 80 h 103"/>
                <a:gd name="T110" fmla="*/ 3 w 115"/>
                <a:gd name="T111" fmla="*/ 87 h 103"/>
                <a:gd name="T112" fmla="*/ 0 w 115"/>
                <a:gd name="T113" fmla="*/ 103 h 103"/>
                <a:gd name="T114" fmla="*/ 115 w 115"/>
                <a:gd name="T115" fmla="*/ 103 h 103"/>
                <a:gd name="T116" fmla="*/ 111 w 115"/>
                <a:gd name="T117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" h="103">
                  <a:moveTo>
                    <a:pt x="111" y="87"/>
                  </a:moveTo>
                  <a:cubicBezTo>
                    <a:pt x="111" y="82"/>
                    <a:pt x="108" y="81"/>
                    <a:pt x="103" y="80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0" y="70"/>
                    <a:pt x="77" y="68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3"/>
                    <a:pt x="72" y="60"/>
                    <a:pt x="72" y="60"/>
                  </a:cubicBezTo>
                  <a:cubicBezTo>
                    <a:pt x="72" y="59"/>
                    <a:pt x="71" y="61"/>
                    <a:pt x="71" y="59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3"/>
                    <a:pt x="73" y="49"/>
                    <a:pt x="74" y="48"/>
                  </a:cubicBezTo>
                  <a:cubicBezTo>
                    <a:pt x="75" y="48"/>
                    <a:pt x="76" y="47"/>
                    <a:pt x="77" y="43"/>
                  </a:cubicBezTo>
                  <a:cubicBezTo>
                    <a:pt x="79" y="39"/>
                    <a:pt x="80" y="33"/>
                    <a:pt x="78" y="32"/>
                  </a:cubicBezTo>
                  <a:cubicBezTo>
                    <a:pt x="78" y="32"/>
                    <a:pt x="78" y="33"/>
                    <a:pt x="77" y="33"/>
                  </a:cubicBezTo>
                  <a:cubicBezTo>
                    <a:pt x="77" y="32"/>
                    <a:pt x="78" y="28"/>
                    <a:pt x="78" y="25"/>
                  </a:cubicBezTo>
                  <a:cubicBezTo>
                    <a:pt x="78" y="22"/>
                    <a:pt x="78" y="13"/>
                    <a:pt x="76" y="10"/>
                  </a:cubicBezTo>
                  <a:cubicBezTo>
                    <a:pt x="75" y="8"/>
                    <a:pt x="72" y="6"/>
                    <a:pt x="70" y="4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2" y="0"/>
                    <a:pt x="50" y="1"/>
                    <a:pt x="46" y="2"/>
                  </a:cubicBezTo>
                  <a:cubicBezTo>
                    <a:pt x="42" y="3"/>
                    <a:pt x="39" y="6"/>
                    <a:pt x="37" y="9"/>
                  </a:cubicBezTo>
                  <a:cubicBezTo>
                    <a:pt x="35" y="12"/>
                    <a:pt x="34" y="22"/>
                    <a:pt x="34" y="25"/>
                  </a:cubicBezTo>
                  <a:cubicBezTo>
                    <a:pt x="34" y="27"/>
                    <a:pt x="35" y="30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6" y="33"/>
                    <a:pt x="36" y="32"/>
                    <a:pt x="35" y="33"/>
                  </a:cubicBezTo>
                  <a:cubicBezTo>
                    <a:pt x="34" y="33"/>
                    <a:pt x="35" y="39"/>
                    <a:pt x="37" y="43"/>
                  </a:cubicBezTo>
                  <a:cubicBezTo>
                    <a:pt x="38" y="47"/>
                    <a:pt x="39" y="48"/>
                    <a:pt x="40" y="48"/>
                  </a:cubicBezTo>
                  <a:cubicBezTo>
                    <a:pt x="40" y="49"/>
                    <a:pt x="40" y="53"/>
                    <a:pt x="42" y="55"/>
                  </a:cubicBezTo>
                  <a:cubicBezTo>
                    <a:pt x="42" y="55"/>
                    <a:pt x="42" y="55"/>
                    <a:pt x="43" y="56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59"/>
                    <a:pt x="43" y="60"/>
                  </a:cubicBezTo>
                  <a:cubicBezTo>
                    <a:pt x="42" y="62"/>
                    <a:pt x="41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39" y="65"/>
                    <a:pt x="39" y="66"/>
                  </a:cubicBezTo>
                  <a:cubicBezTo>
                    <a:pt x="38" y="67"/>
                    <a:pt x="35" y="70"/>
                    <a:pt x="31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0" y="72"/>
                    <a:pt x="30" y="72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7" y="82"/>
                    <a:pt x="3" y="82"/>
                    <a:pt x="3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1" y="87"/>
                    <a:pt x="111" y="87"/>
                    <a:pt x="111" y="8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875588" y="1395888"/>
            <a:ext cx="293687" cy="293687"/>
            <a:chOff x="7875588" y="1395888"/>
            <a:chExt cx="293687" cy="293687"/>
          </a:xfrm>
        </p:grpSpPr>
        <p:sp>
          <p:nvSpPr>
            <p:cNvPr id="71" name="Oval 73"/>
            <p:cNvSpPr>
              <a:spLocks noChangeArrowheads="1"/>
            </p:cNvSpPr>
            <p:nvPr/>
          </p:nvSpPr>
          <p:spPr bwMode="auto">
            <a:xfrm>
              <a:off x="7875588" y="1395888"/>
              <a:ext cx="293687" cy="293687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74"/>
            <p:cNvSpPr>
              <a:spLocks noEditPoints="1"/>
            </p:cNvSpPr>
            <p:nvPr/>
          </p:nvSpPr>
          <p:spPr bwMode="auto">
            <a:xfrm>
              <a:off x="7953375" y="1449927"/>
              <a:ext cx="139700" cy="187198"/>
            </a:xfrm>
            <a:custGeom>
              <a:avLst/>
              <a:gdLst>
                <a:gd name="T0" fmla="*/ 96 w 96"/>
                <a:gd name="T1" fmla="*/ 40 h 128"/>
                <a:gd name="T2" fmla="*/ 96 w 96"/>
                <a:gd name="T3" fmla="*/ 56 h 128"/>
                <a:gd name="T4" fmla="*/ 56 w 96"/>
                <a:gd name="T5" fmla="*/ 103 h 128"/>
                <a:gd name="T6" fmla="*/ 56 w 96"/>
                <a:gd name="T7" fmla="*/ 120 h 128"/>
                <a:gd name="T8" fmla="*/ 68 w 96"/>
                <a:gd name="T9" fmla="*/ 120 h 128"/>
                <a:gd name="T10" fmla="*/ 72 w 96"/>
                <a:gd name="T11" fmla="*/ 124 h 128"/>
                <a:gd name="T12" fmla="*/ 68 w 96"/>
                <a:gd name="T13" fmla="*/ 128 h 128"/>
                <a:gd name="T14" fmla="*/ 28 w 96"/>
                <a:gd name="T15" fmla="*/ 128 h 128"/>
                <a:gd name="T16" fmla="*/ 24 w 96"/>
                <a:gd name="T17" fmla="*/ 124 h 128"/>
                <a:gd name="T18" fmla="*/ 28 w 96"/>
                <a:gd name="T19" fmla="*/ 120 h 128"/>
                <a:gd name="T20" fmla="*/ 40 w 96"/>
                <a:gd name="T21" fmla="*/ 120 h 128"/>
                <a:gd name="T22" fmla="*/ 40 w 96"/>
                <a:gd name="T23" fmla="*/ 103 h 128"/>
                <a:gd name="T24" fmla="*/ 0 w 96"/>
                <a:gd name="T25" fmla="*/ 56 h 128"/>
                <a:gd name="T26" fmla="*/ 0 w 96"/>
                <a:gd name="T27" fmla="*/ 40 h 128"/>
                <a:gd name="T28" fmla="*/ 8 w 96"/>
                <a:gd name="T29" fmla="*/ 40 h 128"/>
                <a:gd name="T30" fmla="*/ 8 w 96"/>
                <a:gd name="T31" fmla="*/ 56 h 128"/>
                <a:gd name="T32" fmla="*/ 28 w 96"/>
                <a:gd name="T33" fmla="*/ 91 h 128"/>
                <a:gd name="T34" fmla="*/ 68 w 96"/>
                <a:gd name="T35" fmla="*/ 91 h 128"/>
                <a:gd name="T36" fmla="*/ 88 w 96"/>
                <a:gd name="T37" fmla="*/ 56 h 128"/>
                <a:gd name="T38" fmla="*/ 88 w 96"/>
                <a:gd name="T39" fmla="*/ 40 h 128"/>
                <a:gd name="T40" fmla="*/ 96 w 96"/>
                <a:gd name="T41" fmla="*/ 40 h 128"/>
                <a:gd name="T42" fmla="*/ 48 w 96"/>
                <a:gd name="T43" fmla="*/ 80 h 128"/>
                <a:gd name="T44" fmla="*/ 72 w 96"/>
                <a:gd name="T45" fmla="*/ 56 h 128"/>
                <a:gd name="T46" fmla="*/ 72 w 96"/>
                <a:gd name="T47" fmla="*/ 24 h 128"/>
                <a:gd name="T48" fmla="*/ 48 w 96"/>
                <a:gd name="T49" fmla="*/ 0 h 128"/>
                <a:gd name="T50" fmla="*/ 24 w 96"/>
                <a:gd name="T51" fmla="*/ 24 h 128"/>
                <a:gd name="T52" fmla="*/ 24 w 96"/>
                <a:gd name="T53" fmla="*/ 56 h 128"/>
                <a:gd name="T54" fmla="*/ 48 w 96"/>
                <a:gd name="T55" fmla="*/ 8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128">
                  <a:moveTo>
                    <a:pt x="96" y="40"/>
                  </a:moveTo>
                  <a:cubicBezTo>
                    <a:pt x="96" y="56"/>
                    <a:pt x="96" y="56"/>
                    <a:pt x="96" y="56"/>
                  </a:cubicBezTo>
                  <a:cubicBezTo>
                    <a:pt x="96" y="80"/>
                    <a:pt x="79" y="100"/>
                    <a:pt x="56" y="103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0" y="120"/>
                    <a:pt x="72" y="122"/>
                    <a:pt x="72" y="124"/>
                  </a:cubicBezTo>
                  <a:cubicBezTo>
                    <a:pt x="72" y="126"/>
                    <a:pt x="70" y="128"/>
                    <a:pt x="6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26"/>
                    <a:pt x="24" y="124"/>
                  </a:cubicBezTo>
                  <a:cubicBezTo>
                    <a:pt x="24" y="122"/>
                    <a:pt x="26" y="120"/>
                    <a:pt x="2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17" y="100"/>
                    <a:pt x="0" y="80"/>
                    <a:pt x="0" y="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0"/>
                    <a:pt x="15" y="84"/>
                    <a:pt x="28" y="91"/>
                  </a:cubicBezTo>
                  <a:cubicBezTo>
                    <a:pt x="40" y="98"/>
                    <a:pt x="56" y="98"/>
                    <a:pt x="68" y="91"/>
                  </a:cubicBezTo>
                  <a:cubicBezTo>
                    <a:pt x="81" y="84"/>
                    <a:pt x="88" y="70"/>
                    <a:pt x="88" y="56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96" y="40"/>
                  </a:lnTo>
                  <a:close/>
                  <a:moveTo>
                    <a:pt x="48" y="80"/>
                  </a:moveTo>
                  <a:cubicBezTo>
                    <a:pt x="61" y="80"/>
                    <a:pt x="72" y="69"/>
                    <a:pt x="72" y="5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4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69"/>
                    <a:pt x="35" y="80"/>
                    <a:pt x="48" y="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803650" y="1395888"/>
            <a:ext cx="293688" cy="293687"/>
            <a:chOff x="3803650" y="1395888"/>
            <a:chExt cx="293688" cy="293687"/>
          </a:xfrm>
        </p:grpSpPr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3803650" y="1395888"/>
              <a:ext cx="293688" cy="293687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3881438" y="1467325"/>
              <a:ext cx="147637" cy="147638"/>
            </a:xfrm>
            <a:custGeom>
              <a:avLst/>
              <a:gdLst>
                <a:gd name="T0" fmla="*/ 128 w 128"/>
                <a:gd name="T1" fmla="*/ 120 h 128"/>
                <a:gd name="T2" fmla="*/ 0 w 128"/>
                <a:gd name="T3" fmla="*/ 128 h 128"/>
                <a:gd name="T4" fmla="*/ 8 w 128"/>
                <a:gd name="T5" fmla="*/ 0 h 128"/>
                <a:gd name="T6" fmla="*/ 16 w 128"/>
                <a:gd name="T7" fmla="*/ 24 h 128"/>
                <a:gd name="T8" fmla="*/ 8 w 128"/>
                <a:gd name="T9" fmla="*/ 32 h 128"/>
                <a:gd name="T10" fmla="*/ 16 w 128"/>
                <a:gd name="T11" fmla="*/ 48 h 128"/>
                <a:gd name="T12" fmla="*/ 8 w 128"/>
                <a:gd name="T13" fmla="*/ 56 h 128"/>
                <a:gd name="T14" fmla="*/ 16 w 128"/>
                <a:gd name="T15" fmla="*/ 72 h 128"/>
                <a:gd name="T16" fmla="*/ 8 w 128"/>
                <a:gd name="T17" fmla="*/ 80 h 128"/>
                <a:gd name="T18" fmla="*/ 16 w 128"/>
                <a:gd name="T19" fmla="*/ 96 h 128"/>
                <a:gd name="T20" fmla="*/ 8 w 128"/>
                <a:gd name="T21" fmla="*/ 104 h 128"/>
                <a:gd name="T22" fmla="*/ 24 w 128"/>
                <a:gd name="T23" fmla="*/ 84 h 128"/>
                <a:gd name="T24" fmla="*/ 40 w 128"/>
                <a:gd name="T25" fmla="*/ 73 h 128"/>
                <a:gd name="T26" fmla="*/ 48 w 128"/>
                <a:gd name="T27" fmla="*/ 52 h 128"/>
                <a:gd name="T28" fmla="*/ 72 w 128"/>
                <a:gd name="T29" fmla="*/ 52 h 128"/>
                <a:gd name="T30" fmla="*/ 85 w 128"/>
                <a:gd name="T31" fmla="*/ 66 h 128"/>
                <a:gd name="T32" fmla="*/ 93 w 128"/>
                <a:gd name="T33" fmla="*/ 64 h 128"/>
                <a:gd name="T34" fmla="*/ 104 w 128"/>
                <a:gd name="T35" fmla="*/ 28 h 128"/>
                <a:gd name="T36" fmla="*/ 128 w 128"/>
                <a:gd name="T37" fmla="*/ 28 h 128"/>
                <a:gd name="T38" fmla="*/ 115 w 128"/>
                <a:gd name="T39" fmla="*/ 40 h 128"/>
                <a:gd name="T40" fmla="*/ 104 w 128"/>
                <a:gd name="T41" fmla="*/ 76 h 128"/>
                <a:gd name="T42" fmla="*/ 80 w 128"/>
                <a:gd name="T43" fmla="*/ 76 h 128"/>
                <a:gd name="T44" fmla="*/ 67 w 128"/>
                <a:gd name="T45" fmla="*/ 62 h 128"/>
                <a:gd name="T46" fmla="*/ 56 w 128"/>
                <a:gd name="T47" fmla="*/ 63 h 128"/>
                <a:gd name="T48" fmla="*/ 48 w 128"/>
                <a:gd name="T49" fmla="*/ 84 h 128"/>
                <a:gd name="T50" fmla="*/ 24 w 128"/>
                <a:gd name="T51" fmla="*/ 84 h 128"/>
                <a:gd name="T52" fmla="*/ 116 w 128"/>
                <a:gd name="T53" fmla="*/ 32 h 128"/>
                <a:gd name="T54" fmla="*/ 116 w 128"/>
                <a:gd name="T55" fmla="*/ 24 h 128"/>
                <a:gd name="T56" fmla="*/ 88 w 128"/>
                <a:gd name="T57" fmla="*/ 76 h 128"/>
                <a:gd name="T58" fmla="*/ 96 w 128"/>
                <a:gd name="T59" fmla="*/ 76 h 128"/>
                <a:gd name="T60" fmla="*/ 88 w 128"/>
                <a:gd name="T61" fmla="*/ 76 h 128"/>
                <a:gd name="T62" fmla="*/ 60 w 128"/>
                <a:gd name="T63" fmla="*/ 56 h 128"/>
                <a:gd name="T64" fmla="*/ 60 w 128"/>
                <a:gd name="T65" fmla="*/ 48 h 128"/>
                <a:gd name="T66" fmla="*/ 32 w 128"/>
                <a:gd name="T67" fmla="*/ 84 h 128"/>
                <a:gd name="T68" fmla="*/ 40 w 128"/>
                <a:gd name="T69" fmla="*/ 84 h 128"/>
                <a:gd name="T70" fmla="*/ 32 w 128"/>
                <a:gd name="T7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28">
                  <a:moveTo>
                    <a:pt x="8" y="120"/>
                  </a:moveTo>
                  <a:cubicBezTo>
                    <a:pt x="128" y="120"/>
                    <a:pt x="128" y="120"/>
                    <a:pt x="128" y="120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8" y="104"/>
                    <a:pt x="8" y="104"/>
                    <a:pt x="8" y="104"/>
                  </a:cubicBezTo>
                  <a:lnTo>
                    <a:pt x="8" y="120"/>
                  </a:lnTo>
                  <a:close/>
                  <a:moveTo>
                    <a:pt x="24" y="84"/>
                  </a:moveTo>
                  <a:cubicBezTo>
                    <a:pt x="24" y="77"/>
                    <a:pt x="29" y="72"/>
                    <a:pt x="36" y="72"/>
                  </a:cubicBezTo>
                  <a:cubicBezTo>
                    <a:pt x="37" y="72"/>
                    <a:pt x="38" y="72"/>
                    <a:pt x="40" y="7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9" y="57"/>
                    <a:pt x="48" y="54"/>
                    <a:pt x="48" y="52"/>
                  </a:cubicBezTo>
                  <a:cubicBezTo>
                    <a:pt x="48" y="45"/>
                    <a:pt x="53" y="40"/>
                    <a:pt x="60" y="40"/>
                  </a:cubicBezTo>
                  <a:cubicBezTo>
                    <a:pt x="67" y="40"/>
                    <a:pt x="72" y="45"/>
                    <a:pt x="72" y="52"/>
                  </a:cubicBezTo>
                  <a:cubicBezTo>
                    <a:pt x="72" y="53"/>
                    <a:pt x="72" y="54"/>
                    <a:pt x="71" y="5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7" y="65"/>
                    <a:pt x="90" y="64"/>
                    <a:pt x="92" y="64"/>
                  </a:cubicBezTo>
                  <a:cubicBezTo>
                    <a:pt x="92" y="64"/>
                    <a:pt x="93" y="64"/>
                    <a:pt x="93" y="6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4"/>
                    <a:pt x="104" y="31"/>
                    <a:pt x="104" y="28"/>
                  </a:cubicBezTo>
                  <a:cubicBezTo>
                    <a:pt x="104" y="21"/>
                    <a:pt x="109" y="16"/>
                    <a:pt x="116" y="16"/>
                  </a:cubicBezTo>
                  <a:cubicBezTo>
                    <a:pt x="123" y="16"/>
                    <a:pt x="128" y="21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3" y="70"/>
                    <a:pt x="104" y="73"/>
                    <a:pt x="104" y="76"/>
                  </a:cubicBezTo>
                  <a:cubicBezTo>
                    <a:pt x="104" y="83"/>
                    <a:pt x="99" y="88"/>
                    <a:pt x="92" y="88"/>
                  </a:cubicBezTo>
                  <a:cubicBezTo>
                    <a:pt x="85" y="88"/>
                    <a:pt x="80" y="83"/>
                    <a:pt x="80" y="76"/>
                  </a:cubicBezTo>
                  <a:cubicBezTo>
                    <a:pt x="80" y="75"/>
                    <a:pt x="80" y="74"/>
                    <a:pt x="81" y="7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5" y="63"/>
                    <a:pt x="62" y="64"/>
                    <a:pt x="60" y="64"/>
                  </a:cubicBezTo>
                  <a:cubicBezTo>
                    <a:pt x="59" y="64"/>
                    <a:pt x="58" y="64"/>
                    <a:pt x="56" y="63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9"/>
                    <a:pt x="48" y="82"/>
                    <a:pt x="48" y="84"/>
                  </a:cubicBezTo>
                  <a:cubicBezTo>
                    <a:pt x="48" y="91"/>
                    <a:pt x="43" y="96"/>
                    <a:pt x="36" y="96"/>
                  </a:cubicBezTo>
                  <a:cubicBezTo>
                    <a:pt x="29" y="96"/>
                    <a:pt x="24" y="91"/>
                    <a:pt x="24" y="84"/>
                  </a:cubicBezTo>
                  <a:close/>
                  <a:moveTo>
                    <a:pt x="112" y="28"/>
                  </a:moveTo>
                  <a:cubicBezTo>
                    <a:pt x="112" y="30"/>
                    <a:pt x="114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114" y="24"/>
                    <a:pt x="112" y="26"/>
                    <a:pt x="112" y="28"/>
                  </a:cubicBezTo>
                  <a:close/>
                  <a:moveTo>
                    <a:pt x="88" y="76"/>
                  </a:moveTo>
                  <a:cubicBezTo>
                    <a:pt x="88" y="78"/>
                    <a:pt x="90" y="80"/>
                    <a:pt x="92" y="80"/>
                  </a:cubicBezTo>
                  <a:cubicBezTo>
                    <a:pt x="94" y="80"/>
                    <a:pt x="96" y="78"/>
                    <a:pt x="96" y="76"/>
                  </a:cubicBezTo>
                  <a:cubicBezTo>
                    <a:pt x="96" y="74"/>
                    <a:pt x="94" y="72"/>
                    <a:pt x="92" y="72"/>
                  </a:cubicBezTo>
                  <a:cubicBezTo>
                    <a:pt x="90" y="72"/>
                    <a:pt x="88" y="74"/>
                    <a:pt x="88" y="76"/>
                  </a:cubicBezTo>
                  <a:close/>
                  <a:moveTo>
                    <a:pt x="56" y="52"/>
                  </a:moveTo>
                  <a:cubicBezTo>
                    <a:pt x="56" y="54"/>
                    <a:pt x="58" y="56"/>
                    <a:pt x="60" y="56"/>
                  </a:cubicBezTo>
                  <a:cubicBezTo>
                    <a:pt x="62" y="56"/>
                    <a:pt x="64" y="54"/>
                    <a:pt x="64" y="52"/>
                  </a:cubicBezTo>
                  <a:cubicBezTo>
                    <a:pt x="64" y="50"/>
                    <a:pt x="62" y="48"/>
                    <a:pt x="60" y="48"/>
                  </a:cubicBezTo>
                  <a:cubicBezTo>
                    <a:pt x="58" y="48"/>
                    <a:pt x="56" y="50"/>
                    <a:pt x="56" y="52"/>
                  </a:cubicBezTo>
                  <a:close/>
                  <a:moveTo>
                    <a:pt x="32" y="84"/>
                  </a:moveTo>
                  <a:cubicBezTo>
                    <a:pt x="32" y="86"/>
                    <a:pt x="34" y="88"/>
                    <a:pt x="36" y="88"/>
                  </a:cubicBezTo>
                  <a:cubicBezTo>
                    <a:pt x="38" y="88"/>
                    <a:pt x="40" y="86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34" y="80"/>
                    <a:pt x="32" y="82"/>
                    <a:pt x="32" y="8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49938" y="1395888"/>
            <a:ext cx="293687" cy="293687"/>
            <a:chOff x="5849938" y="1395888"/>
            <a:chExt cx="293687" cy="293687"/>
          </a:xfrm>
        </p:grpSpPr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5849938" y="1395888"/>
              <a:ext cx="293687" cy="293687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5929104" y="1469232"/>
              <a:ext cx="148056" cy="145412"/>
            </a:xfrm>
            <a:custGeom>
              <a:avLst/>
              <a:gdLst>
                <a:gd name="T0" fmla="*/ 0 w 131"/>
                <a:gd name="T1" fmla="*/ 99 h 131"/>
                <a:gd name="T2" fmla="*/ 32 w 131"/>
                <a:gd name="T3" fmla="*/ 131 h 131"/>
                <a:gd name="T4" fmla="*/ 0 w 131"/>
                <a:gd name="T5" fmla="*/ 131 h 131"/>
                <a:gd name="T6" fmla="*/ 0 w 131"/>
                <a:gd name="T7" fmla="*/ 99 h 131"/>
                <a:gd name="T8" fmla="*/ 80 w 131"/>
                <a:gd name="T9" fmla="*/ 6 h 131"/>
                <a:gd name="T10" fmla="*/ 91 w 131"/>
                <a:gd name="T11" fmla="*/ 40 h 131"/>
                <a:gd name="T12" fmla="*/ 125 w 131"/>
                <a:gd name="T13" fmla="*/ 51 h 131"/>
                <a:gd name="T14" fmla="*/ 114 w 131"/>
                <a:gd name="T15" fmla="*/ 17 h 131"/>
                <a:gd name="T16" fmla="*/ 80 w 131"/>
                <a:gd name="T17" fmla="*/ 6 h 131"/>
                <a:gd name="T18" fmla="*/ 98 w 131"/>
                <a:gd name="T19" fmla="*/ 55 h 131"/>
                <a:gd name="T20" fmla="*/ 40 w 131"/>
                <a:gd name="T21" fmla="*/ 113 h 131"/>
                <a:gd name="T22" fmla="*/ 52 w 131"/>
                <a:gd name="T23" fmla="*/ 125 h 131"/>
                <a:gd name="T24" fmla="*/ 115 w 131"/>
                <a:gd name="T25" fmla="*/ 61 h 131"/>
                <a:gd name="T26" fmla="*/ 98 w 131"/>
                <a:gd name="T27" fmla="*/ 55 h 131"/>
                <a:gd name="T28" fmla="*/ 86 w 131"/>
                <a:gd name="T29" fmla="*/ 45 h 131"/>
                <a:gd name="T30" fmla="*/ 80 w 131"/>
                <a:gd name="T31" fmla="*/ 39 h 131"/>
                <a:gd name="T32" fmla="*/ 23 w 131"/>
                <a:gd name="T33" fmla="*/ 96 h 131"/>
                <a:gd name="T34" fmla="*/ 35 w 131"/>
                <a:gd name="T35" fmla="*/ 108 h 131"/>
                <a:gd name="T36" fmla="*/ 92 w 131"/>
                <a:gd name="T37" fmla="*/ 51 h 131"/>
                <a:gd name="T38" fmla="*/ 86 w 131"/>
                <a:gd name="T39" fmla="*/ 45 h 131"/>
                <a:gd name="T40" fmla="*/ 70 w 131"/>
                <a:gd name="T41" fmla="*/ 16 h 131"/>
                <a:gd name="T42" fmla="*/ 6 w 131"/>
                <a:gd name="T43" fmla="*/ 79 h 131"/>
                <a:gd name="T44" fmla="*/ 18 w 131"/>
                <a:gd name="T45" fmla="*/ 91 h 131"/>
                <a:gd name="T46" fmla="*/ 76 w 131"/>
                <a:gd name="T47" fmla="*/ 33 h 131"/>
                <a:gd name="T48" fmla="*/ 70 w 131"/>
                <a:gd name="T49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1">
                  <a:moveTo>
                    <a:pt x="0" y="99"/>
                  </a:moveTo>
                  <a:cubicBezTo>
                    <a:pt x="32" y="131"/>
                    <a:pt x="32" y="131"/>
                    <a:pt x="32" y="131"/>
                  </a:cubicBezTo>
                  <a:cubicBezTo>
                    <a:pt x="0" y="131"/>
                    <a:pt x="0" y="131"/>
                    <a:pt x="0" y="131"/>
                  </a:cubicBezTo>
                  <a:lnTo>
                    <a:pt x="0" y="99"/>
                  </a:lnTo>
                  <a:close/>
                  <a:moveTo>
                    <a:pt x="80" y="6"/>
                  </a:moveTo>
                  <a:cubicBezTo>
                    <a:pt x="74" y="12"/>
                    <a:pt x="79" y="27"/>
                    <a:pt x="91" y="40"/>
                  </a:cubicBezTo>
                  <a:cubicBezTo>
                    <a:pt x="104" y="52"/>
                    <a:pt x="119" y="57"/>
                    <a:pt x="125" y="51"/>
                  </a:cubicBezTo>
                  <a:cubicBezTo>
                    <a:pt x="131" y="45"/>
                    <a:pt x="126" y="30"/>
                    <a:pt x="114" y="17"/>
                  </a:cubicBezTo>
                  <a:cubicBezTo>
                    <a:pt x="101" y="5"/>
                    <a:pt x="86" y="0"/>
                    <a:pt x="80" y="6"/>
                  </a:cubicBezTo>
                  <a:close/>
                  <a:moveTo>
                    <a:pt x="98" y="55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0" y="61"/>
                    <a:pt x="104" y="59"/>
                    <a:pt x="98" y="55"/>
                  </a:cubicBezTo>
                  <a:close/>
                  <a:moveTo>
                    <a:pt x="86" y="45"/>
                  </a:moveTo>
                  <a:cubicBezTo>
                    <a:pt x="84" y="43"/>
                    <a:pt x="82" y="41"/>
                    <a:pt x="80" y="39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0" y="49"/>
                    <a:pt x="88" y="47"/>
                    <a:pt x="86" y="45"/>
                  </a:cubicBezTo>
                  <a:close/>
                  <a:moveTo>
                    <a:pt x="70" y="16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2" y="27"/>
                    <a:pt x="70" y="21"/>
                    <a:pt x="70" y="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683568" y="3389936"/>
            <a:ext cx="1511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763828" y="3389936"/>
            <a:ext cx="1511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Rectangle 38"/>
          <p:cNvSpPr>
            <a:spLocks noChangeArrowheads="1"/>
          </p:cNvSpPr>
          <p:nvPr/>
        </p:nvSpPr>
        <p:spPr bwMode="auto">
          <a:xfrm>
            <a:off x="4828848" y="3389936"/>
            <a:ext cx="1511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Rectangle 38"/>
          <p:cNvSpPr>
            <a:spLocks noChangeArrowheads="1"/>
          </p:cNvSpPr>
          <p:nvPr/>
        </p:nvSpPr>
        <p:spPr bwMode="auto">
          <a:xfrm>
            <a:off x="6893868" y="3389936"/>
            <a:ext cx="1511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1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5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6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 p14:presetBounceEnd="60000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 p14:presetBounceEnd="60000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grpId="0" nodeType="withEffect" p14:presetBounceEnd="6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88" grpId="0" animBg="1"/>
          <p:bldP spid="7" grpId="0" animBg="1"/>
          <p:bldP spid="50" grpId="0" animBg="1"/>
          <p:bldP spid="50" grpId="1" animBg="1"/>
          <p:bldP spid="51" grpId="0"/>
          <p:bldP spid="52" grpId="0"/>
          <p:bldP spid="53" grpId="0" animBg="1"/>
          <p:bldP spid="53" grpId="1" animBg="1"/>
          <p:bldP spid="54" grpId="0"/>
          <p:bldP spid="55" grpId="0"/>
          <p:bldP spid="58" grpId="0" animBg="1"/>
          <p:bldP spid="58" grpId="1" animBg="1"/>
          <p:bldP spid="60" grpId="0"/>
          <p:bldP spid="61" grpId="0"/>
          <p:bldP spid="62" grpId="0" animBg="1"/>
          <p:bldP spid="62" grpId="1" animBg="1"/>
          <p:bldP spid="63" grpId="0"/>
          <p:bldP spid="64" grpId="0"/>
          <p:bldP spid="80" grpId="0"/>
          <p:bldP spid="81" grpId="0"/>
          <p:bldP spid="82" grpId="0"/>
          <p:bldP spid="8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88" grpId="0" animBg="1"/>
          <p:bldP spid="7" grpId="0" animBg="1"/>
          <p:bldP spid="50" grpId="0" animBg="1"/>
          <p:bldP spid="50" grpId="1" animBg="1"/>
          <p:bldP spid="51" grpId="0"/>
          <p:bldP spid="52" grpId="0"/>
          <p:bldP spid="53" grpId="0" animBg="1"/>
          <p:bldP spid="53" grpId="1" animBg="1"/>
          <p:bldP spid="54" grpId="0"/>
          <p:bldP spid="55" grpId="0"/>
          <p:bldP spid="58" grpId="0" animBg="1"/>
          <p:bldP spid="58" grpId="1" animBg="1"/>
          <p:bldP spid="60" grpId="0"/>
          <p:bldP spid="61" grpId="0"/>
          <p:bldP spid="62" grpId="0" animBg="1"/>
          <p:bldP spid="62" grpId="1" animBg="1"/>
          <p:bldP spid="63" grpId="0"/>
          <p:bldP spid="64" grpId="0"/>
          <p:bldP spid="80" grpId="0"/>
          <p:bldP spid="81" grpId="0"/>
          <p:bldP spid="82" grpId="0"/>
          <p:bldP spid="8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2735082" y="1259546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361358" y="1755459"/>
            <a:ext cx="1723593" cy="1723593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8664" y="1711209"/>
            <a:ext cx="1422497" cy="142249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18527" y="3410039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458846" y="1243627"/>
            <a:ext cx="312649" cy="312649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369757" y="2027340"/>
            <a:ext cx="279733" cy="27973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24913" y="1307437"/>
            <a:ext cx="200401" cy="20040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217581" y="2762005"/>
            <a:ext cx="693956" cy="69395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189598" y="2027340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052720" y="3529939"/>
            <a:ext cx="176668" cy="206782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390130" y="2983013"/>
            <a:ext cx="386039" cy="267088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4027261" y="2140649"/>
            <a:ext cx="3384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53"/>
          <p:cNvSpPr>
            <a:spLocks noChangeArrowheads="1"/>
          </p:cNvSpPr>
          <p:nvPr/>
        </p:nvSpPr>
        <p:spPr bwMode="auto">
          <a:xfrm>
            <a:off x="7258299" y="1275083"/>
            <a:ext cx="1504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重大事件三</a:t>
            </a:r>
            <a:endParaRPr lang="en-US" altLang="zh-CN" sz="11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02" name="Rectangle 52"/>
          <p:cNvSpPr>
            <a:spLocks noChangeArrowheads="1"/>
          </p:cNvSpPr>
          <p:nvPr/>
        </p:nvSpPr>
        <p:spPr bwMode="auto">
          <a:xfrm>
            <a:off x="4737349" y="3986533"/>
            <a:ext cx="1504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重大事件二</a:t>
            </a:r>
            <a:endParaRPr lang="en-US" altLang="zh-CN" sz="11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01" name="Rectangle 51"/>
          <p:cNvSpPr>
            <a:spLocks noChangeArrowheads="1"/>
          </p:cNvSpPr>
          <p:nvPr/>
        </p:nvSpPr>
        <p:spPr bwMode="auto">
          <a:xfrm>
            <a:off x="2283074" y="1265558"/>
            <a:ext cx="1504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重大事件一</a:t>
            </a:r>
            <a:endParaRPr lang="en-US" altLang="zh-CN" sz="11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42" name="Freeform 33"/>
          <p:cNvSpPr/>
          <p:nvPr/>
        </p:nvSpPr>
        <p:spPr bwMode="auto">
          <a:xfrm>
            <a:off x="1879849" y="1924370"/>
            <a:ext cx="2478087" cy="1990725"/>
          </a:xfrm>
          <a:custGeom>
            <a:avLst/>
            <a:gdLst>
              <a:gd name="T0" fmla="*/ 0 w 661"/>
              <a:gd name="T1" fmla="*/ 0 h 531"/>
              <a:gd name="T2" fmla="*/ 0 w 661"/>
              <a:gd name="T3" fmla="*/ 155 h 531"/>
              <a:gd name="T4" fmla="*/ 111 w 661"/>
              <a:gd name="T5" fmla="*/ 266 h 531"/>
              <a:gd name="T6" fmla="*/ 550 w 661"/>
              <a:gd name="T7" fmla="*/ 266 h 531"/>
              <a:gd name="T8" fmla="*/ 661 w 661"/>
              <a:gd name="T9" fmla="*/ 377 h 531"/>
              <a:gd name="T10" fmla="*/ 661 w 661"/>
              <a:gd name="T11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1" h="531">
                <a:moveTo>
                  <a:pt x="0" y="0"/>
                </a:moveTo>
                <a:cubicBezTo>
                  <a:pt x="0" y="155"/>
                  <a:pt x="0" y="155"/>
                  <a:pt x="0" y="155"/>
                </a:cubicBezTo>
                <a:cubicBezTo>
                  <a:pt x="61" y="155"/>
                  <a:pt x="111" y="204"/>
                  <a:pt x="111" y="266"/>
                </a:cubicBezTo>
                <a:cubicBezTo>
                  <a:pt x="550" y="266"/>
                  <a:pt x="550" y="266"/>
                  <a:pt x="550" y="266"/>
                </a:cubicBezTo>
                <a:cubicBezTo>
                  <a:pt x="550" y="327"/>
                  <a:pt x="600" y="377"/>
                  <a:pt x="661" y="377"/>
                </a:cubicBezTo>
                <a:cubicBezTo>
                  <a:pt x="661" y="531"/>
                  <a:pt x="661" y="531"/>
                  <a:pt x="661" y="531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3" name="Freeform 34"/>
          <p:cNvSpPr/>
          <p:nvPr/>
        </p:nvSpPr>
        <p:spPr bwMode="auto">
          <a:xfrm>
            <a:off x="4357936" y="2505395"/>
            <a:ext cx="2479675" cy="833438"/>
          </a:xfrm>
          <a:custGeom>
            <a:avLst/>
            <a:gdLst>
              <a:gd name="T0" fmla="*/ 0 w 661"/>
              <a:gd name="T1" fmla="*/ 0 h 222"/>
              <a:gd name="T2" fmla="*/ 111 w 661"/>
              <a:gd name="T3" fmla="*/ 111 h 222"/>
              <a:gd name="T4" fmla="*/ 550 w 661"/>
              <a:gd name="T5" fmla="*/ 111 h 222"/>
              <a:gd name="T6" fmla="*/ 661 w 661"/>
              <a:gd name="T7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1" h="222">
                <a:moveTo>
                  <a:pt x="0" y="0"/>
                </a:moveTo>
                <a:cubicBezTo>
                  <a:pt x="61" y="0"/>
                  <a:pt x="111" y="49"/>
                  <a:pt x="111" y="111"/>
                </a:cubicBezTo>
                <a:cubicBezTo>
                  <a:pt x="550" y="111"/>
                  <a:pt x="550" y="111"/>
                  <a:pt x="550" y="111"/>
                </a:cubicBezTo>
                <a:cubicBezTo>
                  <a:pt x="550" y="172"/>
                  <a:pt x="600" y="222"/>
                  <a:pt x="661" y="222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4" name="Freeform 35"/>
          <p:cNvSpPr/>
          <p:nvPr/>
        </p:nvSpPr>
        <p:spPr bwMode="auto">
          <a:xfrm>
            <a:off x="6837611" y="1924370"/>
            <a:ext cx="1247775" cy="996950"/>
          </a:xfrm>
          <a:custGeom>
            <a:avLst/>
            <a:gdLst>
              <a:gd name="T0" fmla="*/ 0 w 333"/>
              <a:gd name="T1" fmla="*/ 0 h 266"/>
              <a:gd name="T2" fmla="*/ 0 w 333"/>
              <a:gd name="T3" fmla="*/ 155 h 266"/>
              <a:gd name="T4" fmla="*/ 111 w 333"/>
              <a:gd name="T5" fmla="*/ 266 h 266"/>
              <a:gd name="T6" fmla="*/ 333 w 333"/>
              <a:gd name="T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3" h="266">
                <a:moveTo>
                  <a:pt x="0" y="0"/>
                </a:moveTo>
                <a:cubicBezTo>
                  <a:pt x="0" y="155"/>
                  <a:pt x="0" y="155"/>
                  <a:pt x="0" y="155"/>
                </a:cubicBezTo>
                <a:cubicBezTo>
                  <a:pt x="62" y="155"/>
                  <a:pt x="111" y="204"/>
                  <a:pt x="111" y="266"/>
                </a:cubicBezTo>
                <a:cubicBezTo>
                  <a:pt x="333" y="266"/>
                  <a:pt x="333" y="266"/>
                  <a:pt x="333" y="266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5" name="Freeform 36"/>
          <p:cNvSpPr/>
          <p:nvPr/>
        </p:nvSpPr>
        <p:spPr bwMode="auto">
          <a:xfrm>
            <a:off x="649536" y="2921320"/>
            <a:ext cx="1230313" cy="417513"/>
          </a:xfrm>
          <a:custGeom>
            <a:avLst/>
            <a:gdLst>
              <a:gd name="T0" fmla="*/ 0 w 328"/>
              <a:gd name="T1" fmla="*/ 0 h 111"/>
              <a:gd name="T2" fmla="*/ 217 w 328"/>
              <a:gd name="T3" fmla="*/ 0 h 111"/>
              <a:gd name="T4" fmla="*/ 328 w 328"/>
              <a:gd name="T5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" h="111">
                <a:moveTo>
                  <a:pt x="0" y="0"/>
                </a:moveTo>
                <a:cubicBezTo>
                  <a:pt x="217" y="0"/>
                  <a:pt x="217" y="0"/>
                  <a:pt x="217" y="0"/>
                </a:cubicBezTo>
                <a:cubicBezTo>
                  <a:pt x="217" y="61"/>
                  <a:pt x="267" y="111"/>
                  <a:pt x="328" y="111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7" name="Oval 38"/>
          <p:cNvSpPr>
            <a:spLocks noChangeArrowheads="1"/>
          </p:cNvSpPr>
          <p:nvPr/>
        </p:nvSpPr>
        <p:spPr bwMode="auto">
          <a:xfrm>
            <a:off x="1624261" y="1324295"/>
            <a:ext cx="511175" cy="5095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1744911" y="1451295"/>
            <a:ext cx="269875" cy="255588"/>
          </a:xfrm>
          <a:custGeom>
            <a:avLst/>
            <a:gdLst>
              <a:gd name="T0" fmla="*/ 35 w 72"/>
              <a:gd name="T1" fmla="*/ 17 h 68"/>
              <a:gd name="T2" fmla="*/ 37 w 72"/>
              <a:gd name="T3" fmla="*/ 39 h 68"/>
              <a:gd name="T4" fmla="*/ 38 w 72"/>
              <a:gd name="T5" fmla="*/ 12 h 68"/>
              <a:gd name="T6" fmla="*/ 35 w 72"/>
              <a:gd name="T7" fmla="*/ 11 h 68"/>
              <a:gd name="T8" fmla="*/ 30 w 72"/>
              <a:gd name="T9" fmla="*/ 20 h 68"/>
              <a:gd name="T10" fmla="*/ 70 w 72"/>
              <a:gd name="T11" fmla="*/ 9 h 68"/>
              <a:gd name="T12" fmla="*/ 62 w 72"/>
              <a:gd name="T13" fmla="*/ 9 h 68"/>
              <a:gd name="T14" fmla="*/ 59 w 72"/>
              <a:gd name="T15" fmla="*/ 0 h 68"/>
              <a:gd name="T16" fmla="*/ 10 w 72"/>
              <a:gd name="T17" fmla="*/ 2 h 68"/>
              <a:gd name="T18" fmla="*/ 2 w 72"/>
              <a:gd name="T19" fmla="*/ 9 h 68"/>
              <a:gd name="T20" fmla="*/ 0 w 72"/>
              <a:gd name="T21" fmla="*/ 27 h 68"/>
              <a:gd name="T22" fmla="*/ 4 w 72"/>
              <a:gd name="T23" fmla="*/ 38 h 68"/>
              <a:gd name="T24" fmla="*/ 33 w 72"/>
              <a:gd name="T25" fmla="*/ 55 h 68"/>
              <a:gd name="T26" fmla="*/ 21 w 72"/>
              <a:gd name="T27" fmla="*/ 62 h 68"/>
              <a:gd name="T28" fmla="*/ 21 w 72"/>
              <a:gd name="T29" fmla="*/ 68 h 68"/>
              <a:gd name="T30" fmla="*/ 54 w 72"/>
              <a:gd name="T31" fmla="*/ 65 h 68"/>
              <a:gd name="T32" fmla="*/ 39 w 72"/>
              <a:gd name="T33" fmla="*/ 62 h 68"/>
              <a:gd name="T34" fmla="*/ 58 w 72"/>
              <a:gd name="T35" fmla="*/ 43 h 68"/>
              <a:gd name="T36" fmla="*/ 68 w 72"/>
              <a:gd name="T37" fmla="*/ 38 h 68"/>
              <a:gd name="T38" fmla="*/ 72 w 72"/>
              <a:gd name="T39" fmla="*/ 11 h 68"/>
              <a:gd name="T40" fmla="*/ 8 w 72"/>
              <a:gd name="T41" fmla="*/ 34 h 68"/>
              <a:gd name="T42" fmla="*/ 5 w 72"/>
              <a:gd name="T43" fmla="*/ 27 h 68"/>
              <a:gd name="T44" fmla="*/ 10 w 72"/>
              <a:gd name="T45" fmla="*/ 14 h 68"/>
              <a:gd name="T46" fmla="*/ 11 w 72"/>
              <a:gd name="T47" fmla="*/ 36 h 68"/>
              <a:gd name="T48" fmla="*/ 56 w 72"/>
              <a:gd name="T49" fmla="*/ 29 h 68"/>
              <a:gd name="T50" fmla="*/ 54 w 72"/>
              <a:gd name="T51" fmla="*/ 38 h 68"/>
              <a:gd name="T52" fmla="*/ 36 w 72"/>
              <a:gd name="T53" fmla="*/ 49 h 68"/>
              <a:gd name="T54" fmla="*/ 18 w 72"/>
              <a:gd name="T55" fmla="*/ 38 h 68"/>
              <a:gd name="T56" fmla="*/ 16 w 72"/>
              <a:gd name="T57" fmla="*/ 29 h 68"/>
              <a:gd name="T58" fmla="*/ 56 w 72"/>
              <a:gd name="T59" fmla="*/ 5 h 68"/>
              <a:gd name="T60" fmla="*/ 67 w 72"/>
              <a:gd name="T61" fmla="*/ 27 h 68"/>
              <a:gd name="T62" fmla="*/ 64 w 72"/>
              <a:gd name="T63" fmla="*/ 34 h 68"/>
              <a:gd name="T64" fmla="*/ 61 w 72"/>
              <a:gd name="T65" fmla="*/ 36 h 68"/>
              <a:gd name="T66" fmla="*/ 62 w 72"/>
              <a:gd name="T67" fmla="*/ 29 h 68"/>
              <a:gd name="T68" fmla="*/ 67 w 72"/>
              <a:gd name="T69" fmla="*/ 1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68">
                <a:moveTo>
                  <a:pt x="33" y="20"/>
                </a:moveTo>
                <a:cubicBezTo>
                  <a:pt x="35" y="17"/>
                  <a:pt x="35" y="17"/>
                  <a:pt x="35" y="1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8"/>
                  <a:pt x="36" y="39"/>
                  <a:pt x="37" y="39"/>
                </a:cubicBezTo>
                <a:cubicBezTo>
                  <a:pt x="38" y="39"/>
                  <a:pt x="38" y="38"/>
                  <a:pt x="38" y="37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1"/>
                  <a:pt x="38" y="10"/>
                  <a:pt x="37" y="10"/>
                </a:cubicBezTo>
                <a:cubicBezTo>
                  <a:pt x="36" y="10"/>
                  <a:pt x="36" y="11"/>
                  <a:pt x="35" y="11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9"/>
                  <a:pt x="30" y="20"/>
                  <a:pt x="30" y="20"/>
                </a:cubicBezTo>
                <a:cubicBezTo>
                  <a:pt x="31" y="21"/>
                  <a:pt x="32" y="21"/>
                  <a:pt x="33" y="20"/>
                </a:cubicBezTo>
                <a:close/>
                <a:moveTo>
                  <a:pt x="70" y="9"/>
                </a:moveTo>
                <a:cubicBezTo>
                  <a:pt x="70" y="9"/>
                  <a:pt x="70" y="9"/>
                  <a:pt x="70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1"/>
                  <a:pt x="61" y="0"/>
                  <a:pt x="5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9"/>
                  <a:pt x="10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1"/>
                  <a:pt x="1" y="35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41"/>
                  <a:pt x="10" y="43"/>
                  <a:pt x="14" y="43"/>
                </a:cubicBezTo>
                <a:cubicBezTo>
                  <a:pt x="18" y="50"/>
                  <a:pt x="25" y="54"/>
                  <a:pt x="33" y="55"/>
                </a:cubicBezTo>
                <a:cubicBezTo>
                  <a:pt x="33" y="62"/>
                  <a:pt x="33" y="62"/>
                  <a:pt x="33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19" y="62"/>
                  <a:pt x="18" y="63"/>
                  <a:pt x="18" y="65"/>
                </a:cubicBezTo>
                <a:cubicBezTo>
                  <a:pt x="18" y="66"/>
                  <a:pt x="19" y="68"/>
                  <a:pt x="2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3" y="68"/>
                  <a:pt x="54" y="66"/>
                  <a:pt x="54" y="65"/>
                </a:cubicBezTo>
                <a:cubicBezTo>
                  <a:pt x="54" y="63"/>
                  <a:pt x="53" y="62"/>
                  <a:pt x="51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55"/>
                  <a:pt x="39" y="55"/>
                  <a:pt x="39" y="55"/>
                </a:cubicBezTo>
                <a:cubicBezTo>
                  <a:pt x="47" y="54"/>
                  <a:pt x="54" y="50"/>
                  <a:pt x="58" y="43"/>
                </a:cubicBezTo>
                <a:cubicBezTo>
                  <a:pt x="62" y="43"/>
                  <a:pt x="65" y="41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71" y="35"/>
                  <a:pt x="72" y="31"/>
                  <a:pt x="72" y="27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0"/>
                  <a:pt x="71" y="9"/>
                  <a:pt x="70" y="9"/>
                </a:cubicBezTo>
                <a:close/>
                <a:moveTo>
                  <a:pt x="8" y="34"/>
                </a:moveTo>
                <a:cubicBezTo>
                  <a:pt x="8" y="34"/>
                  <a:pt x="8" y="34"/>
                  <a:pt x="8" y="34"/>
                </a:cubicBezTo>
                <a:cubicBezTo>
                  <a:pt x="6" y="32"/>
                  <a:pt x="5" y="30"/>
                  <a:pt x="5" y="27"/>
                </a:cubicBezTo>
                <a:cubicBezTo>
                  <a:pt x="5" y="14"/>
                  <a:pt x="5" y="14"/>
                  <a:pt x="5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2"/>
                  <a:pt x="10" y="34"/>
                  <a:pt x="11" y="36"/>
                </a:cubicBezTo>
                <a:cubicBezTo>
                  <a:pt x="10" y="36"/>
                  <a:pt x="9" y="35"/>
                  <a:pt x="8" y="34"/>
                </a:cubicBezTo>
                <a:close/>
                <a:moveTo>
                  <a:pt x="56" y="29"/>
                </a:moveTo>
                <a:cubicBezTo>
                  <a:pt x="56" y="29"/>
                  <a:pt x="56" y="29"/>
                  <a:pt x="56" y="29"/>
                </a:cubicBezTo>
                <a:cubicBezTo>
                  <a:pt x="56" y="33"/>
                  <a:pt x="56" y="36"/>
                  <a:pt x="54" y="38"/>
                </a:cubicBezTo>
                <a:cubicBezTo>
                  <a:pt x="54" y="39"/>
                  <a:pt x="54" y="39"/>
                  <a:pt x="54" y="39"/>
                </a:cubicBezTo>
                <a:cubicBezTo>
                  <a:pt x="51" y="45"/>
                  <a:pt x="44" y="49"/>
                  <a:pt x="36" y="49"/>
                </a:cubicBezTo>
                <a:cubicBezTo>
                  <a:pt x="28" y="49"/>
                  <a:pt x="21" y="45"/>
                  <a:pt x="18" y="39"/>
                </a:cubicBezTo>
                <a:cubicBezTo>
                  <a:pt x="18" y="38"/>
                  <a:pt x="18" y="38"/>
                  <a:pt x="18" y="38"/>
                </a:cubicBezTo>
                <a:cubicBezTo>
                  <a:pt x="16" y="36"/>
                  <a:pt x="16" y="32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5"/>
                  <a:pt x="16" y="5"/>
                  <a:pt x="1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67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30"/>
                  <a:pt x="66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3" y="35"/>
                  <a:pt x="62" y="36"/>
                  <a:pt x="61" y="36"/>
                </a:cubicBezTo>
                <a:cubicBezTo>
                  <a:pt x="62" y="34"/>
                  <a:pt x="62" y="32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14"/>
                  <a:pt x="62" y="14"/>
                  <a:pt x="62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27"/>
                  <a:pt x="67" y="27"/>
                  <a:pt x="67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Oval 39"/>
          <p:cNvSpPr>
            <a:spLocks noChangeArrowheads="1"/>
          </p:cNvSpPr>
          <p:nvPr/>
        </p:nvSpPr>
        <p:spPr bwMode="auto">
          <a:xfrm>
            <a:off x="6582024" y="1324295"/>
            <a:ext cx="509587" cy="5095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45"/>
          <p:cNvSpPr>
            <a:spLocks noEditPoints="1"/>
          </p:cNvSpPr>
          <p:nvPr/>
        </p:nvSpPr>
        <p:spPr bwMode="auto">
          <a:xfrm>
            <a:off x="6694736" y="1433833"/>
            <a:ext cx="273050" cy="287338"/>
          </a:xfrm>
          <a:custGeom>
            <a:avLst/>
            <a:gdLst>
              <a:gd name="T0" fmla="*/ 64 w 73"/>
              <a:gd name="T1" fmla="*/ 37 h 77"/>
              <a:gd name="T2" fmla="*/ 50 w 73"/>
              <a:gd name="T3" fmla="*/ 16 h 77"/>
              <a:gd name="T4" fmla="*/ 25 w 73"/>
              <a:gd name="T5" fmla="*/ 14 h 77"/>
              <a:gd name="T6" fmla="*/ 22 w 73"/>
              <a:gd name="T7" fmla="*/ 16 h 77"/>
              <a:gd name="T8" fmla="*/ 11 w 73"/>
              <a:gd name="T9" fmla="*/ 39 h 77"/>
              <a:gd name="T10" fmla="*/ 22 w 73"/>
              <a:gd name="T11" fmla="*/ 62 h 77"/>
              <a:gd name="T12" fmla="*/ 25 w 73"/>
              <a:gd name="T13" fmla="*/ 63 h 77"/>
              <a:gd name="T14" fmla="*/ 50 w 73"/>
              <a:gd name="T15" fmla="*/ 61 h 77"/>
              <a:gd name="T16" fmla="*/ 64 w 73"/>
              <a:gd name="T17" fmla="*/ 40 h 77"/>
              <a:gd name="T18" fmla="*/ 52 w 73"/>
              <a:gd name="T19" fmla="*/ 19 h 77"/>
              <a:gd name="T20" fmla="*/ 62 w 73"/>
              <a:gd name="T21" fmla="*/ 35 h 77"/>
              <a:gd name="T22" fmla="*/ 53 w 73"/>
              <a:gd name="T23" fmla="*/ 29 h 77"/>
              <a:gd name="T24" fmla="*/ 52 w 73"/>
              <a:gd name="T25" fmla="*/ 19 h 77"/>
              <a:gd name="T26" fmla="*/ 59 w 73"/>
              <a:gd name="T27" fmla="*/ 39 h 77"/>
              <a:gd name="T28" fmla="*/ 54 w 73"/>
              <a:gd name="T29" fmla="*/ 34 h 77"/>
              <a:gd name="T30" fmla="*/ 50 w 73"/>
              <a:gd name="T31" fmla="*/ 26 h 77"/>
              <a:gd name="T32" fmla="*/ 41 w 73"/>
              <a:gd name="T33" fmla="*/ 21 h 77"/>
              <a:gd name="T34" fmla="*/ 50 w 73"/>
              <a:gd name="T35" fmla="*/ 26 h 77"/>
              <a:gd name="T36" fmla="*/ 28 w 73"/>
              <a:gd name="T37" fmla="*/ 15 h 77"/>
              <a:gd name="T38" fmla="*/ 47 w 73"/>
              <a:gd name="T39" fmla="*/ 16 h 77"/>
              <a:gd name="T40" fmla="*/ 27 w 73"/>
              <a:gd name="T41" fmla="*/ 16 h 77"/>
              <a:gd name="T42" fmla="*/ 26 w 73"/>
              <a:gd name="T43" fmla="*/ 20 h 77"/>
              <a:gd name="T44" fmla="*/ 33 w 73"/>
              <a:gd name="T45" fmla="*/ 21 h 77"/>
              <a:gd name="T46" fmla="*/ 26 w 73"/>
              <a:gd name="T47" fmla="*/ 20 h 77"/>
              <a:gd name="T48" fmla="*/ 22 w 73"/>
              <a:gd name="T49" fmla="*/ 58 h 77"/>
              <a:gd name="T50" fmla="*/ 13 w 73"/>
              <a:gd name="T51" fmla="*/ 41 h 77"/>
              <a:gd name="T52" fmla="*/ 23 w 73"/>
              <a:gd name="T53" fmla="*/ 58 h 77"/>
              <a:gd name="T54" fmla="*/ 15 w 73"/>
              <a:gd name="T55" fmla="*/ 39 h 77"/>
              <a:gd name="T56" fmla="*/ 20 w 73"/>
              <a:gd name="T57" fmla="*/ 34 h 77"/>
              <a:gd name="T58" fmla="*/ 15 w 73"/>
              <a:gd name="T59" fmla="*/ 39 h 77"/>
              <a:gd name="T60" fmla="*/ 20 w 73"/>
              <a:gd name="T61" fmla="*/ 29 h 77"/>
              <a:gd name="T62" fmla="*/ 12 w 73"/>
              <a:gd name="T63" fmla="*/ 35 h 77"/>
              <a:gd name="T64" fmla="*/ 23 w 73"/>
              <a:gd name="T65" fmla="*/ 19 h 77"/>
              <a:gd name="T66" fmla="*/ 24 w 73"/>
              <a:gd name="T67" fmla="*/ 51 h 77"/>
              <a:gd name="T68" fmla="*/ 33 w 73"/>
              <a:gd name="T69" fmla="*/ 56 h 77"/>
              <a:gd name="T70" fmla="*/ 24 w 73"/>
              <a:gd name="T71" fmla="*/ 51 h 77"/>
              <a:gd name="T72" fmla="*/ 46 w 73"/>
              <a:gd name="T73" fmla="*/ 62 h 77"/>
              <a:gd name="T74" fmla="*/ 27 w 73"/>
              <a:gd name="T75" fmla="*/ 61 h 77"/>
              <a:gd name="T76" fmla="*/ 47 w 73"/>
              <a:gd name="T77" fmla="*/ 61 h 77"/>
              <a:gd name="T78" fmla="*/ 48 w 73"/>
              <a:gd name="T79" fmla="*/ 58 h 77"/>
              <a:gd name="T80" fmla="*/ 41 w 73"/>
              <a:gd name="T81" fmla="*/ 56 h 77"/>
              <a:gd name="T82" fmla="*/ 48 w 73"/>
              <a:gd name="T83" fmla="*/ 58 h 77"/>
              <a:gd name="T84" fmla="*/ 50 w 73"/>
              <a:gd name="T85" fmla="*/ 46 h 77"/>
              <a:gd name="T86" fmla="*/ 24 w 73"/>
              <a:gd name="T87" fmla="*/ 46 h 77"/>
              <a:gd name="T88" fmla="*/ 37 w 73"/>
              <a:gd name="T89" fmla="*/ 23 h 77"/>
              <a:gd name="T90" fmla="*/ 50 w 73"/>
              <a:gd name="T91" fmla="*/ 46 h 77"/>
              <a:gd name="T92" fmla="*/ 52 w 73"/>
              <a:gd name="T93" fmla="*/ 58 h 77"/>
              <a:gd name="T94" fmla="*/ 53 w 73"/>
              <a:gd name="T95" fmla="*/ 48 h 77"/>
              <a:gd name="T96" fmla="*/ 62 w 73"/>
              <a:gd name="T97" fmla="*/ 42 h 77"/>
              <a:gd name="T98" fmla="*/ 37 w 73"/>
              <a:gd name="T99" fmla="*/ 28 h 77"/>
              <a:gd name="T100" fmla="*/ 27 w 73"/>
              <a:gd name="T101" fmla="*/ 39 h 77"/>
              <a:gd name="T102" fmla="*/ 47 w 73"/>
              <a:gd name="T103" fmla="*/ 39 h 77"/>
              <a:gd name="T104" fmla="*/ 37 w 73"/>
              <a:gd name="T105" fmla="*/ 43 h 77"/>
              <a:gd name="T106" fmla="*/ 32 w 73"/>
              <a:gd name="T107" fmla="*/ 39 h 77"/>
              <a:gd name="T108" fmla="*/ 42 w 73"/>
              <a:gd name="T109" fmla="*/ 3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77">
                <a:moveTo>
                  <a:pt x="63" y="39"/>
                </a:moveTo>
                <a:cubicBezTo>
                  <a:pt x="64" y="38"/>
                  <a:pt x="64" y="38"/>
                  <a:pt x="64" y="37"/>
                </a:cubicBezTo>
                <a:cubicBezTo>
                  <a:pt x="73" y="24"/>
                  <a:pt x="68" y="14"/>
                  <a:pt x="52" y="16"/>
                </a:cubicBezTo>
                <a:cubicBezTo>
                  <a:pt x="51" y="16"/>
                  <a:pt x="51" y="16"/>
                  <a:pt x="50" y="16"/>
                </a:cubicBezTo>
                <a:cubicBezTo>
                  <a:pt x="50" y="15"/>
                  <a:pt x="50" y="15"/>
                  <a:pt x="49" y="14"/>
                </a:cubicBezTo>
                <a:cubicBezTo>
                  <a:pt x="43" y="0"/>
                  <a:pt x="31" y="0"/>
                  <a:pt x="25" y="14"/>
                </a:cubicBezTo>
                <a:cubicBezTo>
                  <a:pt x="24" y="15"/>
                  <a:pt x="24" y="15"/>
                  <a:pt x="24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6" y="14"/>
                  <a:pt x="0" y="24"/>
                  <a:pt x="9" y="37"/>
                </a:cubicBezTo>
                <a:cubicBezTo>
                  <a:pt x="10" y="38"/>
                  <a:pt x="10" y="38"/>
                  <a:pt x="11" y="39"/>
                </a:cubicBezTo>
                <a:cubicBezTo>
                  <a:pt x="10" y="39"/>
                  <a:pt x="10" y="40"/>
                  <a:pt x="9" y="40"/>
                </a:cubicBezTo>
                <a:cubicBezTo>
                  <a:pt x="1" y="53"/>
                  <a:pt x="7" y="63"/>
                  <a:pt x="22" y="62"/>
                </a:cubicBezTo>
                <a:cubicBezTo>
                  <a:pt x="22" y="61"/>
                  <a:pt x="23" y="61"/>
                  <a:pt x="24" y="61"/>
                </a:cubicBezTo>
                <a:cubicBezTo>
                  <a:pt x="24" y="62"/>
                  <a:pt x="24" y="62"/>
                  <a:pt x="25" y="63"/>
                </a:cubicBezTo>
                <a:cubicBezTo>
                  <a:pt x="31" y="77"/>
                  <a:pt x="43" y="77"/>
                  <a:pt x="49" y="63"/>
                </a:cubicBezTo>
                <a:cubicBezTo>
                  <a:pt x="50" y="62"/>
                  <a:pt x="50" y="62"/>
                  <a:pt x="50" y="61"/>
                </a:cubicBezTo>
                <a:cubicBezTo>
                  <a:pt x="51" y="61"/>
                  <a:pt x="51" y="61"/>
                  <a:pt x="52" y="62"/>
                </a:cubicBezTo>
                <a:cubicBezTo>
                  <a:pt x="67" y="63"/>
                  <a:pt x="73" y="53"/>
                  <a:pt x="64" y="40"/>
                </a:cubicBezTo>
                <a:cubicBezTo>
                  <a:pt x="64" y="40"/>
                  <a:pt x="64" y="39"/>
                  <a:pt x="63" y="39"/>
                </a:cubicBezTo>
                <a:close/>
                <a:moveTo>
                  <a:pt x="52" y="19"/>
                </a:moveTo>
                <a:cubicBezTo>
                  <a:pt x="52" y="19"/>
                  <a:pt x="52" y="19"/>
                  <a:pt x="52" y="19"/>
                </a:cubicBezTo>
                <a:cubicBezTo>
                  <a:pt x="65" y="18"/>
                  <a:pt x="69" y="25"/>
                  <a:pt x="62" y="35"/>
                </a:cubicBezTo>
                <a:cubicBezTo>
                  <a:pt x="61" y="36"/>
                  <a:pt x="61" y="36"/>
                  <a:pt x="61" y="36"/>
                </a:cubicBezTo>
                <a:cubicBezTo>
                  <a:pt x="59" y="34"/>
                  <a:pt x="56" y="31"/>
                  <a:pt x="53" y="29"/>
                </a:cubicBezTo>
                <a:cubicBezTo>
                  <a:pt x="53" y="25"/>
                  <a:pt x="52" y="22"/>
                  <a:pt x="51" y="19"/>
                </a:cubicBezTo>
                <a:cubicBezTo>
                  <a:pt x="52" y="19"/>
                  <a:pt x="52" y="19"/>
                  <a:pt x="52" y="19"/>
                </a:cubicBezTo>
                <a:close/>
                <a:moveTo>
                  <a:pt x="59" y="39"/>
                </a:moveTo>
                <a:cubicBezTo>
                  <a:pt x="59" y="39"/>
                  <a:pt x="59" y="39"/>
                  <a:pt x="59" y="39"/>
                </a:cubicBezTo>
                <a:cubicBezTo>
                  <a:pt x="57" y="40"/>
                  <a:pt x="56" y="42"/>
                  <a:pt x="54" y="43"/>
                </a:cubicBezTo>
                <a:cubicBezTo>
                  <a:pt x="54" y="40"/>
                  <a:pt x="54" y="37"/>
                  <a:pt x="54" y="34"/>
                </a:cubicBezTo>
                <a:cubicBezTo>
                  <a:pt x="56" y="35"/>
                  <a:pt x="57" y="37"/>
                  <a:pt x="59" y="39"/>
                </a:cubicBezTo>
                <a:close/>
                <a:moveTo>
                  <a:pt x="50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47" y="25"/>
                  <a:pt x="44" y="23"/>
                  <a:pt x="41" y="21"/>
                </a:cubicBezTo>
                <a:cubicBezTo>
                  <a:pt x="43" y="21"/>
                  <a:pt x="46" y="20"/>
                  <a:pt x="48" y="20"/>
                </a:cubicBezTo>
                <a:cubicBezTo>
                  <a:pt x="49" y="22"/>
                  <a:pt x="49" y="24"/>
                  <a:pt x="50" y="26"/>
                </a:cubicBezTo>
                <a:close/>
                <a:moveTo>
                  <a:pt x="28" y="15"/>
                </a:moveTo>
                <a:cubicBezTo>
                  <a:pt x="28" y="15"/>
                  <a:pt x="28" y="15"/>
                  <a:pt x="28" y="15"/>
                </a:cubicBezTo>
                <a:cubicBezTo>
                  <a:pt x="33" y="4"/>
                  <a:pt x="41" y="4"/>
                  <a:pt x="46" y="15"/>
                </a:cubicBezTo>
                <a:cubicBezTo>
                  <a:pt x="46" y="16"/>
                  <a:pt x="47" y="16"/>
                  <a:pt x="47" y="16"/>
                </a:cubicBezTo>
                <a:cubicBezTo>
                  <a:pt x="44" y="17"/>
                  <a:pt x="40" y="18"/>
                  <a:pt x="37" y="20"/>
                </a:cubicBezTo>
                <a:cubicBezTo>
                  <a:pt x="34" y="18"/>
                  <a:pt x="30" y="17"/>
                  <a:pt x="27" y="16"/>
                </a:cubicBezTo>
                <a:cubicBezTo>
                  <a:pt x="28" y="15"/>
                  <a:pt x="28" y="15"/>
                  <a:pt x="28" y="15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8" y="20"/>
                  <a:pt x="30" y="21"/>
                  <a:pt x="33" y="21"/>
                </a:cubicBezTo>
                <a:cubicBezTo>
                  <a:pt x="30" y="23"/>
                  <a:pt x="27" y="25"/>
                  <a:pt x="24" y="26"/>
                </a:cubicBezTo>
                <a:cubicBezTo>
                  <a:pt x="25" y="24"/>
                  <a:pt x="25" y="22"/>
                  <a:pt x="26" y="20"/>
                </a:cubicBezTo>
                <a:close/>
                <a:moveTo>
                  <a:pt x="22" y="58"/>
                </a:moveTo>
                <a:cubicBezTo>
                  <a:pt x="22" y="58"/>
                  <a:pt x="22" y="58"/>
                  <a:pt x="22" y="58"/>
                </a:cubicBezTo>
                <a:cubicBezTo>
                  <a:pt x="9" y="59"/>
                  <a:pt x="5" y="52"/>
                  <a:pt x="12" y="42"/>
                </a:cubicBezTo>
                <a:cubicBezTo>
                  <a:pt x="12" y="42"/>
                  <a:pt x="13" y="41"/>
                  <a:pt x="13" y="41"/>
                </a:cubicBezTo>
                <a:cubicBezTo>
                  <a:pt x="15" y="43"/>
                  <a:pt x="18" y="46"/>
                  <a:pt x="20" y="48"/>
                </a:cubicBezTo>
                <a:cubicBezTo>
                  <a:pt x="21" y="52"/>
                  <a:pt x="22" y="55"/>
                  <a:pt x="23" y="58"/>
                </a:cubicBezTo>
                <a:cubicBezTo>
                  <a:pt x="22" y="58"/>
                  <a:pt x="22" y="58"/>
                  <a:pt x="22" y="58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6" y="37"/>
                  <a:pt x="18" y="35"/>
                  <a:pt x="20" y="34"/>
                </a:cubicBezTo>
                <a:cubicBezTo>
                  <a:pt x="20" y="37"/>
                  <a:pt x="20" y="40"/>
                  <a:pt x="20" y="43"/>
                </a:cubicBezTo>
                <a:cubicBezTo>
                  <a:pt x="18" y="42"/>
                  <a:pt x="16" y="40"/>
                  <a:pt x="15" y="39"/>
                </a:cubicBezTo>
                <a:close/>
                <a:moveTo>
                  <a:pt x="20" y="29"/>
                </a:moveTo>
                <a:cubicBezTo>
                  <a:pt x="20" y="29"/>
                  <a:pt x="20" y="29"/>
                  <a:pt x="20" y="29"/>
                </a:cubicBezTo>
                <a:cubicBezTo>
                  <a:pt x="18" y="31"/>
                  <a:pt x="15" y="34"/>
                  <a:pt x="13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5" y="25"/>
                  <a:pt x="9" y="18"/>
                  <a:pt x="22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22"/>
                  <a:pt x="21" y="25"/>
                  <a:pt x="20" y="29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7" y="53"/>
                  <a:pt x="30" y="54"/>
                  <a:pt x="33" y="56"/>
                </a:cubicBezTo>
                <a:cubicBezTo>
                  <a:pt x="30" y="56"/>
                  <a:pt x="28" y="57"/>
                  <a:pt x="26" y="58"/>
                </a:cubicBezTo>
                <a:cubicBezTo>
                  <a:pt x="25" y="55"/>
                  <a:pt x="25" y="53"/>
                  <a:pt x="24" y="51"/>
                </a:cubicBez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1" y="73"/>
                  <a:pt x="33" y="73"/>
                  <a:pt x="28" y="62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0"/>
                  <a:pt x="34" y="59"/>
                  <a:pt x="37" y="58"/>
                </a:cubicBezTo>
                <a:cubicBezTo>
                  <a:pt x="40" y="59"/>
                  <a:pt x="44" y="60"/>
                  <a:pt x="47" y="61"/>
                </a:cubicBezTo>
                <a:cubicBezTo>
                  <a:pt x="47" y="61"/>
                  <a:pt x="46" y="61"/>
                  <a:pt x="46" y="62"/>
                </a:cubicBezTo>
                <a:close/>
                <a:moveTo>
                  <a:pt x="48" y="58"/>
                </a:moveTo>
                <a:cubicBezTo>
                  <a:pt x="48" y="58"/>
                  <a:pt x="48" y="58"/>
                  <a:pt x="48" y="58"/>
                </a:cubicBezTo>
                <a:cubicBezTo>
                  <a:pt x="46" y="57"/>
                  <a:pt x="43" y="56"/>
                  <a:pt x="41" y="56"/>
                </a:cubicBezTo>
                <a:cubicBezTo>
                  <a:pt x="44" y="54"/>
                  <a:pt x="47" y="53"/>
                  <a:pt x="50" y="51"/>
                </a:cubicBezTo>
                <a:cubicBezTo>
                  <a:pt x="49" y="53"/>
                  <a:pt x="49" y="55"/>
                  <a:pt x="48" y="58"/>
                </a:cubicBezTo>
                <a:close/>
                <a:moveTo>
                  <a:pt x="50" y="46"/>
                </a:moveTo>
                <a:cubicBezTo>
                  <a:pt x="50" y="46"/>
                  <a:pt x="50" y="46"/>
                  <a:pt x="50" y="46"/>
                </a:cubicBezTo>
                <a:cubicBezTo>
                  <a:pt x="46" y="49"/>
                  <a:pt x="42" y="52"/>
                  <a:pt x="37" y="54"/>
                </a:cubicBezTo>
                <a:cubicBezTo>
                  <a:pt x="32" y="52"/>
                  <a:pt x="28" y="49"/>
                  <a:pt x="24" y="46"/>
                </a:cubicBezTo>
                <a:cubicBezTo>
                  <a:pt x="23" y="41"/>
                  <a:pt x="23" y="36"/>
                  <a:pt x="24" y="31"/>
                </a:cubicBezTo>
                <a:cubicBezTo>
                  <a:pt x="28" y="28"/>
                  <a:pt x="32" y="25"/>
                  <a:pt x="37" y="23"/>
                </a:cubicBezTo>
                <a:cubicBezTo>
                  <a:pt x="42" y="25"/>
                  <a:pt x="46" y="28"/>
                  <a:pt x="50" y="31"/>
                </a:cubicBezTo>
                <a:cubicBezTo>
                  <a:pt x="51" y="36"/>
                  <a:pt x="51" y="41"/>
                  <a:pt x="50" y="46"/>
                </a:cubicBezTo>
                <a:close/>
                <a:moveTo>
                  <a:pt x="52" y="58"/>
                </a:moveTo>
                <a:cubicBezTo>
                  <a:pt x="52" y="58"/>
                  <a:pt x="52" y="58"/>
                  <a:pt x="52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2" y="55"/>
                  <a:pt x="53" y="52"/>
                  <a:pt x="53" y="48"/>
                </a:cubicBezTo>
                <a:cubicBezTo>
                  <a:pt x="56" y="46"/>
                  <a:pt x="59" y="43"/>
                  <a:pt x="61" y="41"/>
                </a:cubicBezTo>
                <a:cubicBezTo>
                  <a:pt x="62" y="42"/>
                  <a:pt x="62" y="42"/>
                  <a:pt x="62" y="42"/>
                </a:cubicBezTo>
                <a:cubicBezTo>
                  <a:pt x="69" y="52"/>
                  <a:pt x="65" y="59"/>
                  <a:pt x="52" y="58"/>
                </a:cubicBezTo>
                <a:close/>
                <a:moveTo>
                  <a:pt x="37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1" y="28"/>
                  <a:pt x="27" y="33"/>
                  <a:pt x="27" y="39"/>
                </a:cubicBezTo>
                <a:cubicBezTo>
                  <a:pt x="27" y="44"/>
                  <a:pt x="31" y="49"/>
                  <a:pt x="37" y="49"/>
                </a:cubicBezTo>
                <a:cubicBezTo>
                  <a:pt x="43" y="49"/>
                  <a:pt x="47" y="44"/>
                  <a:pt x="47" y="39"/>
                </a:cubicBezTo>
                <a:cubicBezTo>
                  <a:pt x="47" y="33"/>
                  <a:pt x="43" y="28"/>
                  <a:pt x="37" y="28"/>
                </a:cubicBezTo>
                <a:close/>
                <a:moveTo>
                  <a:pt x="37" y="43"/>
                </a:moveTo>
                <a:cubicBezTo>
                  <a:pt x="37" y="43"/>
                  <a:pt x="37" y="43"/>
                  <a:pt x="37" y="43"/>
                </a:cubicBezTo>
                <a:cubicBezTo>
                  <a:pt x="34" y="43"/>
                  <a:pt x="32" y="41"/>
                  <a:pt x="32" y="39"/>
                </a:cubicBezTo>
                <a:cubicBezTo>
                  <a:pt x="32" y="36"/>
                  <a:pt x="34" y="34"/>
                  <a:pt x="37" y="34"/>
                </a:cubicBezTo>
                <a:cubicBezTo>
                  <a:pt x="40" y="34"/>
                  <a:pt x="42" y="36"/>
                  <a:pt x="42" y="39"/>
                </a:cubicBezTo>
                <a:cubicBezTo>
                  <a:pt x="42" y="41"/>
                  <a:pt x="40" y="43"/>
                  <a:pt x="37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Oval 43"/>
          <p:cNvSpPr>
            <a:spLocks noChangeArrowheads="1"/>
          </p:cNvSpPr>
          <p:nvPr/>
        </p:nvSpPr>
        <p:spPr bwMode="auto">
          <a:xfrm>
            <a:off x="7831386" y="2667320"/>
            <a:ext cx="509588" cy="5095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46"/>
          <p:cNvSpPr>
            <a:spLocks noEditPoints="1"/>
          </p:cNvSpPr>
          <p:nvPr/>
        </p:nvSpPr>
        <p:spPr bwMode="auto">
          <a:xfrm>
            <a:off x="7961561" y="2791145"/>
            <a:ext cx="252413" cy="254000"/>
          </a:xfrm>
          <a:custGeom>
            <a:avLst/>
            <a:gdLst>
              <a:gd name="T0" fmla="*/ 64 w 67"/>
              <a:gd name="T1" fmla="*/ 15 h 68"/>
              <a:gd name="T2" fmla="*/ 45 w 67"/>
              <a:gd name="T3" fmla="*/ 0 h 68"/>
              <a:gd name="T4" fmla="*/ 0 w 67"/>
              <a:gd name="T5" fmla="*/ 40 h 68"/>
              <a:gd name="T6" fmla="*/ 0 w 67"/>
              <a:gd name="T7" fmla="*/ 40 h 68"/>
              <a:gd name="T8" fmla="*/ 0 w 67"/>
              <a:gd name="T9" fmla="*/ 41 h 68"/>
              <a:gd name="T10" fmla="*/ 0 w 67"/>
              <a:gd name="T11" fmla="*/ 41 h 68"/>
              <a:gd name="T12" fmla="*/ 0 w 67"/>
              <a:gd name="T13" fmla="*/ 41 h 68"/>
              <a:gd name="T14" fmla="*/ 0 w 67"/>
              <a:gd name="T15" fmla="*/ 41 h 68"/>
              <a:gd name="T16" fmla="*/ 0 w 67"/>
              <a:gd name="T17" fmla="*/ 41 h 68"/>
              <a:gd name="T18" fmla="*/ 0 w 67"/>
              <a:gd name="T19" fmla="*/ 41 h 68"/>
              <a:gd name="T20" fmla="*/ 0 w 67"/>
              <a:gd name="T21" fmla="*/ 41 h 68"/>
              <a:gd name="T22" fmla="*/ 0 w 67"/>
              <a:gd name="T23" fmla="*/ 41 h 68"/>
              <a:gd name="T24" fmla="*/ 0 w 67"/>
              <a:gd name="T25" fmla="*/ 41 h 68"/>
              <a:gd name="T26" fmla="*/ 0 w 67"/>
              <a:gd name="T27" fmla="*/ 41 h 68"/>
              <a:gd name="T28" fmla="*/ 0 w 67"/>
              <a:gd name="T29" fmla="*/ 41 h 68"/>
              <a:gd name="T30" fmla="*/ 0 w 67"/>
              <a:gd name="T31" fmla="*/ 41 h 68"/>
              <a:gd name="T32" fmla="*/ 0 w 67"/>
              <a:gd name="T33" fmla="*/ 42 h 68"/>
              <a:gd name="T34" fmla="*/ 0 w 67"/>
              <a:gd name="T35" fmla="*/ 42 h 68"/>
              <a:gd name="T36" fmla="*/ 0 w 67"/>
              <a:gd name="T37" fmla="*/ 42 h 68"/>
              <a:gd name="T38" fmla="*/ 0 w 67"/>
              <a:gd name="T39" fmla="*/ 42 h 68"/>
              <a:gd name="T40" fmla="*/ 0 w 67"/>
              <a:gd name="T41" fmla="*/ 42 h 68"/>
              <a:gd name="T42" fmla="*/ 0 w 67"/>
              <a:gd name="T43" fmla="*/ 42 h 68"/>
              <a:gd name="T44" fmla="*/ 0 w 67"/>
              <a:gd name="T45" fmla="*/ 42 h 68"/>
              <a:gd name="T46" fmla="*/ 0 w 67"/>
              <a:gd name="T47" fmla="*/ 42 h 68"/>
              <a:gd name="T48" fmla="*/ 0 w 67"/>
              <a:gd name="T49" fmla="*/ 65 h 68"/>
              <a:gd name="T50" fmla="*/ 25 w 67"/>
              <a:gd name="T51" fmla="*/ 68 h 68"/>
              <a:gd name="T52" fmla="*/ 25 w 67"/>
              <a:gd name="T53" fmla="*/ 68 h 68"/>
              <a:gd name="T54" fmla="*/ 25 w 67"/>
              <a:gd name="T55" fmla="*/ 68 h 68"/>
              <a:gd name="T56" fmla="*/ 26 w 67"/>
              <a:gd name="T57" fmla="*/ 68 h 68"/>
              <a:gd name="T58" fmla="*/ 26 w 67"/>
              <a:gd name="T59" fmla="*/ 68 h 68"/>
              <a:gd name="T60" fmla="*/ 26 w 67"/>
              <a:gd name="T61" fmla="*/ 67 h 68"/>
              <a:gd name="T62" fmla="*/ 26 w 67"/>
              <a:gd name="T63" fmla="*/ 67 h 68"/>
              <a:gd name="T64" fmla="*/ 26 w 67"/>
              <a:gd name="T65" fmla="*/ 67 h 68"/>
              <a:gd name="T66" fmla="*/ 26 w 67"/>
              <a:gd name="T67" fmla="*/ 67 h 68"/>
              <a:gd name="T68" fmla="*/ 27 w 67"/>
              <a:gd name="T69" fmla="*/ 67 h 68"/>
              <a:gd name="T70" fmla="*/ 27 w 67"/>
              <a:gd name="T71" fmla="*/ 67 h 68"/>
              <a:gd name="T72" fmla="*/ 64 w 67"/>
              <a:gd name="T73" fmla="*/ 30 h 68"/>
              <a:gd name="T74" fmla="*/ 67 w 67"/>
              <a:gd name="T75" fmla="*/ 22 h 68"/>
              <a:gd name="T76" fmla="*/ 33 w 67"/>
              <a:gd name="T77" fmla="*/ 16 h 68"/>
              <a:gd name="T78" fmla="*/ 10 w 67"/>
              <a:gd name="T79" fmla="*/ 46 h 68"/>
              <a:gd name="T80" fmla="*/ 33 w 67"/>
              <a:gd name="T81" fmla="*/ 16 h 68"/>
              <a:gd name="T82" fmla="*/ 5 w 67"/>
              <a:gd name="T83" fmla="*/ 62 h 68"/>
              <a:gd name="T84" fmla="*/ 18 w 67"/>
              <a:gd name="T85" fmla="*/ 62 h 68"/>
              <a:gd name="T86" fmla="*/ 12 w 67"/>
              <a:gd name="T87" fmla="*/ 48 h 68"/>
              <a:gd name="T88" fmla="*/ 39 w 67"/>
              <a:gd name="T89" fmla="*/ 22 h 68"/>
              <a:gd name="T90" fmla="*/ 19 w 67"/>
              <a:gd name="T91" fmla="*/ 55 h 68"/>
              <a:gd name="T92" fmla="*/ 25 w 67"/>
              <a:gd name="T93" fmla="*/ 61 h 68"/>
              <a:gd name="T94" fmla="*/ 22 w 67"/>
              <a:gd name="T95" fmla="*/ 58 h 68"/>
              <a:gd name="T96" fmla="*/ 51 w 67"/>
              <a:gd name="T97" fmla="*/ 34 h 68"/>
              <a:gd name="T98" fmla="*/ 61 w 67"/>
              <a:gd name="T99" fmla="*/ 22 h 68"/>
              <a:gd name="T100" fmla="*/ 61 w 67"/>
              <a:gd name="T101" fmla="*/ 22 h 68"/>
              <a:gd name="T102" fmla="*/ 57 w 67"/>
              <a:gd name="T103" fmla="*/ 28 h 68"/>
              <a:gd name="T104" fmla="*/ 55 w 67"/>
              <a:gd name="T105" fmla="*/ 30 h 68"/>
              <a:gd name="T106" fmla="*/ 39 w 67"/>
              <a:gd name="T107" fmla="*/ 10 h 68"/>
              <a:gd name="T108" fmla="*/ 45 w 67"/>
              <a:gd name="T109" fmla="*/ 6 h 68"/>
              <a:gd name="T110" fmla="*/ 60 w 67"/>
              <a:gd name="T111" fmla="*/ 1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68">
                <a:moveTo>
                  <a:pt x="67" y="22"/>
                </a:moveTo>
                <a:cubicBezTo>
                  <a:pt x="67" y="20"/>
                  <a:pt x="66" y="17"/>
                  <a:pt x="64" y="15"/>
                </a:cubicBezTo>
                <a:cubicBezTo>
                  <a:pt x="52" y="3"/>
                  <a:pt x="52" y="3"/>
                  <a:pt x="52" y="3"/>
                </a:cubicBezTo>
                <a:cubicBezTo>
                  <a:pt x="50" y="1"/>
                  <a:pt x="48" y="0"/>
                  <a:pt x="45" y="0"/>
                </a:cubicBezTo>
                <a:cubicBezTo>
                  <a:pt x="42" y="0"/>
                  <a:pt x="40" y="1"/>
                  <a:pt x="38" y="3"/>
                </a:cubicBezTo>
                <a:cubicBezTo>
                  <a:pt x="25" y="16"/>
                  <a:pt x="13" y="2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1" y="68"/>
                  <a:pt x="2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39" y="54"/>
                  <a:pt x="52" y="42"/>
                  <a:pt x="64" y="30"/>
                </a:cubicBezTo>
                <a:cubicBezTo>
                  <a:pt x="66" y="28"/>
                  <a:pt x="67" y="25"/>
                  <a:pt x="67" y="22"/>
                </a:cubicBezTo>
                <a:cubicBezTo>
                  <a:pt x="67" y="22"/>
                  <a:pt x="67" y="22"/>
                  <a:pt x="67" y="22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6" y="19"/>
                  <a:pt x="36" y="19"/>
                  <a:pt x="36" y="19"/>
                </a:cubicBezTo>
                <a:cubicBezTo>
                  <a:pt x="10" y="46"/>
                  <a:pt x="10" y="46"/>
                  <a:pt x="10" y="46"/>
                </a:cubicBezTo>
                <a:cubicBezTo>
                  <a:pt x="6" y="42"/>
                  <a:pt x="6" y="42"/>
                  <a:pt x="6" y="42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5" y="62"/>
                </a:moveTo>
                <a:cubicBezTo>
                  <a:pt x="5" y="62"/>
                  <a:pt x="5" y="62"/>
                  <a:pt x="5" y="62"/>
                </a:cubicBezTo>
                <a:cubicBezTo>
                  <a:pt x="5" y="49"/>
                  <a:pt x="5" y="49"/>
                  <a:pt x="5" y="49"/>
                </a:cubicBezTo>
                <a:cubicBezTo>
                  <a:pt x="18" y="62"/>
                  <a:pt x="18" y="62"/>
                  <a:pt x="18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2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39" y="22"/>
                  <a:pt x="39" y="22"/>
                  <a:pt x="39" y="22"/>
                </a:cubicBezTo>
                <a:cubicBezTo>
                  <a:pt x="46" y="29"/>
                  <a:pt x="46" y="29"/>
                  <a:pt x="46" y="29"/>
                </a:cubicBezTo>
                <a:cubicBezTo>
                  <a:pt x="19" y="55"/>
                  <a:pt x="19" y="55"/>
                  <a:pt x="19" y="55"/>
                </a:cubicBezTo>
                <a:cubicBezTo>
                  <a:pt x="12" y="48"/>
                  <a:pt x="12" y="48"/>
                  <a:pt x="12" y="48"/>
                </a:cubicBezTo>
                <a:close/>
                <a:moveTo>
                  <a:pt x="25" y="61"/>
                </a:moveTo>
                <a:cubicBezTo>
                  <a:pt x="25" y="61"/>
                  <a:pt x="25" y="61"/>
                  <a:pt x="25" y="61"/>
                </a:cubicBezTo>
                <a:cubicBezTo>
                  <a:pt x="22" y="58"/>
                  <a:pt x="22" y="58"/>
                  <a:pt x="22" y="58"/>
                </a:cubicBezTo>
                <a:cubicBezTo>
                  <a:pt x="48" y="31"/>
                  <a:pt x="48" y="31"/>
                  <a:pt x="48" y="31"/>
                </a:cubicBezTo>
                <a:cubicBezTo>
                  <a:pt x="51" y="34"/>
                  <a:pt x="51" y="34"/>
                  <a:pt x="51" y="34"/>
                </a:cubicBezTo>
                <a:cubicBezTo>
                  <a:pt x="25" y="61"/>
                  <a:pt x="25" y="61"/>
                  <a:pt x="25" y="61"/>
                </a:cubicBezTo>
                <a:close/>
                <a:moveTo>
                  <a:pt x="61" y="22"/>
                </a:moveTo>
                <a:cubicBezTo>
                  <a:pt x="61" y="22"/>
                  <a:pt x="61" y="22"/>
                  <a:pt x="61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4"/>
                  <a:pt x="61" y="25"/>
                  <a:pt x="60" y="26"/>
                </a:cubicBezTo>
                <a:cubicBezTo>
                  <a:pt x="57" y="28"/>
                  <a:pt x="57" y="28"/>
                  <a:pt x="57" y="28"/>
                </a:cubicBezTo>
                <a:cubicBezTo>
                  <a:pt x="56" y="30"/>
                  <a:pt x="56" y="30"/>
                  <a:pt x="56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0"/>
                  <a:pt x="39" y="10"/>
                  <a:pt x="39" y="10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6"/>
                  <a:pt x="45" y="6"/>
                </a:cubicBezTo>
                <a:cubicBezTo>
                  <a:pt x="46" y="6"/>
                  <a:pt x="47" y="6"/>
                  <a:pt x="48" y="7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20"/>
                  <a:pt x="61" y="21"/>
                  <a:pt x="61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D1015"/>
              </a:solidFill>
            </a:endParaRPr>
          </a:p>
        </p:txBody>
      </p:sp>
      <p:sp>
        <p:nvSpPr>
          <p:cNvPr id="90" name="Oval 41"/>
          <p:cNvSpPr>
            <a:spLocks noChangeArrowheads="1"/>
          </p:cNvSpPr>
          <p:nvPr/>
        </p:nvSpPr>
        <p:spPr bwMode="auto">
          <a:xfrm>
            <a:off x="2873624" y="2667320"/>
            <a:ext cx="509587" cy="5095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47"/>
          <p:cNvSpPr>
            <a:spLocks noEditPoints="1"/>
          </p:cNvSpPr>
          <p:nvPr/>
        </p:nvSpPr>
        <p:spPr bwMode="auto">
          <a:xfrm>
            <a:off x="3016499" y="2786383"/>
            <a:ext cx="242887" cy="266700"/>
          </a:xfrm>
          <a:custGeom>
            <a:avLst/>
            <a:gdLst>
              <a:gd name="T0" fmla="*/ 33 w 65"/>
              <a:gd name="T1" fmla="*/ 37 h 71"/>
              <a:gd name="T2" fmla="*/ 18 w 65"/>
              <a:gd name="T3" fmla="*/ 25 h 71"/>
              <a:gd name="T4" fmla="*/ 31 w 65"/>
              <a:gd name="T5" fmla="*/ 41 h 71"/>
              <a:gd name="T6" fmla="*/ 44 w 65"/>
              <a:gd name="T7" fmla="*/ 30 h 71"/>
              <a:gd name="T8" fmla="*/ 42 w 65"/>
              <a:gd name="T9" fmla="*/ 28 h 71"/>
              <a:gd name="T10" fmla="*/ 62 w 65"/>
              <a:gd name="T11" fmla="*/ 28 h 71"/>
              <a:gd name="T12" fmla="*/ 65 w 65"/>
              <a:gd name="T13" fmla="*/ 20 h 71"/>
              <a:gd name="T14" fmla="*/ 62 w 65"/>
              <a:gd name="T15" fmla="*/ 12 h 71"/>
              <a:gd name="T16" fmla="*/ 54 w 65"/>
              <a:gd name="T17" fmla="*/ 9 h 71"/>
              <a:gd name="T18" fmla="*/ 38 w 65"/>
              <a:gd name="T19" fmla="*/ 9 h 71"/>
              <a:gd name="T20" fmla="*/ 37 w 65"/>
              <a:gd name="T21" fmla="*/ 2 h 71"/>
              <a:gd name="T22" fmla="*/ 28 w 65"/>
              <a:gd name="T23" fmla="*/ 2 h 71"/>
              <a:gd name="T24" fmla="*/ 27 w 65"/>
              <a:gd name="T25" fmla="*/ 6 h 71"/>
              <a:gd name="T26" fmla="*/ 18 w 65"/>
              <a:gd name="T27" fmla="*/ 12 h 71"/>
              <a:gd name="T28" fmla="*/ 3 w 65"/>
              <a:gd name="T29" fmla="*/ 12 h 71"/>
              <a:gd name="T30" fmla="*/ 3 w 65"/>
              <a:gd name="T31" fmla="*/ 12 h 71"/>
              <a:gd name="T32" fmla="*/ 0 w 65"/>
              <a:gd name="T33" fmla="*/ 20 h 71"/>
              <a:gd name="T34" fmla="*/ 3 w 65"/>
              <a:gd name="T35" fmla="*/ 27 h 71"/>
              <a:gd name="T36" fmla="*/ 4 w 65"/>
              <a:gd name="T37" fmla="*/ 28 h 71"/>
              <a:gd name="T38" fmla="*/ 9 w 65"/>
              <a:gd name="T39" fmla="*/ 60 h 71"/>
              <a:gd name="T40" fmla="*/ 3 w 65"/>
              <a:gd name="T41" fmla="*/ 69 h 71"/>
              <a:gd name="T42" fmla="*/ 13 w 65"/>
              <a:gd name="T43" fmla="*/ 64 h 71"/>
              <a:gd name="T44" fmla="*/ 53 w 65"/>
              <a:gd name="T45" fmla="*/ 64 h 71"/>
              <a:gd name="T46" fmla="*/ 62 w 65"/>
              <a:gd name="T47" fmla="*/ 69 h 71"/>
              <a:gd name="T48" fmla="*/ 56 w 65"/>
              <a:gd name="T49" fmla="*/ 60 h 71"/>
              <a:gd name="T50" fmla="*/ 61 w 65"/>
              <a:gd name="T51" fmla="*/ 28 h 71"/>
              <a:gd name="T52" fmla="*/ 62 w 65"/>
              <a:gd name="T53" fmla="*/ 28 h 71"/>
              <a:gd name="T54" fmla="*/ 31 w 65"/>
              <a:gd name="T55" fmla="*/ 4 h 71"/>
              <a:gd name="T56" fmla="*/ 34 w 65"/>
              <a:gd name="T57" fmla="*/ 4 h 71"/>
              <a:gd name="T58" fmla="*/ 34 w 65"/>
              <a:gd name="T59" fmla="*/ 4 h 71"/>
              <a:gd name="T60" fmla="*/ 34 w 65"/>
              <a:gd name="T61" fmla="*/ 8 h 71"/>
              <a:gd name="T62" fmla="*/ 33 w 65"/>
              <a:gd name="T63" fmla="*/ 8 h 71"/>
              <a:gd name="T64" fmla="*/ 31 w 65"/>
              <a:gd name="T65" fmla="*/ 8 h 71"/>
              <a:gd name="T66" fmla="*/ 31 w 65"/>
              <a:gd name="T67" fmla="*/ 4 h 71"/>
              <a:gd name="T68" fmla="*/ 3 w 65"/>
              <a:gd name="T69" fmla="*/ 20 h 71"/>
              <a:gd name="T70" fmla="*/ 11 w 65"/>
              <a:gd name="T71" fmla="*/ 12 h 71"/>
              <a:gd name="T72" fmla="*/ 11 w 65"/>
              <a:gd name="T73" fmla="*/ 18 h 71"/>
              <a:gd name="T74" fmla="*/ 5 w 65"/>
              <a:gd name="T75" fmla="*/ 25 h 71"/>
              <a:gd name="T76" fmla="*/ 56 w 65"/>
              <a:gd name="T77" fmla="*/ 41 h 71"/>
              <a:gd name="T78" fmla="*/ 58 w 65"/>
              <a:gd name="T79" fmla="*/ 41 h 71"/>
              <a:gd name="T80" fmla="*/ 51 w 65"/>
              <a:gd name="T81" fmla="*/ 58 h 71"/>
              <a:gd name="T82" fmla="*/ 51 w 65"/>
              <a:gd name="T83" fmla="*/ 58 h 71"/>
              <a:gd name="T84" fmla="*/ 34 w 65"/>
              <a:gd name="T85" fmla="*/ 65 h 71"/>
              <a:gd name="T86" fmla="*/ 33 w 65"/>
              <a:gd name="T87" fmla="*/ 61 h 71"/>
              <a:gd name="T88" fmla="*/ 31 w 65"/>
              <a:gd name="T89" fmla="*/ 65 h 71"/>
              <a:gd name="T90" fmla="*/ 14 w 65"/>
              <a:gd name="T91" fmla="*/ 58 h 71"/>
              <a:gd name="T92" fmla="*/ 7 w 65"/>
              <a:gd name="T93" fmla="*/ 41 h 71"/>
              <a:gd name="T94" fmla="*/ 11 w 65"/>
              <a:gd name="T95" fmla="*/ 40 h 71"/>
              <a:gd name="T96" fmla="*/ 7 w 65"/>
              <a:gd name="T97" fmla="*/ 38 h 71"/>
              <a:gd name="T98" fmla="*/ 31 w 65"/>
              <a:gd name="T99" fmla="*/ 14 h 71"/>
              <a:gd name="T100" fmla="*/ 33 w 65"/>
              <a:gd name="T101" fmla="*/ 18 h 71"/>
              <a:gd name="T102" fmla="*/ 34 w 65"/>
              <a:gd name="T103" fmla="*/ 14 h 71"/>
              <a:gd name="T104" fmla="*/ 58 w 65"/>
              <a:gd name="T105" fmla="*/ 38 h 71"/>
              <a:gd name="T106" fmla="*/ 54 w 65"/>
              <a:gd name="T107" fmla="*/ 40 h 71"/>
              <a:gd name="T108" fmla="*/ 60 w 65"/>
              <a:gd name="T109" fmla="*/ 25 h 71"/>
              <a:gd name="T110" fmla="*/ 55 w 65"/>
              <a:gd name="T111" fmla="*/ 18 h 71"/>
              <a:gd name="T112" fmla="*/ 54 w 65"/>
              <a:gd name="T113" fmla="*/ 12 h 71"/>
              <a:gd name="T114" fmla="*/ 60 w 65"/>
              <a:gd name="T115" fmla="*/ 15 h 71"/>
              <a:gd name="T116" fmla="*/ 60 w 65"/>
              <a:gd name="T117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" h="71">
                <a:moveTo>
                  <a:pt x="42" y="28"/>
                </a:moveTo>
                <a:cubicBezTo>
                  <a:pt x="33" y="37"/>
                  <a:pt x="33" y="37"/>
                  <a:pt x="33" y="37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4"/>
                  <a:pt x="18" y="24"/>
                  <a:pt x="18" y="25"/>
                </a:cubicBezTo>
                <a:cubicBezTo>
                  <a:pt x="17" y="25"/>
                  <a:pt x="17" y="27"/>
                  <a:pt x="18" y="27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42"/>
                  <a:pt x="33" y="42"/>
                  <a:pt x="34" y="41"/>
                </a:cubicBezTo>
                <a:cubicBezTo>
                  <a:pt x="44" y="30"/>
                  <a:pt x="44" y="30"/>
                  <a:pt x="44" y="30"/>
                </a:cubicBezTo>
                <a:cubicBezTo>
                  <a:pt x="45" y="30"/>
                  <a:pt x="45" y="29"/>
                  <a:pt x="44" y="28"/>
                </a:cubicBezTo>
                <a:cubicBezTo>
                  <a:pt x="44" y="27"/>
                  <a:pt x="43" y="27"/>
                  <a:pt x="42" y="28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7"/>
                  <a:pt x="62" y="27"/>
                  <a:pt x="62" y="27"/>
                </a:cubicBezTo>
                <a:cubicBezTo>
                  <a:pt x="64" y="25"/>
                  <a:pt x="65" y="23"/>
                  <a:pt x="65" y="20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17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0"/>
                  <a:pt x="57" y="9"/>
                  <a:pt x="54" y="9"/>
                </a:cubicBezTo>
                <a:cubicBezTo>
                  <a:pt x="52" y="9"/>
                  <a:pt x="49" y="10"/>
                  <a:pt x="47" y="12"/>
                </a:cubicBezTo>
                <a:cubicBezTo>
                  <a:pt x="44" y="11"/>
                  <a:pt x="41" y="9"/>
                  <a:pt x="38" y="9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4"/>
                  <a:pt x="38" y="3"/>
                  <a:pt x="37" y="2"/>
                </a:cubicBezTo>
                <a:cubicBezTo>
                  <a:pt x="36" y="1"/>
                  <a:pt x="34" y="0"/>
                  <a:pt x="33" y="0"/>
                </a:cubicBezTo>
                <a:cubicBezTo>
                  <a:pt x="31" y="0"/>
                  <a:pt x="30" y="1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7" y="3"/>
                  <a:pt x="27" y="4"/>
                  <a:pt x="27" y="6"/>
                </a:cubicBezTo>
                <a:cubicBezTo>
                  <a:pt x="27" y="7"/>
                  <a:pt x="27" y="8"/>
                  <a:pt x="28" y="9"/>
                </a:cubicBezTo>
                <a:cubicBezTo>
                  <a:pt x="24" y="9"/>
                  <a:pt x="21" y="11"/>
                  <a:pt x="18" y="12"/>
                </a:cubicBezTo>
                <a:cubicBezTo>
                  <a:pt x="16" y="10"/>
                  <a:pt x="13" y="9"/>
                  <a:pt x="11" y="9"/>
                </a:cubicBezTo>
                <a:cubicBezTo>
                  <a:pt x="8" y="9"/>
                  <a:pt x="5" y="10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4"/>
                  <a:pt x="0" y="17"/>
                  <a:pt x="0" y="20"/>
                </a:cubicBezTo>
                <a:cubicBezTo>
                  <a:pt x="0" y="23"/>
                  <a:pt x="1" y="25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32"/>
                  <a:pt x="1" y="36"/>
                  <a:pt x="1" y="40"/>
                </a:cubicBezTo>
                <a:cubicBezTo>
                  <a:pt x="1" y="47"/>
                  <a:pt x="4" y="54"/>
                  <a:pt x="9" y="60"/>
                </a:cubicBezTo>
                <a:cubicBezTo>
                  <a:pt x="3" y="65"/>
                  <a:pt x="3" y="65"/>
                  <a:pt x="3" y="65"/>
                </a:cubicBezTo>
                <a:cubicBezTo>
                  <a:pt x="2" y="66"/>
                  <a:pt x="2" y="68"/>
                  <a:pt x="3" y="69"/>
                </a:cubicBezTo>
                <a:cubicBezTo>
                  <a:pt x="4" y="70"/>
                  <a:pt x="6" y="70"/>
                  <a:pt x="7" y="69"/>
                </a:cubicBezTo>
                <a:cubicBezTo>
                  <a:pt x="13" y="64"/>
                  <a:pt x="13" y="64"/>
                  <a:pt x="13" y="64"/>
                </a:cubicBezTo>
                <a:cubicBezTo>
                  <a:pt x="18" y="68"/>
                  <a:pt x="25" y="71"/>
                  <a:pt x="33" y="71"/>
                </a:cubicBezTo>
                <a:cubicBezTo>
                  <a:pt x="40" y="71"/>
                  <a:pt x="47" y="68"/>
                  <a:pt x="53" y="64"/>
                </a:cubicBezTo>
                <a:cubicBezTo>
                  <a:pt x="58" y="69"/>
                  <a:pt x="58" y="69"/>
                  <a:pt x="58" y="69"/>
                </a:cubicBezTo>
                <a:cubicBezTo>
                  <a:pt x="59" y="70"/>
                  <a:pt x="61" y="70"/>
                  <a:pt x="62" y="69"/>
                </a:cubicBezTo>
                <a:cubicBezTo>
                  <a:pt x="63" y="68"/>
                  <a:pt x="63" y="66"/>
                  <a:pt x="62" y="65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4"/>
                  <a:pt x="64" y="47"/>
                  <a:pt x="64" y="40"/>
                </a:cubicBezTo>
                <a:cubicBezTo>
                  <a:pt x="64" y="36"/>
                  <a:pt x="63" y="32"/>
                  <a:pt x="61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2" y="4"/>
                  <a:pt x="33" y="4"/>
                </a:cubicBezTo>
                <a:cubicBezTo>
                  <a:pt x="33" y="4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5"/>
                  <a:pt x="35" y="5"/>
                  <a:pt x="35" y="6"/>
                </a:cubicBezTo>
                <a:cubicBezTo>
                  <a:pt x="35" y="7"/>
                  <a:pt x="35" y="7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3" y="8"/>
                  <a:pt x="33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7"/>
                  <a:pt x="30" y="7"/>
                  <a:pt x="30" y="6"/>
                </a:cubicBezTo>
                <a:cubicBezTo>
                  <a:pt x="30" y="5"/>
                  <a:pt x="30" y="5"/>
                  <a:pt x="31" y="4"/>
                </a:cubicBezTo>
                <a:close/>
                <a:moveTo>
                  <a:pt x="3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18"/>
                  <a:pt x="4" y="16"/>
                  <a:pt x="5" y="15"/>
                </a:cubicBezTo>
                <a:cubicBezTo>
                  <a:pt x="7" y="13"/>
                  <a:pt x="9" y="12"/>
                  <a:pt x="11" y="12"/>
                </a:cubicBezTo>
                <a:cubicBezTo>
                  <a:pt x="12" y="12"/>
                  <a:pt x="14" y="13"/>
                  <a:pt x="15" y="14"/>
                </a:cubicBezTo>
                <a:cubicBezTo>
                  <a:pt x="14" y="15"/>
                  <a:pt x="12" y="16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8" y="20"/>
                  <a:pt x="7" y="22"/>
                  <a:pt x="5" y="25"/>
                </a:cubicBezTo>
                <a:cubicBezTo>
                  <a:pt x="4" y="23"/>
                  <a:pt x="3" y="22"/>
                  <a:pt x="3" y="20"/>
                </a:cubicBezTo>
                <a:close/>
                <a:moveTo>
                  <a:pt x="56" y="41"/>
                </a:moveTo>
                <a:cubicBezTo>
                  <a:pt x="56" y="41"/>
                  <a:pt x="56" y="41"/>
                  <a:pt x="56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8"/>
                  <a:pt x="55" y="53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46" y="62"/>
                  <a:pt x="41" y="65"/>
                  <a:pt x="34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4" y="62"/>
                  <a:pt x="33" y="61"/>
                  <a:pt x="33" y="61"/>
                </a:cubicBezTo>
                <a:cubicBezTo>
                  <a:pt x="32" y="61"/>
                  <a:pt x="31" y="62"/>
                  <a:pt x="31" y="63"/>
                </a:cubicBezTo>
                <a:cubicBezTo>
                  <a:pt x="31" y="65"/>
                  <a:pt x="31" y="65"/>
                  <a:pt x="31" y="65"/>
                </a:cubicBezTo>
                <a:cubicBezTo>
                  <a:pt x="25" y="65"/>
                  <a:pt x="19" y="62"/>
                  <a:pt x="15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0" y="53"/>
                  <a:pt x="7" y="48"/>
                  <a:pt x="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1"/>
                  <a:pt x="11" y="41"/>
                  <a:pt x="11" y="40"/>
                </a:cubicBezTo>
                <a:cubicBezTo>
                  <a:pt x="11" y="39"/>
                  <a:pt x="10" y="38"/>
                  <a:pt x="9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2"/>
                  <a:pt x="10" y="26"/>
                  <a:pt x="14" y="22"/>
                </a:cubicBezTo>
                <a:cubicBezTo>
                  <a:pt x="19" y="17"/>
                  <a:pt x="24" y="15"/>
                  <a:pt x="31" y="14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7"/>
                  <a:pt x="32" y="18"/>
                  <a:pt x="33" y="18"/>
                </a:cubicBezTo>
                <a:cubicBezTo>
                  <a:pt x="33" y="18"/>
                  <a:pt x="34" y="17"/>
                  <a:pt x="34" y="16"/>
                </a:cubicBezTo>
                <a:cubicBezTo>
                  <a:pt x="34" y="14"/>
                  <a:pt x="34" y="14"/>
                  <a:pt x="34" y="14"/>
                </a:cubicBezTo>
                <a:cubicBezTo>
                  <a:pt x="41" y="15"/>
                  <a:pt x="46" y="17"/>
                  <a:pt x="51" y="22"/>
                </a:cubicBezTo>
                <a:cubicBezTo>
                  <a:pt x="55" y="26"/>
                  <a:pt x="58" y="32"/>
                  <a:pt x="58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38"/>
                  <a:pt x="54" y="39"/>
                  <a:pt x="54" y="40"/>
                </a:cubicBezTo>
                <a:cubicBezTo>
                  <a:pt x="54" y="41"/>
                  <a:pt x="55" y="41"/>
                  <a:pt x="56" y="41"/>
                </a:cubicBezTo>
                <a:close/>
                <a:moveTo>
                  <a:pt x="60" y="25"/>
                </a:moveTo>
                <a:cubicBezTo>
                  <a:pt x="60" y="25"/>
                  <a:pt x="60" y="25"/>
                  <a:pt x="60" y="25"/>
                </a:cubicBezTo>
                <a:cubicBezTo>
                  <a:pt x="58" y="22"/>
                  <a:pt x="57" y="20"/>
                  <a:pt x="55" y="18"/>
                </a:cubicBezTo>
                <a:cubicBezTo>
                  <a:pt x="53" y="16"/>
                  <a:pt x="52" y="15"/>
                  <a:pt x="50" y="14"/>
                </a:cubicBezTo>
                <a:cubicBezTo>
                  <a:pt x="51" y="13"/>
                  <a:pt x="53" y="12"/>
                  <a:pt x="54" y="12"/>
                </a:cubicBezTo>
                <a:cubicBezTo>
                  <a:pt x="56" y="12"/>
                  <a:pt x="58" y="13"/>
                  <a:pt x="60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1" y="16"/>
                  <a:pt x="62" y="18"/>
                  <a:pt x="62" y="20"/>
                </a:cubicBezTo>
                <a:cubicBezTo>
                  <a:pt x="62" y="22"/>
                  <a:pt x="61" y="23"/>
                  <a:pt x="6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D1015"/>
              </a:solidFill>
            </a:endParaRPr>
          </a:p>
        </p:txBody>
      </p:sp>
      <p:sp>
        <p:nvSpPr>
          <p:cNvPr id="93" name="Oval 42"/>
          <p:cNvSpPr>
            <a:spLocks noChangeArrowheads="1"/>
          </p:cNvSpPr>
          <p:nvPr/>
        </p:nvSpPr>
        <p:spPr bwMode="auto">
          <a:xfrm>
            <a:off x="5351711" y="2667320"/>
            <a:ext cx="511175" cy="5095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48"/>
          <p:cNvSpPr>
            <a:spLocks noEditPoints="1"/>
          </p:cNvSpPr>
          <p:nvPr/>
        </p:nvSpPr>
        <p:spPr bwMode="auto">
          <a:xfrm>
            <a:off x="5497761" y="2783208"/>
            <a:ext cx="222250" cy="269875"/>
          </a:xfrm>
          <a:custGeom>
            <a:avLst/>
            <a:gdLst>
              <a:gd name="T0" fmla="*/ 52 w 59"/>
              <a:gd name="T1" fmla="*/ 47 h 72"/>
              <a:gd name="T2" fmla="*/ 55 w 59"/>
              <a:gd name="T3" fmla="*/ 52 h 72"/>
              <a:gd name="T4" fmla="*/ 56 w 59"/>
              <a:gd name="T5" fmla="*/ 64 h 72"/>
              <a:gd name="T6" fmla="*/ 53 w 59"/>
              <a:gd name="T7" fmla="*/ 64 h 72"/>
              <a:gd name="T8" fmla="*/ 44 w 59"/>
              <a:gd name="T9" fmla="*/ 72 h 72"/>
              <a:gd name="T10" fmla="*/ 35 w 59"/>
              <a:gd name="T11" fmla="*/ 64 h 72"/>
              <a:gd name="T12" fmla="*/ 0 w 59"/>
              <a:gd name="T13" fmla="*/ 61 h 72"/>
              <a:gd name="T14" fmla="*/ 4 w 59"/>
              <a:gd name="T15" fmla="*/ 52 h 72"/>
              <a:gd name="T16" fmla="*/ 10 w 59"/>
              <a:gd name="T17" fmla="*/ 37 h 72"/>
              <a:gd name="T18" fmla="*/ 11 w 59"/>
              <a:gd name="T19" fmla="*/ 31 h 72"/>
              <a:gd name="T20" fmla="*/ 24 w 59"/>
              <a:gd name="T21" fmla="*/ 14 h 72"/>
              <a:gd name="T22" fmla="*/ 21 w 59"/>
              <a:gd name="T23" fmla="*/ 8 h 72"/>
              <a:gd name="T24" fmla="*/ 29 w 59"/>
              <a:gd name="T25" fmla="*/ 0 h 72"/>
              <a:gd name="T26" fmla="*/ 37 w 59"/>
              <a:gd name="T27" fmla="*/ 8 h 72"/>
              <a:gd name="T28" fmla="*/ 40 w 59"/>
              <a:gd name="T29" fmla="*/ 16 h 72"/>
              <a:gd name="T30" fmla="*/ 33 w 59"/>
              <a:gd name="T31" fmla="*/ 5 h 72"/>
              <a:gd name="T32" fmla="*/ 29 w 59"/>
              <a:gd name="T33" fmla="*/ 3 h 72"/>
              <a:gd name="T34" fmla="*/ 25 w 59"/>
              <a:gd name="T35" fmla="*/ 8 h 72"/>
              <a:gd name="T36" fmla="*/ 29 w 59"/>
              <a:gd name="T37" fmla="*/ 13 h 72"/>
              <a:gd name="T38" fmla="*/ 34 w 59"/>
              <a:gd name="T39" fmla="*/ 8 h 72"/>
              <a:gd name="T40" fmla="*/ 44 w 59"/>
              <a:gd name="T41" fmla="*/ 38 h 72"/>
              <a:gd name="T42" fmla="*/ 37 w 59"/>
              <a:gd name="T43" fmla="*/ 21 h 72"/>
              <a:gd name="T44" fmla="*/ 23 w 59"/>
              <a:gd name="T45" fmla="*/ 21 h 72"/>
              <a:gd name="T46" fmla="*/ 15 w 59"/>
              <a:gd name="T47" fmla="*/ 37 h 72"/>
              <a:gd name="T48" fmla="*/ 13 w 59"/>
              <a:gd name="T49" fmla="*/ 49 h 72"/>
              <a:gd name="T50" fmla="*/ 6 w 59"/>
              <a:gd name="T51" fmla="*/ 58 h 72"/>
              <a:gd name="T52" fmla="*/ 51 w 59"/>
              <a:gd name="T53" fmla="*/ 56 h 72"/>
              <a:gd name="T54" fmla="*/ 46 w 59"/>
              <a:gd name="T55" fmla="*/ 49 h 72"/>
              <a:gd name="T56" fmla="*/ 48 w 59"/>
              <a:gd name="T57" fmla="*/ 64 h 72"/>
              <a:gd name="T58" fmla="*/ 41 w 59"/>
              <a:gd name="T59" fmla="*/ 64 h 72"/>
              <a:gd name="T60" fmla="*/ 44 w 59"/>
              <a:gd name="T61" fmla="*/ 66 h 72"/>
              <a:gd name="T62" fmla="*/ 48 w 59"/>
              <a:gd name="T63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" h="72">
                <a:moveTo>
                  <a:pt x="50" y="37"/>
                </a:moveTo>
                <a:cubicBezTo>
                  <a:pt x="50" y="40"/>
                  <a:pt x="51" y="44"/>
                  <a:pt x="52" y="47"/>
                </a:cubicBezTo>
                <a:cubicBezTo>
                  <a:pt x="52" y="49"/>
                  <a:pt x="53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5"/>
                  <a:pt x="59" y="57"/>
                  <a:pt x="59" y="61"/>
                </a:cubicBezTo>
                <a:cubicBezTo>
                  <a:pt x="59" y="62"/>
                  <a:pt x="58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6"/>
                  <a:pt x="52" y="68"/>
                  <a:pt x="51" y="69"/>
                </a:cubicBezTo>
                <a:cubicBezTo>
                  <a:pt x="49" y="71"/>
                  <a:pt x="47" y="72"/>
                  <a:pt x="44" y="72"/>
                </a:cubicBezTo>
                <a:cubicBezTo>
                  <a:pt x="42" y="72"/>
                  <a:pt x="39" y="71"/>
                  <a:pt x="38" y="69"/>
                </a:cubicBezTo>
                <a:cubicBezTo>
                  <a:pt x="36" y="68"/>
                  <a:pt x="35" y="66"/>
                  <a:pt x="35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2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6"/>
                  <a:pt x="2" y="54"/>
                  <a:pt x="4" y="52"/>
                </a:cubicBezTo>
                <a:cubicBezTo>
                  <a:pt x="6" y="51"/>
                  <a:pt x="7" y="49"/>
                  <a:pt x="8" y="47"/>
                </a:cubicBezTo>
                <a:cubicBezTo>
                  <a:pt x="9" y="44"/>
                  <a:pt x="9" y="40"/>
                  <a:pt x="10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4"/>
                  <a:pt x="10" y="32"/>
                  <a:pt x="11" y="31"/>
                </a:cubicBezTo>
                <a:cubicBezTo>
                  <a:pt x="12" y="25"/>
                  <a:pt x="14" y="19"/>
                  <a:pt x="20" y="16"/>
                </a:cubicBezTo>
                <a:cubicBezTo>
                  <a:pt x="21" y="15"/>
                  <a:pt x="22" y="15"/>
                  <a:pt x="2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2"/>
                  <a:pt x="21" y="10"/>
                  <a:pt x="21" y="8"/>
                </a:cubicBezTo>
                <a:cubicBezTo>
                  <a:pt x="21" y="6"/>
                  <a:pt x="22" y="4"/>
                  <a:pt x="23" y="2"/>
                </a:cubicBezTo>
                <a:cubicBezTo>
                  <a:pt x="25" y="1"/>
                  <a:pt x="27" y="0"/>
                  <a:pt x="29" y="0"/>
                </a:cubicBezTo>
                <a:cubicBezTo>
                  <a:pt x="31" y="0"/>
                  <a:pt x="33" y="1"/>
                  <a:pt x="35" y="2"/>
                </a:cubicBezTo>
                <a:cubicBezTo>
                  <a:pt x="36" y="4"/>
                  <a:pt x="37" y="6"/>
                  <a:pt x="37" y="8"/>
                </a:cubicBezTo>
                <a:cubicBezTo>
                  <a:pt x="37" y="10"/>
                  <a:pt x="36" y="12"/>
                  <a:pt x="35" y="14"/>
                </a:cubicBezTo>
                <a:cubicBezTo>
                  <a:pt x="37" y="14"/>
                  <a:pt x="38" y="15"/>
                  <a:pt x="40" y="16"/>
                </a:cubicBezTo>
                <a:cubicBezTo>
                  <a:pt x="47" y="21"/>
                  <a:pt x="48" y="29"/>
                  <a:pt x="50" y="37"/>
                </a:cubicBezTo>
                <a:close/>
                <a:moveTo>
                  <a:pt x="33" y="5"/>
                </a:moveTo>
                <a:cubicBezTo>
                  <a:pt x="33" y="5"/>
                  <a:pt x="33" y="5"/>
                  <a:pt x="33" y="5"/>
                </a:cubicBezTo>
                <a:cubicBezTo>
                  <a:pt x="32" y="4"/>
                  <a:pt x="31" y="3"/>
                  <a:pt x="29" y="3"/>
                </a:cubicBezTo>
                <a:cubicBezTo>
                  <a:pt x="28" y="3"/>
                  <a:pt x="27" y="4"/>
                  <a:pt x="26" y="5"/>
                </a:cubicBezTo>
                <a:cubicBezTo>
                  <a:pt x="25" y="6"/>
                  <a:pt x="25" y="7"/>
                  <a:pt x="25" y="8"/>
                </a:cubicBezTo>
                <a:cubicBezTo>
                  <a:pt x="25" y="9"/>
                  <a:pt x="25" y="11"/>
                  <a:pt x="26" y="11"/>
                </a:cubicBezTo>
                <a:cubicBezTo>
                  <a:pt x="27" y="12"/>
                  <a:pt x="28" y="13"/>
                  <a:pt x="29" y="13"/>
                </a:cubicBezTo>
                <a:cubicBezTo>
                  <a:pt x="31" y="13"/>
                  <a:pt x="32" y="12"/>
                  <a:pt x="33" y="11"/>
                </a:cubicBezTo>
                <a:cubicBezTo>
                  <a:pt x="33" y="11"/>
                  <a:pt x="34" y="9"/>
                  <a:pt x="34" y="8"/>
                </a:cubicBezTo>
                <a:cubicBezTo>
                  <a:pt x="34" y="7"/>
                  <a:pt x="33" y="6"/>
                  <a:pt x="33" y="5"/>
                </a:cubicBezTo>
                <a:close/>
                <a:moveTo>
                  <a:pt x="44" y="38"/>
                </a:moveTo>
                <a:cubicBezTo>
                  <a:pt x="44" y="38"/>
                  <a:pt x="44" y="38"/>
                  <a:pt x="44" y="38"/>
                </a:cubicBezTo>
                <a:cubicBezTo>
                  <a:pt x="43" y="32"/>
                  <a:pt x="43" y="24"/>
                  <a:pt x="37" y="21"/>
                </a:cubicBezTo>
                <a:cubicBezTo>
                  <a:pt x="35" y="19"/>
                  <a:pt x="32" y="19"/>
                  <a:pt x="30" y="19"/>
                </a:cubicBezTo>
                <a:cubicBezTo>
                  <a:pt x="27" y="19"/>
                  <a:pt x="25" y="19"/>
                  <a:pt x="23" y="21"/>
                </a:cubicBezTo>
                <a:cubicBezTo>
                  <a:pt x="19" y="23"/>
                  <a:pt x="17" y="27"/>
                  <a:pt x="16" y="32"/>
                </a:cubicBezTo>
                <a:cubicBezTo>
                  <a:pt x="16" y="34"/>
                  <a:pt x="16" y="35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41"/>
                  <a:pt x="14" y="45"/>
                  <a:pt x="13" y="49"/>
                </a:cubicBezTo>
                <a:cubicBezTo>
                  <a:pt x="12" y="52"/>
                  <a:pt x="10" y="54"/>
                  <a:pt x="8" y="56"/>
                </a:cubicBezTo>
                <a:cubicBezTo>
                  <a:pt x="7" y="57"/>
                  <a:pt x="7" y="57"/>
                  <a:pt x="6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7"/>
                  <a:pt x="51" y="57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9" y="54"/>
                  <a:pt x="47" y="52"/>
                  <a:pt x="46" y="49"/>
                </a:cubicBezTo>
                <a:cubicBezTo>
                  <a:pt x="45" y="45"/>
                  <a:pt x="45" y="41"/>
                  <a:pt x="44" y="38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5"/>
                  <a:pt x="42" y="65"/>
                </a:cubicBezTo>
                <a:cubicBezTo>
                  <a:pt x="42" y="66"/>
                  <a:pt x="43" y="66"/>
                  <a:pt x="44" y="66"/>
                </a:cubicBezTo>
                <a:cubicBezTo>
                  <a:pt x="45" y="66"/>
                  <a:pt x="46" y="66"/>
                  <a:pt x="47" y="65"/>
                </a:cubicBezTo>
                <a:cubicBezTo>
                  <a:pt x="47" y="65"/>
                  <a:pt x="48" y="64"/>
                  <a:pt x="4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D1015"/>
              </a:solidFill>
            </a:endParaRPr>
          </a:p>
        </p:txBody>
      </p:sp>
      <p:sp>
        <p:nvSpPr>
          <p:cNvPr id="96" name="Oval 37"/>
          <p:cNvSpPr>
            <a:spLocks noChangeArrowheads="1"/>
          </p:cNvSpPr>
          <p:nvPr/>
        </p:nvSpPr>
        <p:spPr bwMode="auto">
          <a:xfrm>
            <a:off x="395536" y="2667320"/>
            <a:ext cx="509588" cy="5095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49"/>
          <p:cNvSpPr>
            <a:spLocks noEditPoints="1"/>
          </p:cNvSpPr>
          <p:nvPr/>
        </p:nvSpPr>
        <p:spPr bwMode="auto">
          <a:xfrm>
            <a:off x="503486" y="2783208"/>
            <a:ext cx="292100" cy="273050"/>
          </a:xfrm>
          <a:custGeom>
            <a:avLst/>
            <a:gdLst>
              <a:gd name="T0" fmla="*/ 72 w 78"/>
              <a:gd name="T1" fmla="*/ 29 h 73"/>
              <a:gd name="T2" fmla="*/ 57 w 78"/>
              <a:gd name="T3" fmla="*/ 14 h 73"/>
              <a:gd name="T4" fmla="*/ 53 w 78"/>
              <a:gd name="T5" fmla="*/ 31 h 73"/>
              <a:gd name="T6" fmla="*/ 38 w 78"/>
              <a:gd name="T7" fmla="*/ 21 h 73"/>
              <a:gd name="T8" fmla="*/ 43 w 78"/>
              <a:gd name="T9" fmla="*/ 38 h 73"/>
              <a:gd name="T10" fmla="*/ 35 w 78"/>
              <a:gd name="T11" fmla="*/ 73 h 73"/>
              <a:gd name="T12" fmla="*/ 11 w 78"/>
              <a:gd name="T13" fmla="*/ 11 h 73"/>
              <a:gd name="T14" fmla="*/ 72 w 78"/>
              <a:gd name="T15" fmla="*/ 54 h 73"/>
              <a:gd name="T16" fmla="*/ 46 w 78"/>
              <a:gd name="T17" fmla="*/ 54 h 73"/>
              <a:gd name="T18" fmla="*/ 74 w 78"/>
              <a:gd name="T19" fmla="*/ 65 h 73"/>
              <a:gd name="T20" fmla="*/ 77 w 78"/>
              <a:gd name="T21" fmla="*/ 72 h 73"/>
              <a:gd name="T22" fmla="*/ 59 w 78"/>
              <a:gd name="T23" fmla="*/ 73 h 73"/>
              <a:gd name="T24" fmla="*/ 59 w 78"/>
              <a:gd name="T25" fmla="*/ 35 h 73"/>
              <a:gd name="T26" fmla="*/ 59 w 78"/>
              <a:gd name="T27" fmla="*/ 65 h 73"/>
              <a:gd name="T28" fmla="*/ 59 w 78"/>
              <a:gd name="T29" fmla="*/ 61 h 73"/>
              <a:gd name="T30" fmla="*/ 70 w 78"/>
              <a:gd name="T31" fmla="*/ 54 h 73"/>
              <a:gd name="T32" fmla="*/ 55 w 78"/>
              <a:gd name="T33" fmla="*/ 44 h 73"/>
              <a:gd name="T34" fmla="*/ 54 w 78"/>
              <a:gd name="T35" fmla="*/ 49 h 73"/>
              <a:gd name="T36" fmla="*/ 49 w 78"/>
              <a:gd name="T37" fmla="*/ 50 h 73"/>
              <a:gd name="T38" fmla="*/ 35 w 78"/>
              <a:gd name="T39" fmla="*/ 67 h 73"/>
              <a:gd name="T40" fmla="*/ 25 w 78"/>
              <a:gd name="T41" fmla="*/ 58 h 73"/>
              <a:gd name="T42" fmla="*/ 31 w 78"/>
              <a:gd name="T43" fmla="*/ 67 h 73"/>
              <a:gd name="T44" fmla="*/ 24 w 78"/>
              <a:gd name="T45" fmla="*/ 65 h 73"/>
              <a:gd name="T46" fmla="*/ 18 w 78"/>
              <a:gd name="T47" fmla="*/ 61 h 73"/>
              <a:gd name="T48" fmla="*/ 15 w 78"/>
              <a:gd name="T49" fmla="*/ 59 h 73"/>
              <a:gd name="T50" fmla="*/ 5 w 78"/>
              <a:gd name="T51" fmla="*/ 38 h 73"/>
              <a:gd name="T52" fmla="*/ 35 w 78"/>
              <a:gd name="T53" fmla="*/ 52 h 73"/>
              <a:gd name="T54" fmla="*/ 20 w 78"/>
              <a:gd name="T55" fmla="*/ 38 h 73"/>
              <a:gd name="T56" fmla="*/ 35 w 78"/>
              <a:gd name="T57" fmla="*/ 52 h 73"/>
              <a:gd name="T58" fmla="*/ 48 w 78"/>
              <a:gd name="T59" fmla="*/ 8 h 73"/>
              <a:gd name="T60" fmla="*/ 55 w 78"/>
              <a:gd name="T61" fmla="*/ 12 h 73"/>
              <a:gd name="T62" fmla="*/ 38 w 78"/>
              <a:gd name="T63" fmla="*/ 6 h 73"/>
              <a:gd name="T64" fmla="*/ 49 w 78"/>
              <a:gd name="T65" fmla="*/ 15 h 73"/>
              <a:gd name="T66" fmla="*/ 35 w 78"/>
              <a:gd name="T67" fmla="*/ 6 h 73"/>
              <a:gd name="T68" fmla="*/ 25 w 78"/>
              <a:gd name="T69" fmla="*/ 14 h 73"/>
              <a:gd name="T70" fmla="*/ 35 w 78"/>
              <a:gd name="T71" fmla="*/ 17 h 73"/>
              <a:gd name="T72" fmla="*/ 24 w 78"/>
              <a:gd name="T73" fmla="*/ 8 h 73"/>
              <a:gd name="T74" fmla="*/ 22 w 78"/>
              <a:gd name="T75" fmla="*/ 12 h 73"/>
              <a:gd name="T76" fmla="*/ 15 w 78"/>
              <a:gd name="T77" fmla="*/ 14 h 73"/>
              <a:gd name="T78" fmla="*/ 16 w 78"/>
              <a:gd name="T79" fmla="*/ 35 h 73"/>
              <a:gd name="T80" fmla="*/ 35 w 78"/>
              <a:gd name="T81" fmla="*/ 21 h 73"/>
              <a:gd name="T82" fmla="*/ 23 w 78"/>
              <a:gd name="T83" fmla="*/ 18 h 73"/>
              <a:gd name="T84" fmla="*/ 35 w 78"/>
              <a:gd name="T85" fmla="*/ 2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8" h="73">
                <a:moveTo>
                  <a:pt x="36" y="0"/>
                </a:moveTo>
                <a:cubicBezTo>
                  <a:pt x="46" y="0"/>
                  <a:pt x="56" y="4"/>
                  <a:pt x="62" y="11"/>
                </a:cubicBezTo>
                <a:cubicBezTo>
                  <a:pt x="67" y="16"/>
                  <a:pt x="71" y="22"/>
                  <a:pt x="72" y="29"/>
                </a:cubicBezTo>
                <a:cubicBezTo>
                  <a:pt x="73" y="33"/>
                  <a:pt x="67" y="33"/>
                  <a:pt x="67" y="30"/>
                </a:cubicBezTo>
                <a:cubicBezTo>
                  <a:pt x="65" y="24"/>
                  <a:pt x="62" y="19"/>
                  <a:pt x="58" y="15"/>
                </a:cubicBezTo>
                <a:cubicBezTo>
                  <a:pt x="58" y="14"/>
                  <a:pt x="58" y="14"/>
                  <a:pt x="57" y="14"/>
                </a:cubicBezTo>
                <a:cubicBezTo>
                  <a:pt x="56" y="15"/>
                  <a:pt x="55" y="16"/>
                  <a:pt x="53" y="17"/>
                </a:cubicBezTo>
                <a:cubicBezTo>
                  <a:pt x="55" y="21"/>
                  <a:pt x="56" y="26"/>
                  <a:pt x="56" y="31"/>
                </a:cubicBezTo>
                <a:cubicBezTo>
                  <a:pt x="56" y="33"/>
                  <a:pt x="53" y="33"/>
                  <a:pt x="53" y="31"/>
                </a:cubicBezTo>
                <a:cubicBezTo>
                  <a:pt x="52" y="26"/>
                  <a:pt x="51" y="22"/>
                  <a:pt x="50" y="18"/>
                </a:cubicBezTo>
                <a:cubicBezTo>
                  <a:pt x="50" y="18"/>
                  <a:pt x="49" y="19"/>
                  <a:pt x="49" y="19"/>
                </a:cubicBezTo>
                <a:cubicBezTo>
                  <a:pt x="45" y="20"/>
                  <a:pt x="42" y="21"/>
                  <a:pt x="38" y="21"/>
                </a:cubicBezTo>
                <a:cubicBezTo>
                  <a:pt x="38" y="35"/>
                  <a:pt x="38" y="35"/>
                  <a:pt x="38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5" y="38"/>
                  <a:pt x="43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49"/>
                  <a:pt x="38" y="60"/>
                  <a:pt x="38" y="71"/>
                </a:cubicBezTo>
                <a:cubicBezTo>
                  <a:pt x="38" y="72"/>
                  <a:pt x="37" y="73"/>
                  <a:pt x="35" y="73"/>
                </a:cubicBezTo>
                <a:cubicBezTo>
                  <a:pt x="26" y="73"/>
                  <a:pt x="17" y="69"/>
                  <a:pt x="11" y="62"/>
                </a:cubicBezTo>
                <a:cubicBezTo>
                  <a:pt x="4" y="56"/>
                  <a:pt x="0" y="47"/>
                  <a:pt x="0" y="37"/>
                </a:cubicBezTo>
                <a:cubicBezTo>
                  <a:pt x="0" y="26"/>
                  <a:pt x="4" y="17"/>
                  <a:pt x="11" y="11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72" y="54"/>
                </a:moveTo>
                <a:cubicBezTo>
                  <a:pt x="72" y="54"/>
                  <a:pt x="72" y="54"/>
                  <a:pt x="72" y="54"/>
                </a:cubicBezTo>
                <a:cubicBezTo>
                  <a:pt x="72" y="47"/>
                  <a:pt x="66" y="41"/>
                  <a:pt x="59" y="41"/>
                </a:cubicBezTo>
                <a:cubicBezTo>
                  <a:pt x="56" y="41"/>
                  <a:pt x="52" y="42"/>
                  <a:pt x="50" y="45"/>
                </a:cubicBezTo>
                <a:cubicBezTo>
                  <a:pt x="47" y="47"/>
                  <a:pt x="46" y="51"/>
                  <a:pt x="46" y="54"/>
                </a:cubicBezTo>
                <a:cubicBezTo>
                  <a:pt x="46" y="61"/>
                  <a:pt x="52" y="67"/>
                  <a:pt x="59" y="67"/>
                </a:cubicBezTo>
                <a:cubicBezTo>
                  <a:pt x="66" y="67"/>
                  <a:pt x="72" y="61"/>
                  <a:pt x="72" y="54"/>
                </a:cubicBezTo>
                <a:close/>
                <a:moveTo>
                  <a:pt x="74" y="65"/>
                </a:moveTo>
                <a:cubicBezTo>
                  <a:pt x="74" y="65"/>
                  <a:pt x="74" y="65"/>
                  <a:pt x="74" y="65"/>
                </a:cubicBezTo>
                <a:cubicBezTo>
                  <a:pt x="77" y="68"/>
                  <a:pt x="77" y="68"/>
                  <a:pt x="77" y="68"/>
                </a:cubicBezTo>
                <a:cubicBezTo>
                  <a:pt x="78" y="69"/>
                  <a:pt x="78" y="71"/>
                  <a:pt x="77" y="72"/>
                </a:cubicBezTo>
                <a:cubicBezTo>
                  <a:pt x="76" y="73"/>
                  <a:pt x="75" y="73"/>
                  <a:pt x="73" y="72"/>
                </a:cubicBezTo>
                <a:cubicBezTo>
                  <a:pt x="70" y="69"/>
                  <a:pt x="70" y="69"/>
                  <a:pt x="70" y="69"/>
                </a:cubicBezTo>
                <a:cubicBezTo>
                  <a:pt x="67" y="71"/>
                  <a:pt x="63" y="73"/>
                  <a:pt x="59" y="73"/>
                </a:cubicBezTo>
                <a:cubicBezTo>
                  <a:pt x="49" y="73"/>
                  <a:pt x="40" y="64"/>
                  <a:pt x="40" y="54"/>
                </a:cubicBezTo>
                <a:cubicBezTo>
                  <a:pt x="40" y="49"/>
                  <a:pt x="42" y="44"/>
                  <a:pt x="46" y="41"/>
                </a:cubicBezTo>
                <a:cubicBezTo>
                  <a:pt x="50" y="37"/>
                  <a:pt x="54" y="35"/>
                  <a:pt x="59" y="35"/>
                </a:cubicBezTo>
                <a:cubicBezTo>
                  <a:pt x="69" y="35"/>
                  <a:pt x="78" y="44"/>
                  <a:pt x="78" y="54"/>
                </a:cubicBezTo>
                <a:cubicBezTo>
                  <a:pt x="78" y="58"/>
                  <a:pt x="77" y="62"/>
                  <a:pt x="74" y="65"/>
                </a:cubicBezTo>
                <a:close/>
                <a:moveTo>
                  <a:pt x="59" y="65"/>
                </a:moveTo>
                <a:cubicBezTo>
                  <a:pt x="59" y="65"/>
                  <a:pt x="59" y="65"/>
                  <a:pt x="59" y="65"/>
                </a:cubicBezTo>
                <a:cubicBezTo>
                  <a:pt x="58" y="65"/>
                  <a:pt x="57" y="64"/>
                  <a:pt x="57" y="63"/>
                </a:cubicBezTo>
                <a:cubicBezTo>
                  <a:pt x="57" y="62"/>
                  <a:pt x="58" y="61"/>
                  <a:pt x="59" y="61"/>
                </a:cubicBezTo>
                <a:cubicBezTo>
                  <a:pt x="63" y="61"/>
                  <a:pt x="66" y="58"/>
                  <a:pt x="66" y="54"/>
                </a:cubicBezTo>
                <a:cubicBezTo>
                  <a:pt x="66" y="53"/>
                  <a:pt x="67" y="52"/>
                  <a:pt x="68" y="52"/>
                </a:cubicBezTo>
                <a:cubicBezTo>
                  <a:pt x="69" y="52"/>
                  <a:pt x="70" y="53"/>
                  <a:pt x="70" y="54"/>
                </a:cubicBezTo>
                <a:cubicBezTo>
                  <a:pt x="70" y="60"/>
                  <a:pt x="65" y="65"/>
                  <a:pt x="59" y="65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6" y="44"/>
                  <a:pt x="57" y="44"/>
                  <a:pt x="57" y="45"/>
                </a:cubicBezTo>
                <a:cubicBezTo>
                  <a:pt x="57" y="46"/>
                  <a:pt x="57" y="47"/>
                  <a:pt x="56" y="47"/>
                </a:cubicBezTo>
                <a:cubicBezTo>
                  <a:pt x="55" y="48"/>
                  <a:pt x="55" y="48"/>
                  <a:pt x="54" y="49"/>
                </a:cubicBezTo>
                <a:cubicBezTo>
                  <a:pt x="53" y="49"/>
                  <a:pt x="53" y="50"/>
                  <a:pt x="52" y="51"/>
                </a:cubicBezTo>
                <a:cubicBezTo>
                  <a:pt x="52" y="52"/>
                  <a:pt x="51" y="52"/>
                  <a:pt x="50" y="52"/>
                </a:cubicBezTo>
                <a:cubicBezTo>
                  <a:pt x="49" y="52"/>
                  <a:pt x="49" y="51"/>
                  <a:pt x="49" y="50"/>
                </a:cubicBezTo>
                <a:cubicBezTo>
                  <a:pt x="50" y="48"/>
                  <a:pt x="50" y="47"/>
                  <a:pt x="51" y="46"/>
                </a:cubicBezTo>
                <a:cubicBezTo>
                  <a:pt x="52" y="45"/>
                  <a:pt x="54" y="45"/>
                  <a:pt x="55" y="44"/>
                </a:cubicBezTo>
                <a:close/>
                <a:moveTo>
                  <a:pt x="35" y="67"/>
                </a:moveTo>
                <a:cubicBezTo>
                  <a:pt x="35" y="67"/>
                  <a:pt x="35" y="67"/>
                  <a:pt x="35" y="67"/>
                </a:cubicBezTo>
                <a:cubicBezTo>
                  <a:pt x="35" y="56"/>
                  <a:pt x="35" y="56"/>
                  <a:pt x="35" y="56"/>
                </a:cubicBezTo>
                <a:cubicBezTo>
                  <a:pt x="31" y="56"/>
                  <a:pt x="28" y="56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9"/>
                  <a:pt x="24" y="59"/>
                  <a:pt x="25" y="60"/>
                </a:cubicBezTo>
                <a:cubicBezTo>
                  <a:pt x="27" y="63"/>
                  <a:pt x="29" y="65"/>
                  <a:pt x="31" y="67"/>
                </a:cubicBezTo>
                <a:cubicBezTo>
                  <a:pt x="32" y="67"/>
                  <a:pt x="34" y="67"/>
                  <a:pt x="35" y="67"/>
                </a:cubicBezTo>
                <a:close/>
                <a:moveTo>
                  <a:pt x="24" y="65"/>
                </a:moveTo>
                <a:cubicBezTo>
                  <a:pt x="24" y="65"/>
                  <a:pt x="24" y="65"/>
                  <a:pt x="24" y="65"/>
                </a:cubicBezTo>
                <a:cubicBezTo>
                  <a:pt x="23" y="64"/>
                  <a:pt x="23" y="63"/>
                  <a:pt x="22" y="61"/>
                </a:cubicBezTo>
                <a:cubicBezTo>
                  <a:pt x="21" y="61"/>
                  <a:pt x="21" y="60"/>
                  <a:pt x="21" y="60"/>
                </a:cubicBezTo>
                <a:cubicBezTo>
                  <a:pt x="20" y="60"/>
                  <a:pt x="19" y="61"/>
                  <a:pt x="18" y="61"/>
                </a:cubicBezTo>
                <a:cubicBezTo>
                  <a:pt x="20" y="63"/>
                  <a:pt x="22" y="64"/>
                  <a:pt x="24" y="65"/>
                </a:cubicBezTo>
                <a:close/>
                <a:moveTo>
                  <a:pt x="15" y="59"/>
                </a:moveTo>
                <a:cubicBezTo>
                  <a:pt x="15" y="59"/>
                  <a:pt x="15" y="59"/>
                  <a:pt x="15" y="59"/>
                </a:cubicBezTo>
                <a:cubicBezTo>
                  <a:pt x="17" y="58"/>
                  <a:pt x="18" y="57"/>
                  <a:pt x="20" y="56"/>
                </a:cubicBezTo>
                <a:cubicBezTo>
                  <a:pt x="18" y="51"/>
                  <a:pt x="16" y="45"/>
                  <a:pt x="16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6" y="46"/>
                  <a:pt x="9" y="53"/>
                  <a:pt x="14" y="58"/>
                </a:cubicBezTo>
                <a:cubicBezTo>
                  <a:pt x="15" y="59"/>
                  <a:pt x="15" y="59"/>
                  <a:pt x="15" y="59"/>
                </a:cubicBezTo>
                <a:close/>
                <a:moveTo>
                  <a:pt x="35" y="52"/>
                </a:moveTo>
                <a:cubicBezTo>
                  <a:pt x="35" y="52"/>
                  <a:pt x="35" y="52"/>
                  <a:pt x="35" y="52"/>
                </a:cubicBezTo>
                <a:cubicBezTo>
                  <a:pt x="35" y="38"/>
                  <a:pt x="35" y="38"/>
                  <a:pt x="35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44"/>
                  <a:pt x="21" y="50"/>
                  <a:pt x="23" y="55"/>
                </a:cubicBezTo>
                <a:cubicBezTo>
                  <a:pt x="23" y="55"/>
                  <a:pt x="24" y="55"/>
                  <a:pt x="24" y="54"/>
                </a:cubicBezTo>
                <a:cubicBezTo>
                  <a:pt x="27" y="53"/>
                  <a:pt x="31" y="52"/>
                  <a:pt x="35" y="52"/>
                </a:cubicBezTo>
                <a:close/>
                <a:moveTo>
                  <a:pt x="55" y="12"/>
                </a:moveTo>
                <a:cubicBezTo>
                  <a:pt x="55" y="12"/>
                  <a:pt x="55" y="12"/>
                  <a:pt x="55" y="12"/>
                </a:cubicBezTo>
                <a:cubicBezTo>
                  <a:pt x="53" y="10"/>
                  <a:pt x="51" y="9"/>
                  <a:pt x="48" y="8"/>
                </a:cubicBezTo>
                <a:cubicBezTo>
                  <a:pt x="49" y="9"/>
                  <a:pt x="50" y="11"/>
                  <a:pt x="51" y="12"/>
                </a:cubicBezTo>
                <a:cubicBezTo>
                  <a:pt x="51" y="12"/>
                  <a:pt x="52" y="13"/>
                  <a:pt x="52" y="14"/>
                </a:cubicBezTo>
                <a:cubicBezTo>
                  <a:pt x="53" y="13"/>
                  <a:pt x="54" y="12"/>
                  <a:pt x="55" y="12"/>
                </a:cubicBezTo>
                <a:close/>
                <a:moveTo>
                  <a:pt x="41" y="6"/>
                </a:move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39" y="6"/>
                  <a:pt x="38" y="6"/>
                </a:cubicBezTo>
                <a:cubicBezTo>
                  <a:pt x="38" y="17"/>
                  <a:pt x="38" y="17"/>
                  <a:pt x="38" y="17"/>
                </a:cubicBezTo>
                <a:cubicBezTo>
                  <a:pt x="41" y="17"/>
                  <a:pt x="45" y="17"/>
                  <a:pt x="47" y="16"/>
                </a:cubicBezTo>
                <a:cubicBezTo>
                  <a:pt x="48" y="15"/>
                  <a:pt x="48" y="15"/>
                  <a:pt x="49" y="15"/>
                </a:cubicBezTo>
                <a:cubicBezTo>
                  <a:pt x="49" y="15"/>
                  <a:pt x="48" y="14"/>
                  <a:pt x="48" y="14"/>
                </a:cubicBezTo>
                <a:cubicBezTo>
                  <a:pt x="46" y="10"/>
                  <a:pt x="44" y="8"/>
                  <a:pt x="41" y="6"/>
                </a:cubicBezTo>
                <a:close/>
                <a:moveTo>
                  <a:pt x="35" y="6"/>
                </a:move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2" y="6"/>
                  <a:pt x="31" y="6"/>
                </a:cubicBezTo>
                <a:cubicBezTo>
                  <a:pt x="29" y="8"/>
                  <a:pt x="27" y="10"/>
                  <a:pt x="25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5"/>
                  <a:pt x="25" y="15"/>
                  <a:pt x="25" y="16"/>
                </a:cubicBezTo>
                <a:cubicBezTo>
                  <a:pt x="28" y="17"/>
                  <a:pt x="31" y="17"/>
                  <a:pt x="35" y="17"/>
                </a:cubicBezTo>
                <a:cubicBezTo>
                  <a:pt x="35" y="6"/>
                  <a:pt x="35" y="6"/>
                  <a:pt x="35" y="6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2" y="9"/>
                  <a:pt x="20" y="10"/>
                  <a:pt x="18" y="12"/>
                </a:cubicBezTo>
                <a:cubicBezTo>
                  <a:pt x="19" y="12"/>
                  <a:pt x="20" y="13"/>
                  <a:pt x="21" y="14"/>
                </a:cubicBezTo>
                <a:cubicBezTo>
                  <a:pt x="21" y="13"/>
                  <a:pt x="21" y="12"/>
                  <a:pt x="22" y="12"/>
                </a:cubicBezTo>
                <a:cubicBezTo>
                  <a:pt x="23" y="11"/>
                  <a:pt x="23" y="9"/>
                  <a:pt x="24" y="8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4" y="15"/>
                </a:cubicBezTo>
                <a:cubicBezTo>
                  <a:pt x="9" y="20"/>
                  <a:pt x="6" y="27"/>
                  <a:pt x="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28"/>
                  <a:pt x="18" y="22"/>
                  <a:pt x="20" y="17"/>
                </a:cubicBezTo>
                <a:cubicBezTo>
                  <a:pt x="18" y="16"/>
                  <a:pt x="17" y="15"/>
                  <a:pt x="15" y="14"/>
                </a:cubicBez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1" y="21"/>
                  <a:pt x="27" y="20"/>
                  <a:pt x="24" y="19"/>
                </a:cubicBezTo>
                <a:cubicBezTo>
                  <a:pt x="24" y="19"/>
                  <a:pt x="23" y="18"/>
                  <a:pt x="23" y="18"/>
                </a:cubicBezTo>
                <a:cubicBezTo>
                  <a:pt x="21" y="23"/>
                  <a:pt x="20" y="29"/>
                  <a:pt x="20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21"/>
                  <a:pt x="35" y="21"/>
                  <a:pt x="35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9" name="Oval 40"/>
          <p:cNvSpPr>
            <a:spLocks noChangeArrowheads="1"/>
          </p:cNvSpPr>
          <p:nvPr/>
        </p:nvSpPr>
        <p:spPr bwMode="auto">
          <a:xfrm>
            <a:off x="4103936" y="4024633"/>
            <a:ext cx="509588" cy="50958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50"/>
          <p:cNvSpPr>
            <a:spLocks noEditPoints="1"/>
          </p:cNvSpPr>
          <p:nvPr/>
        </p:nvSpPr>
        <p:spPr bwMode="auto">
          <a:xfrm>
            <a:off x="4219824" y="4148458"/>
            <a:ext cx="277813" cy="258762"/>
          </a:xfrm>
          <a:custGeom>
            <a:avLst/>
            <a:gdLst>
              <a:gd name="T0" fmla="*/ 57 w 74"/>
              <a:gd name="T1" fmla="*/ 38 h 69"/>
              <a:gd name="T2" fmla="*/ 60 w 74"/>
              <a:gd name="T3" fmla="*/ 35 h 69"/>
              <a:gd name="T4" fmla="*/ 63 w 74"/>
              <a:gd name="T5" fmla="*/ 38 h 69"/>
              <a:gd name="T6" fmla="*/ 63 w 74"/>
              <a:gd name="T7" fmla="*/ 66 h 69"/>
              <a:gd name="T8" fmla="*/ 60 w 74"/>
              <a:gd name="T9" fmla="*/ 69 h 69"/>
              <a:gd name="T10" fmla="*/ 60 w 74"/>
              <a:gd name="T11" fmla="*/ 69 h 69"/>
              <a:gd name="T12" fmla="*/ 14 w 74"/>
              <a:gd name="T13" fmla="*/ 69 h 69"/>
              <a:gd name="T14" fmla="*/ 11 w 74"/>
              <a:gd name="T15" fmla="*/ 66 h 69"/>
              <a:gd name="T16" fmla="*/ 11 w 74"/>
              <a:gd name="T17" fmla="*/ 66 h 69"/>
              <a:gd name="T18" fmla="*/ 11 w 74"/>
              <a:gd name="T19" fmla="*/ 38 h 69"/>
              <a:gd name="T20" fmla="*/ 14 w 74"/>
              <a:gd name="T21" fmla="*/ 35 h 69"/>
              <a:gd name="T22" fmla="*/ 17 w 74"/>
              <a:gd name="T23" fmla="*/ 38 h 69"/>
              <a:gd name="T24" fmla="*/ 17 w 74"/>
              <a:gd name="T25" fmla="*/ 63 h 69"/>
              <a:gd name="T26" fmla="*/ 26 w 74"/>
              <a:gd name="T27" fmla="*/ 63 h 69"/>
              <a:gd name="T28" fmla="*/ 26 w 74"/>
              <a:gd name="T29" fmla="*/ 35 h 69"/>
              <a:gd name="T30" fmla="*/ 28 w 74"/>
              <a:gd name="T31" fmla="*/ 34 h 69"/>
              <a:gd name="T32" fmla="*/ 28 w 74"/>
              <a:gd name="T33" fmla="*/ 34 h 69"/>
              <a:gd name="T34" fmla="*/ 47 w 74"/>
              <a:gd name="T35" fmla="*/ 34 h 69"/>
              <a:gd name="T36" fmla="*/ 48 w 74"/>
              <a:gd name="T37" fmla="*/ 35 h 69"/>
              <a:gd name="T38" fmla="*/ 48 w 74"/>
              <a:gd name="T39" fmla="*/ 35 h 69"/>
              <a:gd name="T40" fmla="*/ 48 w 74"/>
              <a:gd name="T41" fmla="*/ 63 h 69"/>
              <a:gd name="T42" fmla="*/ 57 w 74"/>
              <a:gd name="T43" fmla="*/ 63 h 69"/>
              <a:gd name="T44" fmla="*/ 57 w 74"/>
              <a:gd name="T45" fmla="*/ 38 h 69"/>
              <a:gd name="T46" fmla="*/ 29 w 74"/>
              <a:gd name="T47" fmla="*/ 63 h 69"/>
              <a:gd name="T48" fmla="*/ 29 w 74"/>
              <a:gd name="T49" fmla="*/ 63 h 69"/>
              <a:gd name="T50" fmla="*/ 45 w 74"/>
              <a:gd name="T51" fmla="*/ 63 h 69"/>
              <a:gd name="T52" fmla="*/ 45 w 74"/>
              <a:gd name="T53" fmla="*/ 37 h 69"/>
              <a:gd name="T54" fmla="*/ 29 w 74"/>
              <a:gd name="T55" fmla="*/ 37 h 69"/>
              <a:gd name="T56" fmla="*/ 29 w 74"/>
              <a:gd name="T57" fmla="*/ 63 h 69"/>
              <a:gd name="T58" fmla="*/ 5 w 74"/>
              <a:gd name="T59" fmla="*/ 39 h 69"/>
              <a:gd name="T60" fmla="*/ 5 w 74"/>
              <a:gd name="T61" fmla="*/ 39 h 69"/>
              <a:gd name="T62" fmla="*/ 1 w 74"/>
              <a:gd name="T63" fmla="*/ 39 h 69"/>
              <a:gd name="T64" fmla="*/ 1 w 74"/>
              <a:gd name="T65" fmla="*/ 35 h 69"/>
              <a:gd name="T66" fmla="*/ 35 w 74"/>
              <a:gd name="T67" fmla="*/ 1 h 69"/>
              <a:gd name="T68" fmla="*/ 39 w 74"/>
              <a:gd name="T69" fmla="*/ 1 h 69"/>
              <a:gd name="T70" fmla="*/ 39 w 74"/>
              <a:gd name="T71" fmla="*/ 1 h 69"/>
              <a:gd name="T72" fmla="*/ 73 w 74"/>
              <a:gd name="T73" fmla="*/ 35 h 69"/>
              <a:gd name="T74" fmla="*/ 73 w 74"/>
              <a:gd name="T75" fmla="*/ 39 h 69"/>
              <a:gd name="T76" fmla="*/ 69 w 74"/>
              <a:gd name="T77" fmla="*/ 39 h 69"/>
              <a:gd name="T78" fmla="*/ 37 w 74"/>
              <a:gd name="T79" fmla="*/ 7 h 69"/>
              <a:gd name="T80" fmla="*/ 5 w 74"/>
              <a:gd name="T81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" h="69">
                <a:moveTo>
                  <a:pt x="57" y="38"/>
                </a:moveTo>
                <a:cubicBezTo>
                  <a:pt x="57" y="37"/>
                  <a:pt x="59" y="35"/>
                  <a:pt x="60" y="35"/>
                </a:cubicBezTo>
                <a:cubicBezTo>
                  <a:pt x="62" y="35"/>
                  <a:pt x="63" y="37"/>
                  <a:pt x="63" y="38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7"/>
                  <a:pt x="62" y="69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11" y="67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7"/>
                  <a:pt x="12" y="35"/>
                  <a:pt x="14" y="35"/>
                </a:cubicBezTo>
                <a:cubicBezTo>
                  <a:pt x="16" y="35"/>
                  <a:pt x="17" y="37"/>
                  <a:pt x="17" y="38"/>
                </a:cubicBezTo>
                <a:cubicBezTo>
                  <a:pt x="17" y="63"/>
                  <a:pt x="17" y="63"/>
                  <a:pt x="17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4"/>
                  <a:pt x="27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8" y="34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63"/>
                  <a:pt x="48" y="63"/>
                  <a:pt x="48" y="63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38"/>
                  <a:pt x="57" y="38"/>
                  <a:pt x="57" y="38"/>
                </a:cubicBezTo>
                <a:close/>
                <a:moveTo>
                  <a:pt x="29" y="63"/>
                </a:moveTo>
                <a:cubicBezTo>
                  <a:pt x="29" y="63"/>
                  <a:pt x="29" y="63"/>
                  <a:pt x="2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37"/>
                  <a:pt x="45" y="37"/>
                  <a:pt x="45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63"/>
                  <a:pt x="29" y="63"/>
                  <a:pt x="29" y="63"/>
                </a:cubicBezTo>
                <a:close/>
                <a:moveTo>
                  <a:pt x="5" y="39"/>
                </a:moveTo>
                <a:cubicBezTo>
                  <a:pt x="5" y="39"/>
                  <a:pt x="5" y="39"/>
                  <a:pt x="5" y="39"/>
                </a:cubicBezTo>
                <a:cubicBezTo>
                  <a:pt x="4" y="40"/>
                  <a:pt x="3" y="40"/>
                  <a:pt x="1" y="39"/>
                </a:cubicBezTo>
                <a:cubicBezTo>
                  <a:pt x="0" y="38"/>
                  <a:pt x="0" y="36"/>
                  <a:pt x="1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0"/>
                  <a:pt x="38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4" y="38"/>
                  <a:pt x="73" y="39"/>
                </a:cubicBezTo>
                <a:cubicBezTo>
                  <a:pt x="72" y="40"/>
                  <a:pt x="70" y="40"/>
                  <a:pt x="69" y="39"/>
                </a:cubicBezTo>
                <a:cubicBezTo>
                  <a:pt x="37" y="7"/>
                  <a:pt x="37" y="7"/>
                  <a:pt x="37" y="7"/>
                </a:cubicBezTo>
                <a:cubicBezTo>
                  <a:pt x="5" y="39"/>
                  <a:pt x="5" y="39"/>
                  <a:pt x="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Rectangle 54"/>
          <p:cNvSpPr>
            <a:spLocks noChangeArrowheads="1"/>
          </p:cNvSpPr>
          <p:nvPr/>
        </p:nvSpPr>
        <p:spPr bwMode="auto">
          <a:xfrm>
            <a:off x="1594099" y="2789558"/>
            <a:ext cx="576262" cy="2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</a:rPr>
              <a:t>2013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05" name="Rectangle 55"/>
          <p:cNvSpPr>
            <a:spLocks noChangeArrowheads="1"/>
          </p:cNvSpPr>
          <p:nvPr/>
        </p:nvSpPr>
        <p:spPr bwMode="auto">
          <a:xfrm>
            <a:off x="4076949" y="2789558"/>
            <a:ext cx="5762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</a:rPr>
              <a:t>2014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06" name="Rectangle 56"/>
          <p:cNvSpPr>
            <a:spLocks noChangeArrowheads="1"/>
          </p:cNvSpPr>
          <p:nvPr/>
        </p:nvSpPr>
        <p:spPr bwMode="auto">
          <a:xfrm>
            <a:off x="6547099" y="2789558"/>
            <a:ext cx="5762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</a:rPr>
              <a:t>2015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6" presetClass="entr" presetSubtype="37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6" presetClass="emph" presetSubtype="0" autoRev="1" fill="hold" grpId="1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12" dur="1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utoRev="1" fill="hold" grpId="1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autoRev="1" fill="hold" grpId="1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2" fill="hold" grpId="0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2" fill="hold" grpId="0" nodeType="withEffect" p14:presetBounceEnd="60000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102" grpId="0"/>
          <p:bldP spid="101" grpId="0"/>
          <p:bldP spid="42" grpId="0" animBg="1"/>
          <p:bldP spid="43" grpId="0" animBg="1"/>
          <p:bldP spid="44" grpId="0" animBg="1"/>
          <p:bldP spid="45" grpId="0" animBg="1"/>
          <p:bldP spid="47" grpId="0" animBg="1"/>
          <p:bldP spid="47" grpId="1" animBg="1"/>
          <p:bldP spid="48" grpId="0" animBg="1"/>
          <p:bldP spid="48" grpId="1" animBg="1"/>
          <p:bldP spid="56" grpId="0" animBg="1"/>
          <p:bldP spid="56" grpId="1" animBg="1"/>
          <p:bldP spid="57" grpId="0" animBg="1"/>
          <p:bldP spid="57" grpId="1" animBg="1"/>
          <p:bldP spid="67" grpId="0" animBg="1"/>
          <p:bldP spid="67" grpId="1" animBg="1"/>
          <p:bldP spid="69" grpId="0" animBg="1"/>
          <p:bldP spid="69" grpId="1" animBg="1"/>
          <p:bldP spid="90" grpId="0" animBg="1"/>
          <p:bldP spid="90" grpId="1" animBg="1"/>
          <p:bldP spid="91" grpId="0" animBg="1"/>
          <p:bldP spid="91" grpId="1" animBg="1"/>
          <p:bldP spid="93" grpId="0" animBg="1"/>
          <p:bldP spid="93" grpId="1" animBg="1"/>
          <p:bldP spid="94" grpId="0" animBg="1"/>
          <p:bldP spid="94" grpId="1" animBg="1"/>
          <p:bldP spid="96" grpId="0" animBg="1"/>
          <p:bldP spid="96" grpId="1" animBg="1"/>
          <p:bldP spid="97" grpId="0" animBg="1"/>
          <p:bldP spid="97" grpId="1" animBg="1"/>
          <p:bldP spid="99" grpId="0" animBg="1"/>
          <p:bldP spid="99" grpId="1" animBg="1"/>
          <p:bldP spid="100" grpId="0" animBg="1"/>
          <p:bldP spid="100" grpId="1" animBg="1"/>
          <p:bldP spid="104" grpId="0"/>
          <p:bldP spid="104" grpId="1"/>
          <p:bldP spid="105" grpId="0"/>
          <p:bldP spid="105" grpId="1"/>
          <p:bldP spid="106" grpId="0"/>
          <p:bldP spid="10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6" presetClass="entr" presetSubtype="37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6" presetClass="emph" presetSubtype="0" autoRev="1" fill="hold" grpId="1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12" dur="1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utoRev="1" fill="hold" grpId="1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autoRev="1" fill="hold" grpId="1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2" fill="hold" grpId="0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2" fill="hold" grpId="0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102" grpId="0"/>
          <p:bldP spid="101" grpId="0"/>
          <p:bldP spid="42" grpId="0" animBg="1"/>
          <p:bldP spid="43" grpId="0" animBg="1"/>
          <p:bldP spid="44" grpId="0" animBg="1"/>
          <p:bldP spid="45" grpId="0" animBg="1"/>
          <p:bldP spid="47" grpId="0" animBg="1"/>
          <p:bldP spid="47" grpId="1" animBg="1"/>
          <p:bldP spid="48" grpId="0" animBg="1"/>
          <p:bldP spid="48" grpId="1" animBg="1"/>
          <p:bldP spid="56" grpId="0" animBg="1"/>
          <p:bldP spid="56" grpId="1" animBg="1"/>
          <p:bldP spid="57" grpId="0" animBg="1"/>
          <p:bldP spid="57" grpId="1" animBg="1"/>
          <p:bldP spid="67" grpId="0" animBg="1"/>
          <p:bldP spid="67" grpId="1" animBg="1"/>
          <p:bldP spid="69" grpId="0" animBg="1"/>
          <p:bldP spid="69" grpId="1" animBg="1"/>
          <p:bldP spid="90" grpId="0" animBg="1"/>
          <p:bldP spid="90" grpId="1" animBg="1"/>
          <p:bldP spid="91" grpId="0" animBg="1"/>
          <p:bldP spid="91" grpId="1" animBg="1"/>
          <p:bldP spid="93" grpId="0" animBg="1"/>
          <p:bldP spid="93" grpId="1" animBg="1"/>
          <p:bldP spid="94" grpId="0" animBg="1"/>
          <p:bldP spid="94" grpId="1" animBg="1"/>
          <p:bldP spid="96" grpId="0" animBg="1"/>
          <p:bldP spid="96" grpId="1" animBg="1"/>
          <p:bldP spid="97" grpId="0" animBg="1"/>
          <p:bldP spid="97" grpId="1" animBg="1"/>
          <p:bldP spid="99" grpId="0" animBg="1"/>
          <p:bldP spid="99" grpId="1" animBg="1"/>
          <p:bldP spid="100" grpId="0" animBg="1"/>
          <p:bldP spid="100" grpId="1" animBg="1"/>
          <p:bldP spid="104" grpId="0"/>
          <p:bldP spid="104" grpId="1"/>
          <p:bldP spid="105" grpId="0"/>
          <p:bldP spid="105" grpId="1"/>
          <p:bldP spid="106" grpId="0"/>
          <p:bldP spid="106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1698171" y="2504993"/>
            <a:ext cx="5732290" cy="591741"/>
          </a:xfrm>
          <a:custGeom>
            <a:avLst/>
            <a:gdLst>
              <a:gd name="connsiteX0" fmla="*/ 0 w 5732290"/>
              <a:gd name="connsiteY0" fmla="*/ 30738 h 591741"/>
              <a:gd name="connsiteX1" fmla="*/ 1475335 w 5732290"/>
              <a:gd name="connsiteY1" fmla="*/ 591673 h 591741"/>
              <a:gd name="connsiteX2" fmla="*/ 2866145 w 5732290"/>
              <a:gd name="connsiteY2" fmla="*/ 2 h 591741"/>
              <a:gd name="connsiteX3" fmla="*/ 4295375 w 5732290"/>
              <a:gd name="connsiteY3" fmla="*/ 583989 h 591741"/>
              <a:gd name="connsiteX4" fmla="*/ 5732290 w 5732290"/>
              <a:gd name="connsiteY4" fmla="*/ 30738 h 59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2290" h="591741">
                <a:moveTo>
                  <a:pt x="0" y="30738"/>
                </a:moveTo>
                <a:cubicBezTo>
                  <a:pt x="498822" y="313767"/>
                  <a:pt x="997644" y="596796"/>
                  <a:pt x="1475335" y="591673"/>
                </a:cubicBezTo>
                <a:cubicBezTo>
                  <a:pt x="1953026" y="586550"/>
                  <a:pt x="2396138" y="1283"/>
                  <a:pt x="2866145" y="2"/>
                </a:cubicBezTo>
                <a:cubicBezTo>
                  <a:pt x="3336152" y="-1279"/>
                  <a:pt x="3817684" y="578866"/>
                  <a:pt x="4295375" y="583989"/>
                </a:cubicBezTo>
                <a:cubicBezTo>
                  <a:pt x="4773066" y="589112"/>
                  <a:pt x="5252678" y="309925"/>
                  <a:pt x="5732290" y="3073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7423224" y="2817292"/>
            <a:ext cx="0" cy="7620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Oval 37"/>
          <p:cNvSpPr>
            <a:spLocks noChangeArrowheads="1"/>
          </p:cNvSpPr>
          <p:nvPr/>
        </p:nvSpPr>
        <p:spPr bwMode="auto">
          <a:xfrm>
            <a:off x="7072249" y="2170160"/>
            <a:ext cx="705940" cy="70594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Line 38"/>
          <p:cNvSpPr>
            <a:spLocks noChangeShapeType="1"/>
          </p:cNvSpPr>
          <p:nvPr/>
        </p:nvSpPr>
        <p:spPr bwMode="auto">
          <a:xfrm>
            <a:off x="5998096" y="2021954"/>
            <a:ext cx="0" cy="817563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Oval 37"/>
          <p:cNvSpPr>
            <a:spLocks noChangeArrowheads="1"/>
          </p:cNvSpPr>
          <p:nvPr/>
        </p:nvSpPr>
        <p:spPr bwMode="auto">
          <a:xfrm>
            <a:off x="5632833" y="2717054"/>
            <a:ext cx="705940" cy="70594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Line 37"/>
          <p:cNvSpPr>
            <a:spLocks noChangeShapeType="1"/>
          </p:cNvSpPr>
          <p:nvPr/>
        </p:nvSpPr>
        <p:spPr bwMode="auto">
          <a:xfrm>
            <a:off x="3175447" y="2021954"/>
            <a:ext cx="0" cy="817563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Oval 37"/>
          <p:cNvSpPr>
            <a:spLocks noChangeArrowheads="1"/>
          </p:cNvSpPr>
          <p:nvPr/>
        </p:nvSpPr>
        <p:spPr bwMode="auto">
          <a:xfrm>
            <a:off x="2823519" y="2717054"/>
            <a:ext cx="705940" cy="70594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Line 36"/>
          <p:cNvSpPr>
            <a:spLocks noChangeShapeType="1"/>
          </p:cNvSpPr>
          <p:nvPr/>
        </p:nvSpPr>
        <p:spPr bwMode="auto">
          <a:xfrm>
            <a:off x="1707488" y="2817292"/>
            <a:ext cx="0" cy="7620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Line 39"/>
          <p:cNvSpPr>
            <a:spLocks noChangeShapeType="1"/>
          </p:cNvSpPr>
          <p:nvPr/>
        </p:nvSpPr>
        <p:spPr bwMode="auto">
          <a:xfrm>
            <a:off x="4553917" y="2817292"/>
            <a:ext cx="0" cy="7620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Oval 37"/>
          <p:cNvSpPr>
            <a:spLocks noChangeArrowheads="1"/>
          </p:cNvSpPr>
          <p:nvPr/>
        </p:nvSpPr>
        <p:spPr bwMode="auto">
          <a:xfrm>
            <a:off x="4206116" y="2170160"/>
            <a:ext cx="705940" cy="70594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37"/>
          <p:cNvSpPr>
            <a:spLocks noChangeArrowheads="1"/>
          </p:cNvSpPr>
          <p:nvPr/>
        </p:nvSpPr>
        <p:spPr bwMode="auto">
          <a:xfrm>
            <a:off x="1353973" y="2170161"/>
            <a:ext cx="705940" cy="70594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Group 13"/>
          <p:cNvGrpSpPr/>
          <p:nvPr/>
        </p:nvGrpSpPr>
        <p:grpSpPr bwMode="auto">
          <a:xfrm>
            <a:off x="1561483" y="2332028"/>
            <a:ext cx="307886" cy="395854"/>
            <a:chOff x="0" y="0"/>
            <a:chExt cx="184" cy="236"/>
          </a:xfrm>
          <a:solidFill>
            <a:schemeClr val="bg1"/>
          </a:solidFill>
        </p:grpSpPr>
        <p:sp>
          <p:nvSpPr>
            <p:cNvPr id="50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5" name="Group 19"/>
          <p:cNvGrpSpPr/>
          <p:nvPr/>
        </p:nvGrpSpPr>
        <p:grpSpPr bwMode="auto">
          <a:xfrm>
            <a:off x="5792843" y="2857491"/>
            <a:ext cx="391456" cy="395852"/>
            <a:chOff x="0" y="0"/>
            <a:chExt cx="233" cy="236"/>
          </a:xfrm>
          <a:solidFill>
            <a:schemeClr val="bg1"/>
          </a:solidFill>
        </p:grpSpPr>
        <p:sp>
          <p:nvSpPr>
            <p:cNvPr id="58" name="Freeform 20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21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0" name="Group 22"/>
          <p:cNvGrpSpPr/>
          <p:nvPr/>
        </p:nvGrpSpPr>
        <p:grpSpPr bwMode="auto">
          <a:xfrm>
            <a:off x="4369913" y="2332028"/>
            <a:ext cx="387058" cy="395854"/>
            <a:chOff x="0" y="0"/>
            <a:chExt cx="232" cy="236"/>
          </a:xfrm>
          <a:solidFill>
            <a:schemeClr val="bg1"/>
          </a:solidFill>
        </p:grpSpPr>
        <p:sp>
          <p:nvSpPr>
            <p:cNvPr id="61" name="Freeform 23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3" name="Group 25"/>
          <p:cNvGrpSpPr/>
          <p:nvPr/>
        </p:nvGrpSpPr>
        <p:grpSpPr bwMode="auto">
          <a:xfrm>
            <a:off x="2963232" y="2888279"/>
            <a:ext cx="395854" cy="334276"/>
            <a:chOff x="0" y="0"/>
            <a:chExt cx="235" cy="200"/>
          </a:xfrm>
          <a:solidFill>
            <a:schemeClr val="bg1"/>
          </a:solidFill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6" name="Group 28"/>
          <p:cNvGrpSpPr/>
          <p:nvPr/>
        </p:nvGrpSpPr>
        <p:grpSpPr bwMode="auto">
          <a:xfrm>
            <a:off x="7234458" y="2338626"/>
            <a:ext cx="387058" cy="382658"/>
            <a:chOff x="0" y="0"/>
            <a:chExt cx="231" cy="230"/>
          </a:xfrm>
          <a:solidFill>
            <a:schemeClr val="bg1"/>
          </a:solidFill>
        </p:grpSpPr>
        <p:sp>
          <p:nvSpPr>
            <p:cNvPr id="68" name="Freeform 29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30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743876" y="3657080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3587130" y="3657080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6445324" y="3657080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2176909" y="120280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5015433" y="120280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60000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4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60000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 p14:presetBounceEnd="60000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0" grpId="0" animBg="1"/>
          <p:bldP spid="92" grpId="0" animBg="1"/>
          <p:bldP spid="92" grpId="1" animBg="1"/>
          <p:bldP spid="78" grpId="0" animBg="1"/>
          <p:bldP spid="88" grpId="0" animBg="1"/>
          <p:bldP spid="88" grpId="1" animBg="1"/>
          <p:bldP spid="77" grpId="0" animBg="1"/>
          <p:bldP spid="86" grpId="0" animBg="1"/>
          <p:bldP spid="86" grpId="1" animBg="1"/>
          <p:bldP spid="76" grpId="0" animBg="1"/>
          <p:bldP spid="79" grpId="0" animBg="1"/>
          <p:bldP spid="84" grpId="0" animBg="1"/>
          <p:bldP spid="84" grpId="1" animBg="1"/>
          <p:bldP spid="82" grpId="0" animBg="1"/>
          <p:bldP spid="82" grpId="1" animBg="1"/>
          <p:bldP spid="71" grpId="0"/>
          <p:bldP spid="72" grpId="0"/>
          <p:bldP spid="73" grpId="0"/>
          <p:bldP spid="74" grpId="0"/>
          <p:bldP spid="7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4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0" grpId="0" animBg="1"/>
          <p:bldP spid="92" grpId="0" animBg="1"/>
          <p:bldP spid="92" grpId="1" animBg="1"/>
          <p:bldP spid="78" grpId="0" animBg="1"/>
          <p:bldP spid="88" grpId="0" animBg="1"/>
          <p:bldP spid="88" grpId="1" animBg="1"/>
          <p:bldP spid="77" grpId="0" animBg="1"/>
          <p:bldP spid="86" grpId="0" animBg="1"/>
          <p:bldP spid="86" grpId="1" animBg="1"/>
          <p:bldP spid="76" grpId="0" animBg="1"/>
          <p:bldP spid="79" grpId="0" animBg="1"/>
          <p:bldP spid="84" grpId="0" animBg="1"/>
          <p:bldP spid="84" grpId="1" animBg="1"/>
          <p:bldP spid="82" grpId="0" animBg="1"/>
          <p:bldP spid="82" grpId="1" animBg="1"/>
          <p:bldP spid="71" grpId="0"/>
          <p:bldP spid="72" grpId="0"/>
          <p:bldP spid="73" grpId="0"/>
          <p:bldP spid="74" grpId="0"/>
          <p:bldP spid="7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40"/>
          <p:cNvSpPr/>
          <p:nvPr/>
        </p:nvSpPr>
        <p:spPr bwMode="auto">
          <a:xfrm>
            <a:off x="1401763" y="2250554"/>
            <a:ext cx="1479550" cy="242888"/>
          </a:xfrm>
          <a:custGeom>
            <a:avLst/>
            <a:gdLst>
              <a:gd name="T0" fmla="*/ 932 w 932"/>
              <a:gd name="T1" fmla="*/ 153 h 153"/>
              <a:gd name="T2" fmla="*/ 932 w 932"/>
              <a:gd name="T3" fmla="*/ 0 h 153"/>
              <a:gd name="T4" fmla="*/ 0 w 932"/>
              <a:gd name="T5" fmla="*/ 0 h 153"/>
              <a:gd name="T6" fmla="*/ 0 w 932"/>
              <a:gd name="T7" fmla="*/ 10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7" name="Freeform 41"/>
          <p:cNvSpPr/>
          <p:nvPr/>
        </p:nvSpPr>
        <p:spPr bwMode="auto">
          <a:xfrm>
            <a:off x="3090863" y="3752329"/>
            <a:ext cx="989012" cy="446088"/>
          </a:xfrm>
          <a:custGeom>
            <a:avLst/>
            <a:gdLst>
              <a:gd name="T0" fmla="*/ 476 w 623"/>
              <a:gd name="T1" fmla="*/ 0 h 281"/>
              <a:gd name="T2" fmla="*/ 623 w 623"/>
              <a:gd name="T3" fmla="*/ 0 h 281"/>
              <a:gd name="T4" fmla="*/ 623 w 623"/>
              <a:gd name="T5" fmla="*/ 281 h 281"/>
              <a:gd name="T6" fmla="*/ 0 w 623"/>
              <a:gd name="T7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6" name="Freeform 8"/>
          <p:cNvSpPr/>
          <p:nvPr/>
        </p:nvSpPr>
        <p:spPr bwMode="auto">
          <a:xfrm>
            <a:off x="3273425" y="1744142"/>
            <a:ext cx="1252538" cy="1447800"/>
          </a:xfrm>
          <a:custGeom>
            <a:avLst/>
            <a:gdLst>
              <a:gd name="T0" fmla="*/ 0 w 789"/>
              <a:gd name="T1" fmla="*/ 227 h 912"/>
              <a:gd name="T2" fmla="*/ 396 w 789"/>
              <a:gd name="T3" fmla="*/ 0 h 912"/>
              <a:gd name="T4" fmla="*/ 789 w 789"/>
              <a:gd name="T5" fmla="*/ 227 h 912"/>
              <a:gd name="T6" fmla="*/ 789 w 789"/>
              <a:gd name="T7" fmla="*/ 682 h 912"/>
              <a:gd name="T8" fmla="*/ 396 w 789"/>
              <a:gd name="T9" fmla="*/ 912 h 912"/>
              <a:gd name="T10" fmla="*/ 0 w 789"/>
              <a:gd name="T11" fmla="*/ 682 h 912"/>
              <a:gd name="T12" fmla="*/ 0 w 789"/>
              <a:gd name="T13" fmla="*/ 22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10"/>
          <p:cNvSpPr/>
          <p:nvPr/>
        </p:nvSpPr>
        <p:spPr bwMode="auto">
          <a:xfrm>
            <a:off x="6076950" y="2739504"/>
            <a:ext cx="649288" cy="749300"/>
          </a:xfrm>
          <a:custGeom>
            <a:avLst/>
            <a:gdLst>
              <a:gd name="T0" fmla="*/ 0 w 409"/>
              <a:gd name="T1" fmla="*/ 116 h 472"/>
              <a:gd name="T2" fmla="*/ 204 w 409"/>
              <a:gd name="T3" fmla="*/ 0 h 472"/>
              <a:gd name="T4" fmla="*/ 409 w 409"/>
              <a:gd name="T5" fmla="*/ 116 h 472"/>
              <a:gd name="T6" fmla="*/ 409 w 409"/>
              <a:gd name="T7" fmla="*/ 353 h 472"/>
              <a:gd name="T8" fmla="*/ 204 w 409"/>
              <a:gd name="T9" fmla="*/ 472 h 472"/>
              <a:gd name="T10" fmla="*/ 0 w 409"/>
              <a:gd name="T11" fmla="*/ 353 h 472"/>
              <a:gd name="T12" fmla="*/ 0 w 409"/>
              <a:gd name="T13" fmla="*/ 11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" h="472">
                <a:moveTo>
                  <a:pt x="0" y="116"/>
                </a:moveTo>
                <a:lnTo>
                  <a:pt x="204" y="0"/>
                </a:lnTo>
                <a:lnTo>
                  <a:pt x="409" y="116"/>
                </a:lnTo>
                <a:lnTo>
                  <a:pt x="409" y="353"/>
                </a:lnTo>
                <a:lnTo>
                  <a:pt x="204" y="472"/>
                </a:lnTo>
                <a:lnTo>
                  <a:pt x="0" y="353"/>
                </a:lnTo>
                <a:lnTo>
                  <a:pt x="0" y="116"/>
                </a:lnTo>
                <a:close/>
              </a:path>
            </a:pathLst>
          </a:cu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11"/>
          <p:cNvSpPr/>
          <p:nvPr/>
        </p:nvSpPr>
        <p:spPr bwMode="auto">
          <a:xfrm>
            <a:off x="2566988" y="2493442"/>
            <a:ext cx="630237" cy="728662"/>
          </a:xfrm>
          <a:custGeom>
            <a:avLst/>
            <a:gdLst>
              <a:gd name="T0" fmla="*/ 0 w 397"/>
              <a:gd name="T1" fmla="*/ 115 h 459"/>
              <a:gd name="T2" fmla="*/ 198 w 397"/>
              <a:gd name="T3" fmla="*/ 0 h 459"/>
              <a:gd name="T4" fmla="*/ 397 w 397"/>
              <a:gd name="T5" fmla="*/ 115 h 459"/>
              <a:gd name="T6" fmla="*/ 397 w 397"/>
              <a:gd name="T7" fmla="*/ 344 h 459"/>
              <a:gd name="T8" fmla="*/ 198 w 397"/>
              <a:gd name="T9" fmla="*/ 459 h 459"/>
              <a:gd name="T10" fmla="*/ 0 w 397"/>
              <a:gd name="T11" fmla="*/ 344 h 459"/>
              <a:gd name="T12" fmla="*/ 0 w 397"/>
              <a:gd name="T13" fmla="*/ 11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12"/>
          <p:cNvSpPr/>
          <p:nvPr/>
        </p:nvSpPr>
        <p:spPr bwMode="auto">
          <a:xfrm>
            <a:off x="4605338" y="1856854"/>
            <a:ext cx="682625" cy="787400"/>
          </a:xfrm>
          <a:custGeom>
            <a:avLst/>
            <a:gdLst>
              <a:gd name="T0" fmla="*/ 0 w 430"/>
              <a:gd name="T1" fmla="*/ 124 h 496"/>
              <a:gd name="T2" fmla="*/ 214 w 430"/>
              <a:gd name="T3" fmla="*/ 0 h 496"/>
              <a:gd name="T4" fmla="*/ 430 w 430"/>
              <a:gd name="T5" fmla="*/ 124 h 496"/>
              <a:gd name="T6" fmla="*/ 430 w 430"/>
              <a:gd name="T7" fmla="*/ 372 h 496"/>
              <a:gd name="T8" fmla="*/ 214 w 430"/>
              <a:gd name="T9" fmla="*/ 496 h 496"/>
              <a:gd name="T10" fmla="*/ 0 w 430"/>
              <a:gd name="T11" fmla="*/ 372 h 496"/>
              <a:gd name="T12" fmla="*/ 0 w 430"/>
              <a:gd name="T13" fmla="*/ 124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13"/>
          <p:cNvSpPr/>
          <p:nvPr/>
        </p:nvSpPr>
        <p:spPr bwMode="auto">
          <a:xfrm>
            <a:off x="2981325" y="3003029"/>
            <a:ext cx="865188" cy="998538"/>
          </a:xfrm>
          <a:custGeom>
            <a:avLst/>
            <a:gdLst>
              <a:gd name="T0" fmla="*/ 0 w 545"/>
              <a:gd name="T1" fmla="*/ 157 h 629"/>
              <a:gd name="T2" fmla="*/ 274 w 545"/>
              <a:gd name="T3" fmla="*/ 0 h 629"/>
              <a:gd name="T4" fmla="*/ 545 w 545"/>
              <a:gd name="T5" fmla="*/ 157 h 629"/>
              <a:gd name="T6" fmla="*/ 545 w 545"/>
              <a:gd name="T7" fmla="*/ 472 h 629"/>
              <a:gd name="T8" fmla="*/ 274 w 545"/>
              <a:gd name="T9" fmla="*/ 629 h 629"/>
              <a:gd name="T10" fmla="*/ 0 w 545"/>
              <a:gd name="T11" fmla="*/ 472 h 629"/>
              <a:gd name="T12" fmla="*/ 0 w 545"/>
              <a:gd name="T13" fmla="*/ 157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Group 14"/>
          <p:cNvGrpSpPr/>
          <p:nvPr/>
        </p:nvGrpSpPr>
        <p:grpSpPr bwMode="auto">
          <a:xfrm>
            <a:off x="3287713" y="3369742"/>
            <a:ext cx="252412" cy="266700"/>
            <a:chOff x="0" y="0"/>
            <a:chExt cx="159" cy="168"/>
          </a:xfrm>
        </p:grpSpPr>
        <p:sp>
          <p:nvSpPr>
            <p:cNvPr id="90" name="Freeform 15"/>
            <p:cNvSpPr/>
            <p:nvPr/>
          </p:nvSpPr>
          <p:spPr bwMode="auto">
            <a:xfrm>
              <a:off x="127" y="40"/>
              <a:ext cx="13" cy="128"/>
            </a:xfrm>
            <a:custGeom>
              <a:avLst/>
              <a:gdLst>
                <a:gd name="T0" fmla="*/ 4 w 7"/>
                <a:gd name="T1" fmla="*/ 0 h 67"/>
                <a:gd name="T2" fmla="*/ 0 w 7"/>
                <a:gd name="T3" fmla="*/ 3 h 67"/>
                <a:gd name="T4" fmla="*/ 0 w 7"/>
                <a:gd name="T5" fmla="*/ 63 h 67"/>
                <a:gd name="T6" fmla="*/ 4 w 7"/>
                <a:gd name="T7" fmla="*/ 67 h 67"/>
                <a:gd name="T8" fmla="*/ 7 w 7"/>
                <a:gd name="T9" fmla="*/ 63 h 67"/>
                <a:gd name="T10" fmla="*/ 7 w 7"/>
                <a:gd name="T11" fmla="*/ 3 h 67"/>
                <a:gd name="T12" fmla="*/ 4 w 7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6" y="67"/>
                    <a:pt x="7" y="65"/>
                    <a:pt x="7" y="6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16"/>
            <p:cNvSpPr/>
            <p:nvPr/>
          </p:nvSpPr>
          <p:spPr bwMode="auto">
            <a:xfrm>
              <a:off x="146" y="61"/>
              <a:ext cx="13" cy="107"/>
            </a:xfrm>
            <a:custGeom>
              <a:avLst/>
              <a:gdLst>
                <a:gd name="T0" fmla="*/ 3 w 7"/>
                <a:gd name="T1" fmla="*/ 0 h 56"/>
                <a:gd name="T2" fmla="*/ 0 w 7"/>
                <a:gd name="T3" fmla="*/ 4 h 56"/>
                <a:gd name="T4" fmla="*/ 0 w 7"/>
                <a:gd name="T5" fmla="*/ 52 h 56"/>
                <a:gd name="T6" fmla="*/ 3 w 7"/>
                <a:gd name="T7" fmla="*/ 56 h 56"/>
                <a:gd name="T8" fmla="*/ 7 w 7"/>
                <a:gd name="T9" fmla="*/ 52 h 56"/>
                <a:gd name="T10" fmla="*/ 7 w 7"/>
                <a:gd name="T11" fmla="*/ 4 h 56"/>
                <a:gd name="T12" fmla="*/ 3 w 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6"/>
                  </a:cubicBezTo>
                  <a:cubicBezTo>
                    <a:pt x="5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31" y="48"/>
              <a:ext cx="57" cy="15"/>
            </a:xfrm>
            <a:custGeom>
              <a:avLst/>
              <a:gdLst>
                <a:gd name="T0" fmla="*/ 27 w 30"/>
                <a:gd name="T1" fmla="*/ 0 h 8"/>
                <a:gd name="T2" fmla="*/ 4 w 30"/>
                <a:gd name="T3" fmla="*/ 0 h 8"/>
                <a:gd name="T4" fmla="*/ 0 w 30"/>
                <a:gd name="T5" fmla="*/ 4 h 8"/>
                <a:gd name="T6" fmla="*/ 4 w 30"/>
                <a:gd name="T7" fmla="*/ 8 h 8"/>
                <a:gd name="T8" fmla="*/ 27 w 30"/>
                <a:gd name="T9" fmla="*/ 8 h 8"/>
                <a:gd name="T10" fmla="*/ 30 w 30"/>
                <a:gd name="T11" fmla="*/ 4 h 8"/>
                <a:gd name="T12" fmla="*/ 27 w 3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31" y="77"/>
              <a:ext cx="57" cy="13"/>
            </a:xfrm>
            <a:custGeom>
              <a:avLst/>
              <a:gdLst>
                <a:gd name="T0" fmla="*/ 27 w 30"/>
                <a:gd name="T1" fmla="*/ 0 h 7"/>
                <a:gd name="T2" fmla="*/ 4 w 30"/>
                <a:gd name="T3" fmla="*/ 0 h 7"/>
                <a:gd name="T4" fmla="*/ 0 w 30"/>
                <a:gd name="T5" fmla="*/ 4 h 7"/>
                <a:gd name="T6" fmla="*/ 4 w 30"/>
                <a:gd name="T7" fmla="*/ 7 h 7"/>
                <a:gd name="T8" fmla="*/ 27 w 30"/>
                <a:gd name="T9" fmla="*/ 7 h 7"/>
                <a:gd name="T10" fmla="*/ 30 w 30"/>
                <a:gd name="T11" fmla="*/ 4 h 7"/>
                <a:gd name="T12" fmla="*/ 27 w 3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31" y="105"/>
              <a:ext cx="44" cy="14"/>
            </a:xfrm>
            <a:custGeom>
              <a:avLst/>
              <a:gdLst>
                <a:gd name="T0" fmla="*/ 19 w 23"/>
                <a:gd name="T1" fmla="*/ 0 h 7"/>
                <a:gd name="T2" fmla="*/ 4 w 23"/>
                <a:gd name="T3" fmla="*/ 0 h 7"/>
                <a:gd name="T4" fmla="*/ 0 w 23"/>
                <a:gd name="T5" fmla="*/ 3 h 7"/>
                <a:gd name="T6" fmla="*/ 4 w 23"/>
                <a:gd name="T7" fmla="*/ 7 h 7"/>
                <a:gd name="T8" fmla="*/ 19 w 23"/>
                <a:gd name="T9" fmla="*/ 7 h 7"/>
                <a:gd name="T10" fmla="*/ 23 w 23"/>
                <a:gd name="T11" fmla="*/ 3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1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20"/>
            <p:cNvSpPr>
              <a:spLocks noEditPoints="1"/>
            </p:cNvSpPr>
            <p:nvPr/>
          </p:nvSpPr>
          <p:spPr bwMode="auto">
            <a:xfrm>
              <a:off x="0" y="0"/>
              <a:ext cx="121" cy="168"/>
            </a:xfrm>
            <a:custGeom>
              <a:avLst/>
              <a:gdLst>
                <a:gd name="T0" fmla="*/ 55 w 63"/>
                <a:gd name="T1" fmla="*/ 0 h 88"/>
                <a:gd name="T2" fmla="*/ 9 w 63"/>
                <a:gd name="T3" fmla="*/ 0 h 88"/>
                <a:gd name="T4" fmla="*/ 0 w 63"/>
                <a:gd name="T5" fmla="*/ 8 h 88"/>
                <a:gd name="T6" fmla="*/ 0 w 63"/>
                <a:gd name="T7" fmla="*/ 79 h 88"/>
                <a:gd name="T8" fmla="*/ 9 w 63"/>
                <a:gd name="T9" fmla="*/ 88 h 88"/>
                <a:gd name="T10" fmla="*/ 55 w 63"/>
                <a:gd name="T11" fmla="*/ 88 h 88"/>
                <a:gd name="T12" fmla="*/ 63 w 63"/>
                <a:gd name="T13" fmla="*/ 79 h 88"/>
                <a:gd name="T14" fmla="*/ 63 w 63"/>
                <a:gd name="T15" fmla="*/ 8 h 88"/>
                <a:gd name="T16" fmla="*/ 55 w 63"/>
                <a:gd name="T17" fmla="*/ 0 h 88"/>
                <a:gd name="T18" fmla="*/ 55 w 63"/>
                <a:gd name="T19" fmla="*/ 79 h 88"/>
                <a:gd name="T20" fmla="*/ 55 w 63"/>
                <a:gd name="T21" fmla="*/ 80 h 88"/>
                <a:gd name="T22" fmla="*/ 9 w 63"/>
                <a:gd name="T23" fmla="*/ 80 h 88"/>
                <a:gd name="T24" fmla="*/ 8 w 63"/>
                <a:gd name="T25" fmla="*/ 79 h 88"/>
                <a:gd name="T26" fmla="*/ 8 w 63"/>
                <a:gd name="T27" fmla="*/ 8 h 88"/>
                <a:gd name="T28" fmla="*/ 9 w 63"/>
                <a:gd name="T29" fmla="*/ 7 h 88"/>
                <a:gd name="T30" fmla="*/ 55 w 63"/>
                <a:gd name="T31" fmla="*/ 7 h 88"/>
                <a:gd name="T32" fmla="*/ 55 w 63"/>
                <a:gd name="T33" fmla="*/ 8 h 88"/>
                <a:gd name="T34" fmla="*/ 55 w 63"/>
                <a:gd name="T3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8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4"/>
                    <a:pt x="4" y="88"/>
                    <a:pt x="9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9" y="88"/>
                    <a:pt x="63" y="84"/>
                    <a:pt x="63" y="7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3"/>
                    <a:pt x="59" y="0"/>
                    <a:pt x="55" y="0"/>
                  </a:cubicBezTo>
                  <a:close/>
                  <a:moveTo>
                    <a:pt x="55" y="79"/>
                  </a:moveTo>
                  <a:cubicBezTo>
                    <a:pt x="55" y="80"/>
                    <a:pt x="55" y="80"/>
                    <a:pt x="55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0"/>
                    <a:pt x="8" y="80"/>
                    <a:pt x="8" y="7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21"/>
          <p:cNvGrpSpPr/>
          <p:nvPr/>
        </p:nvGrpSpPr>
        <p:grpSpPr bwMode="auto">
          <a:xfrm>
            <a:off x="2747963" y="2723629"/>
            <a:ext cx="266700" cy="266700"/>
            <a:chOff x="0" y="0"/>
            <a:chExt cx="168" cy="168"/>
          </a:xfrm>
        </p:grpSpPr>
        <p:sp>
          <p:nvSpPr>
            <p:cNvPr id="98" name="Freeform 22"/>
            <p:cNvSpPr>
              <a:spLocks noEditPoints="1"/>
            </p:cNvSpPr>
            <p:nvPr/>
          </p:nvSpPr>
          <p:spPr bwMode="auto">
            <a:xfrm>
              <a:off x="0" y="0"/>
              <a:ext cx="168" cy="16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0 h 88"/>
                <a:gd name="T12" fmla="*/ 8 w 88"/>
                <a:gd name="T13" fmla="*/ 44 h 88"/>
                <a:gd name="T14" fmla="*/ 44 w 88"/>
                <a:gd name="T15" fmla="*/ 7 h 88"/>
                <a:gd name="T16" fmla="*/ 80 w 88"/>
                <a:gd name="T17" fmla="*/ 44 h 88"/>
                <a:gd name="T18" fmla="*/ 44 w 88"/>
                <a:gd name="T1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0"/>
                  </a:moveTo>
                  <a:cubicBezTo>
                    <a:pt x="24" y="80"/>
                    <a:pt x="8" y="64"/>
                    <a:pt x="8" y="44"/>
                  </a:cubicBezTo>
                  <a:cubicBezTo>
                    <a:pt x="8" y="24"/>
                    <a:pt x="24" y="7"/>
                    <a:pt x="44" y="7"/>
                  </a:cubicBezTo>
                  <a:cubicBezTo>
                    <a:pt x="64" y="7"/>
                    <a:pt x="80" y="24"/>
                    <a:pt x="80" y="44"/>
                  </a:cubicBezTo>
                  <a:cubicBezTo>
                    <a:pt x="80" y="64"/>
                    <a:pt x="64" y="80"/>
                    <a:pt x="4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52" y="56"/>
              <a:ext cx="78" cy="63"/>
            </a:xfrm>
            <a:custGeom>
              <a:avLst/>
              <a:gdLst>
                <a:gd name="T0" fmla="*/ 39 w 41"/>
                <a:gd name="T1" fmla="*/ 1 h 33"/>
                <a:gd name="T2" fmla="*/ 34 w 41"/>
                <a:gd name="T3" fmla="*/ 2 h 33"/>
                <a:gd name="T4" fmla="*/ 17 w 41"/>
                <a:gd name="T5" fmla="*/ 23 h 33"/>
                <a:gd name="T6" fmla="*/ 6 w 41"/>
                <a:gd name="T7" fmla="*/ 12 h 33"/>
                <a:gd name="T8" fmla="*/ 1 w 41"/>
                <a:gd name="T9" fmla="*/ 12 h 33"/>
                <a:gd name="T10" fmla="*/ 1 w 41"/>
                <a:gd name="T11" fmla="*/ 17 h 33"/>
                <a:gd name="T12" fmla="*/ 14 w 41"/>
                <a:gd name="T13" fmla="*/ 32 h 33"/>
                <a:gd name="T14" fmla="*/ 17 w 41"/>
                <a:gd name="T15" fmla="*/ 33 h 33"/>
                <a:gd name="T16" fmla="*/ 17 w 41"/>
                <a:gd name="T17" fmla="*/ 33 h 33"/>
                <a:gd name="T18" fmla="*/ 20 w 41"/>
                <a:gd name="T19" fmla="*/ 31 h 33"/>
                <a:gd name="T20" fmla="*/ 40 w 41"/>
                <a:gd name="T21" fmla="*/ 6 h 33"/>
                <a:gd name="T22" fmla="*/ 39 w 41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9" y="1"/>
                  </a:moveTo>
                  <a:cubicBezTo>
                    <a:pt x="38" y="0"/>
                    <a:pt x="35" y="0"/>
                    <a:pt x="34" y="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5"/>
                    <a:pt x="41" y="2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0" name="Group 24"/>
          <p:cNvGrpSpPr/>
          <p:nvPr/>
        </p:nvGrpSpPr>
        <p:grpSpPr bwMode="auto">
          <a:xfrm>
            <a:off x="6297613" y="2979217"/>
            <a:ext cx="206375" cy="266700"/>
            <a:chOff x="0" y="0"/>
            <a:chExt cx="130" cy="168"/>
          </a:xfrm>
        </p:grpSpPr>
        <p:sp>
          <p:nvSpPr>
            <p:cNvPr id="101" name="Freeform 25"/>
            <p:cNvSpPr/>
            <p:nvPr/>
          </p:nvSpPr>
          <p:spPr bwMode="auto">
            <a:xfrm>
              <a:off x="0" y="0"/>
              <a:ext cx="130" cy="168"/>
            </a:xfrm>
            <a:custGeom>
              <a:avLst/>
              <a:gdLst>
                <a:gd name="T0" fmla="*/ 15 w 68"/>
                <a:gd name="T1" fmla="*/ 81 h 88"/>
                <a:gd name="T2" fmla="*/ 8 w 68"/>
                <a:gd name="T3" fmla="*/ 81 h 88"/>
                <a:gd name="T4" fmla="*/ 8 w 68"/>
                <a:gd name="T5" fmla="*/ 8 h 88"/>
                <a:gd name="T6" fmla="*/ 65 w 68"/>
                <a:gd name="T7" fmla="*/ 8 h 88"/>
                <a:gd name="T8" fmla="*/ 68 w 68"/>
                <a:gd name="T9" fmla="*/ 4 h 88"/>
                <a:gd name="T10" fmla="*/ 65 w 68"/>
                <a:gd name="T11" fmla="*/ 0 h 88"/>
                <a:gd name="T12" fmla="*/ 4 w 68"/>
                <a:gd name="T13" fmla="*/ 0 h 88"/>
                <a:gd name="T14" fmla="*/ 0 w 68"/>
                <a:gd name="T15" fmla="*/ 4 h 88"/>
                <a:gd name="T16" fmla="*/ 0 w 68"/>
                <a:gd name="T17" fmla="*/ 84 h 88"/>
                <a:gd name="T18" fmla="*/ 4 w 68"/>
                <a:gd name="T19" fmla="*/ 88 h 88"/>
                <a:gd name="T20" fmla="*/ 15 w 68"/>
                <a:gd name="T21" fmla="*/ 88 h 88"/>
                <a:gd name="T22" fmla="*/ 19 w 68"/>
                <a:gd name="T23" fmla="*/ 84 h 88"/>
                <a:gd name="T24" fmla="*/ 15 w 68"/>
                <a:gd name="T2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8">
                  <a:moveTo>
                    <a:pt x="15" y="81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8"/>
                    <a:pt x="68" y="6"/>
                    <a:pt x="68" y="4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88"/>
                    <a:pt x="4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9" y="87"/>
                    <a:pt x="19" y="84"/>
                  </a:cubicBezTo>
                  <a:cubicBezTo>
                    <a:pt x="19" y="82"/>
                    <a:pt x="17" y="81"/>
                    <a:pt x="15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26"/>
            <p:cNvSpPr/>
            <p:nvPr/>
          </p:nvSpPr>
          <p:spPr bwMode="auto">
            <a:xfrm>
              <a:off x="83" y="99"/>
              <a:ext cx="47" cy="69"/>
            </a:xfrm>
            <a:custGeom>
              <a:avLst/>
              <a:gdLst>
                <a:gd name="T0" fmla="*/ 22 w 25"/>
                <a:gd name="T1" fmla="*/ 0 h 36"/>
                <a:gd name="T2" fmla="*/ 18 w 25"/>
                <a:gd name="T3" fmla="*/ 4 h 36"/>
                <a:gd name="T4" fmla="*/ 18 w 25"/>
                <a:gd name="T5" fmla="*/ 29 h 36"/>
                <a:gd name="T6" fmla="*/ 4 w 25"/>
                <a:gd name="T7" fmla="*/ 29 h 36"/>
                <a:gd name="T8" fmla="*/ 0 w 25"/>
                <a:gd name="T9" fmla="*/ 32 h 36"/>
                <a:gd name="T10" fmla="*/ 4 w 25"/>
                <a:gd name="T11" fmla="*/ 36 h 36"/>
                <a:gd name="T12" fmla="*/ 22 w 25"/>
                <a:gd name="T13" fmla="*/ 36 h 36"/>
                <a:gd name="T14" fmla="*/ 24 w 25"/>
                <a:gd name="T15" fmla="*/ 35 h 36"/>
                <a:gd name="T16" fmla="*/ 25 w 25"/>
                <a:gd name="T17" fmla="*/ 32 h 36"/>
                <a:gd name="T18" fmla="*/ 25 w 25"/>
                <a:gd name="T19" fmla="*/ 4 h 36"/>
                <a:gd name="T20" fmla="*/ 22 w 25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6">
                  <a:moveTo>
                    <a:pt x="22" y="0"/>
                  </a:moveTo>
                  <a:cubicBezTo>
                    <a:pt x="20" y="0"/>
                    <a:pt x="18" y="1"/>
                    <a:pt x="18" y="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0"/>
                    <a:pt x="0" y="32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6"/>
                    <a:pt x="24" y="35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27"/>
            <p:cNvSpPr>
              <a:spLocks noEditPoints="1"/>
            </p:cNvSpPr>
            <p:nvPr/>
          </p:nvSpPr>
          <p:spPr bwMode="auto">
            <a:xfrm>
              <a:off x="48" y="36"/>
              <a:ext cx="80" cy="119"/>
            </a:xfrm>
            <a:custGeom>
              <a:avLst/>
              <a:gdLst>
                <a:gd name="T0" fmla="*/ 37 w 42"/>
                <a:gd name="T1" fmla="*/ 1 h 62"/>
                <a:gd name="T2" fmla="*/ 32 w 42"/>
                <a:gd name="T3" fmla="*/ 0 h 62"/>
                <a:gd name="T4" fmla="*/ 24 w 42"/>
                <a:gd name="T5" fmla="*/ 4 h 62"/>
                <a:gd name="T6" fmla="*/ 0 w 42"/>
                <a:gd name="T7" fmla="*/ 46 h 62"/>
                <a:gd name="T8" fmla="*/ 0 w 42"/>
                <a:gd name="T9" fmla="*/ 48 h 62"/>
                <a:gd name="T10" fmla="*/ 0 w 42"/>
                <a:gd name="T11" fmla="*/ 58 h 62"/>
                <a:gd name="T12" fmla="*/ 2 w 42"/>
                <a:gd name="T13" fmla="*/ 61 h 62"/>
                <a:gd name="T14" fmla="*/ 4 w 42"/>
                <a:gd name="T15" fmla="*/ 62 h 62"/>
                <a:gd name="T16" fmla="*/ 5 w 42"/>
                <a:gd name="T17" fmla="*/ 61 h 62"/>
                <a:gd name="T18" fmla="*/ 14 w 42"/>
                <a:gd name="T19" fmla="*/ 57 h 62"/>
                <a:gd name="T20" fmla="*/ 15 w 42"/>
                <a:gd name="T21" fmla="*/ 55 h 62"/>
                <a:gd name="T22" fmla="*/ 40 w 42"/>
                <a:gd name="T23" fmla="*/ 13 h 62"/>
                <a:gd name="T24" fmla="*/ 37 w 42"/>
                <a:gd name="T25" fmla="*/ 1 h 62"/>
                <a:gd name="T26" fmla="*/ 33 w 42"/>
                <a:gd name="T27" fmla="*/ 9 h 62"/>
                <a:gd name="T28" fmla="*/ 9 w 42"/>
                <a:gd name="T29" fmla="*/ 50 h 62"/>
                <a:gd name="T30" fmla="*/ 7 w 42"/>
                <a:gd name="T31" fmla="*/ 52 h 62"/>
                <a:gd name="T32" fmla="*/ 7 w 42"/>
                <a:gd name="T33" fmla="*/ 49 h 62"/>
                <a:gd name="T34" fmla="*/ 31 w 42"/>
                <a:gd name="T35" fmla="*/ 8 h 62"/>
                <a:gd name="T36" fmla="*/ 33 w 42"/>
                <a:gd name="T37" fmla="*/ 7 h 62"/>
                <a:gd name="T38" fmla="*/ 33 w 42"/>
                <a:gd name="T3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62">
                  <a:moveTo>
                    <a:pt x="37" y="1"/>
                  </a:moveTo>
                  <a:cubicBezTo>
                    <a:pt x="35" y="0"/>
                    <a:pt x="34" y="0"/>
                    <a:pt x="32" y="0"/>
                  </a:cubicBezTo>
                  <a:cubicBezTo>
                    <a:pt x="29" y="0"/>
                    <a:pt x="26" y="1"/>
                    <a:pt x="24" y="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1"/>
                  </a:cubicBezTo>
                  <a:cubicBezTo>
                    <a:pt x="2" y="61"/>
                    <a:pt x="3" y="62"/>
                    <a:pt x="4" y="62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6"/>
                    <a:pt x="15" y="56"/>
                    <a:pt x="15" y="5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9"/>
                    <a:pt x="41" y="3"/>
                    <a:pt x="37" y="1"/>
                  </a:cubicBezTo>
                  <a:close/>
                  <a:moveTo>
                    <a:pt x="33" y="9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7"/>
                    <a:pt x="33" y="7"/>
                  </a:cubicBezTo>
                  <a:cubicBezTo>
                    <a:pt x="33" y="8"/>
                    <a:pt x="34" y="9"/>
                    <a:pt x="3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28"/>
            <p:cNvSpPr/>
            <p:nvPr/>
          </p:nvSpPr>
          <p:spPr bwMode="auto">
            <a:xfrm>
              <a:off x="25" y="48"/>
              <a:ext cx="50" cy="15"/>
            </a:xfrm>
            <a:custGeom>
              <a:avLst/>
              <a:gdLst>
                <a:gd name="T0" fmla="*/ 26 w 26"/>
                <a:gd name="T1" fmla="*/ 4 h 8"/>
                <a:gd name="T2" fmla="*/ 23 w 26"/>
                <a:gd name="T3" fmla="*/ 0 h 8"/>
                <a:gd name="T4" fmla="*/ 4 w 26"/>
                <a:gd name="T5" fmla="*/ 0 h 8"/>
                <a:gd name="T6" fmla="*/ 0 w 26"/>
                <a:gd name="T7" fmla="*/ 4 h 8"/>
                <a:gd name="T8" fmla="*/ 4 w 26"/>
                <a:gd name="T9" fmla="*/ 8 h 8"/>
                <a:gd name="T10" fmla="*/ 23 w 26"/>
                <a:gd name="T11" fmla="*/ 8 h 8"/>
                <a:gd name="T12" fmla="*/ 26 w 2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6" y="4"/>
                  </a:moveTo>
                  <a:cubicBezTo>
                    <a:pt x="26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8"/>
                    <a:pt x="26" y="6"/>
                    <a:pt x="2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29"/>
            <p:cNvSpPr/>
            <p:nvPr/>
          </p:nvSpPr>
          <p:spPr bwMode="auto">
            <a:xfrm>
              <a:off x="25" y="76"/>
              <a:ext cx="33" cy="15"/>
            </a:xfrm>
            <a:custGeom>
              <a:avLst/>
              <a:gdLst>
                <a:gd name="T0" fmla="*/ 4 w 17"/>
                <a:gd name="T1" fmla="*/ 0 h 8"/>
                <a:gd name="T2" fmla="*/ 0 w 17"/>
                <a:gd name="T3" fmla="*/ 4 h 8"/>
                <a:gd name="T4" fmla="*/ 4 w 17"/>
                <a:gd name="T5" fmla="*/ 8 h 8"/>
                <a:gd name="T6" fmla="*/ 13 w 17"/>
                <a:gd name="T7" fmla="*/ 8 h 8"/>
                <a:gd name="T8" fmla="*/ 17 w 17"/>
                <a:gd name="T9" fmla="*/ 4 h 8"/>
                <a:gd name="T10" fmla="*/ 13 w 17"/>
                <a:gd name="T11" fmla="*/ 0 h 8"/>
                <a:gd name="T12" fmla="*/ 4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7" y="6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9" name="Group 33"/>
          <p:cNvGrpSpPr/>
          <p:nvPr/>
        </p:nvGrpSpPr>
        <p:grpSpPr bwMode="auto">
          <a:xfrm>
            <a:off x="4814888" y="2117204"/>
            <a:ext cx="263525" cy="266700"/>
            <a:chOff x="0" y="0"/>
            <a:chExt cx="166" cy="168"/>
          </a:xfrm>
        </p:grpSpPr>
        <p:sp>
          <p:nvSpPr>
            <p:cNvPr id="110" name="Freeform 34"/>
            <p:cNvSpPr/>
            <p:nvPr/>
          </p:nvSpPr>
          <p:spPr bwMode="auto">
            <a:xfrm>
              <a:off x="0" y="0"/>
              <a:ext cx="166" cy="120"/>
            </a:xfrm>
            <a:custGeom>
              <a:avLst/>
              <a:gdLst>
                <a:gd name="T0" fmla="*/ 67 w 87"/>
                <a:gd name="T1" fmla="*/ 23 h 63"/>
                <a:gd name="T2" fmla="*/ 63 w 87"/>
                <a:gd name="T3" fmla="*/ 24 h 63"/>
                <a:gd name="T4" fmla="*/ 63 w 87"/>
                <a:gd name="T5" fmla="*/ 22 h 63"/>
                <a:gd name="T6" fmla="*/ 41 w 87"/>
                <a:gd name="T7" fmla="*/ 0 h 63"/>
                <a:gd name="T8" fmla="*/ 20 w 87"/>
                <a:gd name="T9" fmla="*/ 18 h 63"/>
                <a:gd name="T10" fmla="*/ 14 w 87"/>
                <a:gd name="T11" fmla="*/ 19 h 63"/>
                <a:gd name="T12" fmla="*/ 14 w 87"/>
                <a:gd name="T13" fmla="*/ 19 h 63"/>
                <a:gd name="T14" fmla="*/ 5 w 87"/>
                <a:gd name="T15" fmla="*/ 32 h 63"/>
                <a:gd name="T16" fmla="*/ 6 w 87"/>
                <a:gd name="T17" fmla="*/ 38 h 63"/>
                <a:gd name="T18" fmla="*/ 0 w 87"/>
                <a:gd name="T19" fmla="*/ 50 h 63"/>
                <a:gd name="T20" fmla="*/ 14 w 87"/>
                <a:gd name="T21" fmla="*/ 63 h 63"/>
                <a:gd name="T22" fmla="*/ 28 w 87"/>
                <a:gd name="T23" fmla="*/ 63 h 63"/>
                <a:gd name="T24" fmla="*/ 32 w 87"/>
                <a:gd name="T25" fmla="*/ 60 h 63"/>
                <a:gd name="T26" fmla="*/ 28 w 87"/>
                <a:gd name="T27" fmla="*/ 56 h 63"/>
                <a:gd name="T28" fmla="*/ 14 w 87"/>
                <a:gd name="T29" fmla="*/ 56 h 63"/>
                <a:gd name="T30" fmla="*/ 8 w 87"/>
                <a:gd name="T31" fmla="*/ 50 h 63"/>
                <a:gd name="T32" fmla="*/ 13 w 87"/>
                <a:gd name="T33" fmla="*/ 43 h 63"/>
                <a:gd name="T34" fmla="*/ 16 w 87"/>
                <a:gd name="T35" fmla="*/ 41 h 63"/>
                <a:gd name="T36" fmla="*/ 15 w 87"/>
                <a:gd name="T37" fmla="*/ 37 h 63"/>
                <a:gd name="T38" fmla="*/ 13 w 87"/>
                <a:gd name="T39" fmla="*/ 32 h 63"/>
                <a:gd name="T40" fmla="*/ 17 w 87"/>
                <a:gd name="T41" fmla="*/ 26 h 63"/>
                <a:gd name="T42" fmla="*/ 17 w 87"/>
                <a:gd name="T43" fmla="*/ 26 h 63"/>
                <a:gd name="T44" fmla="*/ 22 w 87"/>
                <a:gd name="T45" fmla="*/ 27 h 63"/>
                <a:gd name="T46" fmla="*/ 26 w 87"/>
                <a:gd name="T47" fmla="*/ 26 h 63"/>
                <a:gd name="T48" fmla="*/ 28 w 87"/>
                <a:gd name="T49" fmla="*/ 23 h 63"/>
                <a:gd name="T50" fmla="*/ 27 w 87"/>
                <a:gd name="T51" fmla="*/ 22 h 63"/>
                <a:gd name="T52" fmla="*/ 27 w 87"/>
                <a:gd name="T53" fmla="*/ 22 h 63"/>
                <a:gd name="T54" fmla="*/ 41 w 87"/>
                <a:gd name="T55" fmla="*/ 8 h 63"/>
                <a:gd name="T56" fmla="*/ 55 w 87"/>
                <a:gd name="T57" fmla="*/ 22 h 63"/>
                <a:gd name="T58" fmla="*/ 53 w 87"/>
                <a:gd name="T59" fmla="*/ 29 h 63"/>
                <a:gd name="T60" fmla="*/ 54 w 87"/>
                <a:gd name="T61" fmla="*/ 34 h 63"/>
                <a:gd name="T62" fmla="*/ 59 w 87"/>
                <a:gd name="T63" fmla="*/ 34 h 63"/>
                <a:gd name="T64" fmla="*/ 67 w 87"/>
                <a:gd name="T65" fmla="*/ 31 h 63"/>
                <a:gd name="T66" fmla="*/ 79 w 87"/>
                <a:gd name="T67" fmla="*/ 43 h 63"/>
                <a:gd name="T68" fmla="*/ 67 w 87"/>
                <a:gd name="T69" fmla="*/ 56 h 63"/>
                <a:gd name="T70" fmla="*/ 59 w 87"/>
                <a:gd name="T71" fmla="*/ 56 h 63"/>
                <a:gd name="T72" fmla="*/ 55 w 87"/>
                <a:gd name="T73" fmla="*/ 60 h 63"/>
                <a:gd name="T74" fmla="*/ 59 w 87"/>
                <a:gd name="T75" fmla="*/ 63 h 63"/>
                <a:gd name="T76" fmla="*/ 67 w 87"/>
                <a:gd name="T77" fmla="*/ 63 h 63"/>
                <a:gd name="T78" fmla="*/ 87 w 87"/>
                <a:gd name="T79" fmla="*/ 43 h 63"/>
                <a:gd name="T80" fmla="*/ 67 w 87"/>
                <a:gd name="T81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63">
                  <a:moveTo>
                    <a:pt x="67" y="23"/>
                  </a:moveTo>
                  <a:cubicBezTo>
                    <a:pt x="65" y="23"/>
                    <a:pt x="64" y="24"/>
                    <a:pt x="63" y="24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10"/>
                    <a:pt x="53" y="0"/>
                    <a:pt x="41" y="0"/>
                  </a:cubicBezTo>
                  <a:cubicBezTo>
                    <a:pt x="31" y="0"/>
                    <a:pt x="22" y="8"/>
                    <a:pt x="20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6"/>
                    <a:pt x="5" y="32"/>
                  </a:cubicBezTo>
                  <a:cubicBezTo>
                    <a:pt x="5" y="34"/>
                    <a:pt x="6" y="36"/>
                    <a:pt x="6" y="38"/>
                  </a:cubicBezTo>
                  <a:cubicBezTo>
                    <a:pt x="3" y="41"/>
                    <a:pt x="0" y="45"/>
                    <a:pt x="0" y="50"/>
                  </a:cubicBezTo>
                  <a:cubicBezTo>
                    <a:pt x="0" y="57"/>
                    <a:pt x="6" y="63"/>
                    <a:pt x="14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30" y="56"/>
                    <a:pt x="28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0" y="56"/>
                    <a:pt x="8" y="53"/>
                    <a:pt x="8" y="50"/>
                  </a:cubicBezTo>
                  <a:cubicBezTo>
                    <a:pt x="8" y="47"/>
                    <a:pt x="10" y="44"/>
                    <a:pt x="13" y="43"/>
                  </a:cubicBezTo>
                  <a:cubicBezTo>
                    <a:pt x="15" y="43"/>
                    <a:pt x="16" y="42"/>
                    <a:pt x="16" y="41"/>
                  </a:cubicBezTo>
                  <a:cubicBezTo>
                    <a:pt x="17" y="39"/>
                    <a:pt x="16" y="38"/>
                    <a:pt x="15" y="37"/>
                  </a:cubicBezTo>
                  <a:cubicBezTo>
                    <a:pt x="13" y="36"/>
                    <a:pt x="13" y="34"/>
                    <a:pt x="13" y="32"/>
                  </a:cubicBezTo>
                  <a:cubicBezTo>
                    <a:pt x="13" y="29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20" y="26"/>
                    <a:pt x="22" y="27"/>
                  </a:cubicBezTo>
                  <a:cubicBezTo>
                    <a:pt x="23" y="27"/>
                    <a:pt x="25" y="27"/>
                    <a:pt x="26" y="26"/>
                  </a:cubicBezTo>
                  <a:cubicBezTo>
                    <a:pt x="27" y="26"/>
                    <a:pt x="28" y="24"/>
                    <a:pt x="28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4"/>
                    <a:pt x="34" y="8"/>
                    <a:pt x="41" y="8"/>
                  </a:cubicBezTo>
                  <a:cubicBezTo>
                    <a:pt x="49" y="8"/>
                    <a:pt x="55" y="14"/>
                    <a:pt x="55" y="22"/>
                  </a:cubicBezTo>
                  <a:cubicBezTo>
                    <a:pt x="55" y="24"/>
                    <a:pt x="55" y="27"/>
                    <a:pt x="53" y="29"/>
                  </a:cubicBezTo>
                  <a:cubicBezTo>
                    <a:pt x="52" y="31"/>
                    <a:pt x="53" y="33"/>
                    <a:pt x="54" y="34"/>
                  </a:cubicBezTo>
                  <a:cubicBezTo>
                    <a:pt x="55" y="35"/>
                    <a:pt x="57" y="35"/>
                    <a:pt x="59" y="34"/>
                  </a:cubicBezTo>
                  <a:cubicBezTo>
                    <a:pt x="60" y="33"/>
                    <a:pt x="63" y="31"/>
                    <a:pt x="67" y="31"/>
                  </a:cubicBezTo>
                  <a:cubicBezTo>
                    <a:pt x="74" y="31"/>
                    <a:pt x="79" y="37"/>
                    <a:pt x="79" y="43"/>
                  </a:cubicBezTo>
                  <a:cubicBezTo>
                    <a:pt x="79" y="50"/>
                    <a:pt x="74" y="56"/>
                    <a:pt x="67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6" y="56"/>
                    <a:pt x="55" y="58"/>
                    <a:pt x="55" y="60"/>
                  </a:cubicBezTo>
                  <a:cubicBezTo>
                    <a:pt x="55" y="62"/>
                    <a:pt x="56" y="63"/>
                    <a:pt x="59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8" y="63"/>
                    <a:pt x="87" y="54"/>
                    <a:pt x="87" y="43"/>
                  </a:cubicBezTo>
                  <a:cubicBezTo>
                    <a:pt x="87" y="32"/>
                    <a:pt x="78" y="23"/>
                    <a:pt x="6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51" y="69"/>
              <a:ext cx="63" cy="99"/>
            </a:xfrm>
            <a:custGeom>
              <a:avLst/>
              <a:gdLst>
                <a:gd name="T0" fmla="*/ 27 w 33"/>
                <a:gd name="T1" fmla="*/ 33 h 52"/>
                <a:gd name="T2" fmla="*/ 20 w 33"/>
                <a:gd name="T3" fmla="*/ 39 h 52"/>
                <a:gd name="T4" fmla="*/ 20 w 33"/>
                <a:gd name="T5" fmla="*/ 3 h 52"/>
                <a:gd name="T6" fmla="*/ 16 w 33"/>
                <a:gd name="T7" fmla="*/ 0 h 52"/>
                <a:gd name="T8" fmla="*/ 13 w 33"/>
                <a:gd name="T9" fmla="*/ 3 h 52"/>
                <a:gd name="T10" fmla="*/ 13 w 33"/>
                <a:gd name="T11" fmla="*/ 39 h 52"/>
                <a:gd name="T12" fmla="*/ 6 w 33"/>
                <a:gd name="T13" fmla="*/ 33 h 52"/>
                <a:gd name="T14" fmla="*/ 1 w 33"/>
                <a:gd name="T15" fmla="*/ 33 h 52"/>
                <a:gd name="T16" fmla="*/ 1 w 33"/>
                <a:gd name="T17" fmla="*/ 38 h 52"/>
                <a:gd name="T18" fmla="*/ 14 w 33"/>
                <a:gd name="T19" fmla="*/ 51 h 52"/>
                <a:gd name="T20" fmla="*/ 16 w 33"/>
                <a:gd name="T21" fmla="*/ 52 h 52"/>
                <a:gd name="T22" fmla="*/ 19 w 33"/>
                <a:gd name="T23" fmla="*/ 51 h 52"/>
                <a:gd name="T24" fmla="*/ 32 w 33"/>
                <a:gd name="T25" fmla="*/ 38 h 52"/>
                <a:gd name="T26" fmla="*/ 32 w 33"/>
                <a:gd name="T27" fmla="*/ 33 h 52"/>
                <a:gd name="T28" fmla="*/ 27 w 33"/>
                <a:gd name="T2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27" y="33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2" y="32"/>
                    <a:pt x="1" y="33"/>
                  </a:cubicBezTo>
                  <a:cubicBezTo>
                    <a:pt x="0" y="34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2"/>
                    <a:pt x="18" y="52"/>
                    <a:pt x="19" y="5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7"/>
                    <a:pt x="33" y="34"/>
                    <a:pt x="32" y="33"/>
                  </a:cubicBezTo>
                  <a:cubicBezTo>
                    <a:pt x="30" y="32"/>
                    <a:pt x="28" y="32"/>
                    <a:pt x="2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2" name="Freeform 36"/>
          <p:cNvSpPr>
            <a:spLocks noEditPoints="1"/>
          </p:cNvSpPr>
          <p:nvPr/>
        </p:nvSpPr>
        <p:spPr bwMode="auto">
          <a:xfrm>
            <a:off x="3650486" y="2293620"/>
            <a:ext cx="501592" cy="347256"/>
          </a:xfrm>
          <a:custGeom>
            <a:avLst/>
            <a:gdLst>
              <a:gd name="T0" fmla="*/ 84 w 88"/>
              <a:gd name="T1" fmla="*/ 7 h 61"/>
              <a:gd name="T2" fmla="*/ 76 w 88"/>
              <a:gd name="T3" fmla="*/ 4 h 61"/>
              <a:gd name="T4" fmla="*/ 68 w 88"/>
              <a:gd name="T5" fmla="*/ 7 h 61"/>
              <a:gd name="T6" fmla="*/ 64 w 88"/>
              <a:gd name="T7" fmla="*/ 15 h 61"/>
              <a:gd name="T8" fmla="*/ 65 w 88"/>
              <a:gd name="T9" fmla="*/ 20 h 61"/>
              <a:gd name="T10" fmla="*/ 51 w 88"/>
              <a:gd name="T11" fmla="*/ 33 h 61"/>
              <a:gd name="T12" fmla="*/ 43 w 88"/>
              <a:gd name="T13" fmla="*/ 31 h 61"/>
              <a:gd name="T14" fmla="*/ 36 w 88"/>
              <a:gd name="T15" fmla="*/ 33 h 61"/>
              <a:gd name="T16" fmla="*/ 25 w 88"/>
              <a:gd name="T17" fmla="*/ 21 h 61"/>
              <a:gd name="T18" fmla="*/ 23 w 88"/>
              <a:gd name="T19" fmla="*/ 4 h 61"/>
              <a:gd name="T20" fmla="*/ 14 w 88"/>
              <a:gd name="T21" fmla="*/ 0 h 61"/>
              <a:gd name="T22" fmla="*/ 4 w 88"/>
              <a:gd name="T23" fmla="*/ 4 h 61"/>
              <a:gd name="T24" fmla="*/ 0 w 88"/>
              <a:gd name="T25" fmla="*/ 14 h 61"/>
              <a:gd name="T26" fmla="*/ 4 w 88"/>
              <a:gd name="T27" fmla="*/ 23 h 61"/>
              <a:gd name="T28" fmla="*/ 14 w 88"/>
              <a:gd name="T29" fmla="*/ 27 h 61"/>
              <a:gd name="T30" fmla="*/ 20 w 88"/>
              <a:gd name="T31" fmla="*/ 26 h 61"/>
              <a:gd name="T32" fmla="*/ 30 w 88"/>
              <a:gd name="T33" fmla="*/ 38 h 61"/>
              <a:gd name="T34" fmla="*/ 33 w 88"/>
              <a:gd name="T35" fmla="*/ 56 h 61"/>
              <a:gd name="T36" fmla="*/ 43 w 88"/>
              <a:gd name="T37" fmla="*/ 61 h 61"/>
              <a:gd name="T38" fmla="*/ 54 w 88"/>
              <a:gd name="T39" fmla="*/ 56 h 61"/>
              <a:gd name="T40" fmla="*/ 56 w 88"/>
              <a:gd name="T41" fmla="*/ 38 h 61"/>
              <a:gd name="T42" fmla="*/ 71 w 88"/>
              <a:gd name="T43" fmla="*/ 26 h 61"/>
              <a:gd name="T44" fmla="*/ 76 w 88"/>
              <a:gd name="T45" fmla="*/ 27 h 61"/>
              <a:gd name="T46" fmla="*/ 84 w 88"/>
              <a:gd name="T47" fmla="*/ 24 h 61"/>
              <a:gd name="T48" fmla="*/ 88 w 88"/>
              <a:gd name="T49" fmla="*/ 15 h 61"/>
              <a:gd name="T50" fmla="*/ 84 w 88"/>
              <a:gd name="T51" fmla="*/ 7 h 61"/>
              <a:gd name="T52" fmla="*/ 9 w 88"/>
              <a:gd name="T53" fmla="*/ 18 h 61"/>
              <a:gd name="T54" fmla="*/ 7 w 88"/>
              <a:gd name="T55" fmla="*/ 14 h 61"/>
              <a:gd name="T56" fmla="*/ 9 w 88"/>
              <a:gd name="T57" fmla="*/ 9 h 61"/>
              <a:gd name="T58" fmla="*/ 14 w 88"/>
              <a:gd name="T59" fmla="*/ 8 h 61"/>
              <a:gd name="T60" fmla="*/ 18 w 88"/>
              <a:gd name="T61" fmla="*/ 9 h 61"/>
              <a:gd name="T62" fmla="*/ 18 w 88"/>
              <a:gd name="T63" fmla="*/ 18 h 61"/>
              <a:gd name="T64" fmla="*/ 9 w 88"/>
              <a:gd name="T65" fmla="*/ 18 h 61"/>
              <a:gd name="T66" fmla="*/ 79 w 88"/>
              <a:gd name="T67" fmla="*/ 18 h 61"/>
              <a:gd name="T68" fmla="*/ 73 w 88"/>
              <a:gd name="T69" fmla="*/ 18 h 61"/>
              <a:gd name="T70" fmla="*/ 72 w 88"/>
              <a:gd name="T71" fmla="*/ 15 h 61"/>
              <a:gd name="T72" fmla="*/ 73 w 88"/>
              <a:gd name="T73" fmla="*/ 12 h 61"/>
              <a:gd name="T74" fmla="*/ 76 w 88"/>
              <a:gd name="T75" fmla="*/ 11 h 61"/>
              <a:gd name="T76" fmla="*/ 79 w 88"/>
              <a:gd name="T77" fmla="*/ 12 h 61"/>
              <a:gd name="T78" fmla="*/ 80 w 88"/>
              <a:gd name="T79" fmla="*/ 15 h 61"/>
              <a:gd name="T80" fmla="*/ 79 w 88"/>
              <a:gd name="T81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Freeform 37"/>
          <p:cNvSpPr/>
          <p:nvPr/>
        </p:nvSpPr>
        <p:spPr bwMode="auto">
          <a:xfrm>
            <a:off x="3197225" y="1537767"/>
            <a:ext cx="704850" cy="206375"/>
          </a:xfrm>
          <a:custGeom>
            <a:avLst/>
            <a:gdLst>
              <a:gd name="T0" fmla="*/ 444 w 444"/>
              <a:gd name="T1" fmla="*/ 130 h 130"/>
              <a:gd name="T2" fmla="*/ 444 w 444"/>
              <a:gd name="T3" fmla="*/ 0 h 130"/>
              <a:gd name="T4" fmla="*/ 0 w 444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4" name="Freeform 38"/>
          <p:cNvSpPr/>
          <p:nvPr/>
        </p:nvSpPr>
        <p:spPr bwMode="auto">
          <a:xfrm>
            <a:off x="4945063" y="1537767"/>
            <a:ext cx="679450" cy="319087"/>
          </a:xfrm>
          <a:custGeom>
            <a:avLst/>
            <a:gdLst>
              <a:gd name="T0" fmla="*/ 0 w 428"/>
              <a:gd name="T1" fmla="*/ 201 h 201"/>
              <a:gd name="T2" fmla="*/ 0 w 428"/>
              <a:gd name="T3" fmla="*/ 0 h 201"/>
              <a:gd name="T4" fmla="*/ 428 w 428"/>
              <a:gd name="T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5" name="Freeform 39"/>
          <p:cNvSpPr/>
          <p:nvPr/>
        </p:nvSpPr>
        <p:spPr bwMode="auto">
          <a:xfrm>
            <a:off x="6400800" y="2250554"/>
            <a:ext cx="1344613" cy="488950"/>
          </a:xfrm>
          <a:custGeom>
            <a:avLst/>
            <a:gdLst>
              <a:gd name="T0" fmla="*/ 0 w 847"/>
              <a:gd name="T1" fmla="*/ 308 h 308"/>
              <a:gd name="T2" fmla="*/ 0 w 847"/>
              <a:gd name="T3" fmla="*/ 0 h 308"/>
              <a:gd name="T4" fmla="*/ 847 w 847"/>
              <a:gd name="T5" fmla="*/ 0 h 308"/>
              <a:gd name="T6" fmla="*/ 847 w 847"/>
              <a:gd name="T7" fmla="*/ 10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8" name="Freeform 42"/>
          <p:cNvSpPr/>
          <p:nvPr/>
        </p:nvSpPr>
        <p:spPr bwMode="auto">
          <a:xfrm>
            <a:off x="4622800" y="3425304"/>
            <a:ext cx="1157288" cy="773113"/>
          </a:xfrm>
          <a:custGeom>
            <a:avLst/>
            <a:gdLst>
              <a:gd name="T0" fmla="*/ 159 w 729"/>
              <a:gd name="T1" fmla="*/ 0 h 487"/>
              <a:gd name="T2" fmla="*/ 0 w 729"/>
              <a:gd name="T3" fmla="*/ 0 h 487"/>
              <a:gd name="T4" fmla="*/ 0 w 729"/>
              <a:gd name="T5" fmla="*/ 487 h 487"/>
              <a:gd name="T6" fmla="*/ 729 w 729"/>
              <a:gd name="T7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" h="487">
                <a:moveTo>
                  <a:pt x="159" y="0"/>
                </a:moveTo>
                <a:lnTo>
                  <a:pt x="0" y="0"/>
                </a:lnTo>
                <a:lnTo>
                  <a:pt x="0" y="487"/>
                </a:lnTo>
                <a:lnTo>
                  <a:pt x="729" y="487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427038" y="251725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0" name="Rectangle 44"/>
          <p:cNvSpPr>
            <a:spLocks noChangeArrowheads="1"/>
          </p:cNvSpPr>
          <p:nvPr/>
        </p:nvSpPr>
        <p:spPr bwMode="auto">
          <a:xfrm>
            <a:off x="1201738" y="120280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1" name="Rectangle 45"/>
          <p:cNvSpPr>
            <a:spLocks noChangeArrowheads="1"/>
          </p:cNvSpPr>
          <p:nvPr/>
        </p:nvSpPr>
        <p:spPr bwMode="auto">
          <a:xfrm>
            <a:off x="5659438" y="120280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2" name="Rectangle 46"/>
          <p:cNvSpPr>
            <a:spLocks noChangeArrowheads="1"/>
          </p:cNvSpPr>
          <p:nvPr/>
        </p:nvSpPr>
        <p:spPr bwMode="auto">
          <a:xfrm>
            <a:off x="6777038" y="251725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3" name="Rectangle 47"/>
          <p:cNvSpPr>
            <a:spLocks noChangeArrowheads="1"/>
          </p:cNvSpPr>
          <p:nvPr/>
        </p:nvSpPr>
        <p:spPr bwMode="auto">
          <a:xfrm>
            <a:off x="5867400" y="383805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4" name="Rectangle 48"/>
          <p:cNvSpPr>
            <a:spLocks noChangeArrowheads="1"/>
          </p:cNvSpPr>
          <p:nvPr/>
        </p:nvSpPr>
        <p:spPr bwMode="auto">
          <a:xfrm>
            <a:off x="1079500" y="3838054"/>
            <a:ext cx="19431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sp>
        <p:nvSpPr>
          <p:cNvPr id="47" name="Freeform 9"/>
          <p:cNvSpPr/>
          <p:nvPr/>
        </p:nvSpPr>
        <p:spPr bwMode="auto">
          <a:xfrm>
            <a:off x="4875213" y="2450579"/>
            <a:ext cx="1125537" cy="1295400"/>
          </a:xfrm>
          <a:custGeom>
            <a:avLst/>
            <a:gdLst>
              <a:gd name="T0" fmla="*/ 0 w 709"/>
              <a:gd name="T1" fmla="*/ 205 h 816"/>
              <a:gd name="T2" fmla="*/ 354 w 709"/>
              <a:gd name="T3" fmla="*/ 0 h 816"/>
              <a:gd name="T4" fmla="*/ 709 w 709"/>
              <a:gd name="T5" fmla="*/ 205 h 816"/>
              <a:gd name="T6" fmla="*/ 709 w 709"/>
              <a:gd name="T7" fmla="*/ 614 h 816"/>
              <a:gd name="T8" fmla="*/ 354 w 709"/>
              <a:gd name="T9" fmla="*/ 816 h 816"/>
              <a:gd name="T10" fmla="*/ 0 w 709"/>
              <a:gd name="T11" fmla="*/ 614 h 816"/>
              <a:gd name="T12" fmla="*/ 0 w 709"/>
              <a:gd name="T13" fmla="*/ 205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" h="816">
                <a:moveTo>
                  <a:pt x="0" y="205"/>
                </a:moveTo>
                <a:lnTo>
                  <a:pt x="354" y="0"/>
                </a:lnTo>
                <a:lnTo>
                  <a:pt x="709" y="205"/>
                </a:lnTo>
                <a:lnTo>
                  <a:pt x="709" y="614"/>
                </a:lnTo>
                <a:lnTo>
                  <a:pt x="354" y="816"/>
                </a:lnTo>
                <a:lnTo>
                  <a:pt x="0" y="614"/>
                </a:lnTo>
                <a:lnTo>
                  <a:pt x="0" y="205"/>
                </a:lnTo>
                <a:close/>
              </a:path>
            </a:pathLst>
          </a:cu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Group 30"/>
          <p:cNvGrpSpPr/>
          <p:nvPr/>
        </p:nvGrpSpPr>
        <p:grpSpPr bwMode="auto">
          <a:xfrm>
            <a:off x="5305425" y="2966517"/>
            <a:ext cx="265113" cy="266700"/>
            <a:chOff x="0" y="0"/>
            <a:chExt cx="167" cy="168"/>
          </a:xfrm>
        </p:grpSpPr>
        <p:sp>
          <p:nvSpPr>
            <p:cNvPr id="107" name="Freeform 31"/>
            <p:cNvSpPr>
              <a:spLocks noEditPoints="1"/>
            </p:cNvSpPr>
            <p:nvPr/>
          </p:nvSpPr>
          <p:spPr bwMode="auto">
            <a:xfrm>
              <a:off x="0" y="0"/>
              <a:ext cx="167" cy="168"/>
            </a:xfrm>
            <a:custGeom>
              <a:avLst/>
              <a:gdLst>
                <a:gd name="T0" fmla="*/ 84 w 87"/>
                <a:gd name="T1" fmla="*/ 34 h 88"/>
                <a:gd name="T2" fmla="*/ 76 w 87"/>
                <a:gd name="T3" fmla="*/ 28 h 88"/>
                <a:gd name="T4" fmla="*/ 79 w 87"/>
                <a:gd name="T5" fmla="*/ 18 h 88"/>
                <a:gd name="T6" fmla="*/ 66 w 87"/>
                <a:gd name="T7" fmla="*/ 8 h 88"/>
                <a:gd name="T8" fmla="*/ 56 w 87"/>
                <a:gd name="T9" fmla="*/ 10 h 88"/>
                <a:gd name="T10" fmla="*/ 50 w 87"/>
                <a:gd name="T11" fmla="*/ 0 h 88"/>
                <a:gd name="T12" fmla="*/ 34 w 87"/>
                <a:gd name="T13" fmla="*/ 3 h 88"/>
                <a:gd name="T14" fmla="*/ 28 w 87"/>
                <a:gd name="T15" fmla="*/ 11 h 88"/>
                <a:gd name="T16" fmla="*/ 18 w 87"/>
                <a:gd name="T17" fmla="*/ 8 h 88"/>
                <a:gd name="T18" fmla="*/ 8 w 87"/>
                <a:gd name="T19" fmla="*/ 22 h 88"/>
                <a:gd name="T20" fmla="*/ 9 w 87"/>
                <a:gd name="T21" fmla="*/ 32 h 88"/>
                <a:gd name="T22" fmla="*/ 0 w 87"/>
                <a:gd name="T23" fmla="*/ 37 h 88"/>
                <a:gd name="T24" fmla="*/ 0 w 87"/>
                <a:gd name="T25" fmla="*/ 50 h 88"/>
                <a:gd name="T26" fmla="*/ 9 w 87"/>
                <a:gd name="T27" fmla="*/ 56 h 88"/>
                <a:gd name="T28" fmla="*/ 8 w 87"/>
                <a:gd name="T29" fmla="*/ 66 h 88"/>
                <a:gd name="T30" fmla="*/ 18 w 87"/>
                <a:gd name="T31" fmla="*/ 79 h 88"/>
                <a:gd name="T32" fmla="*/ 28 w 87"/>
                <a:gd name="T33" fmla="*/ 76 h 88"/>
                <a:gd name="T34" fmla="*/ 34 w 87"/>
                <a:gd name="T35" fmla="*/ 85 h 88"/>
                <a:gd name="T36" fmla="*/ 43 w 87"/>
                <a:gd name="T37" fmla="*/ 88 h 88"/>
                <a:gd name="T38" fmla="*/ 53 w 87"/>
                <a:gd name="T39" fmla="*/ 85 h 88"/>
                <a:gd name="T40" fmla="*/ 59 w 87"/>
                <a:gd name="T41" fmla="*/ 76 h 88"/>
                <a:gd name="T42" fmla="*/ 69 w 87"/>
                <a:gd name="T43" fmla="*/ 79 h 88"/>
                <a:gd name="T44" fmla="*/ 79 w 87"/>
                <a:gd name="T45" fmla="*/ 66 h 88"/>
                <a:gd name="T46" fmla="*/ 77 w 87"/>
                <a:gd name="T47" fmla="*/ 56 h 88"/>
                <a:gd name="T48" fmla="*/ 87 w 87"/>
                <a:gd name="T49" fmla="*/ 50 h 88"/>
                <a:gd name="T50" fmla="*/ 87 w 87"/>
                <a:gd name="T51" fmla="*/ 37 h 88"/>
                <a:gd name="T52" fmla="*/ 73 w 87"/>
                <a:gd name="T53" fmla="*/ 49 h 88"/>
                <a:gd name="T54" fmla="*/ 69 w 87"/>
                <a:gd name="T55" fmla="*/ 57 h 88"/>
                <a:gd name="T56" fmla="*/ 71 w 87"/>
                <a:gd name="T57" fmla="*/ 67 h 88"/>
                <a:gd name="T58" fmla="*/ 61 w 87"/>
                <a:gd name="T59" fmla="*/ 69 h 88"/>
                <a:gd name="T60" fmla="*/ 52 w 87"/>
                <a:gd name="T61" fmla="*/ 71 h 88"/>
                <a:gd name="T62" fmla="*/ 47 w 87"/>
                <a:gd name="T63" fmla="*/ 80 h 88"/>
                <a:gd name="T64" fmla="*/ 38 w 87"/>
                <a:gd name="T65" fmla="*/ 74 h 88"/>
                <a:gd name="T66" fmla="*/ 30 w 87"/>
                <a:gd name="T67" fmla="*/ 69 h 88"/>
                <a:gd name="T68" fmla="*/ 20 w 87"/>
                <a:gd name="T69" fmla="*/ 72 h 88"/>
                <a:gd name="T70" fmla="*/ 18 w 87"/>
                <a:gd name="T71" fmla="*/ 61 h 88"/>
                <a:gd name="T72" fmla="*/ 16 w 87"/>
                <a:gd name="T73" fmla="*/ 52 h 88"/>
                <a:gd name="T74" fmla="*/ 7 w 87"/>
                <a:gd name="T75" fmla="*/ 47 h 88"/>
                <a:gd name="T76" fmla="*/ 7 w 87"/>
                <a:gd name="T77" fmla="*/ 40 h 88"/>
                <a:gd name="T78" fmla="*/ 16 w 87"/>
                <a:gd name="T79" fmla="*/ 36 h 88"/>
                <a:gd name="T80" fmla="*/ 18 w 87"/>
                <a:gd name="T81" fmla="*/ 27 h 88"/>
                <a:gd name="T82" fmla="*/ 20 w 87"/>
                <a:gd name="T83" fmla="*/ 16 h 88"/>
                <a:gd name="T84" fmla="*/ 30 w 87"/>
                <a:gd name="T85" fmla="*/ 19 h 88"/>
                <a:gd name="T86" fmla="*/ 38 w 87"/>
                <a:gd name="T87" fmla="*/ 14 h 88"/>
                <a:gd name="T88" fmla="*/ 47 w 87"/>
                <a:gd name="T89" fmla="*/ 8 h 88"/>
                <a:gd name="T90" fmla="*/ 52 w 87"/>
                <a:gd name="T91" fmla="*/ 16 h 88"/>
                <a:gd name="T92" fmla="*/ 61 w 87"/>
                <a:gd name="T93" fmla="*/ 19 h 88"/>
                <a:gd name="T94" fmla="*/ 71 w 87"/>
                <a:gd name="T95" fmla="*/ 21 h 88"/>
                <a:gd name="T96" fmla="*/ 69 w 87"/>
                <a:gd name="T97" fmla="*/ 30 h 88"/>
                <a:gd name="T98" fmla="*/ 73 w 87"/>
                <a:gd name="T99" fmla="*/ 38 h 88"/>
                <a:gd name="T100" fmla="*/ 80 w 87"/>
                <a:gd name="T10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88">
                  <a:moveTo>
                    <a:pt x="87" y="37"/>
                  </a:moveTo>
                  <a:cubicBezTo>
                    <a:pt x="87" y="36"/>
                    <a:pt x="86" y="35"/>
                    <a:pt x="84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29"/>
                    <a:pt x="76" y="2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0" y="20"/>
                    <a:pt x="80" y="19"/>
                    <a:pt x="79" y="18"/>
                  </a:cubicBezTo>
                  <a:cubicBezTo>
                    <a:pt x="76" y="14"/>
                    <a:pt x="73" y="11"/>
                    <a:pt x="69" y="8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2"/>
                    <a:pt x="52" y="1"/>
                    <a:pt x="50" y="0"/>
                  </a:cubicBezTo>
                  <a:cubicBezTo>
                    <a:pt x="45" y="0"/>
                    <a:pt x="42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4" y="11"/>
                    <a:pt x="11" y="14"/>
                    <a:pt x="8" y="18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7"/>
                    <a:pt x="10" y="58"/>
                    <a:pt x="11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9"/>
                    <a:pt x="8" y="70"/>
                  </a:cubicBezTo>
                  <a:cubicBezTo>
                    <a:pt x="11" y="73"/>
                    <a:pt x="14" y="77"/>
                    <a:pt x="18" y="79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7"/>
                    <a:pt x="30" y="77"/>
                    <a:pt x="31" y="78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7" y="87"/>
                  </a:cubicBezTo>
                  <a:cubicBezTo>
                    <a:pt x="39" y="88"/>
                    <a:pt x="41" y="88"/>
                    <a:pt x="43" y="88"/>
                  </a:cubicBezTo>
                  <a:cubicBezTo>
                    <a:pt x="46" y="88"/>
                    <a:pt x="48" y="88"/>
                    <a:pt x="50" y="87"/>
                  </a:cubicBezTo>
                  <a:cubicBezTo>
                    <a:pt x="52" y="87"/>
                    <a:pt x="53" y="86"/>
                    <a:pt x="53" y="8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77"/>
                    <a:pt x="58" y="77"/>
                    <a:pt x="59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3" y="77"/>
                    <a:pt x="76" y="73"/>
                    <a:pt x="79" y="70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7"/>
                    <a:pt x="77" y="56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3"/>
                    <a:pt x="87" y="52"/>
                    <a:pt x="87" y="50"/>
                  </a:cubicBezTo>
                  <a:cubicBezTo>
                    <a:pt x="87" y="48"/>
                    <a:pt x="87" y="46"/>
                    <a:pt x="87" y="44"/>
                  </a:cubicBezTo>
                  <a:cubicBezTo>
                    <a:pt x="87" y="42"/>
                    <a:pt x="87" y="40"/>
                    <a:pt x="87" y="37"/>
                  </a:cubicBezTo>
                  <a:close/>
                  <a:moveTo>
                    <a:pt x="80" y="47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2" y="50"/>
                    <a:pt x="71" y="51"/>
                    <a:pt x="71" y="52"/>
                  </a:cubicBezTo>
                  <a:cubicBezTo>
                    <a:pt x="70" y="54"/>
                    <a:pt x="70" y="56"/>
                    <a:pt x="69" y="57"/>
                  </a:cubicBezTo>
                  <a:cubicBezTo>
                    <a:pt x="68" y="58"/>
                    <a:pt x="68" y="60"/>
                    <a:pt x="68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9"/>
                    <a:pt x="68" y="70"/>
                    <a:pt x="67" y="7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9" y="68"/>
                    <a:pt x="58" y="68"/>
                    <a:pt x="57" y="69"/>
                  </a:cubicBezTo>
                  <a:cubicBezTo>
                    <a:pt x="55" y="70"/>
                    <a:pt x="54" y="71"/>
                    <a:pt x="52" y="71"/>
                  </a:cubicBezTo>
                  <a:cubicBezTo>
                    <a:pt x="50" y="71"/>
                    <a:pt x="50" y="72"/>
                    <a:pt x="49" y="74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4" y="80"/>
                    <a:pt x="43" y="80"/>
                    <a:pt x="40" y="80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2"/>
                    <a:pt x="37" y="71"/>
                    <a:pt x="35" y="71"/>
                  </a:cubicBezTo>
                  <a:cubicBezTo>
                    <a:pt x="33" y="71"/>
                    <a:pt x="32" y="70"/>
                    <a:pt x="30" y="69"/>
                  </a:cubicBezTo>
                  <a:cubicBezTo>
                    <a:pt x="29" y="68"/>
                    <a:pt x="28" y="68"/>
                    <a:pt x="26" y="6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0"/>
                    <a:pt x="19" y="58"/>
                    <a:pt x="18" y="57"/>
                  </a:cubicBezTo>
                  <a:cubicBezTo>
                    <a:pt x="17" y="56"/>
                    <a:pt x="17" y="54"/>
                    <a:pt x="16" y="52"/>
                  </a:cubicBezTo>
                  <a:cubicBezTo>
                    <a:pt x="16" y="51"/>
                    <a:pt x="15" y="50"/>
                    <a:pt x="14" y="4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43"/>
                    <a:pt x="7" y="42"/>
                    <a:pt x="7" y="4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7"/>
                    <a:pt x="16" y="36"/>
                  </a:cubicBezTo>
                  <a:cubicBezTo>
                    <a:pt x="17" y="34"/>
                    <a:pt x="17" y="32"/>
                    <a:pt x="18" y="30"/>
                  </a:cubicBezTo>
                  <a:cubicBezTo>
                    <a:pt x="19" y="29"/>
                    <a:pt x="19" y="28"/>
                    <a:pt x="18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9"/>
                    <a:pt x="19" y="17"/>
                    <a:pt x="20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2" y="18"/>
                    <a:pt x="33" y="17"/>
                    <a:pt x="35" y="16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7"/>
                    <a:pt x="44" y="7"/>
                    <a:pt x="47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4" y="17"/>
                    <a:pt x="55" y="18"/>
                    <a:pt x="57" y="19"/>
                  </a:cubicBezTo>
                  <a:cubicBezTo>
                    <a:pt x="58" y="19"/>
                    <a:pt x="59" y="19"/>
                    <a:pt x="61" y="1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7"/>
                    <a:pt x="70" y="19"/>
                    <a:pt x="71" y="21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9"/>
                    <a:pt x="69" y="30"/>
                  </a:cubicBezTo>
                  <a:cubicBezTo>
                    <a:pt x="70" y="32"/>
                    <a:pt x="70" y="34"/>
                    <a:pt x="71" y="36"/>
                  </a:cubicBezTo>
                  <a:cubicBezTo>
                    <a:pt x="71" y="37"/>
                    <a:pt x="72" y="38"/>
                    <a:pt x="73" y="3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80" y="45"/>
                    <a:pt x="80" y="46"/>
                    <a:pt x="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Freeform 32"/>
            <p:cNvSpPr>
              <a:spLocks noEditPoints="1"/>
            </p:cNvSpPr>
            <p:nvPr/>
          </p:nvSpPr>
          <p:spPr bwMode="auto">
            <a:xfrm>
              <a:off x="50" y="48"/>
              <a:ext cx="67" cy="67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8 h 35"/>
                <a:gd name="T4" fmla="*/ 17 w 35"/>
                <a:gd name="T5" fmla="*/ 35 h 35"/>
                <a:gd name="T6" fmla="*/ 35 w 35"/>
                <a:gd name="T7" fmla="*/ 18 h 35"/>
                <a:gd name="T8" fmla="*/ 17 w 35"/>
                <a:gd name="T9" fmla="*/ 0 h 35"/>
                <a:gd name="T10" fmla="*/ 17 w 35"/>
                <a:gd name="T11" fmla="*/ 28 h 35"/>
                <a:gd name="T12" fmla="*/ 8 w 35"/>
                <a:gd name="T13" fmla="*/ 18 h 35"/>
                <a:gd name="T14" fmla="*/ 17 w 35"/>
                <a:gd name="T15" fmla="*/ 8 h 35"/>
                <a:gd name="T16" fmla="*/ 27 w 35"/>
                <a:gd name="T17" fmla="*/ 18 h 35"/>
                <a:gd name="T18" fmla="*/ 17 w 35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7" y="35"/>
                  </a:cubicBez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lose/>
                  <a:moveTo>
                    <a:pt x="17" y="28"/>
                  </a:moveTo>
                  <a:cubicBezTo>
                    <a:pt x="12" y="28"/>
                    <a:pt x="8" y="23"/>
                    <a:pt x="8" y="18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3" y="8"/>
                    <a:pt x="27" y="12"/>
                    <a:pt x="27" y="18"/>
                  </a:cubicBezTo>
                  <a:cubicBezTo>
                    <a:pt x="27" y="23"/>
                    <a:pt x="23" y="28"/>
                    <a:pt x="1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 animBg="1"/>
          <p:bldP spid="117" grpId="0" animBg="1"/>
          <p:bldP spid="46" grpId="0" animBg="1"/>
          <p:bldP spid="46" grpId="1" animBg="1"/>
          <p:bldP spid="48" grpId="0" animBg="1"/>
          <p:bldP spid="48" grpId="1" animBg="1"/>
          <p:bldP spid="56" grpId="0" animBg="1"/>
          <p:bldP spid="56" grpId="1" animBg="1"/>
          <p:bldP spid="57" grpId="0" animBg="1"/>
          <p:bldP spid="57" grpId="1" animBg="1"/>
          <p:bldP spid="67" grpId="0" animBg="1"/>
          <p:bldP spid="67" grpId="1" animBg="1"/>
          <p:bldP spid="112" grpId="0" animBg="1"/>
          <p:bldP spid="112" grpId="1" animBg="1"/>
          <p:bldP spid="113" grpId="0" animBg="1"/>
          <p:bldP spid="114" grpId="0" animBg="1"/>
          <p:bldP spid="115" grpId="0" animBg="1"/>
          <p:bldP spid="118" grpId="0" animBg="1"/>
          <p:bldP spid="119" grpId="0"/>
          <p:bldP spid="120" grpId="0"/>
          <p:bldP spid="121" grpId="0"/>
          <p:bldP spid="122" grpId="0"/>
          <p:bldP spid="123" grpId="0"/>
          <p:bldP spid="124" grpId="0"/>
          <p:bldP spid="47" grpId="0" animBg="1"/>
          <p:bldP spid="4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 animBg="1"/>
          <p:bldP spid="117" grpId="0" animBg="1"/>
          <p:bldP spid="46" grpId="0" animBg="1"/>
          <p:bldP spid="46" grpId="1" animBg="1"/>
          <p:bldP spid="48" grpId="0" animBg="1"/>
          <p:bldP spid="48" grpId="1" animBg="1"/>
          <p:bldP spid="56" grpId="0" animBg="1"/>
          <p:bldP spid="56" grpId="1" animBg="1"/>
          <p:bldP spid="57" grpId="0" animBg="1"/>
          <p:bldP spid="57" grpId="1" animBg="1"/>
          <p:bldP spid="67" grpId="0" animBg="1"/>
          <p:bldP spid="67" grpId="1" animBg="1"/>
          <p:bldP spid="112" grpId="0" animBg="1"/>
          <p:bldP spid="112" grpId="1" animBg="1"/>
          <p:bldP spid="113" grpId="0" animBg="1"/>
          <p:bldP spid="114" grpId="0" animBg="1"/>
          <p:bldP spid="115" grpId="0" animBg="1"/>
          <p:bldP spid="118" grpId="0" animBg="1"/>
          <p:bldP spid="119" grpId="0"/>
          <p:bldP spid="120" grpId="0"/>
          <p:bldP spid="121" grpId="0"/>
          <p:bldP spid="122" grpId="0"/>
          <p:bldP spid="123" grpId="0"/>
          <p:bldP spid="124" grpId="0"/>
          <p:bldP spid="47" grpId="0" animBg="1"/>
          <p:bldP spid="47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0" y="1346078"/>
            <a:ext cx="9143999" cy="1845446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grpSp>
        <p:nvGrpSpPr>
          <p:cNvPr id="58" name="Group 23"/>
          <p:cNvGrpSpPr/>
          <p:nvPr/>
        </p:nvGrpSpPr>
        <p:grpSpPr bwMode="auto">
          <a:xfrm>
            <a:off x="1349375" y="1193532"/>
            <a:ext cx="2574925" cy="2259013"/>
            <a:chOff x="0" y="0"/>
            <a:chExt cx="2449" cy="2148"/>
          </a:xfrm>
        </p:grpSpPr>
        <p:pic>
          <p:nvPicPr>
            <p:cNvPr id="59" name="Picture 24" descr="iPhone_5S_freebie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2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" name="Group 26"/>
          <p:cNvGrpSpPr/>
          <p:nvPr/>
        </p:nvGrpSpPr>
        <p:grpSpPr bwMode="auto">
          <a:xfrm>
            <a:off x="-200025" y="1193532"/>
            <a:ext cx="2574925" cy="2259013"/>
            <a:chOff x="0" y="0"/>
            <a:chExt cx="2449" cy="2148"/>
          </a:xfrm>
        </p:grpSpPr>
        <p:pic>
          <p:nvPicPr>
            <p:cNvPr id="62" name="Picture 27" descr="iPhone_5S_freebie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28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4" name="Group 29"/>
          <p:cNvGrpSpPr/>
          <p:nvPr/>
        </p:nvGrpSpPr>
        <p:grpSpPr bwMode="auto">
          <a:xfrm>
            <a:off x="341313" y="990332"/>
            <a:ext cx="3022600" cy="2651125"/>
            <a:chOff x="0" y="0"/>
            <a:chExt cx="2449" cy="2148"/>
          </a:xfrm>
        </p:grpSpPr>
        <p:pic>
          <p:nvPicPr>
            <p:cNvPr id="65" name="Picture 30" descr="iPhone_5S_freeb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31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7539683" y="2311700"/>
            <a:ext cx="461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5960120" y="2311700"/>
            <a:ext cx="45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endParaRPr lang="zh-CN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4242445" y="2311700"/>
            <a:ext cx="66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</a:t>
            </a:r>
            <a:endParaRPr lang="zh-CN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3851920" y="2651425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5467995" y="2651425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7050733" y="2651425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539552" y="4398989"/>
            <a:ext cx="813690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547379" y="4191026"/>
            <a:ext cx="215103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US DIFFERENT?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547379" y="3776316"/>
            <a:ext cx="21911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2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Oval 37"/>
          <p:cNvSpPr>
            <a:spLocks noChangeArrowheads="1"/>
          </p:cNvSpPr>
          <p:nvPr/>
        </p:nvSpPr>
        <p:spPr bwMode="auto">
          <a:xfrm>
            <a:off x="4288186" y="1596614"/>
            <a:ext cx="542925" cy="542925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1" name="Group 13"/>
          <p:cNvGrpSpPr/>
          <p:nvPr/>
        </p:nvGrpSpPr>
        <p:grpSpPr bwMode="auto">
          <a:xfrm>
            <a:off x="4461719" y="1750601"/>
            <a:ext cx="196794" cy="253022"/>
            <a:chOff x="0" y="0"/>
            <a:chExt cx="184" cy="236"/>
          </a:xfrm>
          <a:solidFill>
            <a:schemeClr val="bg1"/>
          </a:solidFill>
        </p:grpSpPr>
        <p:sp>
          <p:nvSpPr>
            <p:cNvPr id="132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8" name="椭圆 137"/>
          <p:cNvSpPr/>
          <p:nvPr/>
        </p:nvSpPr>
        <p:spPr>
          <a:xfrm>
            <a:off x="5916229" y="1596614"/>
            <a:ext cx="542925" cy="542925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reeform 29"/>
          <p:cNvSpPr>
            <a:spLocks noEditPoints="1"/>
          </p:cNvSpPr>
          <p:nvPr/>
        </p:nvSpPr>
        <p:spPr bwMode="auto">
          <a:xfrm>
            <a:off x="6089886" y="1750635"/>
            <a:ext cx="186400" cy="263688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1" name="Oval 37"/>
          <p:cNvSpPr>
            <a:spLocks noChangeArrowheads="1"/>
          </p:cNvSpPr>
          <p:nvPr/>
        </p:nvSpPr>
        <p:spPr bwMode="auto">
          <a:xfrm>
            <a:off x="7487791" y="1593939"/>
            <a:ext cx="549424" cy="54942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2" name="Group 28"/>
          <p:cNvGrpSpPr/>
          <p:nvPr/>
        </p:nvGrpSpPr>
        <p:grpSpPr bwMode="auto">
          <a:xfrm>
            <a:off x="7614282" y="1731449"/>
            <a:ext cx="301242" cy="297817"/>
            <a:chOff x="0" y="0"/>
            <a:chExt cx="231" cy="230"/>
          </a:xfrm>
          <a:solidFill>
            <a:schemeClr val="bg1"/>
          </a:solidFill>
        </p:grpSpPr>
        <p:sp>
          <p:nvSpPr>
            <p:cNvPr id="143" name="Freeform 29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30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1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1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 p14:presetBounceEnd="5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 p14:presetBounceEnd="5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7" grpId="0"/>
          <p:bldP spid="88" grpId="0"/>
          <p:bldP spid="89" grpId="0"/>
          <p:bldP spid="125" grpId="0" animBg="1"/>
          <p:bldP spid="125" grpId="1" animBg="1"/>
          <p:bldP spid="138" grpId="0" animBg="1"/>
          <p:bldP spid="138" grpId="1" animBg="1"/>
          <p:bldP spid="139" grpId="0" animBg="1"/>
          <p:bldP spid="139" grpId="1" animBg="1"/>
          <p:bldP spid="141" grpId="0" animBg="1"/>
          <p:bldP spid="14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1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1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7" grpId="0"/>
          <p:bldP spid="88" grpId="0"/>
          <p:bldP spid="89" grpId="0"/>
          <p:bldP spid="125" grpId="0" animBg="1"/>
          <p:bldP spid="125" grpId="1" animBg="1"/>
          <p:bldP spid="138" grpId="0" animBg="1"/>
          <p:bldP spid="138" grpId="1" animBg="1"/>
          <p:bldP spid="139" grpId="0" animBg="1"/>
          <p:bldP spid="139" grpId="1" animBg="1"/>
          <p:bldP spid="141" grpId="0" animBg="1"/>
          <p:bldP spid="141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2735082" y="1259546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361358" y="1755459"/>
            <a:ext cx="1723593" cy="1723593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8664" y="1711209"/>
            <a:ext cx="1422497" cy="142249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18527" y="3410039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458846" y="1243627"/>
            <a:ext cx="312649" cy="312649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369757" y="2027340"/>
            <a:ext cx="279733" cy="27973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24913" y="1307437"/>
            <a:ext cx="200401" cy="20040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217581" y="2762005"/>
            <a:ext cx="693956" cy="69395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189598" y="2027340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052720" y="3529939"/>
            <a:ext cx="176668" cy="206782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390130" y="2983013"/>
            <a:ext cx="386039" cy="267088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4027261" y="2140649"/>
            <a:ext cx="3384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7773" y="1692629"/>
            <a:ext cx="1152128" cy="1152128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741714" y="1796570"/>
            <a:ext cx="944246" cy="944246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625468" y="1858734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922869" y="2012594"/>
            <a:ext cx="123518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50493" y="1692629"/>
            <a:ext cx="1152128" cy="1152128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454434" y="1796570"/>
            <a:ext cx="944246" cy="944246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338188" y="1858734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4635589" y="2012594"/>
            <a:ext cx="123518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998305" y="3026129"/>
            <a:ext cx="1152128" cy="1152128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102246" y="3130070"/>
            <a:ext cx="944246" cy="944246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986000" y="3192234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83401" y="3346094"/>
            <a:ext cx="123518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711025" y="3026129"/>
            <a:ext cx="1152128" cy="1152128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814966" y="3130070"/>
            <a:ext cx="944246" cy="944246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4698720" y="3192234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1" name="Rectangle 44"/>
          <p:cNvSpPr>
            <a:spLocks noChangeArrowheads="1"/>
          </p:cNvSpPr>
          <p:nvPr/>
        </p:nvSpPr>
        <p:spPr bwMode="auto">
          <a:xfrm>
            <a:off x="5996121" y="3346094"/>
            <a:ext cx="123518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084168" y="1692630"/>
            <a:ext cx="1152128" cy="1152128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6188109" y="1796571"/>
            <a:ext cx="944246" cy="944246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6071863" y="1858735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6" name="Rectangle 44"/>
          <p:cNvSpPr>
            <a:spLocks noChangeArrowheads="1"/>
          </p:cNvSpPr>
          <p:nvPr/>
        </p:nvSpPr>
        <p:spPr bwMode="auto">
          <a:xfrm>
            <a:off x="7369264" y="2012595"/>
            <a:ext cx="1235184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43" grpId="0" animBg="1"/>
          <p:bldP spid="43" grpId="1" animBg="1"/>
          <p:bldP spid="45" grpId="0"/>
          <p:bldP spid="45" grpId="1"/>
          <p:bldP spid="46" grpId="0"/>
          <p:bldP spid="48" grpId="0" animBg="1"/>
          <p:bldP spid="48" grpId="1" animBg="1"/>
          <p:bldP spid="49" grpId="0" animBg="1"/>
          <p:bldP spid="49" grpId="1" animBg="1"/>
          <p:bldP spid="50" grpId="0"/>
          <p:bldP spid="50" grpId="1"/>
          <p:bldP spid="51" grpId="0"/>
          <p:bldP spid="53" grpId="0" animBg="1"/>
          <p:bldP spid="53" grpId="1" animBg="1"/>
          <p:bldP spid="54" grpId="0" animBg="1"/>
          <p:bldP spid="54" grpId="1" animBg="1"/>
          <p:bldP spid="56" grpId="0"/>
          <p:bldP spid="56" grpId="1"/>
          <p:bldP spid="57" grpId="0"/>
          <p:bldP spid="68" grpId="0" animBg="1"/>
          <p:bldP spid="68" grpId="1" animBg="1"/>
          <p:bldP spid="69" grpId="0" animBg="1"/>
          <p:bldP spid="69" grpId="1" animBg="1"/>
          <p:bldP spid="70" grpId="0"/>
          <p:bldP spid="70" grpId="1"/>
          <p:bldP spid="71" grpId="0"/>
          <p:bldP spid="73" grpId="0" animBg="1"/>
          <p:bldP spid="73" grpId="1" animBg="1"/>
          <p:bldP spid="74" grpId="0" animBg="1"/>
          <p:bldP spid="74" grpId="1" animBg="1"/>
          <p:bldP spid="75" grpId="0"/>
          <p:bldP spid="75" grpId="1"/>
          <p:bldP spid="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43" grpId="0" animBg="1"/>
          <p:bldP spid="43" grpId="1" animBg="1"/>
          <p:bldP spid="45" grpId="0"/>
          <p:bldP spid="45" grpId="1"/>
          <p:bldP spid="46" grpId="0"/>
          <p:bldP spid="48" grpId="0" animBg="1"/>
          <p:bldP spid="48" grpId="1" animBg="1"/>
          <p:bldP spid="49" grpId="0" animBg="1"/>
          <p:bldP spid="49" grpId="1" animBg="1"/>
          <p:bldP spid="50" grpId="0"/>
          <p:bldP spid="50" grpId="1"/>
          <p:bldP spid="51" grpId="0"/>
          <p:bldP spid="53" grpId="0" animBg="1"/>
          <p:bldP spid="53" grpId="1" animBg="1"/>
          <p:bldP spid="54" grpId="0" animBg="1"/>
          <p:bldP spid="54" grpId="1" animBg="1"/>
          <p:bldP spid="56" grpId="0"/>
          <p:bldP spid="56" grpId="1"/>
          <p:bldP spid="57" grpId="0"/>
          <p:bldP spid="68" grpId="0" animBg="1"/>
          <p:bldP spid="68" grpId="1" animBg="1"/>
          <p:bldP spid="69" grpId="0" animBg="1"/>
          <p:bldP spid="69" grpId="1" animBg="1"/>
          <p:bldP spid="70" grpId="0"/>
          <p:bldP spid="70" grpId="1"/>
          <p:bldP spid="71" grpId="0"/>
          <p:bldP spid="73" grpId="0" animBg="1"/>
          <p:bldP spid="73" grpId="1" animBg="1"/>
          <p:bldP spid="74" grpId="0" animBg="1"/>
          <p:bldP spid="74" grpId="1" animBg="1"/>
          <p:bldP spid="75" grpId="0"/>
          <p:bldP spid="75" grpId="1"/>
          <p:bldP spid="7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直接连接符 89"/>
          <p:cNvCxnSpPr/>
          <p:nvPr/>
        </p:nvCxnSpPr>
        <p:spPr>
          <a:xfrm>
            <a:off x="22860" y="3044161"/>
            <a:ext cx="912114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TextBox 67"/>
          <p:cNvSpPr txBox="1"/>
          <p:nvPr/>
        </p:nvSpPr>
        <p:spPr>
          <a:xfrm>
            <a:off x="4065741" y="281940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28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4041206" y="1058788"/>
            <a:ext cx="108012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椭圆 71"/>
          <p:cNvSpPr/>
          <p:nvPr/>
        </p:nvSpPr>
        <p:spPr>
          <a:xfrm>
            <a:off x="1117614" y="2570163"/>
            <a:ext cx="937102" cy="93710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611134" y="2570163"/>
            <a:ext cx="937102" cy="93710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103449" y="2570163"/>
            <a:ext cx="937102" cy="93710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589349" y="2570163"/>
            <a:ext cx="937102" cy="93710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7082869" y="2570163"/>
            <a:ext cx="937102" cy="93710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1305478" y="276111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839542" y="3770992"/>
            <a:ext cx="14932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sz="12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39"/>
          <p:cNvSpPr>
            <a:spLocks noChangeArrowheads="1"/>
          </p:cNvSpPr>
          <p:nvPr/>
        </p:nvSpPr>
        <p:spPr bwMode="auto">
          <a:xfrm>
            <a:off x="2333062" y="1754768"/>
            <a:ext cx="14932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</a:t>
            </a:r>
            <a:r>
              <a:rPr lang="zh-CN" altLang="en-US" sz="12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en-US" altLang="zh-CN" sz="12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3834202" y="3770992"/>
            <a:ext cx="14932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sz="12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auto">
          <a:xfrm>
            <a:off x="5311278" y="1754768"/>
            <a:ext cx="14932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sz="12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838733" y="3770992"/>
            <a:ext cx="14932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sz="12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4151" y="2761115"/>
            <a:ext cx="611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69681" y="276111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53169" y="276111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239475" y="2761115"/>
            <a:ext cx="623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5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 p14:presetBounceEnd="5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68" grpId="1"/>
          <p:bldP spid="72" grpId="0" animBg="1"/>
          <p:bldP spid="72" grpId="1" animBg="1"/>
          <p:bldP spid="79" grpId="0" animBg="1"/>
          <p:bldP spid="79" grpId="1" animBg="1"/>
          <p:bldP spid="81" grpId="0" animBg="1"/>
          <p:bldP spid="81" grpId="1" animBg="1"/>
          <p:bldP spid="83" grpId="0" animBg="1"/>
          <p:bldP spid="83" grpId="1" animBg="1"/>
          <p:bldP spid="85" grpId="0" animBg="1"/>
          <p:bldP spid="85" grpId="1" animBg="1"/>
          <p:bldP spid="86" grpId="0"/>
          <p:bldP spid="86" grpId="1"/>
          <p:bldP spid="87" grpId="0"/>
          <p:bldP spid="88" grpId="0"/>
          <p:bldP spid="89" grpId="0"/>
          <p:bldP spid="93" grpId="0"/>
          <p:bldP spid="94" grpId="0"/>
          <p:bldP spid="95" grpId="0"/>
          <p:bldP spid="95" grpId="1"/>
          <p:bldP spid="96" grpId="0"/>
          <p:bldP spid="96" grpId="1"/>
          <p:bldP spid="97" grpId="0"/>
          <p:bldP spid="97" grpId="1"/>
          <p:bldP spid="98" grpId="0"/>
          <p:bldP spid="98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68" grpId="1"/>
          <p:bldP spid="72" grpId="0" animBg="1"/>
          <p:bldP spid="72" grpId="1" animBg="1"/>
          <p:bldP spid="79" grpId="0" animBg="1"/>
          <p:bldP spid="79" grpId="1" animBg="1"/>
          <p:bldP spid="81" grpId="0" animBg="1"/>
          <p:bldP spid="81" grpId="1" animBg="1"/>
          <p:bldP spid="83" grpId="0" animBg="1"/>
          <p:bldP spid="83" grpId="1" animBg="1"/>
          <p:bldP spid="85" grpId="0" animBg="1"/>
          <p:bldP spid="85" grpId="1" animBg="1"/>
          <p:bldP spid="86" grpId="0"/>
          <p:bldP spid="86" grpId="1"/>
          <p:bldP spid="87" grpId="0"/>
          <p:bldP spid="88" grpId="0"/>
          <p:bldP spid="89" grpId="0"/>
          <p:bldP spid="93" grpId="0"/>
          <p:bldP spid="94" grpId="0"/>
          <p:bldP spid="95" grpId="0"/>
          <p:bldP spid="95" grpId="1"/>
          <p:bldP spid="96" grpId="0"/>
          <p:bldP spid="96" grpId="1"/>
          <p:bldP spid="97" grpId="0"/>
          <p:bldP spid="97" grpId="1"/>
          <p:bldP spid="98" grpId="0"/>
          <p:bldP spid="98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2845122" y="1408112"/>
            <a:ext cx="6298878" cy="3024187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33" name="Rectangle 22" descr="InstructionalTechnology"/>
          <p:cNvSpPr>
            <a:spLocks noChangeArrowheads="1"/>
          </p:cNvSpPr>
          <p:nvPr/>
        </p:nvSpPr>
        <p:spPr bwMode="auto">
          <a:xfrm>
            <a:off x="-9203" y="1408112"/>
            <a:ext cx="2854325" cy="3024187"/>
          </a:xfrm>
          <a:prstGeom prst="rect">
            <a:avLst/>
          </a:prstGeom>
          <a:blipFill dpi="0" rotWithShape="1">
            <a:blip r:embed="rId1"/>
            <a:srcRect/>
            <a:stretch>
              <a:fillRect r="-3491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3349947" y="2915369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5202560" y="2915369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7088510" y="2915369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3349947" y="3624337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5002535" y="1927944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45"/>
          <p:cNvSpPr>
            <a:spLocks noChangeShapeType="1"/>
          </p:cNvSpPr>
          <p:nvPr/>
        </p:nvSpPr>
        <p:spPr bwMode="auto">
          <a:xfrm>
            <a:off x="6877372" y="1927944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Oval 37"/>
          <p:cNvSpPr>
            <a:spLocks noChangeArrowheads="1"/>
          </p:cNvSpPr>
          <p:nvPr/>
        </p:nvSpPr>
        <p:spPr bwMode="auto">
          <a:xfrm>
            <a:off x="3796061" y="1905309"/>
            <a:ext cx="542925" cy="542925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3898218" y="2083521"/>
            <a:ext cx="343322" cy="233360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Oval 37"/>
          <p:cNvSpPr>
            <a:spLocks noChangeArrowheads="1"/>
          </p:cNvSpPr>
          <p:nvPr/>
        </p:nvSpPr>
        <p:spPr bwMode="auto">
          <a:xfrm>
            <a:off x="5643911" y="1905309"/>
            <a:ext cx="542925" cy="542925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Group 27"/>
          <p:cNvGrpSpPr/>
          <p:nvPr/>
        </p:nvGrpSpPr>
        <p:grpSpPr bwMode="auto">
          <a:xfrm>
            <a:off x="5798924" y="2034306"/>
            <a:ext cx="234434" cy="296864"/>
            <a:chOff x="0" y="0"/>
            <a:chExt cx="127" cy="163"/>
          </a:xfrm>
          <a:solidFill>
            <a:schemeClr val="bg1"/>
          </a:solidFill>
        </p:grpSpPr>
        <p:sp>
          <p:nvSpPr>
            <p:cNvPr id="39" name="Freeform 2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" name="Oval 37"/>
          <p:cNvSpPr>
            <a:spLocks noChangeArrowheads="1"/>
          </p:cNvSpPr>
          <p:nvPr/>
        </p:nvSpPr>
        <p:spPr bwMode="auto">
          <a:xfrm>
            <a:off x="7523511" y="1905309"/>
            <a:ext cx="542925" cy="542925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23"/>
          <p:cNvGrpSpPr/>
          <p:nvPr/>
        </p:nvGrpSpPr>
        <p:grpSpPr bwMode="auto">
          <a:xfrm>
            <a:off x="7686675" y="2033300"/>
            <a:ext cx="246708" cy="303638"/>
            <a:chOff x="0" y="0"/>
            <a:chExt cx="134" cy="163"/>
          </a:xfrm>
          <a:solidFill>
            <a:schemeClr val="bg1"/>
          </a:solidFill>
        </p:grpSpPr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" name="Rectangle 35"/>
          <p:cNvSpPr>
            <a:spLocks noChangeArrowheads="1"/>
          </p:cNvSpPr>
          <p:nvPr/>
        </p:nvSpPr>
        <p:spPr bwMode="auto">
          <a:xfrm>
            <a:off x="3678560" y="2572817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lang="zh-CN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5385122" y="2572817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lang="zh-CN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7509197" y="2572817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lang="zh-CN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50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60" grpId="0"/>
          <p:bldP spid="61" grpId="0"/>
          <p:bldP spid="63" grpId="0"/>
          <p:bldP spid="77" grpId="0"/>
          <p:bldP spid="78" grpId="0" animBg="1"/>
          <p:bldP spid="79" grpId="0" animBg="1"/>
          <p:bldP spid="81" grpId="0" animBg="1"/>
          <p:bldP spid="81" grpId="1" animBg="1"/>
          <p:bldP spid="55" grpId="0" animBg="1"/>
          <p:bldP spid="55" grpId="1" animBg="1"/>
          <p:bldP spid="83" grpId="0" animBg="1"/>
          <p:bldP spid="83" grpId="1" animBg="1"/>
          <p:bldP spid="85" grpId="0" animBg="1"/>
          <p:bldP spid="85" grpId="1" animBg="1"/>
          <p:bldP spid="59" grpId="0"/>
          <p:bldP spid="58" grpId="0"/>
          <p:bldP spid="6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60" grpId="0"/>
          <p:bldP spid="61" grpId="0"/>
          <p:bldP spid="63" grpId="0"/>
          <p:bldP spid="77" grpId="0"/>
          <p:bldP spid="78" grpId="0" animBg="1"/>
          <p:bldP spid="79" grpId="0" animBg="1"/>
          <p:bldP spid="81" grpId="0" animBg="1"/>
          <p:bldP spid="81" grpId="1" animBg="1"/>
          <p:bldP spid="55" grpId="0" animBg="1"/>
          <p:bldP spid="55" grpId="1" animBg="1"/>
          <p:bldP spid="83" grpId="0" animBg="1"/>
          <p:bldP spid="83" grpId="1" animBg="1"/>
          <p:bldP spid="85" grpId="0" animBg="1"/>
          <p:bldP spid="85" grpId="1" animBg="1"/>
          <p:bldP spid="59" grpId="0"/>
          <p:bldP spid="58" grpId="0"/>
          <p:bldP spid="6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580765" y="1460501"/>
            <a:ext cx="941072" cy="1082674"/>
            <a:chOff x="3544888" y="1419225"/>
            <a:chExt cx="1012825" cy="1165225"/>
          </a:xfrm>
          <a:solidFill>
            <a:srgbClr val="F3A259"/>
          </a:solidFill>
        </p:grpSpPr>
        <p:sp>
          <p:nvSpPr>
            <p:cNvPr id="48" name="Freeform 7"/>
            <p:cNvSpPr/>
            <p:nvPr/>
          </p:nvSpPr>
          <p:spPr bwMode="auto">
            <a:xfrm>
              <a:off x="3606983" y="149066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3544888" y="1419225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61595" y="2359026"/>
            <a:ext cx="939598" cy="1082674"/>
            <a:chOff x="3025775" y="2317750"/>
            <a:chExt cx="1011238" cy="1165225"/>
          </a:xfrm>
          <a:solidFill>
            <a:srgbClr val="6C7F7D"/>
          </a:solidFill>
        </p:grpSpPr>
        <p:sp>
          <p:nvSpPr>
            <p:cNvPr id="64" name="Freeform 7"/>
            <p:cNvSpPr/>
            <p:nvPr/>
          </p:nvSpPr>
          <p:spPr bwMode="auto">
            <a:xfrm>
              <a:off x="3087076" y="23860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3025775" y="2317750"/>
              <a:ext cx="1011238" cy="1165225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Freeform 24"/>
          <p:cNvSpPr>
            <a:spLocks noEditPoints="1"/>
          </p:cNvSpPr>
          <p:nvPr/>
        </p:nvSpPr>
        <p:spPr bwMode="auto">
          <a:xfrm>
            <a:off x="3890635" y="1838110"/>
            <a:ext cx="324506" cy="327456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Freeform 25"/>
          <p:cNvSpPr>
            <a:spLocks noEditPoints="1"/>
          </p:cNvSpPr>
          <p:nvPr/>
        </p:nvSpPr>
        <p:spPr bwMode="auto">
          <a:xfrm>
            <a:off x="3405448" y="2736635"/>
            <a:ext cx="256656" cy="327456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5775325" y="166052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6C5B3"/>
                </a:solidFill>
              </a:rPr>
              <a:t>02</a:t>
            </a:r>
            <a:endParaRPr lang="zh-CN" altLang="en-US" sz="2000" b="1" dirty="0">
              <a:solidFill>
                <a:srgbClr val="06C5B3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6" name="Rectangle 31"/>
          <p:cNvSpPr>
            <a:spLocks noChangeArrowheads="1"/>
          </p:cNvSpPr>
          <p:nvPr/>
        </p:nvSpPr>
        <p:spPr bwMode="auto">
          <a:xfrm>
            <a:off x="6327775" y="256222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6C5B3"/>
                </a:solidFill>
              </a:rPr>
              <a:t>04</a:t>
            </a:r>
            <a:endParaRPr lang="zh-CN" altLang="en-US" sz="2000" b="1" dirty="0">
              <a:solidFill>
                <a:srgbClr val="06C5B3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6" name="Rectangle 32"/>
          <p:cNvSpPr>
            <a:spLocks noChangeArrowheads="1"/>
          </p:cNvSpPr>
          <p:nvPr/>
        </p:nvSpPr>
        <p:spPr bwMode="auto">
          <a:xfrm>
            <a:off x="5775325" y="345757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2000" b="1" dirty="0">
                <a:solidFill>
                  <a:srgbClr val="06C5B3"/>
                </a:solidFill>
              </a:rPr>
              <a:t>06</a:t>
            </a:r>
            <a:endParaRPr lang="zh-CN" altLang="en-US" sz="2000" b="1" dirty="0">
              <a:solidFill>
                <a:srgbClr val="06C5B3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7" name="Rectangle 33"/>
          <p:cNvSpPr>
            <a:spLocks noChangeArrowheads="1"/>
          </p:cNvSpPr>
          <p:nvPr/>
        </p:nvSpPr>
        <p:spPr bwMode="auto">
          <a:xfrm>
            <a:off x="862013" y="1660525"/>
            <a:ext cx="24685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6C5B3"/>
                </a:solidFill>
              </a:rPr>
              <a:t>01</a:t>
            </a:r>
            <a:endParaRPr lang="zh-CN" altLang="en-US" sz="2000" b="1" dirty="0">
              <a:solidFill>
                <a:srgbClr val="06C5B3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358775" y="256222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06C5B3"/>
                </a:solidFill>
              </a:rPr>
              <a:t>03</a:t>
            </a:r>
            <a:endParaRPr lang="zh-CN" altLang="en-US" sz="2000" b="1" dirty="0">
              <a:solidFill>
                <a:srgbClr val="06C5B3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862013" y="3457575"/>
            <a:ext cx="24685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06C5B3"/>
                </a:solidFill>
              </a:rPr>
              <a:t>05</a:t>
            </a:r>
            <a:endParaRPr lang="zh-CN" altLang="en-US" sz="2000" b="1" dirty="0">
              <a:solidFill>
                <a:srgbClr val="06C5B3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580765" y="3257551"/>
            <a:ext cx="941072" cy="1082674"/>
            <a:chOff x="3544888" y="3216275"/>
            <a:chExt cx="1012825" cy="1165225"/>
          </a:xfrm>
          <a:solidFill>
            <a:srgbClr val="949599"/>
          </a:solidFill>
        </p:grpSpPr>
        <p:sp>
          <p:nvSpPr>
            <p:cNvPr id="54" name="Freeform 7"/>
            <p:cNvSpPr/>
            <p:nvPr/>
          </p:nvSpPr>
          <p:spPr bwMode="auto">
            <a:xfrm>
              <a:off x="3610952" y="32877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3544888" y="3216275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18990" y="3257551"/>
            <a:ext cx="941072" cy="1082674"/>
            <a:chOff x="4583113" y="3216275"/>
            <a:chExt cx="1012825" cy="1165225"/>
          </a:xfrm>
          <a:solidFill>
            <a:srgbClr val="BDBEC0"/>
          </a:solidFill>
        </p:grpSpPr>
        <p:sp>
          <p:nvSpPr>
            <p:cNvPr id="51" name="Freeform 7"/>
            <p:cNvSpPr/>
            <p:nvPr/>
          </p:nvSpPr>
          <p:spPr bwMode="auto">
            <a:xfrm>
              <a:off x="4646002" y="32877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4583113" y="3216275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Freeform 28"/>
          <p:cNvSpPr>
            <a:spLocks noEditPoints="1"/>
          </p:cNvSpPr>
          <p:nvPr/>
        </p:nvSpPr>
        <p:spPr bwMode="auto">
          <a:xfrm>
            <a:off x="4972479" y="3611348"/>
            <a:ext cx="261080" cy="327456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Freeform 29"/>
          <p:cNvSpPr>
            <a:spLocks noEditPoints="1"/>
          </p:cNvSpPr>
          <p:nvPr/>
        </p:nvSpPr>
        <p:spPr bwMode="auto">
          <a:xfrm>
            <a:off x="3939141" y="3638110"/>
            <a:ext cx="222732" cy="321556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618990" y="1460501"/>
            <a:ext cx="941072" cy="1082674"/>
            <a:chOff x="4583113" y="1419225"/>
            <a:chExt cx="1012825" cy="1165225"/>
          </a:xfrm>
          <a:solidFill>
            <a:srgbClr val="C0D647"/>
          </a:solidFill>
        </p:grpSpPr>
        <p:sp>
          <p:nvSpPr>
            <p:cNvPr id="45" name="Freeform 7"/>
            <p:cNvSpPr/>
            <p:nvPr/>
          </p:nvSpPr>
          <p:spPr bwMode="auto">
            <a:xfrm>
              <a:off x="4646002" y="149066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4583113" y="1419225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138102" y="2359026"/>
            <a:ext cx="941072" cy="1082674"/>
            <a:chOff x="5102225" y="2317750"/>
            <a:chExt cx="1012825" cy="1165225"/>
          </a:xfrm>
          <a:solidFill>
            <a:srgbClr val="6D6E72"/>
          </a:solidFill>
        </p:grpSpPr>
        <p:sp>
          <p:nvSpPr>
            <p:cNvPr id="67" name="Freeform 7"/>
            <p:cNvSpPr/>
            <p:nvPr/>
          </p:nvSpPr>
          <p:spPr bwMode="auto">
            <a:xfrm>
              <a:off x="5163526" y="23860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5102225" y="2317750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Freeform 26"/>
          <p:cNvSpPr>
            <a:spLocks noEditPoints="1"/>
          </p:cNvSpPr>
          <p:nvPr/>
        </p:nvSpPr>
        <p:spPr bwMode="auto">
          <a:xfrm>
            <a:off x="5461079" y="2742535"/>
            <a:ext cx="293530" cy="315656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Freeform 27"/>
          <p:cNvSpPr>
            <a:spLocks noEditPoints="1"/>
          </p:cNvSpPr>
          <p:nvPr/>
        </p:nvSpPr>
        <p:spPr bwMode="auto">
          <a:xfrm>
            <a:off x="4969528" y="1844010"/>
            <a:ext cx="266982" cy="315656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6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6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7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8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6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 p14:presetBounceEnd="6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3" dur="6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4" dur="6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66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1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2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69" grpId="1" animBg="1"/>
          <p:bldP spid="70" grpId="0" animBg="1"/>
          <p:bldP spid="70" grpId="1" animBg="1"/>
          <p:bldP spid="75" grpId="0"/>
          <p:bldP spid="76" grpId="0"/>
          <p:bldP spid="86" grpId="0"/>
          <p:bldP spid="87" grpId="0"/>
          <p:bldP spid="88" grpId="0"/>
          <p:bldP spid="89" grpId="0"/>
          <p:bldP spid="73" grpId="0" animBg="1"/>
          <p:bldP spid="73" grpId="1" animBg="1"/>
          <p:bldP spid="74" grpId="0" animBg="1"/>
          <p:bldP spid="74" grpId="1" animBg="1"/>
          <p:bldP spid="71" grpId="0" animBg="1"/>
          <p:bldP spid="71" grpId="1" animBg="1"/>
          <p:bldP spid="72" grpId="0" animBg="1"/>
          <p:bldP spid="7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6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6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69" grpId="1" animBg="1"/>
          <p:bldP spid="70" grpId="0" animBg="1"/>
          <p:bldP spid="70" grpId="1" animBg="1"/>
          <p:bldP spid="75" grpId="0"/>
          <p:bldP spid="76" grpId="0"/>
          <p:bldP spid="86" grpId="0"/>
          <p:bldP spid="87" grpId="0"/>
          <p:bldP spid="88" grpId="0"/>
          <p:bldP spid="89" grpId="0"/>
          <p:bldP spid="73" grpId="0" animBg="1"/>
          <p:bldP spid="73" grpId="1" animBg="1"/>
          <p:bldP spid="74" grpId="0" animBg="1"/>
          <p:bldP spid="74" grpId="1" animBg="1"/>
          <p:bldP spid="71" grpId="0" animBg="1"/>
          <p:bldP spid="71" grpId="1" animBg="1"/>
          <p:bldP spid="72" grpId="0" animBg="1"/>
          <p:bldP spid="72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992688" y="1316647"/>
            <a:ext cx="2111375" cy="340677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1316647"/>
            <a:ext cx="2473325" cy="2643187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8" name="Rectangle 22" descr="psb"/>
          <p:cNvSpPr>
            <a:spLocks noChangeArrowheads="1"/>
          </p:cNvSpPr>
          <p:nvPr/>
        </p:nvSpPr>
        <p:spPr bwMode="auto">
          <a:xfrm>
            <a:off x="2460625" y="1316647"/>
            <a:ext cx="2532063" cy="2643187"/>
          </a:xfrm>
          <a:prstGeom prst="rect">
            <a:avLst/>
          </a:prstGeom>
          <a:blipFill dpi="0" rotWithShape="1">
            <a:blip r:embed="rId1"/>
            <a:srcRect/>
            <a:stretch>
              <a:fillRect r="-5560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7107238" y="1316647"/>
            <a:ext cx="2036762" cy="2643187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53988" y="1666869"/>
            <a:ext cx="449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06C5B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“</a:t>
            </a:r>
            <a:endParaRPr lang="en-US" altLang="zh-CN" sz="6000" dirty="0">
              <a:solidFill>
                <a:srgbClr val="06C5B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98450" y="2253272"/>
            <a:ext cx="1969294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183188" y="2800959"/>
            <a:ext cx="17653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5360988" y="2508859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WHAT MAKES US</a:t>
            </a:r>
            <a:endParaRPr lang="en-US" altLang="zh-CN" sz="1000" b="1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</a:rPr>
              <a:t>DIFFERENT</a:t>
            </a:r>
            <a:r>
              <a:rPr lang="en-US" altLang="zh-CN" sz="1000" dirty="0">
                <a:solidFill>
                  <a:schemeClr val="bg1"/>
                </a:solidFill>
              </a:rPr>
              <a:t>?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7308850" y="2692082"/>
            <a:ext cx="171450" cy="215900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 30"/>
          <p:cNvSpPr>
            <a:spLocks noEditPoints="1"/>
          </p:cNvSpPr>
          <p:nvPr/>
        </p:nvSpPr>
        <p:spPr bwMode="auto">
          <a:xfrm>
            <a:off x="7312025" y="1699086"/>
            <a:ext cx="193675" cy="196850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7631113" y="1734159"/>
            <a:ext cx="13333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Weekday Sales</a:t>
            </a:r>
            <a:endParaRPr lang="zh-CN" altLang="en-US" sz="8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7631113" y="2735872"/>
            <a:ext cx="13333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Weekend Sales</a:t>
            </a:r>
            <a:endParaRPr lang="zh-CN" altLang="en-US" sz="8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08603" y="1555070"/>
            <a:ext cx="831918" cy="831918"/>
            <a:chOff x="5608603" y="1555070"/>
            <a:chExt cx="831918" cy="831918"/>
          </a:xfrm>
        </p:grpSpPr>
        <p:sp>
          <p:nvSpPr>
            <p:cNvPr id="20" name="椭圆 19"/>
            <p:cNvSpPr/>
            <p:nvPr/>
          </p:nvSpPr>
          <p:spPr>
            <a:xfrm>
              <a:off x="5707640" y="1654107"/>
              <a:ext cx="633844" cy="633844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608603" y="1555070"/>
              <a:ext cx="831918" cy="83191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59621" y="1751960"/>
            <a:ext cx="374334" cy="438138"/>
            <a:chOff x="-271462" y="-2203450"/>
            <a:chExt cx="698500" cy="817563"/>
          </a:xfrm>
        </p:grpSpPr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 animBg="1"/>
          <p:bldP spid="8" grpId="0" animBg="1"/>
          <p:bldP spid="9" grpId="0" animBg="1"/>
          <p:bldP spid="11" grpId="0"/>
          <p:bldP spid="12" grpId="0"/>
          <p:bldP spid="13" grpId="0"/>
          <p:bldP spid="14" grpId="0"/>
          <p:bldP spid="15" grpId="0" animBg="1"/>
          <p:bldP spid="16" grpId="0" animBg="1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 animBg="1"/>
          <p:bldP spid="8" grpId="0" animBg="1"/>
          <p:bldP spid="9" grpId="0" animBg="1"/>
          <p:bldP spid="11" grpId="0"/>
          <p:bldP spid="12" grpId="0"/>
          <p:bldP spid="13" grpId="0"/>
          <p:bldP spid="14" grpId="0"/>
          <p:bldP spid="15" grpId="0" animBg="1"/>
          <p:bldP spid="16" grpId="0" animBg="1"/>
          <p:bldP spid="17" grpId="0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2735082" y="1259546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361358" y="1755459"/>
            <a:ext cx="1723593" cy="1723593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8664" y="1711209"/>
            <a:ext cx="1422497" cy="142249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18527" y="3410039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458846" y="1243627"/>
            <a:ext cx="312649" cy="312649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369757" y="2027340"/>
            <a:ext cx="279733" cy="27973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24913" y="1307437"/>
            <a:ext cx="200401" cy="20040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217581" y="2762005"/>
            <a:ext cx="693956" cy="69395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189598" y="2027340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052720" y="3529939"/>
            <a:ext cx="176668" cy="206782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390130" y="2983013"/>
            <a:ext cx="386039" cy="267088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4027261" y="2140649"/>
            <a:ext cx="3384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2782094" y="3733800"/>
            <a:ext cx="569912" cy="569912"/>
            <a:chOff x="2782094" y="3733800"/>
            <a:chExt cx="569912" cy="569912"/>
          </a:xfrm>
          <a:solidFill>
            <a:srgbClr val="C0D647"/>
          </a:solidFill>
        </p:grpSpPr>
        <p:sp>
          <p:nvSpPr>
            <p:cNvPr id="49" name="椭圆 48"/>
            <p:cNvSpPr/>
            <p:nvPr/>
          </p:nvSpPr>
          <p:spPr>
            <a:xfrm>
              <a:off x="2849940" y="3801646"/>
              <a:ext cx="434220" cy="434220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2782094" y="3733800"/>
              <a:ext cx="569912" cy="569912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9919" y="3733800"/>
            <a:ext cx="569912" cy="569912"/>
            <a:chOff x="619919" y="3733800"/>
            <a:chExt cx="569912" cy="569912"/>
          </a:xfrm>
        </p:grpSpPr>
        <p:sp>
          <p:nvSpPr>
            <p:cNvPr id="52" name="椭圆 51"/>
            <p:cNvSpPr/>
            <p:nvPr/>
          </p:nvSpPr>
          <p:spPr>
            <a:xfrm>
              <a:off x="687765" y="3801646"/>
              <a:ext cx="434220" cy="434220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619919" y="3733800"/>
              <a:ext cx="569912" cy="569912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Rectangle 81" descr="library"/>
          <p:cNvSpPr>
            <a:spLocks noChangeArrowheads="1"/>
          </p:cNvSpPr>
          <p:nvPr/>
        </p:nvSpPr>
        <p:spPr bwMode="auto">
          <a:xfrm>
            <a:off x="5075238" y="1117600"/>
            <a:ext cx="2017712" cy="2170113"/>
          </a:xfrm>
          <a:prstGeom prst="rect">
            <a:avLst/>
          </a:prstGeom>
          <a:blipFill dpi="0" rotWithShape="1">
            <a:blip r:embed="rId1"/>
            <a:srcRect/>
            <a:stretch>
              <a:fillRect r="-6201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ectangle 82"/>
          <p:cNvSpPr>
            <a:spLocks noChangeArrowheads="1"/>
          </p:cNvSpPr>
          <p:nvPr/>
        </p:nvSpPr>
        <p:spPr bwMode="auto">
          <a:xfrm>
            <a:off x="5075238" y="3351213"/>
            <a:ext cx="2017712" cy="124777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57" name="Rectangle 83"/>
          <p:cNvSpPr>
            <a:spLocks noChangeArrowheads="1"/>
          </p:cNvSpPr>
          <p:nvPr/>
        </p:nvSpPr>
        <p:spPr bwMode="auto">
          <a:xfrm>
            <a:off x="7156450" y="1130300"/>
            <a:ext cx="1987550" cy="126047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4" name="Rectangle 84" descr="Dreamy_Images_21"/>
          <p:cNvSpPr>
            <a:spLocks noChangeArrowheads="1"/>
          </p:cNvSpPr>
          <p:nvPr/>
        </p:nvSpPr>
        <p:spPr bwMode="auto">
          <a:xfrm>
            <a:off x="7154863" y="2446338"/>
            <a:ext cx="1987550" cy="2152650"/>
          </a:xfrm>
          <a:prstGeom prst="rect">
            <a:avLst/>
          </a:prstGeom>
          <a:blipFill dpi="0" rotWithShape="1">
            <a:blip r:embed="rId2"/>
            <a:srcRect/>
            <a:stretch>
              <a:fillRect r="-44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7334250" y="12557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C5B3"/>
                </a:solidFill>
              </a:rPr>
              <a:t>01</a:t>
            </a:r>
            <a:r>
              <a:rPr lang="zh-CN" altLang="en-US" sz="800" b="1" dirty="0">
                <a:solidFill>
                  <a:srgbClr val="06C5B3"/>
                </a:solidFill>
              </a:rPr>
              <a:t> BUSINESS SECTION</a:t>
            </a:r>
            <a:endParaRPr lang="zh-CN" altLang="en-US" sz="2400" b="1" dirty="0">
              <a:solidFill>
                <a:srgbClr val="06C5B3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6" name="Rectangle 86"/>
          <p:cNvSpPr>
            <a:spLocks noChangeArrowheads="1"/>
          </p:cNvSpPr>
          <p:nvPr/>
        </p:nvSpPr>
        <p:spPr bwMode="auto">
          <a:xfrm>
            <a:off x="5264150" y="34909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C5B3"/>
                </a:solidFill>
              </a:rPr>
              <a:t>02</a:t>
            </a:r>
            <a:r>
              <a:rPr lang="zh-CN" altLang="en-US" sz="800" b="1" dirty="0">
                <a:solidFill>
                  <a:srgbClr val="06C5B3"/>
                </a:solidFill>
              </a:rPr>
              <a:t> BUSINESS SECTION</a:t>
            </a:r>
            <a:endParaRPr lang="zh-CN" altLang="en-US" sz="2400" b="1" dirty="0">
              <a:solidFill>
                <a:srgbClr val="06C5B3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7" name="Rectangle 87"/>
          <p:cNvSpPr>
            <a:spLocks noChangeArrowheads="1"/>
          </p:cNvSpPr>
          <p:nvPr/>
        </p:nvSpPr>
        <p:spPr bwMode="auto">
          <a:xfrm>
            <a:off x="611188" y="1746250"/>
            <a:ext cx="4248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8" name="Rectangle 88"/>
          <p:cNvSpPr>
            <a:spLocks noChangeArrowheads="1"/>
          </p:cNvSpPr>
          <p:nvPr/>
        </p:nvSpPr>
        <p:spPr bwMode="auto">
          <a:xfrm>
            <a:off x="709613" y="1458913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WHAT MAKES US</a:t>
            </a:r>
            <a:r>
              <a:rPr lang="en-US" altLang="zh-CN" sz="1000" b="1" dirty="0">
                <a:solidFill>
                  <a:schemeClr val="bg1"/>
                </a:solidFill>
              </a:rPr>
              <a:t> DIFFERENT </a:t>
            </a:r>
            <a:r>
              <a:rPr lang="en-US" altLang="zh-CN" sz="1000" dirty="0">
                <a:solidFill>
                  <a:schemeClr val="bg1"/>
                </a:solidFill>
              </a:rPr>
              <a:t>?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69" name="Freeform 91"/>
          <p:cNvSpPr/>
          <p:nvPr/>
        </p:nvSpPr>
        <p:spPr bwMode="auto">
          <a:xfrm>
            <a:off x="806205" y="3939100"/>
            <a:ext cx="197340" cy="154141"/>
          </a:xfrm>
          <a:custGeom>
            <a:avLst/>
            <a:gdLst>
              <a:gd name="T0" fmla="*/ 39 w 39"/>
              <a:gd name="T1" fmla="*/ 4 h 31"/>
              <a:gd name="T2" fmla="*/ 34 w 39"/>
              <a:gd name="T3" fmla="*/ 5 h 31"/>
              <a:gd name="T4" fmla="*/ 38 w 39"/>
              <a:gd name="T5" fmla="*/ 1 h 31"/>
              <a:gd name="T6" fmla="*/ 33 w 39"/>
              <a:gd name="T7" fmla="*/ 3 h 31"/>
              <a:gd name="T8" fmla="*/ 27 w 39"/>
              <a:gd name="T9" fmla="*/ 0 h 31"/>
              <a:gd name="T10" fmla="*/ 19 w 39"/>
              <a:gd name="T11" fmla="*/ 8 h 31"/>
              <a:gd name="T12" fmla="*/ 19 w 39"/>
              <a:gd name="T13" fmla="*/ 10 h 31"/>
              <a:gd name="T14" fmla="*/ 3 w 39"/>
              <a:gd name="T15" fmla="*/ 2 h 31"/>
              <a:gd name="T16" fmla="*/ 2 w 39"/>
              <a:gd name="T17" fmla="*/ 5 h 31"/>
              <a:gd name="T18" fmla="*/ 6 w 39"/>
              <a:gd name="T19" fmla="*/ 12 h 31"/>
              <a:gd name="T20" fmla="*/ 2 w 39"/>
              <a:gd name="T21" fmla="*/ 11 h 31"/>
              <a:gd name="T22" fmla="*/ 2 w 39"/>
              <a:gd name="T23" fmla="*/ 11 h 31"/>
              <a:gd name="T24" fmla="*/ 8 w 39"/>
              <a:gd name="T25" fmla="*/ 19 h 31"/>
              <a:gd name="T26" fmla="*/ 6 w 39"/>
              <a:gd name="T27" fmla="*/ 19 h 31"/>
              <a:gd name="T28" fmla="*/ 5 w 39"/>
              <a:gd name="T29" fmla="*/ 19 h 31"/>
              <a:gd name="T30" fmla="*/ 12 w 39"/>
              <a:gd name="T31" fmla="*/ 24 h 31"/>
              <a:gd name="T32" fmla="*/ 2 w 39"/>
              <a:gd name="T33" fmla="*/ 28 h 31"/>
              <a:gd name="T34" fmla="*/ 0 w 39"/>
              <a:gd name="T35" fmla="*/ 28 h 31"/>
              <a:gd name="T36" fmla="*/ 13 w 39"/>
              <a:gd name="T37" fmla="*/ 31 h 31"/>
              <a:gd name="T38" fmla="*/ 35 w 39"/>
              <a:gd name="T39" fmla="*/ 9 h 31"/>
              <a:gd name="T40" fmla="*/ 35 w 39"/>
              <a:gd name="T41" fmla="*/ 8 h 31"/>
              <a:gd name="T42" fmla="*/ 39 w 39"/>
              <a:gd name="T4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1">
                <a:moveTo>
                  <a:pt x="39" y="4"/>
                </a:moveTo>
                <a:cubicBezTo>
                  <a:pt x="37" y="4"/>
                  <a:pt x="36" y="5"/>
                  <a:pt x="34" y="5"/>
                </a:cubicBezTo>
                <a:cubicBezTo>
                  <a:pt x="36" y="4"/>
                  <a:pt x="37" y="2"/>
                  <a:pt x="38" y="1"/>
                </a:cubicBezTo>
                <a:cubicBezTo>
                  <a:pt x="36" y="2"/>
                  <a:pt x="35" y="2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19" y="4"/>
                  <a:pt x="19" y="8"/>
                </a:cubicBezTo>
                <a:cubicBezTo>
                  <a:pt x="19" y="9"/>
                  <a:pt x="19" y="9"/>
                  <a:pt x="19" y="10"/>
                </a:cubicBezTo>
                <a:cubicBezTo>
                  <a:pt x="13" y="9"/>
                  <a:pt x="7" y="6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8"/>
                  <a:pt x="3" y="11"/>
                  <a:pt x="6" y="12"/>
                </a:cubicBezTo>
                <a:cubicBezTo>
                  <a:pt x="4" y="12"/>
                  <a:pt x="3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5"/>
                  <a:pt x="5" y="18"/>
                  <a:pt x="8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6" y="22"/>
                  <a:pt x="9" y="24"/>
                  <a:pt x="12" y="24"/>
                </a:cubicBezTo>
                <a:cubicBezTo>
                  <a:pt x="9" y="27"/>
                  <a:pt x="6" y="28"/>
                  <a:pt x="2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4" y="30"/>
                  <a:pt x="8" y="31"/>
                  <a:pt x="13" y="31"/>
                </a:cubicBezTo>
                <a:cubicBezTo>
                  <a:pt x="27" y="31"/>
                  <a:pt x="35" y="1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6" y="7"/>
                  <a:pt x="38" y="5"/>
                  <a:pt x="3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Freeform 94"/>
          <p:cNvSpPr/>
          <p:nvPr/>
        </p:nvSpPr>
        <p:spPr bwMode="auto">
          <a:xfrm>
            <a:off x="3015437" y="3917592"/>
            <a:ext cx="104052" cy="200742"/>
          </a:xfrm>
          <a:custGeom>
            <a:avLst/>
            <a:gdLst>
              <a:gd name="T0" fmla="*/ 4 w 20"/>
              <a:gd name="T1" fmla="*/ 22 h 39"/>
              <a:gd name="T2" fmla="*/ 4 w 20"/>
              <a:gd name="T3" fmla="*/ 39 h 39"/>
              <a:gd name="T4" fmla="*/ 13 w 20"/>
              <a:gd name="T5" fmla="*/ 39 h 39"/>
              <a:gd name="T6" fmla="*/ 13 w 20"/>
              <a:gd name="T7" fmla="*/ 22 h 39"/>
              <a:gd name="T8" fmla="*/ 18 w 20"/>
              <a:gd name="T9" fmla="*/ 22 h 39"/>
              <a:gd name="T10" fmla="*/ 20 w 20"/>
              <a:gd name="T11" fmla="*/ 15 h 39"/>
              <a:gd name="T12" fmla="*/ 13 w 20"/>
              <a:gd name="T13" fmla="*/ 15 h 39"/>
              <a:gd name="T14" fmla="*/ 13 w 20"/>
              <a:gd name="T15" fmla="*/ 9 h 39"/>
              <a:gd name="T16" fmla="*/ 14 w 20"/>
              <a:gd name="T17" fmla="*/ 8 h 39"/>
              <a:gd name="T18" fmla="*/ 18 w 20"/>
              <a:gd name="T19" fmla="*/ 8 h 39"/>
              <a:gd name="T20" fmla="*/ 18 w 20"/>
              <a:gd name="T21" fmla="*/ 0 h 39"/>
              <a:gd name="T22" fmla="*/ 11 w 20"/>
              <a:gd name="T23" fmla="*/ 0 h 39"/>
              <a:gd name="T24" fmla="*/ 4 w 20"/>
              <a:gd name="T25" fmla="*/ 7 h 39"/>
              <a:gd name="T26" fmla="*/ 4 w 20"/>
              <a:gd name="T27" fmla="*/ 14 h 39"/>
              <a:gd name="T28" fmla="*/ 0 w 20"/>
              <a:gd name="T29" fmla="*/ 14 h 39"/>
              <a:gd name="T30" fmla="*/ 0 w 20"/>
              <a:gd name="T31" fmla="*/ 22 h 39"/>
              <a:gd name="T32" fmla="*/ 4 w 20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9">
                <a:moveTo>
                  <a:pt x="4" y="22"/>
                </a:moveTo>
                <a:cubicBezTo>
                  <a:pt x="4" y="39"/>
                  <a:pt x="4" y="39"/>
                  <a:pt x="4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22"/>
                  <a:pt x="13" y="22"/>
                  <a:pt x="1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15"/>
                  <a:pt x="20" y="15"/>
                  <a:pt x="20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1"/>
                  <a:pt x="13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6" y="8"/>
                  <a:pt x="18" y="8"/>
                  <a:pt x="18" y="8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0"/>
                  <a:pt x="11" y="0"/>
                </a:cubicBezTo>
                <a:cubicBezTo>
                  <a:pt x="8" y="0"/>
                  <a:pt x="4" y="4"/>
                  <a:pt x="4" y="7"/>
                </a:cubicBezTo>
                <a:cubicBezTo>
                  <a:pt x="4" y="11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0" y="22"/>
                  <a:pt x="0" y="22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tangle 95"/>
          <p:cNvSpPr>
            <a:spLocks noChangeArrowheads="1"/>
          </p:cNvSpPr>
          <p:nvPr/>
        </p:nvSpPr>
        <p:spPr bwMode="auto">
          <a:xfrm>
            <a:off x="1300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  <a:endParaRPr lang="en-US" altLang="zh-CN" sz="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Rectangle 96"/>
          <p:cNvSpPr>
            <a:spLocks noChangeArrowheads="1"/>
          </p:cNvSpPr>
          <p:nvPr/>
        </p:nvSpPr>
        <p:spPr bwMode="auto">
          <a:xfrm>
            <a:off x="3459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  <a:endParaRPr lang="en-US" altLang="zh-CN" sz="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9309" y="209520"/>
            <a:ext cx="53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6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6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6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6" grpId="0" animBg="1"/>
          <p:bldP spid="57" grpId="0" animBg="1"/>
          <p:bldP spid="64" grpId="0" animBg="1"/>
          <p:bldP spid="65" grpId="0"/>
          <p:bldP spid="66" grpId="0"/>
          <p:bldP spid="67" grpId="0"/>
          <p:bldP spid="68" grpId="0"/>
          <p:bldP spid="69" grpId="0" animBg="1"/>
          <p:bldP spid="70" grpId="0" animBg="1"/>
          <p:bldP spid="71" grpId="0"/>
          <p:bldP spid="7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6" grpId="0" animBg="1"/>
          <p:bldP spid="57" grpId="0" animBg="1"/>
          <p:bldP spid="64" grpId="0" animBg="1"/>
          <p:bldP spid="65" grpId="0"/>
          <p:bldP spid="66" grpId="0"/>
          <p:bldP spid="67" grpId="0"/>
          <p:bldP spid="68" grpId="0"/>
          <p:bldP spid="69" grpId="0" animBg="1"/>
          <p:bldP spid="70" grpId="0" animBg="1"/>
          <p:bldP spid="71" grpId="0"/>
          <p:bldP spid="7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9"/>
          <p:cNvSpPr/>
          <p:nvPr/>
        </p:nvSpPr>
        <p:spPr bwMode="auto">
          <a:xfrm>
            <a:off x="3265995" y="2537693"/>
            <a:ext cx="2584450" cy="673100"/>
          </a:xfrm>
          <a:custGeom>
            <a:avLst/>
            <a:gdLst>
              <a:gd name="T0" fmla="*/ 868 w 998"/>
              <a:gd name="T1" fmla="*/ 0 h 260"/>
              <a:gd name="T2" fmla="*/ 130 w 998"/>
              <a:gd name="T3" fmla="*/ 0 h 260"/>
              <a:gd name="T4" fmla="*/ 0 w 998"/>
              <a:gd name="T5" fmla="*/ 130 h 260"/>
              <a:gd name="T6" fmla="*/ 130 w 998"/>
              <a:gd name="T7" fmla="*/ 260 h 260"/>
              <a:gd name="T8" fmla="*/ 868 w 998"/>
              <a:gd name="T9" fmla="*/ 260 h 260"/>
              <a:gd name="T10" fmla="*/ 998 w 998"/>
              <a:gd name="T11" fmla="*/ 130 h 260"/>
              <a:gd name="T12" fmla="*/ 868 w 998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8" h="260">
                <a:moveTo>
                  <a:pt x="868" y="0"/>
                </a:moveTo>
                <a:cubicBezTo>
                  <a:pt x="130" y="0"/>
                  <a:pt x="130" y="0"/>
                  <a:pt x="130" y="0"/>
                </a:cubicBezTo>
                <a:cubicBezTo>
                  <a:pt x="58" y="0"/>
                  <a:pt x="0" y="58"/>
                  <a:pt x="0" y="130"/>
                </a:cubicBezTo>
                <a:cubicBezTo>
                  <a:pt x="0" y="202"/>
                  <a:pt x="58" y="260"/>
                  <a:pt x="130" y="260"/>
                </a:cubicBezTo>
                <a:cubicBezTo>
                  <a:pt x="868" y="260"/>
                  <a:pt x="868" y="260"/>
                  <a:pt x="868" y="260"/>
                </a:cubicBezTo>
                <a:cubicBezTo>
                  <a:pt x="940" y="260"/>
                  <a:pt x="998" y="202"/>
                  <a:pt x="998" y="130"/>
                </a:cubicBezTo>
                <a:cubicBezTo>
                  <a:pt x="998" y="58"/>
                  <a:pt x="940" y="0"/>
                  <a:pt x="868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Freeform 41"/>
          <p:cNvSpPr/>
          <p:nvPr/>
        </p:nvSpPr>
        <p:spPr bwMode="auto">
          <a:xfrm>
            <a:off x="3265995" y="1459781"/>
            <a:ext cx="2584450" cy="673100"/>
          </a:xfrm>
          <a:custGeom>
            <a:avLst/>
            <a:gdLst>
              <a:gd name="T0" fmla="*/ 868 w 998"/>
              <a:gd name="T1" fmla="*/ 0 h 260"/>
              <a:gd name="T2" fmla="*/ 130 w 998"/>
              <a:gd name="T3" fmla="*/ 0 h 260"/>
              <a:gd name="T4" fmla="*/ 0 w 998"/>
              <a:gd name="T5" fmla="*/ 130 h 260"/>
              <a:gd name="T6" fmla="*/ 130 w 998"/>
              <a:gd name="T7" fmla="*/ 260 h 260"/>
              <a:gd name="T8" fmla="*/ 868 w 998"/>
              <a:gd name="T9" fmla="*/ 260 h 260"/>
              <a:gd name="T10" fmla="*/ 998 w 998"/>
              <a:gd name="T11" fmla="*/ 130 h 260"/>
              <a:gd name="T12" fmla="*/ 868 w 998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8" h="260">
                <a:moveTo>
                  <a:pt x="868" y="0"/>
                </a:moveTo>
                <a:cubicBezTo>
                  <a:pt x="130" y="0"/>
                  <a:pt x="130" y="0"/>
                  <a:pt x="130" y="0"/>
                </a:cubicBezTo>
                <a:cubicBezTo>
                  <a:pt x="58" y="0"/>
                  <a:pt x="0" y="58"/>
                  <a:pt x="0" y="130"/>
                </a:cubicBezTo>
                <a:cubicBezTo>
                  <a:pt x="0" y="202"/>
                  <a:pt x="58" y="260"/>
                  <a:pt x="130" y="260"/>
                </a:cubicBezTo>
                <a:cubicBezTo>
                  <a:pt x="868" y="260"/>
                  <a:pt x="868" y="260"/>
                  <a:pt x="868" y="260"/>
                </a:cubicBezTo>
                <a:cubicBezTo>
                  <a:pt x="940" y="260"/>
                  <a:pt x="998" y="202"/>
                  <a:pt x="998" y="130"/>
                </a:cubicBezTo>
                <a:cubicBezTo>
                  <a:pt x="998" y="58"/>
                  <a:pt x="940" y="0"/>
                  <a:pt x="868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Freeform 47"/>
          <p:cNvSpPr/>
          <p:nvPr/>
        </p:nvSpPr>
        <p:spPr bwMode="auto">
          <a:xfrm>
            <a:off x="3265995" y="3615606"/>
            <a:ext cx="2584450" cy="673100"/>
          </a:xfrm>
          <a:custGeom>
            <a:avLst/>
            <a:gdLst>
              <a:gd name="T0" fmla="*/ 868 w 998"/>
              <a:gd name="T1" fmla="*/ 0 h 260"/>
              <a:gd name="T2" fmla="*/ 130 w 998"/>
              <a:gd name="T3" fmla="*/ 0 h 260"/>
              <a:gd name="T4" fmla="*/ 0 w 998"/>
              <a:gd name="T5" fmla="*/ 130 h 260"/>
              <a:gd name="T6" fmla="*/ 130 w 998"/>
              <a:gd name="T7" fmla="*/ 260 h 260"/>
              <a:gd name="T8" fmla="*/ 868 w 998"/>
              <a:gd name="T9" fmla="*/ 260 h 260"/>
              <a:gd name="T10" fmla="*/ 998 w 998"/>
              <a:gd name="T11" fmla="*/ 130 h 260"/>
              <a:gd name="T12" fmla="*/ 868 w 998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8" h="260">
                <a:moveTo>
                  <a:pt x="868" y="0"/>
                </a:moveTo>
                <a:cubicBezTo>
                  <a:pt x="130" y="0"/>
                  <a:pt x="130" y="0"/>
                  <a:pt x="130" y="0"/>
                </a:cubicBezTo>
                <a:cubicBezTo>
                  <a:pt x="58" y="0"/>
                  <a:pt x="0" y="58"/>
                  <a:pt x="0" y="130"/>
                </a:cubicBezTo>
                <a:cubicBezTo>
                  <a:pt x="0" y="202"/>
                  <a:pt x="58" y="260"/>
                  <a:pt x="130" y="260"/>
                </a:cubicBezTo>
                <a:cubicBezTo>
                  <a:pt x="868" y="260"/>
                  <a:pt x="868" y="260"/>
                  <a:pt x="868" y="260"/>
                </a:cubicBezTo>
                <a:cubicBezTo>
                  <a:pt x="940" y="260"/>
                  <a:pt x="998" y="202"/>
                  <a:pt x="998" y="130"/>
                </a:cubicBezTo>
                <a:cubicBezTo>
                  <a:pt x="998" y="58"/>
                  <a:pt x="940" y="0"/>
                  <a:pt x="868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595820" y="1539156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595820" y="2607543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2" name="Rectangle 59"/>
          <p:cNvSpPr>
            <a:spLocks noChangeArrowheads="1"/>
          </p:cNvSpPr>
          <p:nvPr/>
        </p:nvSpPr>
        <p:spPr bwMode="auto">
          <a:xfrm>
            <a:off x="595820" y="3694981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6018720" y="1539156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6018720" y="2607543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5" name="Rectangle 62"/>
          <p:cNvSpPr>
            <a:spLocks noChangeArrowheads="1"/>
          </p:cNvSpPr>
          <p:nvPr/>
        </p:nvSpPr>
        <p:spPr bwMode="auto">
          <a:xfrm>
            <a:off x="6018720" y="3694981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6" name="Freeform 38"/>
          <p:cNvSpPr/>
          <p:nvPr/>
        </p:nvSpPr>
        <p:spPr bwMode="auto">
          <a:xfrm>
            <a:off x="3265995" y="2537693"/>
            <a:ext cx="673100" cy="1751013"/>
          </a:xfrm>
          <a:custGeom>
            <a:avLst/>
            <a:gdLst>
              <a:gd name="T0" fmla="*/ 130 w 260"/>
              <a:gd name="T1" fmla="*/ 0 h 676"/>
              <a:gd name="T2" fmla="*/ 0 w 260"/>
              <a:gd name="T3" fmla="*/ 130 h 676"/>
              <a:gd name="T4" fmla="*/ 0 w 260"/>
              <a:gd name="T5" fmla="*/ 546 h 676"/>
              <a:gd name="T6" fmla="*/ 130 w 260"/>
              <a:gd name="T7" fmla="*/ 676 h 676"/>
              <a:gd name="T8" fmla="*/ 260 w 260"/>
              <a:gd name="T9" fmla="*/ 546 h 676"/>
              <a:gd name="T10" fmla="*/ 260 w 260"/>
              <a:gd name="T11" fmla="*/ 130 h 676"/>
              <a:gd name="T12" fmla="*/ 130 w 260"/>
              <a:gd name="T13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676">
                <a:moveTo>
                  <a:pt x="130" y="0"/>
                </a:moveTo>
                <a:cubicBezTo>
                  <a:pt x="58" y="0"/>
                  <a:pt x="0" y="58"/>
                  <a:pt x="0" y="130"/>
                </a:cubicBezTo>
                <a:cubicBezTo>
                  <a:pt x="0" y="546"/>
                  <a:pt x="0" y="546"/>
                  <a:pt x="0" y="546"/>
                </a:cubicBezTo>
                <a:cubicBezTo>
                  <a:pt x="0" y="618"/>
                  <a:pt x="58" y="676"/>
                  <a:pt x="130" y="676"/>
                </a:cubicBezTo>
                <a:cubicBezTo>
                  <a:pt x="202" y="676"/>
                  <a:pt x="260" y="618"/>
                  <a:pt x="260" y="546"/>
                </a:cubicBezTo>
                <a:cubicBezTo>
                  <a:pt x="260" y="130"/>
                  <a:pt x="260" y="130"/>
                  <a:pt x="260" y="130"/>
                </a:cubicBezTo>
                <a:cubicBezTo>
                  <a:pt x="260" y="58"/>
                  <a:pt x="202" y="0"/>
                  <a:pt x="130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7" name="Freeform 40"/>
          <p:cNvSpPr/>
          <p:nvPr/>
        </p:nvSpPr>
        <p:spPr bwMode="auto">
          <a:xfrm>
            <a:off x="5177345" y="1459781"/>
            <a:ext cx="673100" cy="1751012"/>
          </a:xfrm>
          <a:custGeom>
            <a:avLst/>
            <a:gdLst>
              <a:gd name="T0" fmla="*/ 130 w 260"/>
              <a:gd name="T1" fmla="*/ 0 h 676"/>
              <a:gd name="T2" fmla="*/ 0 w 260"/>
              <a:gd name="T3" fmla="*/ 130 h 676"/>
              <a:gd name="T4" fmla="*/ 0 w 260"/>
              <a:gd name="T5" fmla="*/ 546 h 676"/>
              <a:gd name="T6" fmla="*/ 130 w 260"/>
              <a:gd name="T7" fmla="*/ 676 h 676"/>
              <a:gd name="T8" fmla="*/ 260 w 260"/>
              <a:gd name="T9" fmla="*/ 546 h 676"/>
              <a:gd name="T10" fmla="*/ 260 w 260"/>
              <a:gd name="T11" fmla="*/ 130 h 676"/>
              <a:gd name="T12" fmla="*/ 130 w 260"/>
              <a:gd name="T13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676">
                <a:moveTo>
                  <a:pt x="130" y="0"/>
                </a:moveTo>
                <a:cubicBezTo>
                  <a:pt x="58" y="0"/>
                  <a:pt x="0" y="58"/>
                  <a:pt x="0" y="130"/>
                </a:cubicBezTo>
                <a:cubicBezTo>
                  <a:pt x="0" y="546"/>
                  <a:pt x="0" y="546"/>
                  <a:pt x="0" y="546"/>
                </a:cubicBezTo>
                <a:cubicBezTo>
                  <a:pt x="0" y="618"/>
                  <a:pt x="58" y="676"/>
                  <a:pt x="130" y="676"/>
                </a:cubicBezTo>
                <a:cubicBezTo>
                  <a:pt x="202" y="676"/>
                  <a:pt x="260" y="618"/>
                  <a:pt x="260" y="546"/>
                </a:cubicBezTo>
                <a:cubicBezTo>
                  <a:pt x="260" y="130"/>
                  <a:pt x="260" y="130"/>
                  <a:pt x="260" y="130"/>
                </a:cubicBezTo>
                <a:cubicBezTo>
                  <a:pt x="260" y="58"/>
                  <a:pt x="202" y="0"/>
                  <a:pt x="130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332670" y="1528043"/>
            <a:ext cx="538162" cy="538163"/>
            <a:chOff x="3348038" y="1616075"/>
            <a:chExt cx="538162" cy="538163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3412331" y="1679575"/>
              <a:ext cx="414338" cy="41433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3348038" y="1616075"/>
              <a:ext cx="538162" cy="538163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32670" y="2605956"/>
            <a:ext cx="538162" cy="538162"/>
            <a:chOff x="3348038" y="2693988"/>
            <a:chExt cx="538162" cy="538162"/>
          </a:xfrm>
          <a:solidFill>
            <a:srgbClr val="6D6E72"/>
          </a:solidFill>
        </p:grpSpPr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412331" y="2760662"/>
              <a:ext cx="414338" cy="41433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348038" y="2693988"/>
              <a:ext cx="538162" cy="538162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44020" y="1528043"/>
            <a:ext cx="538162" cy="538163"/>
            <a:chOff x="5259388" y="1616075"/>
            <a:chExt cx="538162" cy="538163"/>
          </a:xfrm>
          <a:solidFill>
            <a:srgbClr val="C0D647"/>
          </a:solidFill>
        </p:grpSpPr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5326856" y="1679575"/>
              <a:ext cx="414338" cy="41433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59388" y="1616075"/>
              <a:ext cx="538162" cy="538163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44020" y="2605956"/>
            <a:ext cx="538162" cy="538162"/>
            <a:chOff x="5259388" y="2693988"/>
            <a:chExt cx="538162" cy="538162"/>
          </a:xfrm>
          <a:solidFill>
            <a:srgbClr val="6C7F7D"/>
          </a:solidFill>
        </p:grpSpPr>
        <p:sp>
          <p:nvSpPr>
            <p:cNvPr id="55" name="Oval 42"/>
            <p:cNvSpPr>
              <a:spLocks noChangeArrowheads="1"/>
            </p:cNvSpPr>
            <p:nvPr/>
          </p:nvSpPr>
          <p:spPr bwMode="auto">
            <a:xfrm>
              <a:off x="5326856" y="2760662"/>
              <a:ext cx="414338" cy="41433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45"/>
            <p:cNvSpPr>
              <a:spLocks noChangeArrowheads="1"/>
            </p:cNvSpPr>
            <p:nvPr/>
          </p:nvSpPr>
          <p:spPr bwMode="auto">
            <a:xfrm>
              <a:off x="5259388" y="2693988"/>
              <a:ext cx="538162" cy="538162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332670" y="3682281"/>
            <a:ext cx="538162" cy="538162"/>
            <a:chOff x="3348038" y="3770313"/>
            <a:chExt cx="538162" cy="538162"/>
          </a:xfrm>
          <a:solidFill>
            <a:srgbClr val="949599"/>
          </a:solidFill>
        </p:grpSpPr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3412331" y="3836987"/>
              <a:ext cx="414338" cy="41433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3348038" y="3770313"/>
              <a:ext cx="538162" cy="538162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Freeform 50"/>
          <p:cNvSpPr>
            <a:spLocks noEditPoints="1"/>
          </p:cNvSpPr>
          <p:nvPr/>
        </p:nvSpPr>
        <p:spPr bwMode="auto">
          <a:xfrm>
            <a:off x="5427399" y="2779185"/>
            <a:ext cx="184104" cy="190118"/>
          </a:xfrm>
          <a:custGeom>
            <a:avLst/>
            <a:gdLst>
              <a:gd name="T0" fmla="*/ 93 w 94"/>
              <a:gd name="T1" fmla="*/ 75 h 96"/>
              <a:gd name="T2" fmla="*/ 66 w 94"/>
              <a:gd name="T3" fmla="*/ 48 h 96"/>
              <a:gd name="T4" fmla="*/ 69 w 94"/>
              <a:gd name="T5" fmla="*/ 34 h 96"/>
              <a:gd name="T6" fmla="*/ 59 w 94"/>
              <a:gd name="T7" fmla="*/ 10 h 96"/>
              <a:gd name="T8" fmla="*/ 34 w 94"/>
              <a:gd name="T9" fmla="*/ 0 h 96"/>
              <a:gd name="T10" fmla="*/ 10 w 94"/>
              <a:gd name="T11" fmla="*/ 10 h 96"/>
              <a:gd name="T12" fmla="*/ 0 w 94"/>
              <a:gd name="T13" fmla="*/ 34 h 96"/>
              <a:gd name="T14" fmla="*/ 10 w 94"/>
              <a:gd name="T15" fmla="*/ 59 h 96"/>
              <a:gd name="T16" fmla="*/ 34 w 94"/>
              <a:gd name="T17" fmla="*/ 69 h 96"/>
              <a:gd name="T18" fmla="*/ 45 w 94"/>
              <a:gd name="T19" fmla="*/ 68 h 96"/>
              <a:gd name="T20" fmla="*/ 72 w 94"/>
              <a:gd name="T21" fmla="*/ 95 h 96"/>
              <a:gd name="T22" fmla="*/ 75 w 94"/>
              <a:gd name="T23" fmla="*/ 96 h 96"/>
              <a:gd name="T24" fmla="*/ 90 w 94"/>
              <a:gd name="T25" fmla="*/ 96 h 96"/>
              <a:gd name="T26" fmla="*/ 94 w 94"/>
              <a:gd name="T27" fmla="*/ 93 h 96"/>
              <a:gd name="T28" fmla="*/ 94 w 94"/>
              <a:gd name="T29" fmla="*/ 77 h 96"/>
              <a:gd name="T30" fmla="*/ 93 w 94"/>
              <a:gd name="T31" fmla="*/ 75 h 96"/>
              <a:gd name="T32" fmla="*/ 44 w 94"/>
              <a:gd name="T33" fmla="*/ 60 h 96"/>
              <a:gd name="T34" fmla="*/ 44 w 94"/>
              <a:gd name="T35" fmla="*/ 60 h 96"/>
              <a:gd name="T36" fmla="*/ 44 w 94"/>
              <a:gd name="T37" fmla="*/ 60 h 96"/>
              <a:gd name="T38" fmla="*/ 34 w 94"/>
              <a:gd name="T39" fmla="*/ 62 h 96"/>
              <a:gd name="T40" fmla="*/ 15 w 94"/>
              <a:gd name="T41" fmla="*/ 54 h 96"/>
              <a:gd name="T42" fmla="*/ 7 w 94"/>
              <a:gd name="T43" fmla="*/ 34 h 96"/>
              <a:gd name="T44" fmla="*/ 15 w 94"/>
              <a:gd name="T45" fmla="*/ 15 h 96"/>
              <a:gd name="T46" fmla="*/ 34 w 94"/>
              <a:gd name="T47" fmla="*/ 7 h 96"/>
              <a:gd name="T48" fmla="*/ 54 w 94"/>
              <a:gd name="T49" fmla="*/ 15 h 96"/>
              <a:gd name="T50" fmla="*/ 62 w 94"/>
              <a:gd name="T51" fmla="*/ 34 h 96"/>
              <a:gd name="T52" fmla="*/ 44 w 94"/>
              <a:gd name="T53" fmla="*/ 60 h 96"/>
              <a:gd name="T54" fmla="*/ 76 w 94"/>
              <a:gd name="T55" fmla="*/ 89 h 96"/>
              <a:gd name="T56" fmla="*/ 76 w 94"/>
              <a:gd name="T57" fmla="*/ 89 h 96"/>
              <a:gd name="T58" fmla="*/ 52 w 94"/>
              <a:gd name="T59" fmla="*/ 65 h 96"/>
              <a:gd name="T60" fmla="*/ 56 w 94"/>
              <a:gd name="T61" fmla="*/ 62 h 96"/>
              <a:gd name="T62" fmla="*/ 83 w 94"/>
              <a:gd name="T63" fmla="*/ 89 h 96"/>
              <a:gd name="T64" fmla="*/ 76 w 94"/>
              <a:gd name="T65" fmla="*/ 89 h 96"/>
              <a:gd name="T66" fmla="*/ 86 w 94"/>
              <a:gd name="T67" fmla="*/ 86 h 96"/>
              <a:gd name="T68" fmla="*/ 86 w 94"/>
              <a:gd name="T69" fmla="*/ 86 h 96"/>
              <a:gd name="T70" fmla="*/ 59 w 94"/>
              <a:gd name="T71" fmla="*/ 59 h 96"/>
              <a:gd name="T72" fmla="*/ 60 w 94"/>
              <a:gd name="T73" fmla="*/ 59 h 96"/>
              <a:gd name="T74" fmla="*/ 60 w 94"/>
              <a:gd name="T75" fmla="*/ 59 h 96"/>
              <a:gd name="T76" fmla="*/ 63 w 94"/>
              <a:gd name="T77" fmla="*/ 55 h 96"/>
              <a:gd name="T78" fmla="*/ 86 w 94"/>
              <a:gd name="T79" fmla="*/ 79 h 96"/>
              <a:gd name="T80" fmla="*/ 86 w 94"/>
              <a:gd name="T81" fmla="*/ 86 h 96"/>
              <a:gd name="T82" fmla="*/ 34 w 94"/>
              <a:gd name="T83" fmla="*/ 22 h 96"/>
              <a:gd name="T84" fmla="*/ 34 w 94"/>
              <a:gd name="T85" fmla="*/ 22 h 96"/>
              <a:gd name="T86" fmla="*/ 22 w 94"/>
              <a:gd name="T87" fmla="*/ 34 h 96"/>
              <a:gd name="T88" fmla="*/ 34 w 94"/>
              <a:gd name="T89" fmla="*/ 47 h 96"/>
              <a:gd name="T90" fmla="*/ 47 w 94"/>
              <a:gd name="T91" fmla="*/ 34 h 96"/>
              <a:gd name="T92" fmla="*/ 34 w 94"/>
              <a:gd name="T93" fmla="*/ 22 h 96"/>
              <a:gd name="T94" fmla="*/ 34 w 94"/>
              <a:gd name="T95" fmla="*/ 43 h 96"/>
              <a:gd name="T96" fmla="*/ 34 w 94"/>
              <a:gd name="T97" fmla="*/ 43 h 96"/>
              <a:gd name="T98" fmla="*/ 26 w 94"/>
              <a:gd name="T99" fmla="*/ 34 h 96"/>
              <a:gd name="T100" fmla="*/ 34 w 94"/>
              <a:gd name="T101" fmla="*/ 26 h 96"/>
              <a:gd name="T102" fmla="*/ 43 w 94"/>
              <a:gd name="T103" fmla="*/ 34 h 96"/>
              <a:gd name="T104" fmla="*/ 34 w 94"/>
              <a:gd name="T105" fmla="*/ 4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" h="96">
                <a:moveTo>
                  <a:pt x="93" y="75"/>
                </a:moveTo>
                <a:cubicBezTo>
                  <a:pt x="66" y="48"/>
                  <a:pt x="66" y="48"/>
                  <a:pt x="66" y="48"/>
                </a:cubicBezTo>
                <a:cubicBezTo>
                  <a:pt x="68" y="44"/>
                  <a:pt x="69" y="39"/>
                  <a:pt x="69" y="34"/>
                </a:cubicBezTo>
                <a:cubicBezTo>
                  <a:pt x="69" y="26"/>
                  <a:pt x="66" y="17"/>
                  <a:pt x="59" y="10"/>
                </a:cubicBezTo>
                <a:cubicBezTo>
                  <a:pt x="52" y="3"/>
                  <a:pt x="43" y="0"/>
                  <a:pt x="34" y="0"/>
                </a:cubicBezTo>
                <a:cubicBezTo>
                  <a:pt x="26" y="0"/>
                  <a:pt x="17" y="3"/>
                  <a:pt x="10" y="10"/>
                </a:cubicBezTo>
                <a:cubicBezTo>
                  <a:pt x="3" y="17"/>
                  <a:pt x="0" y="26"/>
                  <a:pt x="0" y="34"/>
                </a:cubicBezTo>
                <a:cubicBezTo>
                  <a:pt x="0" y="43"/>
                  <a:pt x="3" y="52"/>
                  <a:pt x="10" y="59"/>
                </a:cubicBezTo>
                <a:cubicBezTo>
                  <a:pt x="17" y="66"/>
                  <a:pt x="26" y="69"/>
                  <a:pt x="34" y="69"/>
                </a:cubicBezTo>
                <a:cubicBezTo>
                  <a:pt x="38" y="69"/>
                  <a:pt x="41" y="69"/>
                  <a:pt x="45" y="68"/>
                </a:cubicBezTo>
                <a:cubicBezTo>
                  <a:pt x="72" y="95"/>
                  <a:pt x="72" y="95"/>
                  <a:pt x="72" y="95"/>
                </a:cubicBezTo>
                <a:cubicBezTo>
                  <a:pt x="73" y="96"/>
                  <a:pt x="74" y="96"/>
                  <a:pt x="75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2" y="96"/>
                  <a:pt x="94" y="95"/>
                  <a:pt x="94" y="93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76"/>
                  <a:pt x="93" y="75"/>
                  <a:pt x="93" y="75"/>
                </a:cubicBezTo>
                <a:close/>
                <a:moveTo>
                  <a:pt x="44" y="60"/>
                </a:moveTo>
                <a:cubicBezTo>
                  <a:pt x="44" y="60"/>
                  <a:pt x="44" y="60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1"/>
                  <a:pt x="38" y="62"/>
                  <a:pt x="34" y="62"/>
                </a:cubicBezTo>
                <a:cubicBezTo>
                  <a:pt x="27" y="62"/>
                  <a:pt x="20" y="59"/>
                  <a:pt x="15" y="54"/>
                </a:cubicBezTo>
                <a:cubicBezTo>
                  <a:pt x="10" y="49"/>
                  <a:pt x="7" y="42"/>
                  <a:pt x="7" y="34"/>
                </a:cubicBezTo>
                <a:cubicBezTo>
                  <a:pt x="7" y="27"/>
                  <a:pt x="10" y="20"/>
                  <a:pt x="15" y="15"/>
                </a:cubicBezTo>
                <a:cubicBezTo>
                  <a:pt x="20" y="10"/>
                  <a:pt x="27" y="7"/>
                  <a:pt x="34" y="7"/>
                </a:cubicBezTo>
                <a:cubicBezTo>
                  <a:pt x="41" y="7"/>
                  <a:pt x="49" y="10"/>
                  <a:pt x="54" y="15"/>
                </a:cubicBezTo>
                <a:cubicBezTo>
                  <a:pt x="59" y="20"/>
                  <a:pt x="62" y="27"/>
                  <a:pt x="62" y="34"/>
                </a:cubicBezTo>
                <a:cubicBezTo>
                  <a:pt x="62" y="46"/>
                  <a:pt x="55" y="56"/>
                  <a:pt x="44" y="60"/>
                </a:cubicBezTo>
                <a:close/>
                <a:moveTo>
                  <a:pt x="76" y="89"/>
                </a:moveTo>
                <a:cubicBezTo>
                  <a:pt x="76" y="89"/>
                  <a:pt x="76" y="89"/>
                  <a:pt x="76" y="89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4"/>
                  <a:pt x="55" y="63"/>
                  <a:pt x="56" y="62"/>
                </a:cubicBezTo>
                <a:cubicBezTo>
                  <a:pt x="83" y="89"/>
                  <a:pt x="83" y="89"/>
                  <a:pt x="83" y="89"/>
                </a:cubicBezTo>
                <a:cubicBezTo>
                  <a:pt x="76" y="89"/>
                  <a:pt x="76" y="89"/>
                  <a:pt x="76" y="89"/>
                </a:cubicBezTo>
                <a:close/>
                <a:moveTo>
                  <a:pt x="86" y="86"/>
                </a:moveTo>
                <a:cubicBezTo>
                  <a:pt x="86" y="86"/>
                  <a:pt x="86" y="86"/>
                  <a:pt x="86" y="86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1" y="57"/>
                  <a:pt x="62" y="56"/>
                  <a:pt x="63" y="55"/>
                </a:cubicBezTo>
                <a:cubicBezTo>
                  <a:pt x="86" y="79"/>
                  <a:pt x="86" y="79"/>
                  <a:pt x="86" y="79"/>
                </a:cubicBezTo>
                <a:cubicBezTo>
                  <a:pt x="86" y="86"/>
                  <a:pt x="86" y="86"/>
                  <a:pt x="86" y="86"/>
                </a:cubicBezTo>
                <a:close/>
                <a:moveTo>
                  <a:pt x="34" y="22"/>
                </a:moveTo>
                <a:cubicBezTo>
                  <a:pt x="34" y="22"/>
                  <a:pt x="34" y="22"/>
                  <a:pt x="34" y="22"/>
                </a:cubicBezTo>
                <a:cubicBezTo>
                  <a:pt x="27" y="22"/>
                  <a:pt x="22" y="28"/>
                  <a:pt x="22" y="34"/>
                </a:cubicBezTo>
                <a:cubicBezTo>
                  <a:pt x="22" y="41"/>
                  <a:pt x="27" y="47"/>
                  <a:pt x="34" y="47"/>
                </a:cubicBezTo>
                <a:cubicBezTo>
                  <a:pt x="41" y="47"/>
                  <a:pt x="47" y="41"/>
                  <a:pt x="47" y="34"/>
                </a:cubicBezTo>
                <a:cubicBezTo>
                  <a:pt x="47" y="28"/>
                  <a:pt x="41" y="22"/>
                  <a:pt x="34" y="22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0" y="43"/>
                  <a:pt x="26" y="39"/>
                  <a:pt x="26" y="34"/>
                </a:cubicBezTo>
                <a:cubicBezTo>
                  <a:pt x="26" y="30"/>
                  <a:pt x="30" y="26"/>
                  <a:pt x="34" y="26"/>
                </a:cubicBezTo>
                <a:cubicBezTo>
                  <a:pt x="39" y="26"/>
                  <a:pt x="43" y="30"/>
                  <a:pt x="43" y="34"/>
                </a:cubicBezTo>
                <a:cubicBezTo>
                  <a:pt x="43" y="39"/>
                  <a:pt x="39" y="43"/>
                  <a:pt x="34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Freeform 51"/>
          <p:cNvSpPr>
            <a:spLocks noEditPoints="1"/>
          </p:cNvSpPr>
          <p:nvPr/>
        </p:nvSpPr>
        <p:spPr bwMode="auto">
          <a:xfrm>
            <a:off x="3512683" y="2771591"/>
            <a:ext cx="182898" cy="162442"/>
          </a:xfrm>
          <a:custGeom>
            <a:avLst/>
            <a:gdLst>
              <a:gd name="T0" fmla="*/ 8 w 93"/>
              <a:gd name="T1" fmla="*/ 73 h 83"/>
              <a:gd name="T2" fmla="*/ 5 w 93"/>
              <a:gd name="T3" fmla="*/ 71 h 83"/>
              <a:gd name="T4" fmla="*/ 8 w 93"/>
              <a:gd name="T5" fmla="*/ 69 h 83"/>
              <a:gd name="T6" fmla="*/ 11 w 93"/>
              <a:gd name="T7" fmla="*/ 69 h 83"/>
              <a:gd name="T8" fmla="*/ 11 w 93"/>
              <a:gd name="T9" fmla="*/ 29 h 83"/>
              <a:gd name="T10" fmla="*/ 4 w 93"/>
              <a:gd name="T11" fmla="*/ 29 h 83"/>
              <a:gd name="T12" fmla="*/ 0 w 93"/>
              <a:gd name="T13" fmla="*/ 25 h 83"/>
              <a:gd name="T14" fmla="*/ 2 w 93"/>
              <a:gd name="T15" fmla="*/ 21 h 83"/>
              <a:gd name="T16" fmla="*/ 44 w 93"/>
              <a:gd name="T17" fmla="*/ 0 h 83"/>
              <a:gd name="T18" fmla="*/ 48 w 93"/>
              <a:gd name="T19" fmla="*/ 0 h 83"/>
              <a:gd name="T20" fmla="*/ 90 w 93"/>
              <a:gd name="T21" fmla="*/ 22 h 83"/>
              <a:gd name="T22" fmla="*/ 92 w 93"/>
              <a:gd name="T23" fmla="*/ 27 h 83"/>
              <a:gd name="T24" fmla="*/ 88 w 93"/>
              <a:gd name="T25" fmla="*/ 29 h 83"/>
              <a:gd name="T26" fmla="*/ 88 w 93"/>
              <a:gd name="T27" fmla="*/ 29 h 83"/>
              <a:gd name="T28" fmla="*/ 81 w 93"/>
              <a:gd name="T29" fmla="*/ 29 h 83"/>
              <a:gd name="T30" fmla="*/ 81 w 93"/>
              <a:gd name="T31" fmla="*/ 69 h 83"/>
              <a:gd name="T32" fmla="*/ 84 w 93"/>
              <a:gd name="T33" fmla="*/ 69 h 83"/>
              <a:gd name="T34" fmla="*/ 87 w 93"/>
              <a:gd name="T35" fmla="*/ 71 h 83"/>
              <a:gd name="T36" fmla="*/ 84 w 93"/>
              <a:gd name="T37" fmla="*/ 73 h 83"/>
              <a:gd name="T38" fmla="*/ 8 w 93"/>
              <a:gd name="T39" fmla="*/ 73 h 83"/>
              <a:gd name="T40" fmla="*/ 19 w 93"/>
              <a:gd name="T41" fmla="*/ 29 h 83"/>
              <a:gd name="T42" fmla="*/ 19 w 93"/>
              <a:gd name="T43" fmla="*/ 29 h 83"/>
              <a:gd name="T44" fmla="*/ 19 w 93"/>
              <a:gd name="T45" fmla="*/ 69 h 83"/>
              <a:gd name="T46" fmla="*/ 32 w 93"/>
              <a:gd name="T47" fmla="*/ 69 h 83"/>
              <a:gd name="T48" fmla="*/ 32 w 93"/>
              <a:gd name="T49" fmla="*/ 29 h 83"/>
              <a:gd name="T50" fmla="*/ 19 w 93"/>
              <a:gd name="T51" fmla="*/ 29 h 83"/>
              <a:gd name="T52" fmla="*/ 39 w 93"/>
              <a:gd name="T53" fmla="*/ 29 h 83"/>
              <a:gd name="T54" fmla="*/ 39 w 93"/>
              <a:gd name="T55" fmla="*/ 29 h 83"/>
              <a:gd name="T56" fmla="*/ 39 w 93"/>
              <a:gd name="T57" fmla="*/ 69 h 83"/>
              <a:gd name="T58" fmla="*/ 53 w 93"/>
              <a:gd name="T59" fmla="*/ 69 h 83"/>
              <a:gd name="T60" fmla="*/ 53 w 93"/>
              <a:gd name="T61" fmla="*/ 29 h 83"/>
              <a:gd name="T62" fmla="*/ 39 w 93"/>
              <a:gd name="T63" fmla="*/ 29 h 83"/>
              <a:gd name="T64" fmla="*/ 60 w 93"/>
              <a:gd name="T65" fmla="*/ 29 h 83"/>
              <a:gd name="T66" fmla="*/ 60 w 93"/>
              <a:gd name="T67" fmla="*/ 29 h 83"/>
              <a:gd name="T68" fmla="*/ 60 w 93"/>
              <a:gd name="T69" fmla="*/ 69 h 83"/>
              <a:gd name="T70" fmla="*/ 73 w 93"/>
              <a:gd name="T71" fmla="*/ 69 h 83"/>
              <a:gd name="T72" fmla="*/ 73 w 93"/>
              <a:gd name="T73" fmla="*/ 29 h 83"/>
              <a:gd name="T74" fmla="*/ 60 w 93"/>
              <a:gd name="T75" fmla="*/ 29 h 83"/>
              <a:gd name="T76" fmla="*/ 73 w 93"/>
              <a:gd name="T77" fmla="*/ 21 h 83"/>
              <a:gd name="T78" fmla="*/ 73 w 93"/>
              <a:gd name="T79" fmla="*/ 21 h 83"/>
              <a:gd name="T80" fmla="*/ 46 w 93"/>
              <a:gd name="T81" fmla="*/ 8 h 83"/>
              <a:gd name="T82" fmla="*/ 19 w 93"/>
              <a:gd name="T83" fmla="*/ 21 h 83"/>
              <a:gd name="T84" fmla="*/ 73 w 93"/>
              <a:gd name="T85" fmla="*/ 21 h 83"/>
              <a:gd name="T86" fmla="*/ 4 w 93"/>
              <a:gd name="T87" fmla="*/ 83 h 83"/>
              <a:gd name="T88" fmla="*/ 4 w 93"/>
              <a:gd name="T89" fmla="*/ 83 h 83"/>
              <a:gd name="T90" fmla="*/ 0 w 93"/>
              <a:gd name="T91" fmla="*/ 79 h 83"/>
              <a:gd name="T92" fmla="*/ 4 w 93"/>
              <a:gd name="T93" fmla="*/ 76 h 83"/>
              <a:gd name="T94" fmla="*/ 88 w 93"/>
              <a:gd name="T95" fmla="*/ 76 h 83"/>
              <a:gd name="T96" fmla="*/ 92 w 93"/>
              <a:gd name="T97" fmla="*/ 79 h 83"/>
              <a:gd name="T98" fmla="*/ 88 w 93"/>
              <a:gd name="T99" fmla="*/ 83 h 83"/>
              <a:gd name="T100" fmla="*/ 4 w 93"/>
              <a:gd name="T10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3" h="83">
                <a:moveTo>
                  <a:pt x="8" y="73"/>
                </a:moveTo>
                <a:cubicBezTo>
                  <a:pt x="6" y="73"/>
                  <a:pt x="5" y="72"/>
                  <a:pt x="5" y="71"/>
                </a:cubicBezTo>
                <a:cubicBezTo>
                  <a:pt x="5" y="70"/>
                  <a:pt x="6" y="69"/>
                  <a:pt x="8" y="69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29"/>
                  <a:pt x="11" y="29"/>
                  <a:pt x="11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9"/>
                  <a:pt x="0" y="27"/>
                  <a:pt x="0" y="25"/>
                </a:cubicBezTo>
                <a:cubicBezTo>
                  <a:pt x="0" y="23"/>
                  <a:pt x="1" y="22"/>
                  <a:pt x="2" y="2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7" y="0"/>
                  <a:pt x="48" y="0"/>
                </a:cubicBezTo>
                <a:cubicBezTo>
                  <a:pt x="90" y="22"/>
                  <a:pt x="90" y="22"/>
                  <a:pt x="90" y="22"/>
                </a:cubicBezTo>
                <a:cubicBezTo>
                  <a:pt x="92" y="23"/>
                  <a:pt x="93" y="25"/>
                  <a:pt x="92" y="27"/>
                </a:cubicBezTo>
                <a:cubicBezTo>
                  <a:pt x="91" y="28"/>
                  <a:pt x="90" y="29"/>
                  <a:pt x="88" y="29"/>
                </a:cubicBezTo>
                <a:cubicBezTo>
                  <a:pt x="88" y="29"/>
                  <a:pt x="88" y="29"/>
                  <a:pt x="88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69"/>
                  <a:pt x="81" y="69"/>
                  <a:pt x="81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6" y="69"/>
                  <a:pt x="87" y="70"/>
                  <a:pt x="87" y="71"/>
                </a:cubicBezTo>
                <a:cubicBezTo>
                  <a:pt x="87" y="72"/>
                  <a:pt x="86" y="73"/>
                  <a:pt x="84" y="73"/>
                </a:cubicBezTo>
                <a:cubicBezTo>
                  <a:pt x="8" y="73"/>
                  <a:pt x="8" y="73"/>
                  <a:pt x="8" y="73"/>
                </a:cubicBez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19" y="69"/>
                  <a:pt x="19" y="69"/>
                  <a:pt x="19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29"/>
                  <a:pt x="32" y="29"/>
                  <a:pt x="32" y="29"/>
                </a:cubicBezTo>
                <a:cubicBezTo>
                  <a:pt x="19" y="29"/>
                  <a:pt x="19" y="29"/>
                  <a:pt x="19" y="29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9" y="69"/>
                  <a:pt x="39" y="69"/>
                  <a:pt x="3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29"/>
                  <a:pt x="53" y="29"/>
                  <a:pt x="53" y="29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60" y="29"/>
                </a:moveTo>
                <a:cubicBezTo>
                  <a:pt x="60" y="29"/>
                  <a:pt x="60" y="29"/>
                  <a:pt x="60" y="29"/>
                </a:cubicBezTo>
                <a:cubicBezTo>
                  <a:pt x="60" y="69"/>
                  <a:pt x="60" y="69"/>
                  <a:pt x="60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29"/>
                  <a:pt x="73" y="29"/>
                  <a:pt x="73" y="29"/>
                </a:cubicBezTo>
                <a:cubicBezTo>
                  <a:pt x="60" y="29"/>
                  <a:pt x="60" y="29"/>
                  <a:pt x="60" y="29"/>
                </a:cubicBezTo>
                <a:close/>
                <a:moveTo>
                  <a:pt x="73" y="21"/>
                </a:moveTo>
                <a:cubicBezTo>
                  <a:pt x="73" y="21"/>
                  <a:pt x="73" y="21"/>
                  <a:pt x="73" y="21"/>
                </a:cubicBezTo>
                <a:cubicBezTo>
                  <a:pt x="46" y="8"/>
                  <a:pt x="46" y="8"/>
                  <a:pt x="46" y="8"/>
                </a:cubicBezTo>
                <a:cubicBezTo>
                  <a:pt x="19" y="21"/>
                  <a:pt x="19" y="21"/>
                  <a:pt x="19" y="21"/>
                </a:cubicBezTo>
                <a:cubicBezTo>
                  <a:pt x="73" y="21"/>
                  <a:pt x="73" y="21"/>
                  <a:pt x="73" y="21"/>
                </a:cubicBezTo>
                <a:close/>
                <a:moveTo>
                  <a:pt x="4" y="83"/>
                </a:move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9"/>
                </a:cubicBezTo>
                <a:cubicBezTo>
                  <a:pt x="0" y="77"/>
                  <a:pt x="2" y="76"/>
                  <a:pt x="4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90" y="76"/>
                  <a:pt x="92" y="77"/>
                  <a:pt x="92" y="79"/>
                </a:cubicBezTo>
                <a:cubicBezTo>
                  <a:pt x="92" y="81"/>
                  <a:pt x="90" y="83"/>
                  <a:pt x="88" y="83"/>
                </a:cubicBezTo>
                <a:cubicBezTo>
                  <a:pt x="4" y="83"/>
                  <a:pt x="4" y="83"/>
                  <a:pt x="4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Freeform 52"/>
          <p:cNvSpPr>
            <a:spLocks noEditPoints="1"/>
          </p:cNvSpPr>
          <p:nvPr/>
        </p:nvSpPr>
        <p:spPr bwMode="auto">
          <a:xfrm>
            <a:off x="3507678" y="1708299"/>
            <a:ext cx="191322" cy="174476"/>
          </a:xfrm>
          <a:custGeom>
            <a:avLst/>
            <a:gdLst>
              <a:gd name="T0" fmla="*/ 7 w 97"/>
              <a:gd name="T1" fmla="*/ 55 h 89"/>
              <a:gd name="T2" fmla="*/ 52 w 97"/>
              <a:gd name="T3" fmla="*/ 55 h 89"/>
              <a:gd name="T4" fmla="*/ 56 w 97"/>
              <a:gd name="T5" fmla="*/ 59 h 89"/>
              <a:gd name="T6" fmla="*/ 56 w 97"/>
              <a:gd name="T7" fmla="*/ 59 h 89"/>
              <a:gd name="T8" fmla="*/ 56 w 97"/>
              <a:gd name="T9" fmla="*/ 77 h 89"/>
              <a:gd name="T10" fmla="*/ 87 w 97"/>
              <a:gd name="T11" fmla="*/ 45 h 89"/>
              <a:gd name="T12" fmla="*/ 56 w 97"/>
              <a:gd name="T13" fmla="*/ 13 h 89"/>
              <a:gd name="T14" fmla="*/ 56 w 97"/>
              <a:gd name="T15" fmla="*/ 31 h 89"/>
              <a:gd name="T16" fmla="*/ 52 w 97"/>
              <a:gd name="T17" fmla="*/ 35 h 89"/>
              <a:gd name="T18" fmla="*/ 52 w 97"/>
              <a:gd name="T19" fmla="*/ 35 h 89"/>
              <a:gd name="T20" fmla="*/ 7 w 97"/>
              <a:gd name="T21" fmla="*/ 35 h 89"/>
              <a:gd name="T22" fmla="*/ 7 w 97"/>
              <a:gd name="T23" fmla="*/ 55 h 89"/>
              <a:gd name="T24" fmla="*/ 48 w 97"/>
              <a:gd name="T25" fmla="*/ 63 h 89"/>
              <a:gd name="T26" fmla="*/ 48 w 97"/>
              <a:gd name="T27" fmla="*/ 63 h 89"/>
              <a:gd name="T28" fmla="*/ 3 w 97"/>
              <a:gd name="T29" fmla="*/ 63 h 89"/>
              <a:gd name="T30" fmla="*/ 0 w 97"/>
              <a:gd name="T31" fmla="*/ 59 h 89"/>
              <a:gd name="T32" fmla="*/ 0 w 97"/>
              <a:gd name="T33" fmla="*/ 31 h 89"/>
              <a:gd name="T34" fmla="*/ 0 w 97"/>
              <a:gd name="T35" fmla="*/ 31 h 89"/>
              <a:gd name="T36" fmla="*/ 3 w 97"/>
              <a:gd name="T37" fmla="*/ 27 h 89"/>
              <a:gd name="T38" fmla="*/ 48 w 97"/>
              <a:gd name="T39" fmla="*/ 27 h 89"/>
              <a:gd name="T40" fmla="*/ 48 w 97"/>
              <a:gd name="T41" fmla="*/ 4 h 89"/>
              <a:gd name="T42" fmla="*/ 49 w 97"/>
              <a:gd name="T43" fmla="*/ 2 h 89"/>
              <a:gd name="T44" fmla="*/ 55 w 97"/>
              <a:gd name="T45" fmla="*/ 2 h 89"/>
              <a:gd name="T46" fmla="*/ 95 w 97"/>
              <a:gd name="T47" fmla="*/ 42 h 89"/>
              <a:gd name="T48" fmla="*/ 95 w 97"/>
              <a:gd name="T49" fmla="*/ 42 h 89"/>
              <a:gd name="T50" fmla="*/ 95 w 97"/>
              <a:gd name="T51" fmla="*/ 42 h 89"/>
              <a:gd name="T52" fmla="*/ 95 w 97"/>
              <a:gd name="T53" fmla="*/ 48 h 89"/>
              <a:gd name="T54" fmla="*/ 55 w 97"/>
              <a:gd name="T55" fmla="*/ 88 h 89"/>
              <a:gd name="T56" fmla="*/ 52 w 97"/>
              <a:gd name="T57" fmla="*/ 89 h 89"/>
              <a:gd name="T58" fmla="*/ 48 w 97"/>
              <a:gd name="T59" fmla="*/ 86 h 89"/>
              <a:gd name="T60" fmla="*/ 48 w 97"/>
              <a:gd name="T61" fmla="*/ 6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89">
                <a:moveTo>
                  <a:pt x="7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4" y="55"/>
                  <a:pt x="56" y="57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77"/>
                  <a:pt x="56" y="77"/>
                  <a:pt x="56" y="77"/>
                </a:cubicBezTo>
                <a:cubicBezTo>
                  <a:pt x="87" y="45"/>
                  <a:pt x="87" y="45"/>
                  <a:pt x="87" y="45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3"/>
                  <a:pt x="54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55"/>
                  <a:pt x="7" y="55"/>
                  <a:pt x="7" y="55"/>
                </a:cubicBezTo>
                <a:close/>
                <a:moveTo>
                  <a:pt x="48" y="63"/>
                </a:moveTo>
                <a:cubicBezTo>
                  <a:pt x="48" y="63"/>
                  <a:pt x="48" y="63"/>
                  <a:pt x="48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1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3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9" y="2"/>
                  <a:pt x="49" y="2"/>
                </a:cubicBezTo>
                <a:cubicBezTo>
                  <a:pt x="51" y="0"/>
                  <a:pt x="53" y="0"/>
                  <a:pt x="55" y="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7" y="44"/>
                  <a:pt x="97" y="46"/>
                  <a:pt x="95" y="48"/>
                </a:cubicBezTo>
                <a:cubicBezTo>
                  <a:pt x="55" y="88"/>
                  <a:pt x="55" y="88"/>
                  <a:pt x="55" y="88"/>
                </a:cubicBezTo>
                <a:cubicBezTo>
                  <a:pt x="54" y="89"/>
                  <a:pt x="53" y="89"/>
                  <a:pt x="52" y="89"/>
                </a:cubicBezTo>
                <a:cubicBezTo>
                  <a:pt x="50" y="89"/>
                  <a:pt x="48" y="88"/>
                  <a:pt x="48" y="86"/>
                </a:cubicBezTo>
                <a:cubicBezTo>
                  <a:pt x="48" y="63"/>
                  <a:pt x="48" y="63"/>
                  <a:pt x="48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5426055" y="1702668"/>
            <a:ext cx="175680" cy="188914"/>
          </a:xfrm>
          <a:custGeom>
            <a:avLst/>
            <a:gdLst>
              <a:gd name="T0" fmla="*/ 74 w 90"/>
              <a:gd name="T1" fmla="*/ 63 h 96"/>
              <a:gd name="T2" fmla="*/ 85 w 90"/>
              <a:gd name="T3" fmla="*/ 68 h 96"/>
              <a:gd name="T4" fmla="*/ 85 w 90"/>
              <a:gd name="T5" fmla="*/ 68 h 96"/>
              <a:gd name="T6" fmla="*/ 90 w 90"/>
              <a:gd name="T7" fmla="*/ 80 h 96"/>
              <a:gd name="T8" fmla="*/ 74 w 90"/>
              <a:gd name="T9" fmla="*/ 96 h 96"/>
              <a:gd name="T10" fmla="*/ 57 w 90"/>
              <a:gd name="T11" fmla="*/ 80 h 96"/>
              <a:gd name="T12" fmla="*/ 58 w 90"/>
              <a:gd name="T13" fmla="*/ 74 h 96"/>
              <a:gd name="T14" fmla="*/ 40 w 90"/>
              <a:gd name="T15" fmla="*/ 63 h 96"/>
              <a:gd name="T16" fmla="*/ 39 w 90"/>
              <a:gd name="T17" fmla="*/ 64 h 96"/>
              <a:gd name="T18" fmla="*/ 39 w 90"/>
              <a:gd name="T19" fmla="*/ 64 h 96"/>
              <a:gd name="T20" fmla="*/ 23 w 90"/>
              <a:gd name="T21" fmla="*/ 71 h 96"/>
              <a:gd name="T22" fmla="*/ 0 w 90"/>
              <a:gd name="T23" fmla="*/ 48 h 96"/>
              <a:gd name="T24" fmla="*/ 23 w 90"/>
              <a:gd name="T25" fmla="*/ 25 h 96"/>
              <a:gd name="T26" fmla="*/ 39 w 90"/>
              <a:gd name="T27" fmla="*/ 32 h 96"/>
              <a:gd name="T28" fmla="*/ 39 w 90"/>
              <a:gd name="T29" fmla="*/ 32 h 96"/>
              <a:gd name="T30" fmla="*/ 39 w 90"/>
              <a:gd name="T31" fmla="*/ 32 h 96"/>
              <a:gd name="T32" fmla="*/ 40 w 90"/>
              <a:gd name="T33" fmla="*/ 33 h 96"/>
              <a:gd name="T34" fmla="*/ 58 w 90"/>
              <a:gd name="T35" fmla="*/ 22 h 96"/>
              <a:gd name="T36" fmla="*/ 57 w 90"/>
              <a:gd name="T37" fmla="*/ 16 h 96"/>
              <a:gd name="T38" fmla="*/ 74 w 90"/>
              <a:gd name="T39" fmla="*/ 0 h 96"/>
              <a:gd name="T40" fmla="*/ 90 w 90"/>
              <a:gd name="T41" fmla="*/ 16 h 96"/>
              <a:gd name="T42" fmla="*/ 74 w 90"/>
              <a:gd name="T43" fmla="*/ 33 h 96"/>
              <a:gd name="T44" fmla="*/ 62 w 90"/>
              <a:gd name="T45" fmla="*/ 28 h 96"/>
              <a:gd name="T46" fmla="*/ 62 w 90"/>
              <a:gd name="T47" fmla="*/ 28 h 96"/>
              <a:gd name="T48" fmla="*/ 44 w 90"/>
              <a:gd name="T49" fmla="*/ 39 h 96"/>
              <a:gd name="T50" fmla="*/ 46 w 90"/>
              <a:gd name="T51" fmla="*/ 48 h 96"/>
              <a:gd name="T52" fmla="*/ 44 w 90"/>
              <a:gd name="T53" fmla="*/ 57 h 96"/>
              <a:gd name="T54" fmla="*/ 62 w 90"/>
              <a:gd name="T55" fmla="*/ 68 h 96"/>
              <a:gd name="T56" fmla="*/ 62 w 90"/>
              <a:gd name="T57" fmla="*/ 68 h 96"/>
              <a:gd name="T58" fmla="*/ 62 w 90"/>
              <a:gd name="T59" fmla="*/ 68 h 96"/>
              <a:gd name="T60" fmla="*/ 62 w 90"/>
              <a:gd name="T61" fmla="*/ 68 h 96"/>
              <a:gd name="T62" fmla="*/ 74 w 90"/>
              <a:gd name="T63" fmla="*/ 63 h 96"/>
              <a:gd name="T64" fmla="*/ 80 w 90"/>
              <a:gd name="T65" fmla="*/ 73 h 96"/>
              <a:gd name="T66" fmla="*/ 80 w 90"/>
              <a:gd name="T67" fmla="*/ 73 h 96"/>
              <a:gd name="T68" fmla="*/ 74 w 90"/>
              <a:gd name="T69" fmla="*/ 70 h 96"/>
              <a:gd name="T70" fmla="*/ 67 w 90"/>
              <a:gd name="T71" fmla="*/ 73 h 96"/>
              <a:gd name="T72" fmla="*/ 67 w 90"/>
              <a:gd name="T73" fmla="*/ 73 h 96"/>
              <a:gd name="T74" fmla="*/ 64 w 90"/>
              <a:gd name="T75" fmla="*/ 80 h 96"/>
              <a:gd name="T76" fmla="*/ 74 w 90"/>
              <a:gd name="T77" fmla="*/ 89 h 96"/>
              <a:gd name="T78" fmla="*/ 83 w 90"/>
              <a:gd name="T79" fmla="*/ 80 h 96"/>
              <a:gd name="T80" fmla="*/ 80 w 90"/>
              <a:gd name="T81" fmla="*/ 73 h 96"/>
              <a:gd name="T82" fmla="*/ 80 w 90"/>
              <a:gd name="T83" fmla="*/ 73 h 96"/>
              <a:gd name="T84" fmla="*/ 34 w 90"/>
              <a:gd name="T85" fmla="*/ 37 h 96"/>
              <a:gd name="T86" fmla="*/ 34 w 90"/>
              <a:gd name="T87" fmla="*/ 37 h 96"/>
              <a:gd name="T88" fmla="*/ 23 w 90"/>
              <a:gd name="T89" fmla="*/ 32 h 96"/>
              <a:gd name="T90" fmla="*/ 7 w 90"/>
              <a:gd name="T91" fmla="*/ 48 h 96"/>
              <a:gd name="T92" fmla="*/ 23 w 90"/>
              <a:gd name="T93" fmla="*/ 64 h 96"/>
              <a:gd name="T94" fmla="*/ 33 w 90"/>
              <a:gd name="T95" fmla="*/ 59 h 96"/>
              <a:gd name="T96" fmla="*/ 34 w 90"/>
              <a:gd name="T97" fmla="*/ 59 h 96"/>
              <a:gd name="T98" fmla="*/ 38 w 90"/>
              <a:gd name="T99" fmla="*/ 48 h 96"/>
              <a:gd name="T100" fmla="*/ 34 w 90"/>
              <a:gd name="T101" fmla="*/ 37 h 96"/>
              <a:gd name="T102" fmla="*/ 34 w 90"/>
              <a:gd name="T103" fmla="*/ 37 h 96"/>
              <a:gd name="T104" fmla="*/ 74 w 90"/>
              <a:gd name="T105" fmla="*/ 7 h 96"/>
              <a:gd name="T106" fmla="*/ 74 w 90"/>
              <a:gd name="T107" fmla="*/ 7 h 96"/>
              <a:gd name="T108" fmla="*/ 64 w 90"/>
              <a:gd name="T109" fmla="*/ 16 h 96"/>
              <a:gd name="T110" fmla="*/ 66 w 90"/>
              <a:gd name="T111" fmla="*/ 21 h 96"/>
              <a:gd name="T112" fmla="*/ 66 w 90"/>
              <a:gd name="T113" fmla="*/ 21 h 96"/>
              <a:gd name="T114" fmla="*/ 66 w 90"/>
              <a:gd name="T115" fmla="*/ 21 h 96"/>
              <a:gd name="T116" fmla="*/ 67 w 90"/>
              <a:gd name="T117" fmla="*/ 23 h 96"/>
              <a:gd name="T118" fmla="*/ 67 w 90"/>
              <a:gd name="T119" fmla="*/ 23 h 96"/>
              <a:gd name="T120" fmla="*/ 74 w 90"/>
              <a:gd name="T121" fmla="*/ 26 h 96"/>
              <a:gd name="T122" fmla="*/ 83 w 90"/>
              <a:gd name="T123" fmla="*/ 16 h 96"/>
              <a:gd name="T124" fmla="*/ 74 w 90"/>
              <a:gd name="T125" fmla="*/ 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" h="96">
                <a:moveTo>
                  <a:pt x="74" y="63"/>
                </a:moveTo>
                <a:cubicBezTo>
                  <a:pt x="78" y="63"/>
                  <a:pt x="82" y="65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8" y="71"/>
                  <a:pt x="90" y="75"/>
                  <a:pt x="90" y="80"/>
                </a:cubicBezTo>
                <a:cubicBezTo>
                  <a:pt x="90" y="89"/>
                  <a:pt x="83" y="96"/>
                  <a:pt x="74" y="96"/>
                </a:cubicBezTo>
                <a:cubicBezTo>
                  <a:pt x="64" y="96"/>
                  <a:pt x="57" y="89"/>
                  <a:pt x="57" y="80"/>
                </a:cubicBezTo>
                <a:cubicBezTo>
                  <a:pt x="57" y="78"/>
                  <a:pt x="57" y="76"/>
                  <a:pt x="58" y="74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4" y="69"/>
                  <a:pt x="29" y="71"/>
                  <a:pt x="23" y="71"/>
                </a:cubicBezTo>
                <a:cubicBezTo>
                  <a:pt x="10" y="71"/>
                  <a:pt x="0" y="61"/>
                  <a:pt x="0" y="48"/>
                </a:cubicBezTo>
                <a:cubicBezTo>
                  <a:pt x="0" y="35"/>
                  <a:pt x="10" y="25"/>
                  <a:pt x="23" y="25"/>
                </a:cubicBezTo>
                <a:cubicBezTo>
                  <a:pt x="29" y="25"/>
                  <a:pt x="35" y="28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40" y="33"/>
                </a:cubicBezTo>
                <a:cubicBezTo>
                  <a:pt x="58" y="22"/>
                  <a:pt x="58" y="22"/>
                  <a:pt x="58" y="22"/>
                </a:cubicBezTo>
                <a:cubicBezTo>
                  <a:pt x="57" y="20"/>
                  <a:pt x="57" y="18"/>
                  <a:pt x="57" y="16"/>
                </a:cubicBezTo>
                <a:cubicBezTo>
                  <a:pt x="57" y="7"/>
                  <a:pt x="64" y="0"/>
                  <a:pt x="74" y="0"/>
                </a:cubicBezTo>
                <a:cubicBezTo>
                  <a:pt x="83" y="0"/>
                  <a:pt x="90" y="7"/>
                  <a:pt x="90" y="16"/>
                </a:cubicBezTo>
                <a:cubicBezTo>
                  <a:pt x="90" y="26"/>
                  <a:pt x="83" y="33"/>
                  <a:pt x="74" y="33"/>
                </a:cubicBezTo>
                <a:cubicBezTo>
                  <a:pt x="69" y="33"/>
                  <a:pt x="65" y="31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39"/>
                  <a:pt x="44" y="39"/>
                  <a:pt x="44" y="39"/>
                </a:cubicBezTo>
                <a:cubicBezTo>
                  <a:pt x="45" y="42"/>
                  <a:pt x="46" y="45"/>
                  <a:pt x="46" y="48"/>
                </a:cubicBezTo>
                <a:cubicBezTo>
                  <a:pt x="46" y="51"/>
                  <a:pt x="45" y="54"/>
                  <a:pt x="44" y="57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65"/>
                  <a:pt x="69" y="63"/>
                  <a:pt x="74" y="63"/>
                </a:cubicBezTo>
                <a:close/>
                <a:moveTo>
                  <a:pt x="80" y="73"/>
                </a:moveTo>
                <a:cubicBezTo>
                  <a:pt x="80" y="73"/>
                  <a:pt x="80" y="73"/>
                  <a:pt x="80" y="73"/>
                </a:cubicBezTo>
                <a:cubicBezTo>
                  <a:pt x="79" y="71"/>
                  <a:pt x="76" y="70"/>
                  <a:pt x="74" y="70"/>
                </a:cubicBezTo>
                <a:cubicBezTo>
                  <a:pt x="71" y="70"/>
                  <a:pt x="69" y="71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5" y="75"/>
                  <a:pt x="64" y="77"/>
                  <a:pt x="64" y="80"/>
                </a:cubicBezTo>
                <a:cubicBezTo>
                  <a:pt x="64" y="85"/>
                  <a:pt x="68" y="89"/>
                  <a:pt x="74" y="89"/>
                </a:cubicBezTo>
                <a:cubicBezTo>
                  <a:pt x="79" y="89"/>
                  <a:pt x="83" y="85"/>
                  <a:pt x="83" y="80"/>
                </a:cubicBezTo>
                <a:cubicBezTo>
                  <a:pt x="83" y="77"/>
                  <a:pt x="82" y="75"/>
                  <a:pt x="80" y="73"/>
                </a:cubicBezTo>
                <a:cubicBezTo>
                  <a:pt x="80" y="73"/>
                  <a:pt x="80" y="73"/>
                  <a:pt x="80" y="73"/>
                </a:cubicBezTo>
                <a:close/>
                <a:moveTo>
                  <a:pt x="34" y="37"/>
                </a:moveTo>
                <a:cubicBezTo>
                  <a:pt x="34" y="37"/>
                  <a:pt x="34" y="37"/>
                  <a:pt x="34" y="37"/>
                </a:cubicBezTo>
                <a:cubicBezTo>
                  <a:pt x="31" y="34"/>
                  <a:pt x="27" y="32"/>
                  <a:pt x="23" y="32"/>
                </a:cubicBezTo>
                <a:cubicBezTo>
                  <a:pt x="14" y="32"/>
                  <a:pt x="7" y="39"/>
                  <a:pt x="7" y="48"/>
                </a:cubicBezTo>
                <a:cubicBezTo>
                  <a:pt x="7" y="57"/>
                  <a:pt x="14" y="64"/>
                  <a:pt x="23" y="64"/>
                </a:cubicBezTo>
                <a:cubicBezTo>
                  <a:pt x="27" y="64"/>
                  <a:pt x="31" y="62"/>
                  <a:pt x="33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6" y="56"/>
                  <a:pt x="38" y="52"/>
                  <a:pt x="38" y="48"/>
                </a:cubicBezTo>
                <a:cubicBezTo>
                  <a:pt x="38" y="44"/>
                  <a:pt x="36" y="40"/>
                  <a:pt x="34" y="37"/>
                </a:cubicBezTo>
                <a:cubicBezTo>
                  <a:pt x="34" y="37"/>
                  <a:pt x="34" y="37"/>
                  <a:pt x="34" y="37"/>
                </a:cubicBezTo>
                <a:close/>
                <a:moveTo>
                  <a:pt x="74" y="7"/>
                </a:moveTo>
                <a:cubicBezTo>
                  <a:pt x="74" y="7"/>
                  <a:pt x="74" y="7"/>
                  <a:pt x="74" y="7"/>
                </a:cubicBezTo>
                <a:cubicBezTo>
                  <a:pt x="68" y="7"/>
                  <a:pt x="64" y="11"/>
                  <a:pt x="64" y="16"/>
                </a:cubicBezTo>
                <a:cubicBezTo>
                  <a:pt x="64" y="18"/>
                  <a:pt x="65" y="20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2"/>
                  <a:pt x="66" y="22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9" y="25"/>
                  <a:pt x="71" y="26"/>
                  <a:pt x="74" y="26"/>
                </a:cubicBezTo>
                <a:cubicBezTo>
                  <a:pt x="79" y="26"/>
                  <a:pt x="83" y="22"/>
                  <a:pt x="83" y="16"/>
                </a:cubicBezTo>
                <a:cubicBezTo>
                  <a:pt x="83" y="11"/>
                  <a:pt x="79" y="7"/>
                  <a:pt x="74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3507485" y="3865327"/>
            <a:ext cx="190120" cy="172070"/>
          </a:xfrm>
          <a:custGeom>
            <a:avLst/>
            <a:gdLst>
              <a:gd name="T0" fmla="*/ 85 w 96"/>
              <a:gd name="T1" fmla="*/ 57 h 88"/>
              <a:gd name="T2" fmla="*/ 89 w 96"/>
              <a:gd name="T3" fmla="*/ 48 h 88"/>
              <a:gd name="T4" fmla="*/ 79 w 96"/>
              <a:gd name="T5" fmla="*/ 36 h 88"/>
              <a:gd name="T6" fmla="*/ 76 w 96"/>
              <a:gd name="T7" fmla="*/ 33 h 88"/>
              <a:gd name="T8" fmla="*/ 50 w 96"/>
              <a:gd name="T9" fmla="*/ 7 h 88"/>
              <a:gd name="T10" fmla="*/ 27 w 96"/>
              <a:gd name="T11" fmla="*/ 23 h 88"/>
              <a:gd name="T12" fmla="*/ 12 w 96"/>
              <a:gd name="T13" fmla="*/ 30 h 88"/>
              <a:gd name="T14" fmla="*/ 12 w 96"/>
              <a:gd name="T15" fmla="*/ 55 h 88"/>
              <a:gd name="T16" fmla="*/ 25 w 96"/>
              <a:gd name="T17" fmla="*/ 60 h 88"/>
              <a:gd name="T18" fmla="*/ 26 w 96"/>
              <a:gd name="T19" fmla="*/ 60 h 88"/>
              <a:gd name="T20" fmla="*/ 37 w 96"/>
              <a:gd name="T21" fmla="*/ 60 h 88"/>
              <a:gd name="T22" fmla="*/ 37 w 96"/>
              <a:gd name="T23" fmla="*/ 68 h 88"/>
              <a:gd name="T24" fmla="*/ 26 w 96"/>
              <a:gd name="T25" fmla="*/ 68 h 88"/>
              <a:gd name="T26" fmla="*/ 25 w 96"/>
              <a:gd name="T27" fmla="*/ 68 h 88"/>
              <a:gd name="T28" fmla="*/ 7 w 96"/>
              <a:gd name="T29" fmla="*/ 60 h 88"/>
              <a:gd name="T30" fmla="*/ 6 w 96"/>
              <a:gd name="T31" fmla="*/ 25 h 88"/>
              <a:gd name="T32" fmla="*/ 32 w 96"/>
              <a:gd name="T33" fmla="*/ 5 h 88"/>
              <a:gd name="T34" fmla="*/ 74 w 96"/>
              <a:gd name="T35" fmla="*/ 9 h 88"/>
              <a:gd name="T36" fmla="*/ 92 w 96"/>
              <a:gd name="T37" fmla="*/ 36 h 88"/>
              <a:gd name="T38" fmla="*/ 91 w 96"/>
              <a:gd name="T39" fmla="*/ 62 h 88"/>
              <a:gd name="T40" fmla="*/ 79 w 96"/>
              <a:gd name="T41" fmla="*/ 67 h 88"/>
              <a:gd name="T42" fmla="*/ 77 w 96"/>
              <a:gd name="T43" fmla="*/ 68 h 88"/>
              <a:gd name="T44" fmla="*/ 60 w 96"/>
              <a:gd name="T45" fmla="*/ 68 h 88"/>
              <a:gd name="T46" fmla="*/ 57 w 96"/>
              <a:gd name="T47" fmla="*/ 64 h 88"/>
              <a:gd name="T48" fmla="*/ 60 w 96"/>
              <a:gd name="T49" fmla="*/ 60 h 88"/>
              <a:gd name="T50" fmla="*/ 46 w 96"/>
              <a:gd name="T51" fmla="*/ 28 h 88"/>
              <a:gd name="T52" fmla="*/ 47 w 96"/>
              <a:gd name="T53" fmla="*/ 28 h 88"/>
              <a:gd name="T54" fmla="*/ 47 w 96"/>
              <a:gd name="T55" fmla="*/ 28 h 88"/>
              <a:gd name="T56" fmla="*/ 47 w 96"/>
              <a:gd name="T57" fmla="*/ 28 h 88"/>
              <a:gd name="T58" fmla="*/ 47 w 96"/>
              <a:gd name="T59" fmla="*/ 28 h 88"/>
              <a:gd name="T60" fmla="*/ 47 w 96"/>
              <a:gd name="T61" fmla="*/ 27 h 88"/>
              <a:gd name="T62" fmla="*/ 48 w 96"/>
              <a:gd name="T63" fmla="*/ 27 h 88"/>
              <a:gd name="T64" fmla="*/ 48 w 96"/>
              <a:gd name="T65" fmla="*/ 27 h 88"/>
              <a:gd name="T66" fmla="*/ 48 w 96"/>
              <a:gd name="T67" fmla="*/ 27 h 88"/>
              <a:gd name="T68" fmla="*/ 48 w 96"/>
              <a:gd name="T69" fmla="*/ 27 h 88"/>
              <a:gd name="T70" fmla="*/ 49 w 96"/>
              <a:gd name="T71" fmla="*/ 27 h 88"/>
              <a:gd name="T72" fmla="*/ 49 w 96"/>
              <a:gd name="T73" fmla="*/ 28 h 88"/>
              <a:gd name="T74" fmla="*/ 49 w 96"/>
              <a:gd name="T75" fmla="*/ 28 h 88"/>
              <a:gd name="T76" fmla="*/ 49 w 96"/>
              <a:gd name="T77" fmla="*/ 28 h 88"/>
              <a:gd name="T78" fmla="*/ 50 w 96"/>
              <a:gd name="T79" fmla="*/ 28 h 88"/>
              <a:gd name="T80" fmla="*/ 67 w 96"/>
              <a:gd name="T81" fmla="*/ 49 h 88"/>
              <a:gd name="T82" fmla="*/ 50 w 96"/>
              <a:gd name="T83" fmla="*/ 35 h 88"/>
              <a:gd name="T84" fmla="*/ 48 w 96"/>
              <a:gd name="T85" fmla="*/ 88 h 88"/>
              <a:gd name="T86" fmla="*/ 46 w 96"/>
              <a:gd name="T87" fmla="*/ 35 h 88"/>
              <a:gd name="T88" fmla="*/ 29 w 96"/>
              <a:gd name="T89" fmla="*/ 49 h 88"/>
              <a:gd name="T90" fmla="*/ 46 w 96"/>
              <a:gd name="T91" fmla="*/ 28 h 88"/>
              <a:gd name="T92" fmla="*/ 48 w 96"/>
              <a:gd name="T93" fmla="*/ 27 h 88"/>
              <a:gd name="T94" fmla="*/ 48 w 96"/>
              <a:gd name="T95" fmla="*/ 27 h 88"/>
              <a:gd name="T96" fmla="*/ 48 w 96"/>
              <a:gd name="T97" fmla="*/ 2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88">
                <a:moveTo>
                  <a:pt x="77" y="60"/>
                </a:moveTo>
                <a:cubicBezTo>
                  <a:pt x="80" y="60"/>
                  <a:pt x="83" y="59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8" y="54"/>
                  <a:pt x="89" y="51"/>
                  <a:pt x="89" y="48"/>
                </a:cubicBezTo>
                <a:cubicBezTo>
                  <a:pt x="89" y="45"/>
                  <a:pt x="88" y="42"/>
                  <a:pt x="86" y="40"/>
                </a:cubicBezTo>
                <a:cubicBezTo>
                  <a:pt x="84" y="38"/>
                  <a:pt x="82" y="37"/>
                  <a:pt x="79" y="36"/>
                </a:cubicBezTo>
                <a:cubicBezTo>
                  <a:pt x="77" y="36"/>
                  <a:pt x="76" y="35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3" y="19"/>
                  <a:pt x="68" y="15"/>
                </a:cubicBezTo>
                <a:cubicBezTo>
                  <a:pt x="64" y="10"/>
                  <a:pt x="57" y="7"/>
                  <a:pt x="50" y="7"/>
                </a:cubicBezTo>
                <a:cubicBezTo>
                  <a:pt x="45" y="7"/>
                  <a:pt x="40" y="9"/>
                  <a:pt x="36" y="11"/>
                </a:cubicBezTo>
                <a:cubicBezTo>
                  <a:pt x="32" y="14"/>
                  <a:pt x="29" y="18"/>
                  <a:pt x="27" y="23"/>
                </a:cubicBezTo>
                <a:cubicBezTo>
                  <a:pt x="26" y="24"/>
                  <a:pt x="25" y="25"/>
                  <a:pt x="23" y="25"/>
                </a:cubicBezTo>
                <a:cubicBezTo>
                  <a:pt x="19" y="25"/>
                  <a:pt x="15" y="27"/>
                  <a:pt x="12" y="30"/>
                </a:cubicBezTo>
                <a:cubicBezTo>
                  <a:pt x="9" y="33"/>
                  <a:pt x="7" y="38"/>
                  <a:pt x="7" y="42"/>
                </a:cubicBezTo>
                <a:cubicBezTo>
                  <a:pt x="7" y="47"/>
                  <a:pt x="9" y="52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5" y="58"/>
                  <a:pt x="20" y="60"/>
                  <a:pt x="25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9" y="60"/>
                  <a:pt x="41" y="62"/>
                  <a:pt x="41" y="64"/>
                </a:cubicBezTo>
                <a:cubicBezTo>
                  <a:pt x="41" y="66"/>
                  <a:pt x="39" y="68"/>
                  <a:pt x="3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18" y="68"/>
                  <a:pt x="11" y="65"/>
                  <a:pt x="7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2" y="56"/>
                  <a:pt x="0" y="49"/>
                  <a:pt x="0" y="42"/>
                </a:cubicBezTo>
                <a:cubicBezTo>
                  <a:pt x="0" y="36"/>
                  <a:pt x="2" y="30"/>
                  <a:pt x="6" y="25"/>
                </a:cubicBezTo>
                <a:cubicBezTo>
                  <a:pt x="10" y="21"/>
                  <a:pt x="15" y="19"/>
                  <a:pt x="21" y="18"/>
                </a:cubicBezTo>
                <a:cubicBezTo>
                  <a:pt x="24" y="13"/>
                  <a:pt x="27" y="8"/>
                  <a:pt x="32" y="5"/>
                </a:cubicBezTo>
                <a:cubicBezTo>
                  <a:pt x="37" y="2"/>
                  <a:pt x="44" y="0"/>
                  <a:pt x="50" y="0"/>
                </a:cubicBezTo>
                <a:cubicBezTo>
                  <a:pt x="59" y="0"/>
                  <a:pt x="68" y="3"/>
                  <a:pt x="74" y="9"/>
                </a:cubicBezTo>
                <a:cubicBezTo>
                  <a:pt x="79" y="15"/>
                  <a:pt x="83" y="22"/>
                  <a:pt x="83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9"/>
                  <a:pt x="96" y="43"/>
                  <a:pt x="96" y="48"/>
                </a:cubicBezTo>
                <a:cubicBezTo>
                  <a:pt x="96" y="53"/>
                  <a:pt x="94" y="58"/>
                  <a:pt x="91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88" y="65"/>
                  <a:pt x="84" y="67"/>
                  <a:pt x="79" y="67"/>
                </a:cubicBezTo>
                <a:cubicBezTo>
                  <a:pt x="79" y="67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8" y="68"/>
                  <a:pt x="57" y="66"/>
                  <a:pt x="57" y="64"/>
                </a:cubicBezTo>
                <a:cubicBezTo>
                  <a:pt x="57" y="62"/>
                  <a:pt x="58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77" y="60"/>
                  <a:pt x="77" y="60"/>
                  <a:pt x="77" y="60"/>
                </a:cubicBezTo>
                <a:close/>
                <a:moveTo>
                  <a:pt x="46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7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67" y="46"/>
                  <a:pt x="67" y="46"/>
                  <a:pt x="67" y="46"/>
                </a:cubicBezTo>
                <a:cubicBezTo>
                  <a:pt x="68" y="47"/>
                  <a:pt x="68" y="48"/>
                  <a:pt x="67" y="49"/>
                </a:cubicBezTo>
                <a:cubicBezTo>
                  <a:pt x="67" y="50"/>
                  <a:pt x="65" y="50"/>
                  <a:pt x="64" y="49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7"/>
                  <a:pt x="49" y="88"/>
                  <a:pt x="48" y="88"/>
                </a:cubicBezTo>
                <a:cubicBezTo>
                  <a:pt x="47" y="88"/>
                  <a:pt x="46" y="87"/>
                  <a:pt x="46" y="86"/>
                </a:cubicBezTo>
                <a:cubicBezTo>
                  <a:pt x="46" y="35"/>
                  <a:pt x="46" y="35"/>
                  <a:pt x="46" y="35"/>
                </a:cubicBezTo>
                <a:cubicBezTo>
                  <a:pt x="32" y="49"/>
                  <a:pt x="32" y="49"/>
                  <a:pt x="32" y="49"/>
                </a:cubicBezTo>
                <a:cubicBezTo>
                  <a:pt x="31" y="50"/>
                  <a:pt x="29" y="50"/>
                  <a:pt x="29" y="49"/>
                </a:cubicBezTo>
                <a:cubicBezTo>
                  <a:pt x="28" y="48"/>
                  <a:pt x="28" y="47"/>
                  <a:pt x="29" y="46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244020" y="3682281"/>
            <a:ext cx="538162" cy="538162"/>
            <a:chOff x="5259388" y="3770313"/>
            <a:chExt cx="538162" cy="538162"/>
          </a:xfrm>
          <a:solidFill>
            <a:srgbClr val="BDBEC0"/>
          </a:solidFill>
        </p:grpSpPr>
        <p:sp>
          <p:nvSpPr>
            <p:cNvPr id="79" name="Oval 42"/>
            <p:cNvSpPr>
              <a:spLocks noChangeArrowheads="1"/>
            </p:cNvSpPr>
            <p:nvPr/>
          </p:nvSpPr>
          <p:spPr bwMode="auto">
            <a:xfrm>
              <a:off x="5326856" y="3836987"/>
              <a:ext cx="414338" cy="41433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49"/>
            <p:cNvSpPr>
              <a:spLocks noChangeArrowheads="1"/>
            </p:cNvSpPr>
            <p:nvPr/>
          </p:nvSpPr>
          <p:spPr bwMode="auto">
            <a:xfrm>
              <a:off x="5259388" y="3770313"/>
              <a:ext cx="538162" cy="538162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Freeform 53"/>
          <p:cNvSpPr>
            <a:spLocks noEditPoints="1"/>
          </p:cNvSpPr>
          <p:nvPr/>
        </p:nvSpPr>
        <p:spPr bwMode="auto">
          <a:xfrm>
            <a:off x="5419028" y="3863932"/>
            <a:ext cx="191322" cy="173272"/>
          </a:xfrm>
          <a:custGeom>
            <a:avLst/>
            <a:gdLst>
              <a:gd name="T0" fmla="*/ 7 w 97"/>
              <a:gd name="T1" fmla="*/ 55 h 89"/>
              <a:gd name="T2" fmla="*/ 52 w 97"/>
              <a:gd name="T3" fmla="*/ 55 h 89"/>
              <a:gd name="T4" fmla="*/ 56 w 97"/>
              <a:gd name="T5" fmla="*/ 59 h 89"/>
              <a:gd name="T6" fmla="*/ 56 w 97"/>
              <a:gd name="T7" fmla="*/ 59 h 89"/>
              <a:gd name="T8" fmla="*/ 56 w 97"/>
              <a:gd name="T9" fmla="*/ 77 h 89"/>
              <a:gd name="T10" fmla="*/ 87 w 97"/>
              <a:gd name="T11" fmla="*/ 45 h 89"/>
              <a:gd name="T12" fmla="*/ 56 w 97"/>
              <a:gd name="T13" fmla="*/ 13 h 89"/>
              <a:gd name="T14" fmla="*/ 56 w 97"/>
              <a:gd name="T15" fmla="*/ 31 h 89"/>
              <a:gd name="T16" fmla="*/ 52 w 97"/>
              <a:gd name="T17" fmla="*/ 35 h 89"/>
              <a:gd name="T18" fmla="*/ 52 w 97"/>
              <a:gd name="T19" fmla="*/ 35 h 89"/>
              <a:gd name="T20" fmla="*/ 7 w 97"/>
              <a:gd name="T21" fmla="*/ 35 h 89"/>
              <a:gd name="T22" fmla="*/ 7 w 97"/>
              <a:gd name="T23" fmla="*/ 55 h 89"/>
              <a:gd name="T24" fmla="*/ 48 w 97"/>
              <a:gd name="T25" fmla="*/ 63 h 89"/>
              <a:gd name="T26" fmla="*/ 48 w 97"/>
              <a:gd name="T27" fmla="*/ 63 h 89"/>
              <a:gd name="T28" fmla="*/ 3 w 97"/>
              <a:gd name="T29" fmla="*/ 63 h 89"/>
              <a:gd name="T30" fmla="*/ 0 w 97"/>
              <a:gd name="T31" fmla="*/ 59 h 89"/>
              <a:gd name="T32" fmla="*/ 0 w 97"/>
              <a:gd name="T33" fmla="*/ 31 h 89"/>
              <a:gd name="T34" fmla="*/ 0 w 97"/>
              <a:gd name="T35" fmla="*/ 31 h 89"/>
              <a:gd name="T36" fmla="*/ 3 w 97"/>
              <a:gd name="T37" fmla="*/ 27 h 89"/>
              <a:gd name="T38" fmla="*/ 48 w 97"/>
              <a:gd name="T39" fmla="*/ 27 h 89"/>
              <a:gd name="T40" fmla="*/ 48 w 97"/>
              <a:gd name="T41" fmla="*/ 4 h 89"/>
              <a:gd name="T42" fmla="*/ 49 w 97"/>
              <a:gd name="T43" fmla="*/ 2 h 89"/>
              <a:gd name="T44" fmla="*/ 55 w 97"/>
              <a:gd name="T45" fmla="*/ 2 h 89"/>
              <a:gd name="T46" fmla="*/ 95 w 97"/>
              <a:gd name="T47" fmla="*/ 42 h 89"/>
              <a:gd name="T48" fmla="*/ 95 w 97"/>
              <a:gd name="T49" fmla="*/ 42 h 89"/>
              <a:gd name="T50" fmla="*/ 95 w 97"/>
              <a:gd name="T51" fmla="*/ 42 h 89"/>
              <a:gd name="T52" fmla="*/ 95 w 97"/>
              <a:gd name="T53" fmla="*/ 48 h 89"/>
              <a:gd name="T54" fmla="*/ 55 w 97"/>
              <a:gd name="T55" fmla="*/ 88 h 89"/>
              <a:gd name="T56" fmla="*/ 52 w 97"/>
              <a:gd name="T57" fmla="*/ 89 h 89"/>
              <a:gd name="T58" fmla="*/ 48 w 97"/>
              <a:gd name="T59" fmla="*/ 86 h 89"/>
              <a:gd name="T60" fmla="*/ 48 w 97"/>
              <a:gd name="T61" fmla="*/ 6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89">
                <a:moveTo>
                  <a:pt x="7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4" y="55"/>
                  <a:pt x="56" y="57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77"/>
                  <a:pt x="56" y="77"/>
                  <a:pt x="56" y="77"/>
                </a:cubicBezTo>
                <a:cubicBezTo>
                  <a:pt x="87" y="45"/>
                  <a:pt x="87" y="45"/>
                  <a:pt x="87" y="45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3"/>
                  <a:pt x="54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55"/>
                  <a:pt x="7" y="55"/>
                  <a:pt x="7" y="55"/>
                </a:cubicBezTo>
                <a:close/>
                <a:moveTo>
                  <a:pt x="48" y="63"/>
                </a:moveTo>
                <a:cubicBezTo>
                  <a:pt x="48" y="63"/>
                  <a:pt x="48" y="63"/>
                  <a:pt x="48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1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3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9" y="3"/>
                  <a:pt x="49" y="2"/>
                </a:cubicBezTo>
                <a:cubicBezTo>
                  <a:pt x="51" y="0"/>
                  <a:pt x="53" y="0"/>
                  <a:pt x="55" y="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7" y="44"/>
                  <a:pt x="97" y="46"/>
                  <a:pt x="95" y="48"/>
                </a:cubicBezTo>
                <a:cubicBezTo>
                  <a:pt x="55" y="88"/>
                  <a:pt x="55" y="88"/>
                  <a:pt x="55" y="88"/>
                </a:cubicBezTo>
                <a:cubicBezTo>
                  <a:pt x="54" y="89"/>
                  <a:pt x="53" y="89"/>
                  <a:pt x="52" y="89"/>
                </a:cubicBezTo>
                <a:cubicBezTo>
                  <a:pt x="50" y="89"/>
                  <a:pt x="48" y="88"/>
                  <a:pt x="48" y="86"/>
                </a:cubicBezTo>
                <a:cubicBezTo>
                  <a:pt x="48" y="63"/>
                  <a:pt x="48" y="63"/>
                  <a:pt x="48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86989" y="209520"/>
            <a:ext cx="51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 p14:presetBounceEnd="66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4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5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 p14:presetBounceEnd="66000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5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6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 p14:presetBounceEnd="66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6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7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 animBg="1"/>
          <p:bldP spid="37" grpId="0" animBg="1"/>
          <p:bldP spid="62" grpId="0" animBg="1"/>
          <p:bldP spid="62" grpId="1" animBg="1"/>
          <p:bldP spid="63" grpId="0" animBg="1"/>
          <p:bldP spid="63" grpId="1" animBg="1"/>
          <p:bldP spid="75" grpId="0" animBg="1"/>
          <p:bldP spid="75" grpId="1" animBg="1"/>
          <p:bldP spid="76" grpId="0" animBg="1"/>
          <p:bldP spid="76" grpId="1" animBg="1"/>
          <p:bldP spid="77" grpId="0" animBg="1"/>
          <p:bldP spid="77" grpId="1" animBg="1"/>
          <p:bldP spid="81" grpId="0" animBg="1"/>
          <p:bldP spid="8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 animBg="1"/>
          <p:bldP spid="37" grpId="0" animBg="1"/>
          <p:bldP spid="62" grpId="0" animBg="1"/>
          <p:bldP spid="62" grpId="1" animBg="1"/>
          <p:bldP spid="63" grpId="0" animBg="1"/>
          <p:bldP spid="63" grpId="1" animBg="1"/>
          <p:bldP spid="75" grpId="0" animBg="1"/>
          <p:bldP spid="75" grpId="1" animBg="1"/>
          <p:bldP spid="76" grpId="0" animBg="1"/>
          <p:bldP spid="76" grpId="1" animBg="1"/>
          <p:bldP spid="77" grpId="0" animBg="1"/>
          <p:bldP spid="77" grpId="1" animBg="1"/>
          <p:bldP spid="81" grpId="0" animBg="1"/>
          <p:bldP spid="81" grpId="1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519113" y="2616610"/>
            <a:ext cx="381000" cy="381000"/>
          </a:xfrm>
          <a:prstGeom prst="ellipse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58" name="Oval 2"/>
          <p:cNvSpPr>
            <a:spLocks noChangeArrowheads="1"/>
          </p:cNvSpPr>
          <p:nvPr/>
        </p:nvSpPr>
        <p:spPr bwMode="auto">
          <a:xfrm>
            <a:off x="3843338" y="2478498"/>
            <a:ext cx="269875" cy="266700"/>
          </a:xfrm>
          <a:prstGeom prst="ellipse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2776538" y="1737135"/>
            <a:ext cx="269875" cy="269875"/>
          </a:xfrm>
          <a:prstGeom prst="ellipse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1390968" y="1584371"/>
            <a:ext cx="203200" cy="203200"/>
          </a:xfrm>
          <a:prstGeom prst="ellipse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1" name="Oval 6"/>
          <p:cNvSpPr>
            <a:spLocks noChangeArrowheads="1"/>
          </p:cNvSpPr>
          <p:nvPr/>
        </p:nvSpPr>
        <p:spPr bwMode="auto">
          <a:xfrm>
            <a:off x="884238" y="3284948"/>
            <a:ext cx="163512" cy="163512"/>
          </a:xfrm>
          <a:prstGeom prst="ellipse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2524125" y="3818348"/>
            <a:ext cx="222250" cy="222250"/>
          </a:xfrm>
          <a:prstGeom prst="ellipse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1104900" y="3359560"/>
            <a:ext cx="419100" cy="419100"/>
          </a:xfrm>
          <a:prstGeom prst="ellipse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5220072" y="1793875"/>
            <a:ext cx="172819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zh-CN" sz="14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Line 32"/>
          <p:cNvSpPr>
            <a:spLocks noChangeShapeType="1"/>
          </p:cNvSpPr>
          <p:nvPr/>
        </p:nvSpPr>
        <p:spPr bwMode="auto">
          <a:xfrm>
            <a:off x="5329238" y="2436405"/>
            <a:ext cx="931862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3" name="Rectangle 33"/>
          <p:cNvSpPr>
            <a:spLocks noChangeArrowheads="1"/>
          </p:cNvSpPr>
          <p:nvPr/>
        </p:nvSpPr>
        <p:spPr bwMode="auto">
          <a:xfrm>
            <a:off x="5329238" y="2632075"/>
            <a:ext cx="302418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/>
                </a:solidFill>
              </a:rPr>
              <a:t> </a:t>
            </a: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5329238" y="2131917"/>
            <a:ext cx="15120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</a:rPr>
              <a:t>Marketing Information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744538" y="1960973"/>
            <a:ext cx="1298575" cy="1301750"/>
            <a:chOff x="744538" y="2065338"/>
            <a:chExt cx="1298575" cy="1301750"/>
          </a:xfrm>
          <a:solidFill>
            <a:srgbClr val="F3A259"/>
          </a:solidFill>
        </p:grpSpPr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777875" y="2100263"/>
              <a:ext cx="1230313" cy="1231900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Oval 14"/>
            <p:cNvSpPr>
              <a:spLocks noChangeArrowheads="1"/>
            </p:cNvSpPr>
            <p:nvPr/>
          </p:nvSpPr>
          <p:spPr bwMode="auto">
            <a:xfrm>
              <a:off x="744538" y="2065338"/>
              <a:ext cx="1298575" cy="1301750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800225" y="1457735"/>
            <a:ext cx="755650" cy="752475"/>
            <a:chOff x="1831975" y="1600200"/>
            <a:chExt cx="755650" cy="752475"/>
          </a:xfrm>
          <a:solidFill>
            <a:srgbClr val="C0D647"/>
          </a:solidFill>
        </p:grpSpPr>
        <p:sp>
          <p:nvSpPr>
            <p:cNvPr id="108" name="Oval 23"/>
            <p:cNvSpPr>
              <a:spLocks noChangeArrowheads="1"/>
            </p:cNvSpPr>
            <p:nvPr/>
          </p:nvSpPr>
          <p:spPr bwMode="auto">
            <a:xfrm>
              <a:off x="1866900" y="1633538"/>
              <a:ext cx="688975" cy="685800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Oval 24"/>
            <p:cNvSpPr>
              <a:spLocks noChangeArrowheads="1"/>
            </p:cNvSpPr>
            <p:nvPr/>
          </p:nvSpPr>
          <p:spPr bwMode="auto">
            <a:xfrm>
              <a:off x="1831975" y="1600200"/>
              <a:ext cx="755650" cy="75247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1" name="Rectangle 29"/>
          <p:cNvSpPr>
            <a:spLocks noChangeArrowheads="1"/>
          </p:cNvSpPr>
          <p:nvPr/>
        </p:nvSpPr>
        <p:spPr bwMode="auto">
          <a:xfrm>
            <a:off x="914400" y="2272123"/>
            <a:ext cx="9525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</a:rPr>
              <a:t>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112" name="Rectangle 26"/>
          <p:cNvSpPr>
            <a:spLocks noChangeArrowheads="1"/>
          </p:cNvSpPr>
          <p:nvPr/>
        </p:nvSpPr>
        <p:spPr bwMode="auto">
          <a:xfrm>
            <a:off x="1811338" y="1691911"/>
            <a:ext cx="7445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bg1"/>
                </a:solidFill>
              </a:rPr>
              <a:t>10%</a:t>
            </a:r>
            <a:endParaRPr lang="zh-CN" altLang="zh-CN" sz="1200" b="1" dirty="0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86989" y="209520"/>
            <a:ext cx="51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662113" y="3091273"/>
            <a:ext cx="909637" cy="911225"/>
            <a:chOff x="1643063" y="3189288"/>
            <a:chExt cx="909637" cy="911225"/>
          </a:xfrm>
          <a:solidFill>
            <a:srgbClr val="949599"/>
          </a:solidFill>
        </p:grpSpPr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1676400" y="3224213"/>
              <a:ext cx="842963" cy="84137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1643063" y="3189288"/>
              <a:ext cx="909637" cy="9112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154238" y="2175285"/>
            <a:ext cx="982662" cy="984250"/>
            <a:chOff x="2154238" y="2279650"/>
            <a:chExt cx="982662" cy="984250"/>
          </a:xfrm>
          <a:solidFill>
            <a:srgbClr val="6C7F7D"/>
          </a:solidFill>
        </p:grpSpPr>
        <p:sp>
          <p:nvSpPr>
            <p:cNvPr id="99" name="Oval 15"/>
            <p:cNvSpPr>
              <a:spLocks noChangeArrowheads="1"/>
            </p:cNvSpPr>
            <p:nvPr/>
          </p:nvSpPr>
          <p:spPr bwMode="auto">
            <a:xfrm>
              <a:off x="2192338" y="2317750"/>
              <a:ext cx="908050" cy="908050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Oval 16"/>
            <p:cNvSpPr>
              <a:spLocks noChangeArrowheads="1"/>
            </p:cNvSpPr>
            <p:nvPr/>
          </p:nvSpPr>
          <p:spPr bwMode="auto">
            <a:xfrm>
              <a:off x="2154238" y="2279650"/>
              <a:ext cx="982662" cy="984250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84500" y="2722973"/>
            <a:ext cx="1257300" cy="1254125"/>
            <a:chOff x="2984500" y="2827338"/>
            <a:chExt cx="1257300" cy="1254125"/>
          </a:xfrm>
          <a:solidFill>
            <a:srgbClr val="BDBEC0"/>
          </a:solidFill>
        </p:grpSpPr>
        <p:sp>
          <p:nvSpPr>
            <p:cNvPr id="102" name="Oval 17"/>
            <p:cNvSpPr>
              <a:spLocks noChangeArrowheads="1"/>
            </p:cNvSpPr>
            <p:nvPr/>
          </p:nvSpPr>
          <p:spPr bwMode="auto">
            <a:xfrm>
              <a:off x="3019425" y="2859088"/>
              <a:ext cx="1187450" cy="1192212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Oval 18"/>
            <p:cNvSpPr>
              <a:spLocks noChangeArrowheads="1"/>
            </p:cNvSpPr>
            <p:nvPr/>
          </p:nvSpPr>
          <p:spPr bwMode="auto">
            <a:xfrm>
              <a:off x="2984500" y="2827338"/>
              <a:ext cx="1257300" cy="12541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2270125" y="2397535"/>
            <a:ext cx="7445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 content in this area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27"/>
          <p:cNvSpPr>
            <a:spLocks noChangeArrowheads="1"/>
          </p:cNvSpPr>
          <p:nvPr/>
        </p:nvSpPr>
        <p:spPr bwMode="auto">
          <a:xfrm>
            <a:off x="1743075" y="3393145"/>
            <a:ext cx="7445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b="1" dirty="0">
                <a:solidFill>
                  <a:schemeClr val="bg1"/>
                </a:solidFill>
              </a:rPr>
              <a:t>20%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3143250" y="3015073"/>
            <a:ext cx="9525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</a:rPr>
              <a:t>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3073400" y="1686335"/>
            <a:ext cx="911225" cy="911225"/>
            <a:chOff x="3048000" y="1841500"/>
            <a:chExt cx="911225" cy="911225"/>
          </a:xfrm>
          <a:solidFill>
            <a:srgbClr val="6D6E72"/>
          </a:solidFill>
        </p:grpSpPr>
        <p:sp>
          <p:nvSpPr>
            <p:cNvPr id="105" name="Oval 19"/>
            <p:cNvSpPr>
              <a:spLocks noChangeArrowheads="1"/>
            </p:cNvSpPr>
            <p:nvPr/>
          </p:nvSpPr>
          <p:spPr bwMode="auto">
            <a:xfrm>
              <a:off x="3082925" y="1876425"/>
              <a:ext cx="841375" cy="842963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Oval 20"/>
            <p:cNvSpPr>
              <a:spLocks noChangeArrowheads="1"/>
            </p:cNvSpPr>
            <p:nvPr/>
          </p:nvSpPr>
          <p:spPr bwMode="auto">
            <a:xfrm>
              <a:off x="3048000" y="1841500"/>
              <a:ext cx="911225" cy="9112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Rectangle 28"/>
          <p:cNvSpPr>
            <a:spLocks noChangeArrowheads="1"/>
          </p:cNvSpPr>
          <p:nvPr/>
        </p:nvSpPr>
        <p:spPr bwMode="auto">
          <a:xfrm>
            <a:off x="3163888" y="2004241"/>
            <a:ext cx="7445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bg1"/>
                </a:solidFill>
              </a:rPr>
              <a:t>$50M</a:t>
            </a:r>
            <a:endParaRPr lang="zh-CN" altLang="zh-CN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2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40" dur="6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1" dur="6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" presetClass="entr" presetSubtype="2" fill="hold" grpId="0" nodeType="withEffect" p14:presetBounceEnd="6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44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5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2" fill="hold" grpId="0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48" dur="6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9" dur="6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2" dur="6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53" dur="6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5" grpId="1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81" grpId="0"/>
          <p:bldP spid="82" grpId="0" animBg="1"/>
          <p:bldP spid="83" grpId="0"/>
          <p:bldP spid="84" grpId="0"/>
          <p:bldP spid="111" grpId="0"/>
          <p:bldP spid="111" grpId="1"/>
          <p:bldP spid="112" grpId="0"/>
          <p:bldP spid="112" grpId="1"/>
          <p:bldP spid="110" grpId="0"/>
          <p:bldP spid="110" grpId="1"/>
          <p:bldP spid="113" grpId="0"/>
          <p:bldP spid="113" grpId="1"/>
          <p:bldP spid="115" grpId="0"/>
          <p:bldP spid="115" grpId="1"/>
          <p:bldP spid="114" grpId="0"/>
          <p:bldP spid="114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6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6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6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6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6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6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5" grpId="1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81" grpId="0"/>
          <p:bldP spid="82" grpId="0" animBg="1"/>
          <p:bldP spid="83" grpId="0"/>
          <p:bldP spid="84" grpId="0"/>
          <p:bldP spid="111" grpId="0"/>
          <p:bldP spid="111" grpId="1"/>
          <p:bldP spid="112" grpId="0"/>
          <p:bldP spid="112" grpId="1"/>
          <p:bldP spid="110" grpId="0"/>
          <p:bldP spid="110" grpId="1"/>
          <p:bldP spid="113" grpId="0"/>
          <p:bldP spid="113" grpId="1"/>
          <p:bldP spid="115" grpId="0"/>
          <p:bldP spid="115" grpId="1"/>
          <p:bldP spid="114" grpId="0"/>
          <p:bldP spid="114" grpId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33694" y="1966624"/>
            <a:ext cx="1730375" cy="173196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700464" y="2073237"/>
            <a:ext cx="1730375" cy="173196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019926" y="2073237"/>
            <a:ext cx="1730375" cy="173196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041526" y="1246149"/>
            <a:ext cx="1730375" cy="1730375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359401" y="1254087"/>
            <a:ext cx="1730375" cy="1730375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07783" y="3391187"/>
            <a:ext cx="826136" cy="828024"/>
            <a:chOff x="1299844" y="3197550"/>
            <a:chExt cx="826136" cy="828024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25421" y="2671256"/>
            <a:ext cx="826136" cy="828024"/>
            <a:chOff x="2725420" y="2517307"/>
            <a:chExt cx="826136" cy="828024"/>
          </a:xfrm>
          <a:solidFill>
            <a:srgbClr val="C0D647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795906" y="2583657"/>
              <a:ext cx="693738" cy="6953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725420" y="2517307"/>
              <a:ext cx="826136" cy="828024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43058" y="3434811"/>
            <a:ext cx="826136" cy="828024"/>
            <a:chOff x="4143057" y="3280862"/>
            <a:chExt cx="826136" cy="828024"/>
          </a:xfrm>
          <a:solidFill>
            <a:srgbClr val="6C7F7D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4213543" y="3347212"/>
              <a:ext cx="693738" cy="6953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4143057" y="3280862"/>
              <a:ext cx="826136" cy="828024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2283" y="2724112"/>
            <a:ext cx="826136" cy="828024"/>
            <a:chOff x="5562282" y="2570163"/>
            <a:chExt cx="826136" cy="828024"/>
          </a:xfrm>
          <a:solidFill>
            <a:srgbClr val="6D6E72"/>
          </a:solidFill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632768" y="2636513"/>
              <a:ext cx="693738" cy="6953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5562282" y="2570163"/>
              <a:ext cx="826136" cy="828024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73571" y="3432931"/>
            <a:ext cx="826136" cy="828024"/>
            <a:chOff x="6973570" y="3278982"/>
            <a:chExt cx="826136" cy="828024"/>
          </a:xfrm>
          <a:solidFill>
            <a:srgbClr val="949599"/>
          </a:solidFill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7044056" y="3345332"/>
              <a:ext cx="693738" cy="695325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6973570" y="3278982"/>
              <a:ext cx="826136" cy="828024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482919" y="2295236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06C5B3"/>
                </a:solidFill>
                <a:latin typeface="Arial" panose="020B0604020202020204" pitchFamily="34" charset="0"/>
              </a:rPr>
              <a:t>OPTION 01</a:t>
            </a:r>
            <a:endParaRPr lang="zh-CN" altLang="en-US" sz="1000" b="1" dirty="0">
              <a:solidFill>
                <a:srgbClr val="06C5B3"/>
              </a:solidFill>
              <a:latin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3854451" y="2297074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06C5B3"/>
                </a:solidFill>
                <a:latin typeface="Arial" panose="020B0604020202020204" pitchFamily="34" charset="0"/>
              </a:rPr>
              <a:t>OPTION 03</a:t>
            </a:r>
            <a:endParaRPr lang="zh-CN" altLang="en-US" sz="1000" b="1" dirty="0">
              <a:solidFill>
                <a:srgbClr val="06C5B3"/>
              </a:solidFill>
              <a:latin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170739" y="2363749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06C5B3"/>
                </a:solidFill>
                <a:latin typeface="Arial" panose="020B0604020202020204" pitchFamily="34" charset="0"/>
              </a:rPr>
              <a:t>OPTION 05</a:t>
            </a:r>
            <a:endParaRPr lang="zh-CN" altLang="en-US" sz="1000" b="1" dirty="0">
              <a:solidFill>
                <a:srgbClr val="06C5B3"/>
              </a:solidFill>
              <a:latin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492751" y="1563649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06C5B3"/>
                </a:solidFill>
                <a:latin typeface="Arial" panose="020B0604020202020204" pitchFamily="34" charset="0"/>
              </a:rPr>
              <a:t>OPTION 04</a:t>
            </a:r>
            <a:endParaRPr lang="zh-CN" altLang="en-US" sz="1000" b="1" dirty="0">
              <a:solidFill>
                <a:srgbClr val="06C5B3"/>
              </a:solidFill>
              <a:latin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2179639" y="1563649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06C5B3"/>
                </a:solidFill>
                <a:latin typeface="Arial" panose="020B0604020202020204" pitchFamily="34" charset="0"/>
              </a:rPr>
              <a:t>OPTION 02</a:t>
            </a:r>
            <a:endParaRPr lang="zh-CN" altLang="en-US" sz="1000" b="1" dirty="0">
              <a:solidFill>
                <a:srgbClr val="06C5B3"/>
              </a:solidFill>
              <a:latin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408522" y="3603269"/>
            <a:ext cx="6246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2011</a:t>
            </a:r>
            <a:endParaRPr lang="zh-CN" altLang="zh-CN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818530" y="2915564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zh-CN" dirty="0"/>
              <a:t>2012</a:t>
            </a:r>
            <a:endParaRPr lang="zh-CN" altLang="zh-CN" dirty="0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4240454" y="3682361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zh-CN" dirty="0"/>
              <a:t>2013</a:t>
            </a:r>
            <a:endParaRPr lang="zh-CN" altLang="zh-CN" dirty="0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655392" y="2970325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zh-CN" dirty="0"/>
              <a:t>2014</a:t>
            </a:r>
            <a:endParaRPr lang="zh-CN" altLang="zh-CN" dirty="0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7066680" y="3688644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zh-CN" dirty="0"/>
              <a:t>2015</a:t>
            </a:r>
            <a:endParaRPr lang="zh-CN" altLang="zh-CN" dirty="0"/>
          </a:p>
        </p:txBody>
      </p:sp>
      <p:sp>
        <p:nvSpPr>
          <p:cNvPr id="47" name="椭圆 46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186989" y="209520"/>
            <a:ext cx="51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6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1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66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1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66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6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1" presetClass="entr" presetSubtype="1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66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1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6" grpId="0"/>
          <p:bldP spid="36" grpId="1"/>
          <p:bldP spid="37" grpId="0"/>
          <p:bldP spid="38" grpId="0"/>
          <p:bldP spid="39" grpId="0"/>
          <p:bldP spid="40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1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1" presetClass="entr" presetSubtype="1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1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6" grpId="0"/>
          <p:bldP spid="36" grpId="1"/>
          <p:bldP spid="37" grpId="0"/>
          <p:bldP spid="38" grpId="0"/>
          <p:bldP spid="39" grpId="0"/>
          <p:bldP spid="40" grpId="0"/>
          <p:bldP spid="41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4601467" y="1465368"/>
            <a:ext cx="1605718" cy="1605716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833439" y="1130950"/>
            <a:ext cx="2093677" cy="2093677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491880" y="604753"/>
            <a:ext cx="1676844" cy="167684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71957" y="2434794"/>
            <a:ext cx="619925" cy="61992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39971" y="1297185"/>
            <a:ext cx="792088" cy="79208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711870" y="2071905"/>
            <a:ext cx="312649" cy="312649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450549" y="1035564"/>
            <a:ext cx="222967" cy="22296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475392" y="1294026"/>
            <a:ext cx="197864" cy="19786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60390" y="2500341"/>
            <a:ext cx="279733" cy="27973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271226" y="569315"/>
            <a:ext cx="200401" cy="20040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367968" y="1955258"/>
            <a:ext cx="937102" cy="93710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612304" y="1004327"/>
            <a:ext cx="14522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2029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1547813" y="3723084"/>
            <a:ext cx="604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感谢各位领导莅临指导</a:t>
            </a:r>
            <a:endParaRPr lang="zh-CN" altLang="zh-CN" sz="3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2693464" y="4384308"/>
            <a:ext cx="3743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PowerPoint Template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661605" y="2603619"/>
            <a:ext cx="253296" cy="296470"/>
            <a:chOff x="-271462" y="-2203450"/>
            <a:chExt cx="698500" cy="817563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1674" y="1522795"/>
            <a:ext cx="348882" cy="340868"/>
            <a:chOff x="-285750" y="-369887"/>
            <a:chExt cx="760413" cy="742950"/>
          </a:xfrm>
        </p:grpSpPr>
        <p:sp>
          <p:nvSpPr>
            <p:cNvPr id="36" name="Freeform 20"/>
            <p:cNvSpPr/>
            <p:nvPr/>
          </p:nvSpPr>
          <p:spPr bwMode="auto">
            <a:xfrm>
              <a:off x="25400" y="-369887"/>
              <a:ext cx="104775" cy="123825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-200025" y="-260350"/>
              <a:ext cx="473075" cy="490538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-285750" y="-53975"/>
              <a:ext cx="168275" cy="153988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-274637" y="-84137"/>
              <a:ext cx="749300" cy="457200"/>
            </a:xfrm>
            <a:custGeom>
              <a:avLst/>
              <a:gdLst>
                <a:gd name="T0" fmla="*/ 472 w 472"/>
                <a:gd name="T1" fmla="*/ 0 h 288"/>
                <a:gd name="T2" fmla="*/ 390 w 472"/>
                <a:gd name="T3" fmla="*/ 33 h 288"/>
                <a:gd name="T4" fmla="*/ 406 w 472"/>
                <a:gd name="T5" fmla="*/ 45 h 288"/>
                <a:gd name="T6" fmla="*/ 302 w 472"/>
                <a:gd name="T7" fmla="*/ 156 h 288"/>
                <a:gd name="T8" fmla="*/ 210 w 472"/>
                <a:gd name="T9" fmla="*/ 146 h 288"/>
                <a:gd name="T10" fmla="*/ 137 w 472"/>
                <a:gd name="T11" fmla="*/ 222 h 288"/>
                <a:gd name="T12" fmla="*/ 61 w 472"/>
                <a:gd name="T13" fmla="*/ 184 h 288"/>
                <a:gd name="T14" fmla="*/ 0 w 472"/>
                <a:gd name="T15" fmla="*/ 262 h 288"/>
                <a:gd name="T16" fmla="*/ 33 w 472"/>
                <a:gd name="T17" fmla="*/ 288 h 288"/>
                <a:gd name="T18" fmla="*/ 73 w 472"/>
                <a:gd name="T19" fmla="*/ 238 h 288"/>
                <a:gd name="T20" fmla="*/ 146 w 472"/>
                <a:gd name="T21" fmla="*/ 274 h 288"/>
                <a:gd name="T22" fmla="*/ 226 w 472"/>
                <a:gd name="T23" fmla="*/ 191 h 288"/>
                <a:gd name="T24" fmla="*/ 319 w 472"/>
                <a:gd name="T25" fmla="*/ 201 h 288"/>
                <a:gd name="T26" fmla="*/ 442 w 472"/>
                <a:gd name="T27" fmla="*/ 71 h 288"/>
                <a:gd name="T28" fmla="*/ 465 w 472"/>
                <a:gd name="T29" fmla="*/ 87 h 288"/>
                <a:gd name="T30" fmla="*/ 472 w 472"/>
                <a:gd name="T3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88">
                  <a:moveTo>
                    <a:pt x="472" y="0"/>
                  </a:moveTo>
                  <a:lnTo>
                    <a:pt x="390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6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8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9" y="201"/>
                  </a:lnTo>
                  <a:lnTo>
                    <a:pt x="442" y="71"/>
                  </a:lnTo>
                  <a:lnTo>
                    <a:pt x="465" y="8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74324" y="2268226"/>
            <a:ext cx="521298" cy="360670"/>
            <a:chOff x="-5087938" y="1543050"/>
            <a:chExt cx="839788" cy="581025"/>
          </a:xfrm>
        </p:grpSpPr>
        <p:sp>
          <p:nvSpPr>
            <p:cNvPr id="40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>
        <p:checker/>
      </p:transition>
    </mc:Choice>
    <mc:Fallback>
      <p:transition spd="slow" advClick="0" advTm="6000">
        <p:checker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49" grpId="0" animBg="1"/>
          <p:bldP spid="11" grpId="0" animBg="1"/>
          <p:bldP spid="11" grpId="1" animBg="1"/>
          <p:bldP spid="13" grpId="0" animBg="1"/>
          <p:bldP spid="13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24" grpId="0" animBg="1"/>
          <p:bldP spid="24" grpId="1" animBg="1"/>
          <p:bldP spid="27" grpId="0" animBg="1"/>
          <p:bldP spid="27" grpId="1" animBg="1"/>
          <p:bldP spid="30" grpId="0" animBg="1"/>
          <p:bldP spid="30" grpId="1" animBg="1"/>
          <p:bldP spid="8" grpId="0" animBg="1"/>
          <p:bldP spid="8" grpId="1" animBg="1"/>
          <p:bldP spid="51" grpId="0"/>
          <p:bldP spid="51" grpId="1"/>
          <p:bldP spid="53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49" grpId="0" animBg="1"/>
          <p:bldP spid="11" grpId="0" animBg="1"/>
          <p:bldP spid="11" grpId="1" animBg="1"/>
          <p:bldP spid="13" grpId="0" animBg="1"/>
          <p:bldP spid="13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24" grpId="0" animBg="1"/>
          <p:bldP spid="24" grpId="1" animBg="1"/>
          <p:bldP spid="27" grpId="0" animBg="1"/>
          <p:bldP spid="27" grpId="1" animBg="1"/>
          <p:bldP spid="30" grpId="0" animBg="1"/>
          <p:bldP spid="30" grpId="1" animBg="1"/>
          <p:bldP spid="8" grpId="0" animBg="1"/>
          <p:bldP spid="8" grpId="1" animBg="1"/>
          <p:bldP spid="51" grpId="0"/>
          <p:bldP spid="51" grpId="1"/>
          <p:bldP spid="53" grpId="0"/>
          <p:bldP spid="54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33" y="-26739"/>
            <a:ext cx="9132074" cy="516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2869" y="1939621"/>
            <a:ext cx="9138738" cy="9277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851" y="1049976"/>
            <a:ext cx="1877823" cy="571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1137" y="3099636"/>
            <a:ext cx="28488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2735082" y="1259546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361358" y="1755459"/>
            <a:ext cx="1723593" cy="1723593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8664" y="1711209"/>
            <a:ext cx="1422497" cy="142249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18527" y="3410039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458846" y="1243627"/>
            <a:ext cx="312649" cy="312649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369757" y="2027340"/>
            <a:ext cx="279733" cy="27973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24913" y="1307437"/>
            <a:ext cx="200401" cy="20040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217581" y="2762005"/>
            <a:ext cx="693956" cy="69395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189598" y="2027340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052720" y="3529939"/>
            <a:ext cx="176668" cy="206782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390130" y="2983013"/>
            <a:ext cx="386039" cy="267088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4027261" y="2140649"/>
            <a:ext cx="3384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弧形 6"/>
          <p:cNvSpPr/>
          <p:nvPr/>
        </p:nvSpPr>
        <p:spPr>
          <a:xfrm rot="5400000">
            <a:off x="2270774" y="464767"/>
            <a:ext cx="2304256" cy="2304256"/>
          </a:xfrm>
          <a:prstGeom prst="arc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4" name="弧形 43"/>
          <p:cNvSpPr/>
          <p:nvPr/>
        </p:nvSpPr>
        <p:spPr>
          <a:xfrm>
            <a:off x="2270774" y="2766804"/>
            <a:ext cx="2304256" cy="2304256"/>
          </a:xfrm>
          <a:prstGeom prst="arc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8" name="弧形 47"/>
          <p:cNvSpPr/>
          <p:nvPr/>
        </p:nvSpPr>
        <p:spPr>
          <a:xfrm rot="16200000">
            <a:off x="4575030" y="2769023"/>
            <a:ext cx="2304256" cy="2304256"/>
          </a:xfrm>
          <a:prstGeom prst="arc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4420249" y="2646094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弧形 37"/>
          <p:cNvSpPr/>
          <p:nvPr/>
        </p:nvSpPr>
        <p:spPr>
          <a:xfrm rot="10800000">
            <a:off x="4575030" y="464766"/>
            <a:ext cx="2304256" cy="2304256"/>
          </a:xfrm>
          <a:prstGeom prst="arc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151946" y="1195896"/>
            <a:ext cx="846170" cy="84617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4366003" y="1443295"/>
            <a:ext cx="418056" cy="347198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007025" y="2348501"/>
            <a:ext cx="846170" cy="84617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3222263" y="2598701"/>
            <a:ext cx="415694" cy="347198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151946" y="3469196"/>
            <a:ext cx="846170" cy="84617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4366003" y="3723406"/>
            <a:ext cx="420418" cy="337750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289183" y="2348501"/>
            <a:ext cx="846170" cy="84617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5581902" y="2566816"/>
            <a:ext cx="290512" cy="410968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5167366" y="1386688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304603" y="2512744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610867" y="3667453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44461" y="2514848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8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44" grpId="0" animBg="1"/>
          <p:bldP spid="44" grpId="1" animBg="1"/>
          <p:bldP spid="48" grpId="0" animBg="1"/>
          <p:bldP spid="48" grpId="1" animBg="1"/>
          <p:bldP spid="27" grpId="0" animBg="1"/>
          <p:bldP spid="27" grpId="1" animBg="1"/>
          <p:bldP spid="38" grpId="0" animBg="1"/>
          <p:bldP spid="38" grpId="1" animBg="1"/>
          <p:bldP spid="50" grpId="0" animBg="1"/>
          <p:bldP spid="50" grpId="1" animBg="1"/>
          <p:bldP spid="26" grpId="0" animBg="1"/>
          <p:bldP spid="26" grpId="1" animBg="1"/>
          <p:bldP spid="53" grpId="0" animBg="1"/>
          <p:bldP spid="53" grpId="1" animBg="1"/>
          <p:bldP spid="25" grpId="0" animBg="1"/>
          <p:bldP spid="25" grpId="1" animBg="1"/>
          <p:bldP spid="62" grpId="0" animBg="1"/>
          <p:bldP spid="62" grpId="1" animBg="1"/>
          <p:bldP spid="24" grpId="0" animBg="1"/>
          <p:bldP spid="24" grpId="1" animBg="1"/>
          <p:bldP spid="67" grpId="0" animBg="1"/>
          <p:bldP spid="67" grpId="1" animBg="1"/>
          <p:bldP spid="28" grpId="0" animBg="1"/>
          <p:bldP spid="28" grpId="1" animBg="1"/>
          <p:bldP spid="33" grpId="0"/>
          <p:bldP spid="34" grpId="0"/>
          <p:bldP spid="35" grpId="0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44" grpId="0" animBg="1"/>
          <p:bldP spid="44" grpId="1" animBg="1"/>
          <p:bldP spid="48" grpId="0" animBg="1"/>
          <p:bldP spid="48" grpId="1" animBg="1"/>
          <p:bldP spid="27" grpId="0" animBg="1"/>
          <p:bldP spid="27" grpId="1" animBg="1"/>
          <p:bldP spid="38" grpId="0" animBg="1"/>
          <p:bldP spid="38" grpId="1" animBg="1"/>
          <p:bldP spid="50" grpId="0" animBg="1"/>
          <p:bldP spid="50" grpId="1" animBg="1"/>
          <p:bldP spid="26" grpId="0" animBg="1"/>
          <p:bldP spid="26" grpId="1" animBg="1"/>
          <p:bldP spid="53" grpId="0" animBg="1"/>
          <p:bldP spid="53" grpId="1" animBg="1"/>
          <p:bldP spid="25" grpId="0" animBg="1"/>
          <p:bldP spid="25" grpId="1" animBg="1"/>
          <p:bldP spid="62" grpId="0" animBg="1"/>
          <p:bldP spid="62" grpId="1" animBg="1"/>
          <p:bldP spid="24" grpId="0" animBg="1"/>
          <p:bldP spid="24" grpId="1" animBg="1"/>
          <p:bldP spid="67" grpId="0" animBg="1"/>
          <p:bldP spid="67" grpId="1" animBg="1"/>
          <p:bldP spid="28" grpId="0" animBg="1"/>
          <p:bldP spid="28" grpId="1" animBg="1"/>
          <p:bldP spid="33" grpId="0"/>
          <p:bldP spid="34" grpId="0"/>
          <p:bldP spid="35" grpId="0"/>
          <p:bldP spid="3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4"/>
          <p:cNvSpPr/>
          <p:nvPr/>
        </p:nvSpPr>
        <p:spPr bwMode="auto">
          <a:xfrm>
            <a:off x="4752975" y="1676400"/>
            <a:ext cx="1370013" cy="2406650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dash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25"/>
          <p:cNvSpPr/>
          <p:nvPr/>
        </p:nvSpPr>
        <p:spPr bwMode="auto">
          <a:xfrm>
            <a:off x="5089525" y="2498725"/>
            <a:ext cx="1033463" cy="1584325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dash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6"/>
          <p:cNvSpPr/>
          <p:nvPr/>
        </p:nvSpPr>
        <p:spPr bwMode="auto">
          <a:xfrm>
            <a:off x="5438775" y="3321050"/>
            <a:ext cx="684213" cy="7620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dash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861033" y="2935908"/>
            <a:ext cx="809525" cy="1303684"/>
            <a:chOff x="3532344" y="391939"/>
            <a:chExt cx="809525" cy="1303684"/>
          </a:xfrm>
        </p:grpSpPr>
        <p:sp>
          <p:nvSpPr>
            <p:cNvPr id="46" name="圆角矩形 45"/>
            <p:cNvSpPr/>
            <p:nvPr/>
          </p:nvSpPr>
          <p:spPr>
            <a:xfrm rot="2382488">
              <a:off x="3532344" y="391939"/>
              <a:ext cx="581258" cy="130368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60611" y="479774"/>
              <a:ext cx="581258" cy="58125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861033" y="2131046"/>
            <a:ext cx="809525" cy="1303684"/>
            <a:chOff x="3532344" y="391939"/>
            <a:chExt cx="809525" cy="1303684"/>
          </a:xfrm>
        </p:grpSpPr>
        <p:sp>
          <p:nvSpPr>
            <p:cNvPr id="49" name="圆角矩形 48"/>
            <p:cNvSpPr/>
            <p:nvPr/>
          </p:nvSpPr>
          <p:spPr>
            <a:xfrm rot="2382488">
              <a:off x="3532344" y="391939"/>
              <a:ext cx="581258" cy="130368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760611" y="479774"/>
              <a:ext cx="581258" cy="58125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861033" y="1296021"/>
            <a:ext cx="809525" cy="1303684"/>
            <a:chOff x="3532344" y="391939"/>
            <a:chExt cx="809525" cy="1303684"/>
          </a:xfrm>
        </p:grpSpPr>
        <p:sp>
          <p:nvSpPr>
            <p:cNvPr id="52" name="圆角矩形 51"/>
            <p:cNvSpPr/>
            <p:nvPr/>
          </p:nvSpPr>
          <p:spPr>
            <a:xfrm rot="2382488">
              <a:off x="3532344" y="391939"/>
              <a:ext cx="581258" cy="130368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3760611" y="479774"/>
              <a:ext cx="581258" cy="58125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Freeform 30"/>
          <p:cNvSpPr/>
          <p:nvPr/>
        </p:nvSpPr>
        <p:spPr bwMode="auto">
          <a:xfrm>
            <a:off x="3021013" y="1676400"/>
            <a:ext cx="1370012" cy="2406650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dash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31"/>
          <p:cNvSpPr/>
          <p:nvPr/>
        </p:nvSpPr>
        <p:spPr bwMode="auto">
          <a:xfrm>
            <a:off x="3021013" y="2498725"/>
            <a:ext cx="1033462" cy="1584325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dash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32"/>
          <p:cNvSpPr/>
          <p:nvPr/>
        </p:nvSpPr>
        <p:spPr bwMode="auto">
          <a:xfrm>
            <a:off x="3021013" y="3321050"/>
            <a:ext cx="685800" cy="7620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dash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249537" y="2935908"/>
            <a:ext cx="809525" cy="1303684"/>
            <a:chOff x="3532344" y="391939"/>
            <a:chExt cx="809525" cy="1303684"/>
          </a:xfrm>
        </p:grpSpPr>
        <p:sp>
          <p:nvSpPr>
            <p:cNvPr id="43" name="圆角矩形 42"/>
            <p:cNvSpPr/>
            <p:nvPr/>
          </p:nvSpPr>
          <p:spPr>
            <a:xfrm rot="2382488">
              <a:off x="3532344" y="391939"/>
              <a:ext cx="581258" cy="130368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60611" y="479774"/>
              <a:ext cx="581258" cy="58125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49537" y="2131046"/>
            <a:ext cx="809525" cy="1303684"/>
            <a:chOff x="3532344" y="391939"/>
            <a:chExt cx="809525" cy="1303684"/>
          </a:xfrm>
        </p:grpSpPr>
        <p:sp>
          <p:nvSpPr>
            <p:cNvPr id="40" name="圆角矩形 39"/>
            <p:cNvSpPr/>
            <p:nvPr/>
          </p:nvSpPr>
          <p:spPr>
            <a:xfrm rot="2382488">
              <a:off x="3532344" y="391939"/>
              <a:ext cx="581258" cy="130368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60611" y="479774"/>
              <a:ext cx="581258" cy="58125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49537" y="1296021"/>
            <a:ext cx="809525" cy="1303684"/>
            <a:chOff x="3532344" y="391939"/>
            <a:chExt cx="809525" cy="1303684"/>
          </a:xfrm>
        </p:grpSpPr>
        <p:sp>
          <p:nvSpPr>
            <p:cNvPr id="36" name="圆角矩形 35"/>
            <p:cNvSpPr/>
            <p:nvPr/>
          </p:nvSpPr>
          <p:spPr>
            <a:xfrm rot="2382488">
              <a:off x="3532344" y="391939"/>
              <a:ext cx="581258" cy="1303684"/>
            </a:xfrm>
            <a:prstGeom prst="roundRect">
              <a:avLst>
                <a:gd name="adj" fmla="val 50000"/>
              </a:avLst>
            </a:prstGeom>
            <a:noFill/>
            <a:ln w="12700">
              <a:noFill/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760611" y="479774"/>
              <a:ext cx="581258" cy="581258"/>
            </a:xfrm>
            <a:prstGeom prst="ellipse">
              <a:avLst/>
            </a:prstGeom>
            <a:gradFill>
              <a:gsLst>
                <a:gs pos="417">
                  <a:srgbClr val="06C5B3"/>
                </a:gs>
                <a:gs pos="100000">
                  <a:srgbClr val="0073C7"/>
                </a:gs>
              </a:gsLst>
              <a:lin ang="2700000" scaled="0"/>
            </a:gradFill>
            <a:ln w="12700">
              <a:solidFill>
                <a:srgbClr val="06C5B3"/>
              </a:solidFill>
            </a:ln>
            <a:effectLst>
              <a:outerShdw blurRad="152400" dist="1270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Freeform 33"/>
          <p:cNvSpPr>
            <a:spLocks noEditPoints="1"/>
          </p:cNvSpPr>
          <p:nvPr/>
        </p:nvSpPr>
        <p:spPr bwMode="auto">
          <a:xfrm>
            <a:off x="2630488" y="1557338"/>
            <a:ext cx="254000" cy="234950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Freeform 34"/>
          <p:cNvSpPr>
            <a:spLocks noEditPoints="1"/>
          </p:cNvSpPr>
          <p:nvPr/>
        </p:nvSpPr>
        <p:spPr bwMode="auto">
          <a:xfrm>
            <a:off x="6300788" y="2399540"/>
            <a:ext cx="173037" cy="244475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6266116" y="1533525"/>
            <a:ext cx="220663" cy="280988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Freeform 36"/>
          <p:cNvSpPr>
            <a:spLocks noEditPoints="1"/>
          </p:cNvSpPr>
          <p:nvPr/>
        </p:nvSpPr>
        <p:spPr bwMode="auto">
          <a:xfrm>
            <a:off x="6292850" y="3195638"/>
            <a:ext cx="187325" cy="252412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reeform 37"/>
          <p:cNvSpPr>
            <a:spLocks noEditPoints="1"/>
          </p:cNvSpPr>
          <p:nvPr/>
        </p:nvSpPr>
        <p:spPr bwMode="auto">
          <a:xfrm>
            <a:off x="2654300" y="2382510"/>
            <a:ext cx="220663" cy="254000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38"/>
          <p:cNvSpPr>
            <a:spLocks noEditPoints="1"/>
          </p:cNvSpPr>
          <p:nvPr/>
        </p:nvSpPr>
        <p:spPr bwMode="auto">
          <a:xfrm>
            <a:off x="2660649" y="3197225"/>
            <a:ext cx="207963" cy="247650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Group 39"/>
          <p:cNvGrpSpPr/>
          <p:nvPr/>
        </p:nvGrpSpPr>
        <p:grpSpPr bwMode="auto">
          <a:xfrm>
            <a:off x="3238500" y="2787650"/>
            <a:ext cx="2667000" cy="1797050"/>
            <a:chOff x="0" y="0"/>
            <a:chExt cx="2724" cy="1835"/>
          </a:xfrm>
        </p:grpSpPr>
        <p:sp>
          <p:nvSpPr>
            <p:cNvPr id="26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8" name="Picture 42" descr="apple icons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3546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  <a:endParaRPr lang="zh-CN" altLang="zh-CN"/>
              </a:p>
            </p:txBody>
          </p:sp>
        </p:grpSp>
      </p:grp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611188" y="147637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611188" y="2300288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</a:endParaRPr>
          </a:p>
          <a:p>
            <a:pPr algn="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611188" y="311785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6807200" y="147637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6807200" y="2300288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6807200" y="311785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938213" y="1306883"/>
            <a:ext cx="1371600" cy="138112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938213" y="1729158"/>
            <a:ext cx="1371600" cy="958850"/>
          </a:xfrm>
          <a:prstGeom prst="rect">
            <a:avLst/>
          </a:prstGeom>
          <a:solidFill>
            <a:srgbClr val="06C5B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905125" y="1306883"/>
            <a:ext cx="1371600" cy="138112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2905125" y="2348283"/>
            <a:ext cx="1371600" cy="339725"/>
          </a:xfrm>
          <a:prstGeom prst="rect">
            <a:avLst/>
          </a:prstGeom>
          <a:solidFill>
            <a:srgbClr val="06C5B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4867275" y="1306883"/>
            <a:ext cx="1371600" cy="138112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4867275" y="1498971"/>
            <a:ext cx="1371600" cy="1189037"/>
          </a:xfrm>
          <a:prstGeom prst="rect">
            <a:avLst/>
          </a:prstGeom>
          <a:solidFill>
            <a:srgbClr val="06C5B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4991100" y="1430708"/>
            <a:ext cx="1125538" cy="1133475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834188" y="1306883"/>
            <a:ext cx="1371600" cy="138112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6834188" y="1970458"/>
            <a:ext cx="1371600" cy="717550"/>
          </a:xfrm>
          <a:prstGeom prst="rect">
            <a:avLst/>
          </a:prstGeom>
          <a:solidFill>
            <a:srgbClr val="06C5B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6958013" y="1430708"/>
            <a:ext cx="1123950" cy="1133475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4970463" y="1760908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bg1"/>
                </a:solidFill>
              </a:rPr>
              <a:t>91%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6940550" y="1760908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bg1"/>
                </a:solidFill>
              </a:rPr>
              <a:t>50%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3027363" y="1430708"/>
            <a:ext cx="1125537" cy="1133475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3011488" y="1760908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bg1"/>
                </a:solidFill>
              </a:rPr>
              <a:t>27%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1062038" y="1430708"/>
            <a:ext cx="1123950" cy="1133475"/>
          </a:xfrm>
          <a:prstGeom prst="rect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1046163" y="1760908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75%</a:t>
            </a:r>
            <a:endParaRPr lang="zh-CN" altLang="zh-CN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22860" y="3259974"/>
            <a:ext cx="912114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7" name="椭圆 86"/>
          <p:cNvSpPr/>
          <p:nvPr/>
        </p:nvSpPr>
        <p:spPr>
          <a:xfrm>
            <a:off x="1298901" y="2967263"/>
            <a:ext cx="574528" cy="57452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3300486" y="2967263"/>
            <a:ext cx="574528" cy="57452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296675" y="2967263"/>
            <a:ext cx="574528" cy="57452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275586" y="2967263"/>
            <a:ext cx="574528" cy="57452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1367796" y="3090057"/>
            <a:ext cx="43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23096" y="3090057"/>
            <a:ext cx="529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336935" y="3090057"/>
            <a:ext cx="51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76023" y="3090057"/>
            <a:ext cx="37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7079447" y="3837796"/>
            <a:ext cx="9541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5115709" y="3837796"/>
            <a:ext cx="9541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3142447" y="3837796"/>
            <a:ext cx="9541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1149340" y="3837796"/>
            <a:ext cx="954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zh-CN" altLang="en-US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906463" y="4126721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2898775" y="4126721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6" name="Rectangle 43"/>
          <p:cNvSpPr>
            <a:spLocks noChangeArrowheads="1"/>
          </p:cNvSpPr>
          <p:nvPr/>
        </p:nvSpPr>
        <p:spPr bwMode="auto">
          <a:xfrm>
            <a:off x="4872038" y="4126721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>
            <a:off x="6837363" y="4126721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4" fill="hold" grpId="0" nodeType="withEffect" p14:presetBounceEnd="5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grpId="0" nodeType="withEffect" p14:presetBounceEnd="5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4" fill="hold" grpId="0" nodeType="withEffect" p14:presetBounceEnd="5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6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57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6" presetClass="emph" presetSubtype="0" autoRev="1" fill="hold" grpId="1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64" dur="1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4" fill="hold" grpId="0" nodeType="withEffect" p14:presetBounceEnd="5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4" fill="hold" grpId="0" nodeType="withEffect" p14:presetBounceEnd="50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4" fill="hold" grpId="0" nodeType="withEffect" p14:presetBounceEnd="50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9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7" grpId="0" animBg="1"/>
          <p:bldP spid="57" grpId="1" animBg="1"/>
          <p:bldP spid="58" grpId="0" animBg="1"/>
          <p:bldP spid="60" grpId="0" animBg="1"/>
          <p:bldP spid="60" grpId="1" animBg="1"/>
          <p:bldP spid="61" grpId="0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5" grpId="0" animBg="1"/>
          <p:bldP spid="65" grpId="1" animBg="1"/>
          <p:bldP spid="68" grpId="0"/>
          <p:bldP spid="69" grpId="0"/>
          <p:bldP spid="59" grpId="0" animBg="1"/>
          <p:bldP spid="59" grpId="1" animBg="1"/>
          <p:bldP spid="67" grpId="0"/>
          <p:bldP spid="56" grpId="0" animBg="1"/>
          <p:bldP spid="56" grpId="1" animBg="1"/>
          <p:bldP spid="66" grpId="0"/>
          <p:bldP spid="87" grpId="0" animBg="1"/>
          <p:bldP spid="87" grpId="1" animBg="1"/>
          <p:bldP spid="89" grpId="0" animBg="1"/>
          <p:bldP spid="89" grpId="1" animBg="1"/>
          <p:bldP spid="91" grpId="0" animBg="1"/>
          <p:bldP spid="91" grpId="1" animBg="1"/>
          <p:bldP spid="93" grpId="0" animBg="1"/>
          <p:bldP spid="93" grpId="1" animBg="1"/>
          <p:bldP spid="94" grpId="0"/>
          <p:bldP spid="94" grpId="1"/>
          <p:bldP spid="95" grpId="0"/>
          <p:bldP spid="95" grpId="1"/>
          <p:bldP spid="96" grpId="0"/>
          <p:bldP spid="96" grpId="1"/>
          <p:bldP spid="97" grpId="0"/>
          <p:bldP spid="97" grpId="1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4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6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57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6" presetClass="emph" presetSubtype="0" autoRev="1" fill="hold" grpId="1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64" dur="1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4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4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9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7" grpId="0" animBg="1"/>
          <p:bldP spid="57" grpId="1" animBg="1"/>
          <p:bldP spid="58" grpId="0" animBg="1"/>
          <p:bldP spid="60" grpId="0" animBg="1"/>
          <p:bldP spid="60" grpId="1" animBg="1"/>
          <p:bldP spid="61" grpId="0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5" grpId="0" animBg="1"/>
          <p:bldP spid="65" grpId="1" animBg="1"/>
          <p:bldP spid="68" grpId="0"/>
          <p:bldP spid="69" grpId="0"/>
          <p:bldP spid="59" grpId="0" animBg="1"/>
          <p:bldP spid="59" grpId="1" animBg="1"/>
          <p:bldP spid="67" grpId="0"/>
          <p:bldP spid="56" grpId="0" animBg="1"/>
          <p:bldP spid="56" grpId="1" animBg="1"/>
          <p:bldP spid="66" grpId="0"/>
          <p:bldP spid="87" grpId="0" animBg="1"/>
          <p:bldP spid="87" grpId="1" animBg="1"/>
          <p:bldP spid="89" grpId="0" animBg="1"/>
          <p:bldP spid="89" grpId="1" animBg="1"/>
          <p:bldP spid="91" grpId="0" animBg="1"/>
          <p:bldP spid="91" grpId="1" animBg="1"/>
          <p:bldP spid="93" grpId="0" animBg="1"/>
          <p:bldP spid="93" grpId="1" animBg="1"/>
          <p:bldP spid="94" grpId="0"/>
          <p:bldP spid="94" grpId="1"/>
          <p:bldP spid="95" grpId="0"/>
          <p:bldP spid="95" grpId="1"/>
          <p:bldP spid="96" grpId="0"/>
          <p:bldP spid="96" grpId="1"/>
          <p:bldP spid="97" grpId="0"/>
          <p:bldP spid="97" grpId="1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椭圆 116"/>
          <p:cNvSpPr/>
          <p:nvPr/>
        </p:nvSpPr>
        <p:spPr>
          <a:xfrm>
            <a:off x="4989069" y="3195545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3115819" y="3195545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4989069" y="1373095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115819" y="1373095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962901" y="3682444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06C5B3"/>
                </a:solidFill>
              </a:rPr>
              <a:t>Opportunities</a:t>
            </a:r>
            <a:endParaRPr lang="zh-CN" altLang="en-US" sz="1000" b="1" dirty="0">
              <a:solidFill>
                <a:srgbClr val="06C5B3"/>
              </a:solidFill>
            </a:endParaRPr>
          </a:p>
          <a:p>
            <a:pPr algn="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6349694" y="1549464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06C5B3"/>
                </a:solidFill>
              </a:rPr>
              <a:t>Weakness</a:t>
            </a:r>
            <a:endParaRPr lang="zh-CN" altLang="en-US" sz="1000" b="1" dirty="0">
              <a:solidFill>
                <a:srgbClr val="06C5B3"/>
              </a:solidFill>
            </a:endParaRPr>
          </a:p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8" name="Rectangle 40"/>
          <p:cNvSpPr>
            <a:spLocks noChangeArrowheads="1"/>
          </p:cNvSpPr>
          <p:nvPr/>
        </p:nvSpPr>
        <p:spPr bwMode="auto">
          <a:xfrm>
            <a:off x="6351281" y="3700200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06C5B3"/>
                </a:solidFill>
              </a:rPr>
              <a:t>Threats</a:t>
            </a:r>
            <a:endParaRPr lang="zh-CN" altLang="en-US" sz="1000" b="1" dirty="0">
              <a:solidFill>
                <a:srgbClr val="06C5B3"/>
              </a:solidFill>
            </a:endParaRPr>
          </a:p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641146" y="1805281"/>
            <a:ext cx="829220" cy="82921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3711643" y="1865947"/>
            <a:ext cx="68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S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2974766" y="1513953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0"/>
          <p:cNvSpPr>
            <a:spLocks noEditPoints="1"/>
          </p:cNvSpPr>
          <p:nvPr/>
        </p:nvSpPr>
        <p:spPr bwMode="auto">
          <a:xfrm>
            <a:off x="3107616" y="1650799"/>
            <a:ext cx="166687" cy="166688"/>
          </a:xfrm>
          <a:custGeom>
            <a:avLst/>
            <a:gdLst>
              <a:gd name="T0" fmla="*/ 96 w 97"/>
              <a:gd name="T1" fmla="*/ 6 h 97"/>
              <a:gd name="T2" fmla="*/ 65 w 97"/>
              <a:gd name="T3" fmla="*/ 94 h 97"/>
              <a:gd name="T4" fmla="*/ 61 w 97"/>
              <a:gd name="T5" fmla="*/ 97 h 97"/>
              <a:gd name="T6" fmla="*/ 59 w 97"/>
              <a:gd name="T7" fmla="*/ 96 h 97"/>
              <a:gd name="T8" fmla="*/ 2 w 97"/>
              <a:gd name="T9" fmla="*/ 38 h 97"/>
              <a:gd name="T10" fmla="*/ 2 w 97"/>
              <a:gd name="T11" fmla="*/ 33 h 97"/>
              <a:gd name="T12" fmla="*/ 3 w 97"/>
              <a:gd name="T13" fmla="*/ 32 h 97"/>
              <a:gd name="T14" fmla="*/ 91 w 97"/>
              <a:gd name="T15" fmla="*/ 1 h 97"/>
              <a:gd name="T16" fmla="*/ 96 w 97"/>
              <a:gd name="T17" fmla="*/ 3 h 97"/>
              <a:gd name="T18" fmla="*/ 96 w 97"/>
              <a:gd name="T19" fmla="*/ 6 h 97"/>
              <a:gd name="T20" fmla="*/ 12 w 97"/>
              <a:gd name="T21" fmla="*/ 37 h 97"/>
              <a:gd name="T22" fmla="*/ 12 w 97"/>
              <a:gd name="T23" fmla="*/ 37 h 97"/>
              <a:gd name="T24" fmla="*/ 44 w 97"/>
              <a:gd name="T25" fmla="*/ 50 h 97"/>
              <a:gd name="T26" fmla="*/ 81 w 97"/>
              <a:gd name="T27" fmla="*/ 13 h 97"/>
              <a:gd name="T28" fmla="*/ 12 w 97"/>
              <a:gd name="T29" fmla="*/ 37 h 97"/>
              <a:gd name="T30" fmla="*/ 47 w 97"/>
              <a:gd name="T31" fmla="*/ 54 h 97"/>
              <a:gd name="T32" fmla="*/ 47 w 97"/>
              <a:gd name="T33" fmla="*/ 54 h 97"/>
              <a:gd name="T34" fmla="*/ 60 w 97"/>
              <a:gd name="T35" fmla="*/ 85 h 97"/>
              <a:gd name="T36" fmla="*/ 85 w 97"/>
              <a:gd name="T37" fmla="*/ 16 h 97"/>
              <a:gd name="T38" fmla="*/ 47 w 97"/>
              <a:gd name="T39" fmla="*/ 54 h 97"/>
              <a:gd name="T40" fmla="*/ 52 w 97"/>
              <a:gd name="T41" fmla="*/ 78 h 97"/>
              <a:gd name="T42" fmla="*/ 52 w 97"/>
              <a:gd name="T43" fmla="*/ 78 h 97"/>
              <a:gd name="T44" fmla="*/ 42 w 97"/>
              <a:gd name="T45" fmla="*/ 55 h 97"/>
              <a:gd name="T46" fmla="*/ 19 w 97"/>
              <a:gd name="T47" fmla="*/ 45 h 97"/>
              <a:gd name="T48" fmla="*/ 34 w 97"/>
              <a:gd name="T49" fmla="*/ 60 h 97"/>
              <a:gd name="T50" fmla="*/ 34 w 97"/>
              <a:gd name="T51" fmla="*/ 60 h 97"/>
              <a:gd name="T52" fmla="*/ 37 w 97"/>
              <a:gd name="T53" fmla="*/ 63 h 97"/>
              <a:gd name="T54" fmla="*/ 38 w 97"/>
              <a:gd name="T55" fmla="*/ 64 h 97"/>
              <a:gd name="T56" fmla="*/ 52 w 97"/>
              <a:gd name="T57" fmla="*/ 7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" h="97">
                <a:moveTo>
                  <a:pt x="96" y="6"/>
                </a:moveTo>
                <a:cubicBezTo>
                  <a:pt x="65" y="94"/>
                  <a:pt x="65" y="94"/>
                  <a:pt x="65" y="94"/>
                </a:cubicBezTo>
                <a:cubicBezTo>
                  <a:pt x="65" y="96"/>
                  <a:pt x="63" y="97"/>
                  <a:pt x="61" y="97"/>
                </a:cubicBezTo>
                <a:cubicBezTo>
                  <a:pt x="60" y="96"/>
                  <a:pt x="59" y="96"/>
                  <a:pt x="59" y="96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2" y="32"/>
                  <a:pt x="2" y="32"/>
                  <a:pt x="3" y="32"/>
                </a:cubicBezTo>
                <a:cubicBezTo>
                  <a:pt x="91" y="1"/>
                  <a:pt x="91" y="1"/>
                  <a:pt x="91" y="1"/>
                </a:cubicBezTo>
                <a:cubicBezTo>
                  <a:pt x="93" y="0"/>
                  <a:pt x="96" y="1"/>
                  <a:pt x="96" y="3"/>
                </a:cubicBezTo>
                <a:cubicBezTo>
                  <a:pt x="97" y="4"/>
                  <a:pt x="97" y="5"/>
                  <a:pt x="96" y="6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13"/>
                  <a:pt x="81" y="13"/>
                  <a:pt x="81" y="13"/>
                </a:cubicBezTo>
                <a:cubicBezTo>
                  <a:pt x="12" y="37"/>
                  <a:pt x="12" y="37"/>
                  <a:pt x="12" y="37"/>
                </a:cubicBezTo>
                <a:close/>
                <a:moveTo>
                  <a:pt x="47" y="54"/>
                </a:moveTo>
                <a:cubicBezTo>
                  <a:pt x="47" y="54"/>
                  <a:pt x="47" y="54"/>
                  <a:pt x="47" y="54"/>
                </a:cubicBezTo>
                <a:cubicBezTo>
                  <a:pt x="60" y="85"/>
                  <a:pt x="60" y="85"/>
                  <a:pt x="60" y="85"/>
                </a:cubicBezTo>
                <a:cubicBezTo>
                  <a:pt x="85" y="16"/>
                  <a:pt x="85" y="16"/>
                  <a:pt x="85" y="16"/>
                </a:cubicBezTo>
                <a:cubicBezTo>
                  <a:pt x="47" y="54"/>
                  <a:pt x="47" y="54"/>
                  <a:pt x="47" y="54"/>
                </a:cubicBezTo>
                <a:close/>
                <a:moveTo>
                  <a:pt x="52" y="78"/>
                </a:moveTo>
                <a:cubicBezTo>
                  <a:pt x="52" y="78"/>
                  <a:pt x="52" y="78"/>
                  <a:pt x="52" y="78"/>
                </a:cubicBezTo>
                <a:cubicBezTo>
                  <a:pt x="42" y="55"/>
                  <a:pt x="42" y="55"/>
                  <a:pt x="42" y="55"/>
                </a:cubicBezTo>
                <a:cubicBezTo>
                  <a:pt x="19" y="45"/>
                  <a:pt x="19" y="45"/>
                  <a:pt x="19" y="45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4"/>
                  <a:pt x="38" y="64"/>
                  <a:pt x="38" y="64"/>
                </a:cubicBezTo>
                <a:cubicBezTo>
                  <a:pt x="52" y="78"/>
                  <a:pt x="52" y="78"/>
                  <a:pt x="52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962901" y="1522817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06C5B3"/>
                </a:solidFill>
              </a:rPr>
              <a:t>Strengths</a:t>
            </a:r>
            <a:endParaRPr lang="zh-CN" altLang="en-US" sz="1000" b="1" dirty="0">
              <a:solidFill>
                <a:srgbClr val="06C5B3"/>
              </a:solidFill>
            </a:endParaRPr>
          </a:p>
          <a:p>
            <a:pPr algn="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4676197" y="1805281"/>
            <a:ext cx="829220" cy="82921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4746694" y="1865947"/>
            <a:ext cx="68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W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5794166" y="1513953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4"/>
          <p:cNvSpPr>
            <a:spLocks noEditPoints="1"/>
          </p:cNvSpPr>
          <p:nvPr/>
        </p:nvSpPr>
        <p:spPr bwMode="auto">
          <a:xfrm>
            <a:off x="5923047" y="1650799"/>
            <a:ext cx="174625" cy="173038"/>
          </a:xfrm>
          <a:custGeom>
            <a:avLst/>
            <a:gdLst>
              <a:gd name="T0" fmla="*/ 96 w 101"/>
              <a:gd name="T1" fmla="*/ 12 h 101"/>
              <a:gd name="T2" fmla="*/ 101 w 101"/>
              <a:gd name="T3" fmla="*/ 25 h 101"/>
              <a:gd name="T4" fmla="*/ 96 w 101"/>
              <a:gd name="T5" fmla="*/ 37 h 101"/>
              <a:gd name="T6" fmla="*/ 81 w 101"/>
              <a:gd name="T7" fmla="*/ 52 h 101"/>
              <a:gd name="T8" fmla="*/ 69 w 101"/>
              <a:gd name="T9" fmla="*/ 57 h 101"/>
              <a:gd name="T10" fmla="*/ 56 w 101"/>
              <a:gd name="T11" fmla="*/ 52 h 101"/>
              <a:gd name="T12" fmla="*/ 51 w 101"/>
              <a:gd name="T13" fmla="*/ 56 h 101"/>
              <a:gd name="T14" fmla="*/ 57 w 101"/>
              <a:gd name="T15" fmla="*/ 69 h 101"/>
              <a:gd name="T16" fmla="*/ 51 w 101"/>
              <a:gd name="T17" fmla="*/ 82 h 101"/>
              <a:gd name="T18" fmla="*/ 24 w 101"/>
              <a:gd name="T19" fmla="*/ 101 h 101"/>
              <a:gd name="T20" fmla="*/ 5 w 101"/>
              <a:gd name="T21" fmla="*/ 90 h 101"/>
              <a:gd name="T22" fmla="*/ 0 w 101"/>
              <a:gd name="T23" fmla="*/ 77 h 101"/>
              <a:gd name="T24" fmla="*/ 5 w 101"/>
              <a:gd name="T25" fmla="*/ 64 h 101"/>
              <a:gd name="T26" fmla="*/ 5 w 101"/>
              <a:gd name="T27" fmla="*/ 64 h 101"/>
              <a:gd name="T28" fmla="*/ 32 w 101"/>
              <a:gd name="T29" fmla="*/ 45 h 101"/>
              <a:gd name="T30" fmla="*/ 45 w 101"/>
              <a:gd name="T31" fmla="*/ 50 h 101"/>
              <a:gd name="T32" fmla="*/ 45 w 101"/>
              <a:gd name="T33" fmla="*/ 50 h 101"/>
              <a:gd name="T34" fmla="*/ 49 w 101"/>
              <a:gd name="T35" fmla="*/ 45 h 101"/>
              <a:gd name="T36" fmla="*/ 44 w 101"/>
              <a:gd name="T37" fmla="*/ 32 h 101"/>
              <a:gd name="T38" fmla="*/ 49 w 101"/>
              <a:gd name="T39" fmla="*/ 20 h 101"/>
              <a:gd name="T40" fmla="*/ 64 w 101"/>
              <a:gd name="T41" fmla="*/ 5 h 101"/>
              <a:gd name="T42" fmla="*/ 89 w 101"/>
              <a:gd name="T43" fmla="*/ 5 h 101"/>
              <a:gd name="T44" fmla="*/ 90 w 101"/>
              <a:gd name="T45" fmla="*/ 18 h 101"/>
              <a:gd name="T46" fmla="*/ 84 w 101"/>
              <a:gd name="T47" fmla="*/ 11 h 101"/>
              <a:gd name="T48" fmla="*/ 76 w 101"/>
              <a:gd name="T49" fmla="*/ 8 h 101"/>
              <a:gd name="T50" fmla="*/ 69 w 101"/>
              <a:gd name="T51" fmla="*/ 11 h 101"/>
              <a:gd name="T52" fmla="*/ 52 w 101"/>
              <a:gd name="T53" fmla="*/ 32 h 101"/>
              <a:gd name="T54" fmla="*/ 55 w 101"/>
              <a:gd name="T55" fmla="*/ 40 h 101"/>
              <a:gd name="T56" fmla="*/ 55 w 101"/>
              <a:gd name="T57" fmla="*/ 40 h 101"/>
              <a:gd name="T58" fmla="*/ 68 w 101"/>
              <a:gd name="T59" fmla="*/ 33 h 101"/>
              <a:gd name="T60" fmla="*/ 61 w 101"/>
              <a:gd name="T61" fmla="*/ 46 h 101"/>
              <a:gd name="T62" fmla="*/ 62 w 101"/>
              <a:gd name="T63" fmla="*/ 46 h 101"/>
              <a:gd name="T64" fmla="*/ 76 w 101"/>
              <a:gd name="T65" fmla="*/ 46 h 101"/>
              <a:gd name="T66" fmla="*/ 90 w 101"/>
              <a:gd name="T67" fmla="*/ 32 h 101"/>
              <a:gd name="T68" fmla="*/ 93 w 101"/>
              <a:gd name="T69" fmla="*/ 25 h 101"/>
              <a:gd name="T70" fmla="*/ 90 w 101"/>
              <a:gd name="T71" fmla="*/ 18 h 101"/>
              <a:gd name="T72" fmla="*/ 46 w 101"/>
              <a:gd name="T73" fmla="*/ 62 h 101"/>
              <a:gd name="T74" fmla="*/ 38 w 101"/>
              <a:gd name="T75" fmla="*/ 68 h 101"/>
              <a:gd name="T76" fmla="*/ 33 w 101"/>
              <a:gd name="T77" fmla="*/ 63 h 101"/>
              <a:gd name="T78" fmla="*/ 39 w 101"/>
              <a:gd name="T79" fmla="*/ 55 h 101"/>
              <a:gd name="T80" fmla="*/ 39 w 101"/>
              <a:gd name="T81" fmla="*/ 55 h 101"/>
              <a:gd name="T82" fmla="*/ 25 w 101"/>
              <a:gd name="T83" fmla="*/ 55 h 101"/>
              <a:gd name="T84" fmla="*/ 10 w 101"/>
              <a:gd name="T85" fmla="*/ 70 h 101"/>
              <a:gd name="T86" fmla="*/ 8 w 101"/>
              <a:gd name="T87" fmla="*/ 77 h 101"/>
              <a:gd name="T88" fmla="*/ 17 w 101"/>
              <a:gd name="T89" fmla="*/ 91 h 101"/>
              <a:gd name="T90" fmla="*/ 32 w 101"/>
              <a:gd name="T91" fmla="*/ 91 h 101"/>
              <a:gd name="T92" fmla="*/ 46 w 101"/>
              <a:gd name="T93" fmla="*/ 77 h 101"/>
              <a:gd name="T94" fmla="*/ 49 w 101"/>
              <a:gd name="T95" fmla="*/ 6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101">
                <a:moveTo>
                  <a:pt x="89" y="6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15"/>
                  <a:pt x="101" y="20"/>
                  <a:pt x="101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9"/>
                  <a:pt x="99" y="34"/>
                  <a:pt x="96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8" y="55"/>
                  <a:pt x="73" y="57"/>
                  <a:pt x="69" y="57"/>
                </a:cubicBezTo>
                <a:cubicBezTo>
                  <a:pt x="64" y="57"/>
                  <a:pt x="60" y="55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5" y="60"/>
                  <a:pt x="57" y="65"/>
                  <a:pt x="57" y="69"/>
                </a:cubicBezTo>
                <a:cubicBezTo>
                  <a:pt x="57" y="74"/>
                  <a:pt x="55" y="78"/>
                  <a:pt x="51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37" y="96"/>
                  <a:pt x="37" y="96"/>
                  <a:pt x="37" y="96"/>
                </a:cubicBezTo>
                <a:cubicBezTo>
                  <a:pt x="34" y="100"/>
                  <a:pt x="29" y="101"/>
                  <a:pt x="24" y="101"/>
                </a:cubicBezTo>
                <a:cubicBezTo>
                  <a:pt x="20" y="101"/>
                  <a:pt x="15" y="100"/>
                  <a:pt x="12" y="96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2" y="86"/>
                  <a:pt x="0" y="81"/>
                  <a:pt x="0" y="77"/>
                </a:cubicBezTo>
                <a:cubicBezTo>
                  <a:pt x="0" y="72"/>
                  <a:pt x="2" y="68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46"/>
                  <a:pt x="27" y="45"/>
                  <a:pt x="32" y="45"/>
                </a:cubicBezTo>
                <a:cubicBezTo>
                  <a:pt x="37" y="45"/>
                  <a:pt x="41" y="46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46"/>
                  <a:pt x="50" y="46"/>
                  <a:pt x="50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46" y="42"/>
                  <a:pt x="44" y="37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28"/>
                  <a:pt x="46" y="23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2"/>
                  <a:pt x="72" y="0"/>
                  <a:pt x="76" y="0"/>
                </a:cubicBezTo>
                <a:cubicBezTo>
                  <a:pt x="81" y="0"/>
                  <a:pt x="86" y="2"/>
                  <a:pt x="89" y="5"/>
                </a:cubicBezTo>
                <a:cubicBezTo>
                  <a:pt x="89" y="6"/>
                  <a:pt x="89" y="6"/>
                  <a:pt x="89" y="6"/>
                </a:cubicBezTo>
                <a:close/>
                <a:moveTo>
                  <a:pt x="90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2" y="9"/>
                  <a:pt x="79" y="8"/>
                  <a:pt x="76" y="8"/>
                </a:cubicBezTo>
                <a:cubicBezTo>
                  <a:pt x="74" y="8"/>
                  <a:pt x="71" y="9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7"/>
                  <a:pt x="52" y="30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5"/>
                  <a:pt x="53" y="38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2"/>
                  <a:pt x="66" y="32"/>
                  <a:pt x="68" y="33"/>
                </a:cubicBezTo>
                <a:cubicBezTo>
                  <a:pt x="69" y="35"/>
                  <a:pt x="69" y="37"/>
                  <a:pt x="68" y="39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3" y="48"/>
                  <a:pt x="66" y="49"/>
                  <a:pt x="69" y="49"/>
                </a:cubicBezTo>
                <a:cubicBezTo>
                  <a:pt x="71" y="49"/>
                  <a:pt x="74" y="48"/>
                  <a:pt x="76" y="4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ubicBezTo>
                  <a:pt x="92" y="30"/>
                  <a:pt x="93" y="27"/>
                  <a:pt x="93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3" y="22"/>
                  <a:pt x="92" y="20"/>
                  <a:pt x="90" y="18"/>
                </a:cubicBezTo>
                <a:cubicBezTo>
                  <a:pt x="90" y="18"/>
                  <a:pt x="90" y="18"/>
                  <a:pt x="90" y="18"/>
                </a:cubicBez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1"/>
                  <a:pt x="45" y="61"/>
                  <a:pt x="45" y="61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70"/>
                  <a:pt x="34" y="70"/>
                  <a:pt x="33" y="68"/>
                </a:cubicBezTo>
                <a:cubicBezTo>
                  <a:pt x="31" y="67"/>
                  <a:pt x="31" y="64"/>
                  <a:pt x="33" y="63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7" y="53"/>
                  <a:pt x="35" y="52"/>
                  <a:pt x="32" y="52"/>
                </a:cubicBezTo>
                <a:cubicBezTo>
                  <a:pt x="29" y="52"/>
                  <a:pt x="27" y="53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8" y="72"/>
                  <a:pt x="8" y="74"/>
                  <a:pt x="8" y="77"/>
                </a:cubicBezTo>
                <a:cubicBezTo>
                  <a:pt x="8" y="79"/>
                  <a:pt x="8" y="82"/>
                  <a:pt x="10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9" y="93"/>
                  <a:pt x="22" y="94"/>
                  <a:pt x="24" y="94"/>
                </a:cubicBezTo>
                <a:cubicBezTo>
                  <a:pt x="27" y="94"/>
                  <a:pt x="30" y="93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46" y="77"/>
                  <a:pt x="46" y="77"/>
                  <a:pt x="46" y="77"/>
                </a:cubicBezTo>
                <a:cubicBezTo>
                  <a:pt x="46" y="76"/>
                  <a:pt x="46" y="76"/>
                  <a:pt x="46" y="76"/>
                </a:cubicBezTo>
                <a:cubicBezTo>
                  <a:pt x="48" y="74"/>
                  <a:pt x="49" y="72"/>
                  <a:pt x="49" y="69"/>
                </a:cubicBezTo>
                <a:cubicBezTo>
                  <a:pt x="49" y="67"/>
                  <a:pt x="48" y="64"/>
                  <a:pt x="4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641146" y="2808581"/>
            <a:ext cx="829220" cy="82921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3711643" y="2869247"/>
            <a:ext cx="68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O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4676197" y="2808581"/>
            <a:ext cx="829220" cy="829218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4746694" y="2869247"/>
            <a:ext cx="68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T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2974766" y="3664689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5794166" y="3664689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6"/>
          <p:cNvSpPr>
            <a:spLocks noEditPoints="1"/>
          </p:cNvSpPr>
          <p:nvPr/>
        </p:nvSpPr>
        <p:spPr bwMode="auto">
          <a:xfrm>
            <a:off x="3094122" y="3799126"/>
            <a:ext cx="173037" cy="163512"/>
          </a:xfrm>
          <a:custGeom>
            <a:avLst/>
            <a:gdLst>
              <a:gd name="T0" fmla="*/ 29 w 101"/>
              <a:gd name="T1" fmla="*/ 79 h 95"/>
              <a:gd name="T2" fmla="*/ 86 w 101"/>
              <a:gd name="T3" fmla="*/ 76 h 95"/>
              <a:gd name="T4" fmla="*/ 86 w 101"/>
              <a:gd name="T5" fmla="*/ 81 h 95"/>
              <a:gd name="T6" fmla="*/ 31 w 101"/>
              <a:gd name="T7" fmla="*/ 13 h 95"/>
              <a:gd name="T8" fmla="*/ 29 w 101"/>
              <a:gd name="T9" fmla="*/ 16 h 95"/>
              <a:gd name="T10" fmla="*/ 29 w 101"/>
              <a:gd name="T11" fmla="*/ 32 h 95"/>
              <a:gd name="T12" fmla="*/ 31 w 101"/>
              <a:gd name="T13" fmla="*/ 34 h 95"/>
              <a:gd name="T14" fmla="*/ 86 w 101"/>
              <a:gd name="T15" fmla="*/ 34 h 95"/>
              <a:gd name="T16" fmla="*/ 89 w 101"/>
              <a:gd name="T17" fmla="*/ 16 h 95"/>
              <a:gd name="T18" fmla="*/ 86 w 101"/>
              <a:gd name="T19" fmla="*/ 13 h 95"/>
              <a:gd name="T20" fmla="*/ 33 w 101"/>
              <a:gd name="T21" fmla="*/ 30 h 95"/>
              <a:gd name="T22" fmla="*/ 33 w 101"/>
              <a:gd name="T23" fmla="*/ 18 h 95"/>
              <a:gd name="T24" fmla="*/ 84 w 101"/>
              <a:gd name="T25" fmla="*/ 30 h 95"/>
              <a:gd name="T26" fmla="*/ 16 w 101"/>
              <a:gd name="T27" fmla="*/ 29 h 95"/>
              <a:gd name="T28" fmla="*/ 8 w 101"/>
              <a:gd name="T29" fmla="*/ 29 h 95"/>
              <a:gd name="T30" fmla="*/ 16 w 101"/>
              <a:gd name="T31" fmla="*/ 83 h 95"/>
              <a:gd name="T32" fmla="*/ 12 w 101"/>
              <a:gd name="T33" fmla="*/ 95 h 95"/>
              <a:gd name="T34" fmla="*/ 3 w 101"/>
              <a:gd name="T35" fmla="*/ 92 h 95"/>
              <a:gd name="T36" fmla="*/ 0 w 101"/>
              <a:gd name="T37" fmla="*/ 83 h 95"/>
              <a:gd name="T38" fmla="*/ 0 w 101"/>
              <a:gd name="T39" fmla="*/ 25 h 95"/>
              <a:gd name="T40" fmla="*/ 16 w 101"/>
              <a:gd name="T41" fmla="*/ 21 h 95"/>
              <a:gd name="T42" fmla="*/ 20 w 101"/>
              <a:gd name="T43" fmla="*/ 0 h 95"/>
              <a:gd name="T44" fmla="*/ 97 w 101"/>
              <a:gd name="T45" fmla="*/ 0 h 95"/>
              <a:gd name="T46" fmla="*/ 101 w 101"/>
              <a:gd name="T47" fmla="*/ 4 h 95"/>
              <a:gd name="T48" fmla="*/ 98 w 101"/>
              <a:gd name="T49" fmla="*/ 92 h 95"/>
              <a:gd name="T50" fmla="*/ 89 w 101"/>
              <a:gd name="T51" fmla="*/ 95 h 95"/>
              <a:gd name="T52" fmla="*/ 12 w 101"/>
              <a:gd name="T53" fmla="*/ 95 h 95"/>
              <a:gd name="T54" fmla="*/ 93 w 101"/>
              <a:gd name="T55" fmla="*/ 83 h 95"/>
              <a:gd name="T56" fmla="*/ 93 w 101"/>
              <a:gd name="T57" fmla="*/ 8 h 95"/>
              <a:gd name="T58" fmla="*/ 24 w 101"/>
              <a:gd name="T59" fmla="*/ 83 h 95"/>
              <a:gd name="T60" fmla="*/ 89 w 101"/>
              <a:gd name="T61" fmla="*/ 88 h 95"/>
              <a:gd name="T62" fmla="*/ 92 w 101"/>
              <a:gd name="T63" fmla="*/ 86 h 95"/>
              <a:gd name="T64" fmla="*/ 61 w 101"/>
              <a:gd name="T65" fmla="*/ 39 h 95"/>
              <a:gd name="T66" fmla="*/ 61 w 101"/>
              <a:gd name="T67" fmla="*/ 39 h 95"/>
              <a:gd name="T68" fmla="*/ 89 w 101"/>
              <a:gd name="T69" fmla="*/ 41 h 95"/>
              <a:gd name="T70" fmla="*/ 89 w 101"/>
              <a:gd name="T71" fmla="*/ 54 h 95"/>
              <a:gd name="T72" fmla="*/ 86 w 101"/>
              <a:gd name="T73" fmla="*/ 56 h 95"/>
              <a:gd name="T74" fmla="*/ 59 w 101"/>
              <a:gd name="T75" fmla="*/ 54 h 95"/>
              <a:gd name="T76" fmla="*/ 59 w 101"/>
              <a:gd name="T77" fmla="*/ 41 h 95"/>
              <a:gd name="T78" fmla="*/ 84 w 101"/>
              <a:gd name="T79" fmla="*/ 44 h 95"/>
              <a:gd name="T80" fmla="*/ 64 w 101"/>
              <a:gd name="T81" fmla="*/ 44 h 95"/>
              <a:gd name="T82" fmla="*/ 84 w 101"/>
              <a:gd name="T83" fmla="*/ 52 h 95"/>
              <a:gd name="T84" fmla="*/ 31 w 101"/>
              <a:gd name="T85" fmla="*/ 44 h 95"/>
              <a:gd name="T86" fmla="*/ 29 w 101"/>
              <a:gd name="T87" fmla="*/ 41 h 95"/>
              <a:gd name="T88" fmla="*/ 54 w 101"/>
              <a:gd name="T89" fmla="*/ 39 h 95"/>
              <a:gd name="T90" fmla="*/ 54 w 101"/>
              <a:gd name="T91" fmla="*/ 44 h 95"/>
              <a:gd name="T92" fmla="*/ 31 w 101"/>
              <a:gd name="T93" fmla="*/ 56 h 95"/>
              <a:gd name="T94" fmla="*/ 29 w 101"/>
              <a:gd name="T95" fmla="*/ 54 h 95"/>
              <a:gd name="T96" fmla="*/ 54 w 101"/>
              <a:gd name="T97" fmla="*/ 52 h 95"/>
              <a:gd name="T98" fmla="*/ 54 w 101"/>
              <a:gd name="T99" fmla="*/ 56 h 95"/>
              <a:gd name="T100" fmla="*/ 31 w 101"/>
              <a:gd name="T101" fmla="*/ 69 h 95"/>
              <a:gd name="T102" fmla="*/ 29 w 101"/>
              <a:gd name="T103" fmla="*/ 66 h 95"/>
              <a:gd name="T104" fmla="*/ 86 w 101"/>
              <a:gd name="T105" fmla="*/ 64 h 95"/>
              <a:gd name="T106" fmla="*/ 86 w 101"/>
              <a:gd name="T107" fmla="*/ 6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95">
                <a:moveTo>
                  <a:pt x="31" y="81"/>
                </a:moveTo>
                <a:cubicBezTo>
                  <a:pt x="30" y="81"/>
                  <a:pt x="29" y="80"/>
                  <a:pt x="29" y="79"/>
                </a:cubicBezTo>
                <a:cubicBezTo>
                  <a:pt x="29" y="78"/>
                  <a:pt x="30" y="76"/>
                  <a:pt x="31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9" y="78"/>
                  <a:pt x="89" y="79"/>
                </a:cubicBezTo>
                <a:cubicBezTo>
                  <a:pt x="89" y="80"/>
                  <a:pt x="87" y="81"/>
                  <a:pt x="86" y="81"/>
                </a:cubicBezTo>
                <a:cubicBezTo>
                  <a:pt x="31" y="81"/>
                  <a:pt x="31" y="81"/>
                  <a:pt x="31" y="81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4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7" y="34"/>
                  <a:pt x="89" y="33"/>
                  <a:pt x="89" y="32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4"/>
                  <a:pt x="87" y="13"/>
                  <a:pt x="86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3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18"/>
                  <a:pt x="33" y="18"/>
                  <a:pt x="33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30"/>
                  <a:pt x="84" y="30"/>
                  <a:pt x="84" y="30"/>
                </a:cubicBezTo>
                <a:cubicBezTo>
                  <a:pt x="33" y="30"/>
                  <a:pt x="33" y="30"/>
                  <a:pt x="33" y="30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9"/>
                  <a:pt x="16" y="89"/>
                  <a:pt x="16" y="83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12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9" y="95"/>
                  <a:pt x="6" y="94"/>
                  <a:pt x="3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1" y="90"/>
                  <a:pt x="0" y="87"/>
                  <a:pt x="0" y="8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8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9" y="0"/>
                  <a:pt x="101" y="2"/>
                  <a:pt x="10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7"/>
                  <a:pt x="100" y="90"/>
                  <a:pt x="98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5" y="94"/>
                  <a:pt x="92" y="95"/>
                  <a:pt x="89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lose/>
                <a:moveTo>
                  <a:pt x="93" y="83"/>
                </a:moveTo>
                <a:cubicBezTo>
                  <a:pt x="93" y="83"/>
                  <a:pt x="93" y="83"/>
                  <a:pt x="93" y="83"/>
                </a:cubicBezTo>
                <a:cubicBezTo>
                  <a:pt x="93" y="8"/>
                  <a:pt x="93" y="8"/>
                  <a:pt x="93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33"/>
                  <a:pt x="24" y="58"/>
                  <a:pt x="24" y="83"/>
                </a:cubicBezTo>
                <a:cubicBezTo>
                  <a:pt x="24" y="85"/>
                  <a:pt x="24" y="86"/>
                  <a:pt x="23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0" y="88"/>
                  <a:pt x="91" y="87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3" y="86"/>
                  <a:pt x="93" y="85"/>
                  <a:pt x="93" y="83"/>
                </a:cubicBezTo>
                <a:close/>
                <a:moveTo>
                  <a:pt x="61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7" y="39"/>
                  <a:pt x="89" y="40"/>
                  <a:pt x="89" y="41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6"/>
                  <a:pt x="59" y="55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0"/>
                  <a:pt x="60" y="39"/>
                  <a:pt x="61" y="39"/>
                </a:cubicBezTo>
                <a:close/>
                <a:moveTo>
                  <a:pt x="84" y="44"/>
                </a:moveTo>
                <a:cubicBezTo>
                  <a:pt x="84" y="44"/>
                  <a:pt x="84" y="44"/>
                  <a:pt x="8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52"/>
                  <a:pt x="64" y="52"/>
                  <a:pt x="6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44"/>
                  <a:pt x="84" y="44"/>
                  <a:pt x="84" y="44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29" y="43"/>
                  <a:pt x="29" y="41"/>
                </a:cubicBezTo>
                <a:cubicBezTo>
                  <a:pt x="29" y="40"/>
                  <a:pt x="30" y="39"/>
                  <a:pt x="3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5" y="39"/>
                  <a:pt x="56" y="40"/>
                  <a:pt x="56" y="41"/>
                </a:cubicBezTo>
                <a:cubicBezTo>
                  <a:pt x="56" y="43"/>
                  <a:pt x="55" y="44"/>
                  <a:pt x="54" y="44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31" y="56"/>
                </a:move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5"/>
                  <a:pt x="29" y="54"/>
                </a:cubicBezTo>
                <a:cubicBezTo>
                  <a:pt x="29" y="53"/>
                  <a:pt x="30" y="52"/>
                  <a:pt x="31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52"/>
                  <a:pt x="56" y="53"/>
                  <a:pt x="56" y="54"/>
                </a:cubicBezTo>
                <a:cubicBezTo>
                  <a:pt x="56" y="55"/>
                  <a:pt x="55" y="56"/>
                  <a:pt x="54" y="56"/>
                </a:cubicBezTo>
                <a:cubicBezTo>
                  <a:pt x="31" y="56"/>
                  <a:pt x="31" y="56"/>
                  <a:pt x="31" y="56"/>
                </a:cubicBezTo>
                <a:close/>
                <a:moveTo>
                  <a:pt x="31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0" y="69"/>
                  <a:pt x="29" y="68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7" y="64"/>
                  <a:pt x="89" y="65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31" y="69"/>
                  <a:pt x="31" y="69"/>
                  <a:pt x="3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Freeform 35"/>
          <p:cNvSpPr>
            <a:spLocks noEditPoints="1"/>
          </p:cNvSpPr>
          <p:nvPr/>
        </p:nvSpPr>
        <p:spPr bwMode="auto">
          <a:xfrm>
            <a:off x="5929397" y="3790603"/>
            <a:ext cx="174625" cy="182563"/>
          </a:xfrm>
          <a:custGeom>
            <a:avLst/>
            <a:gdLst>
              <a:gd name="T0" fmla="*/ 86 w 101"/>
              <a:gd name="T1" fmla="*/ 14 h 106"/>
              <a:gd name="T2" fmla="*/ 89 w 101"/>
              <a:gd name="T3" fmla="*/ 83 h 106"/>
              <a:gd name="T4" fmla="*/ 93 w 101"/>
              <a:gd name="T5" fmla="*/ 53 h 106"/>
              <a:gd name="T6" fmla="*/ 76 w 101"/>
              <a:gd name="T7" fmla="*/ 71 h 106"/>
              <a:gd name="T8" fmla="*/ 74 w 101"/>
              <a:gd name="T9" fmla="*/ 53 h 106"/>
              <a:gd name="T10" fmla="*/ 29 w 101"/>
              <a:gd name="T11" fmla="*/ 70 h 106"/>
              <a:gd name="T12" fmla="*/ 22 w 101"/>
              <a:gd name="T13" fmla="*/ 53 h 106"/>
              <a:gd name="T14" fmla="*/ 18 w 101"/>
              <a:gd name="T15" fmla="*/ 78 h 106"/>
              <a:gd name="T16" fmla="*/ 0 w 101"/>
              <a:gd name="T17" fmla="*/ 50 h 106"/>
              <a:gd name="T18" fmla="*/ 50 w 101"/>
              <a:gd name="T19" fmla="*/ 0 h 106"/>
              <a:gd name="T20" fmla="*/ 66 w 101"/>
              <a:gd name="T21" fmla="*/ 91 h 106"/>
              <a:gd name="T22" fmla="*/ 62 w 101"/>
              <a:gd name="T23" fmla="*/ 106 h 106"/>
              <a:gd name="T24" fmla="*/ 39 w 101"/>
              <a:gd name="T25" fmla="*/ 106 h 106"/>
              <a:gd name="T26" fmla="*/ 35 w 101"/>
              <a:gd name="T27" fmla="*/ 102 h 106"/>
              <a:gd name="T28" fmla="*/ 23 w 101"/>
              <a:gd name="T29" fmla="*/ 91 h 106"/>
              <a:gd name="T30" fmla="*/ 20 w 101"/>
              <a:gd name="T31" fmla="*/ 85 h 106"/>
              <a:gd name="T32" fmla="*/ 53 w 101"/>
              <a:gd name="T33" fmla="*/ 57 h 106"/>
              <a:gd name="T34" fmla="*/ 80 w 101"/>
              <a:gd name="T35" fmla="*/ 85 h 106"/>
              <a:gd name="T36" fmla="*/ 78 w 101"/>
              <a:gd name="T37" fmla="*/ 91 h 106"/>
              <a:gd name="T38" fmla="*/ 66 w 101"/>
              <a:gd name="T39" fmla="*/ 91 h 106"/>
              <a:gd name="T40" fmla="*/ 58 w 101"/>
              <a:gd name="T41" fmla="*/ 98 h 106"/>
              <a:gd name="T42" fmla="*/ 58 w 101"/>
              <a:gd name="T43" fmla="*/ 87 h 106"/>
              <a:gd name="T44" fmla="*/ 68 w 101"/>
              <a:gd name="T45" fmla="*/ 83 h 106"/>
              <a:gd name="T46" fmla="*/ 33 w 101"/>
              <a:gd name="T47" fmla="*/ 83 h 106"/>
              <a:gd name="T48" fmla="*/ 39 w 101"/>
              <a:gd name="T49" fmla="*/ 83 h 106"/>
              <a:gd name="T50" fmla="*/ 43 w 101"/>
              <a:gd name="T51" fmla="*/ 98 h 106"/>
              <a:gd name="T52" fmla="*/ 81 w 101"/>
              <a:gd name="T53" fmla="*/ 20 h 106"/>
              <a:gd name="T54" fmla="*/ 80 w 101"/>
              <a:gd name="T55" fmla="*/ 19 h 106"/>
              <a:gd name="T56" fmla="*/ 78 w 101"/>
              <a:gd name="T57" fmla="*/ 48 h 106"/>
              <a:gd name="T58" fmla="*/ 81 w 101"/>
              <a:gd name="T59" fmla="*/ 20 h 106"/>
              <a:gd name="T60" fmla="*/ 76 w 101"/>
              <a:gd name="T61" fmla="*/ 16 h 106"/>
              <a:gd name="T62" fmla="*/ 71 w 101"/>
              <a:gd name="T63" fmla="*/ 16 h 106"/>
              <a:gd name="T64" fmla="*/ 76 w 101"/>
              <a:gd name="T65" fmla="*/ 16 h 106"/>
              <a:gd name="T66" fmla="*/ 57 w 101"/>
              <a:gd name="T67" fmla="*/ 8 h 106"/>
              <a:gd name="T68" fmla="*/ 53 w 101"/>
              <a:gd name="T69" fmla="*/ 24 h 106"/>
              <a:gd name="T70" fmla="*/ 68 w 101"/>
              <a:gd name="T71" fmla="*/ 20 h 106"/>
              <a:gd name="T72" fmla="*/ 57 w 101"/>
              <a:gd name="T73" fmla="*/ 8 h 106"/>
              <a:gd name="T74" fmla="*/ 48 w 101"/>
              <a:gd name="T75" fmla="*/ 8 h 106"/>
              <a:gd name="T76" fmla="*/ 34 w 101"/>
              <a:gd name="T77" fmla="*/ 18 h 106"/>
              <a:gd name="T78" fmla="*/ 35 w 101"/>
              <a:gd name="T79" fmla="*/ 21 h 106"/>
              <a:gd name="T80" fmla="*/ 48 w 101"/>
              <a:gd name="T81" fmla="*/ 8 h 106"/>
              <a:gd name="T82" fmla="*/ 34 w 101"/>
              <a:gd name="T83" fmla="*/ 11 h 106"/>
              <a:gd name="T84" fmla="*/ 29 w 101"/>
              <a:gd name="T85" fmla="*/ 18 h 106"/>
              <a:gd name="T86" fmla="*/ 34 w 101"/>
              <a:gd name="T87" fmla="*/ 11 h 106"/>
              <a:gd name="T88" fmla="*/ 21 w 101"/>
              <a:gd name="T89" fmla="*/ 19 h 106"/>
              <a:gd name="T90" fmla="*/ 8 w 101"/>
              <a:gd name="T91" fmla="*/ 48 h 106"/>
              <a:gd name="T92" fmla="*/ 27 w 101"/>
              <a:gd name="T93" fmla="*/ 23 h 106"/>
              <a:gd name="T94" fmla="*/ 69 w 101"/>
              <a:gd name="T95" fmla="*/ 25 h 106"/>
              <a:gd name="T96" fmla="*/ 67 w 101"/>
              <a:gd name="T97" fmla="*/ 26 h 106"/>
              <a:gd name="T98" fmla="*/ 53 w 101"/>
              <a:gd name="T99" fmla="*/ 48 h 106"/>
              <a:gd name="T100" fmla="*/ 69 w 101"/>
              <a:gd name="T101" fmla="*/ 25 h 106"/>
              <a:gd name="T102" fmla="*/ 48 w 101"/>
              <a:gd name="T103" fmla="*/ 29 h 106"/>
              <a:gd name="T104" fmla="*/ 31 w 101"/>
              <a:gd name="T105" fmla="*/ 25 h 106"/>
              <a:gd name="T106" fmla="*/ 48 w 101"/>
              <a:gd name="T107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106">
                <a:moveTo>
                  <a:pt x="50" y="0"/>
                </a:moveTo>
                <a:cubicBezTo>
                  <a:pt x="64" y="0"/>
                  <a:pt x="77" y="5"/>
                  <a:pt x="86" y="14"/>
                </a:cubicBezTo>
                <a:cubicBezTo>
                  <a:pt x="95" y="24"/>
                  <a:pt x="101" y="36"/>
                  <a:pt x="101" y="50"/>
                </a:cubicBezTo>
                <a:cubicBezTo>
                  <a:pt x="101" y="63"/>
                  <a:pt x="96" y="74"/>
                  <a:pt x="89" y="83"/>
                </a:cubicBezTo>
                <a:cubicBezTo>
                  <a:pt x="86" y="87"/>
                  <a:pt x="80" y="82"/>
                  <a:pt x="83" y="78"/>
                </a:cubicBezTo>
                <a:cubicBezTo>
                  <a:pt x="89" y="71"/>
                  <a:pt x="93" y="62"/>
                  <a:pt x="93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9"/>
                  <a:pt x="77" y="65"/>
                  <a:pt x="76" y="71"/>
                </a:cubicBezTo>
                <a:cubicBezTo>
                  <a:pt x="75" y="74"/>
                  <a:pt x="70" y="73"/>
                  <a:pt x="71" y="70"/>
                </a:cubicBezTo>
                <a:cubicBezTo>
                  <a:pt x="73" y="65"/>
                  <a:pt x="74" y="59"/>
                  <a:pt x="74" y="53"/>
                </a:cubicBezTo>
                <a:cubicBezTo>
                  <a:pt x="54" y="53"/>
                  <a:pt x="46" y="53"/>
                  <a:pt x="27" y="53"/>
                </a:cubicBezTo>
                <a:cubicBezTo>
                  <a:pt x="27" y="59"/>
                  <a:pt x="28" y="65"/>
                  <a:pt x="29" y="70"/>
                </a:cubicBezTo>
                <a:cubicBezTo>
                  <a:pt x="30" y="73"/>
                  <a:pt x="26" y="74"/>
                  <a:pt x="25" y="70"/>
                </a:cubicBezTo>
                <a:cubicBezTo>
                  <a:pt x="23" y="65"/>
                  <a:pt x="23" y="59"/>
                  <a:pt x="22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62"/>
                  <a:pt x="12" y="71"/>
                  <a:pt x="18" y="78"/>
                </a:cubicBezTo>
                <a:cubicBezTo>
                  <a:pt x="21" y="82"/>
                  <a:pt x="15" y="87"/>
                  <a:pt x="12" y="83"/>
                </a:cubicBezTo>
                <a:cubicBezTo>
                  <a:pt x="4" y="74"/>
                  <a:pt x="0" y="63"/>
                  <a:pt x="0" y="50"/>
                </a:cubicBezTo>
                <a:cubicBezTo>
                  <a:pt x="0" y="36"/>
                  <a:pt x="5" y="24"/>
                  <a:pt x="15" y="14"/>
                </a:cubicBezTo>
                <a:cubicBezTo>
                  <a:pt x="24" y="5"/>
                  <a:pt x="36" y="0"/>
                  <a:pt x="50" y="0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4"/>
                  <a:pt x="64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7" y="106"/>
                  <a:pt x="35" y="104"/>
                  <a:pt x="35" y="102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5" y="91"/>
                  <a:pt x="35" y="91"/>
                  <a:pt x="35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21" y="91"/>
                  <a:pt x="19" y="90"/>
                  <a:pt x="19" y="87"/>
                </a:cubicBezTo>
                <a:cubicBezTo>
                  <a:pt x="19" y="86"/>
                  <a:pt x="20" y="85"/>
                  <a:pt x="20" y="85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52" y="56"/>
                  <a:pt x="53" y="57"/>
                </a:cubicBezTo>
                <a:cubicBezTo>
                  <a:pt x="53" y="58"/>
                  <a:pt x="53" y="58"/>
                  <a:pt x="53" y="58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6"/>
                  <a:pt x="82" y="89"/>
                  <a:pt x="80" y="90"/>
                </a:cubicBezTo>
                <a:cubicBezTo>
                  <a:pt x="79" y="91"/>
                  <a:pt x="79" y="91"/>
                  <a:pt x="78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66" y="91"/>
                  <a:pt x="66" y="91"/>
                  <a:pt x="66" y="91"/>
                </a:cubicBezTo>
                <a:close/>
                <a:moveTo>
                  <a:pt x="58" y="98"/>
                </a:moveTo>
                <a:cubicBezTo>
                  <a:pt x="58" y="98"/>
                  <a:pt x="58" y="98"/>
                  <a:pt x="58" y="98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5"/>
                  <a:pt x="60" y="83"/>
                  <a:pt x="62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50" y="66"/>
                  <a:pt x="50" y="66"/>
                  <a:pt x="50" y="66"/>
                </a:cubicBezTo>
                <a:cubicBezTo>
                  <a:pt x="33" y="83"/>
                  <a:pt x="33" y="83"/>
                  <a:pt x="33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41" y="83"/>
                  <a:pt x="43" y="85"/>
                  <a:pt x="43" y="87"/>
                </a:cubicBezTo>
                <a:cubicBezTo>
                  <a:pt x="43" y="98"/>
                  <a:pt x="43" y="98"/>
                  <a:pt x="43" y="98"/>
                </a:cubicBezTo>
                <a:cubicBezTo>
                  <a:pt x="58" y="98"/>
                  <a:pt x="58" y="98"/>
                  <a:pt x="58" y="98"/>
                </a:cubicBezTo>
                <a:close/>
                <a:moveTo>
                  <a:pt x="81" y="20"/>
                </a:moveTo>
                <a:cubicBezTo>
                  <a:pt x="81" y="20"/>
                  <a:pt x="81" y="20"/>
                  <a:pt x="81" y="20"/>
                </a:cubicBezTo>
                <a:cubicBezTo>
                  <a:pt x="80" y="20"/>
                  <a:pt x="80" y="19"/>
                  <a:pt x="80" y="19"/>
                </a:cubicBezTo>
                <a:cubicBezTo>
                  <a:pt x="78" y="20"/>
                  <a:pt x="76" y="22"/>
                  <a:pt x="74" y="23"/>
                </a:cubicBezTo>
                <a:cubicBezTo>
                  <a:pt x="76" y="30"/>
                  <a:pt x="78" y="39"/>
                  <a:pt x="78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37"/>
                  <a:pt x="88" y="27"/>
                  <a:pt x="81" y="20"/>
                </a:cubicBezTo>
                <a:close/>
                <a:moveTo>
                  <a:pt x="76" y="16"/>
                </a:moveTo>
                <a:cubicBezTo>
                  <a:pt x="76" y="16"/>
                  <a:pt x="76" y="16"/>
                  <a:pt x="76" y="16"/>
                </a:cubicBezTo>
                <a:cubicBezTo>
                  <a:pt x="73" y="14"/>
                  <a:pt x="70" y="12"/>
                  <a:pt x="67" y="11"/>
                </a:cubicBezTo>
                <a:cubicBezTo>
                  <a:pt x="68" y="12"/>
                  <a:pt x="70" y="14"/>
                  <a:pt x="71" y="16"/>
                </a:cubicBezTo>
                <a:cubicBezTo>
                  <a:pt x="71" y="17"/>
                  <a:pt x="71" y="18"/>
                  <a:pt x="72" y="18"/>
                </a:cubicBezTo>
                <a:cubicBezTo>
                  <a:pt x="73" y="18"/>
                  <a:pt x="75" y="17"/>
                  <a:pt x="76" y="16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56" y="8"/>
                  <a:pt x="54" y="8"/>
                  <a:pt x="53" y="8"/>
                </a:cubicBezTo>
                <a:cubicBezTo>
                  <a:pt x="53" y="24"/>
                  <a:pt x="53" y="24"/>
                  <a:pt x="53" y="24"/>
                </a:cubicBezTo>
                <a:cubicBezTo>
                  <a:pt x="57" y="24"/>
                  <a:pt x="62" y="23"/>
                  <a:pt x="66" y="21"/>
                </a:cubicBezTo>
                <a:cubicBezTo>
                  <a:pt x="66" y="21"/>
                  <a:pt x="67" y="21"/>
                  <a:pt x="68" y="20"/>
                </a:cubicBezTo>
                <a:cubicBezTo>
                  <a:pt x="67" y="20"/>
                  <a:pt x="67" y="19"/>
                  <a:pt x="66" y="18"/>
                </a:cubicBezTo>
                <a:cubicBezTo>
                  <a:pt x="64" y="14"/>
                  <a:pt x="61" y="10"/>
                  <a:pt x="57" y="8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6" y="8"/>
                  <a:pt x="45" y="8"/>
                  <a:pt x="43" y="8"/>
                </a:cubicBezTo>
                <a:cubicBezTo>
                  <a:pt x="40" y="10"/>
                  <a:pt x="37" y="14"/>
                  <a:pt x="34" y="18"/>
                </a:cubicBezTo>
                <a:cubicBezTo>
                  <a:pt x="34" y="19"/>
                  <a:pt x="33" y="20"/>
                  <a:pt x="33" y="20"/>
                </a:cubicBezTo>
                <a:cubicBezTo>
                  <a:pt x="34" y="21"/>
                  <a:pt x="34" y="21"/>
                  <a:pt x="35" y="21"/>
                </a:cubicBezTo>
                <a:cubicBezTo>
                  <a:pt x="39" y="23"/>
                  <a:pt x="43" y="24"/>
                  <a:pt x="48" y="24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0" y="12"/>
                  <a:pt x="28" y="14"/>
                  <a:pt x="25" y="16"/>
                </a:cubicBezTo>
                <a:cubicBezTo>
                  <a:pt x="26" y="17"/>
                  <a:pt x="28" y="18"/>
                  <a:pt x="29" y="18"/>
                </a:cubicBezTo>
                <a:cubicBezTo>
                  <a:pt x="29" y="18"/>
                  <a:pt x="30" y="17"/>
                  <a:pt x="30" y="16"/>
                </a:cubicBezTo>
                <a:cubicBezTo>
                  <a:pt x="31" y="14"/>
                  <a:pt x="32" y="12"/>
                  <a:pt x="34" y="11"/>
                </a:cubicBezTo>
                <a:close/>
                <a:moveTo>
                  <a:pt x="21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0" y="20"/>
                  <a:pt x="20" y="20"/>
                </a:cubicBezTo>
                <a:cubicBezTo>
                  <a:pt x="13" y="27"/>
                  <a:pt x="8" y="37"/>
                  <a:pt x="8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39"/>
                  <a:pt x="24" y="30"/>
                  <a:pt x="27" y="23"/>
                </a:cubicBezTo>
                <a:cubicBezTo>
                  <a:pt x="25" y="22"/>
                  <a:pt x="23" y="20"/>
                  <a:pt x="21" y="19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8" y="25"/>
                  <a:pt x="67" y="26"/>
                </a:cubicBezTo>
                <a:cubicBezTo>
                  <a:pt x="63" y="27"/>
                  <a:pt x="58" y="28"/>
                  <a:pt x="53" y="29"/>
                </a:cubicBezTo>
                <a:cubicBezTo>
                  <a:pt x="53" y="48"/>
                  <a:pt x="53" y="48"/>
                  <a:pt x="53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3" y="39"/>
                  <a:pt x="72" y="31"/>
                  <a:pt x="69" y="25"/>
                </a:cubicBezTo>
                <a:close/>
                <a:moveTo>
                  <a:pt x="48" y="29"/>
                </a:moveTo>
                <a:cubicBezTo>
                  <a:pt x="48" y="29"/>
                  <a:pt x="48" y="29"/>
                  <a:pt x="48" y="29"/>
                </a:cubicBezTo>
                <a:cubicBezTo>
                  <a:pt x="43" y="28"/>
                  <a:pt x="38" y="27"/>
                  <a:pt x="33" y="26"/>
                </a:cubicBezTo>
                <a:cubicBezTo>
                  <a:pt x="33" y="25"/>
                  <a:pt x="32" y="25"/>
                  <a:pt x="31" y="25"/>
                </a:cubicBezTo>
                <a:cubicBezTo>
                  <a:pt x="29" y="31"/>
                  <a:pt x="27" y="39"/>
                  <a:pt x="27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29"/>
                  <a:pt x="48" y="29"/>
                  <a:pt x="4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7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8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0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3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94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1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5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5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2" fill="hold" grpId="0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9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0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18" grpId="0" animBg="1"/>
          <p:bldP spid="107" grpId="0" animBg="1"/>
          <p:bldP spid="86" grpId="0" animBg="1"/>
          <p:bldP spid="52" grpId="0"/>
          <p:bldP spid="53" grpId="0"/>
          <p:bldP spid="78" grpId="0"/>
          <p:bldP spid="84" grpId="0" animBg="1"/>
          <p:bldP spid="84" grpId="1" animBg="1"/>
          <p:bldP spid="85" grpId="0"/>
          <p:bldP spid="85" grpId="1"/>
          <p:bldP spid="88" grpId="0" animBg="1"/>
          <p:bldP spid="88" grpId="1" animBg="1"/>
          <p:bldP spid="44" grpId="0" animBg="1"/>
          <p:bldP spid="44" grpId="1" animBg="1"/>
          <p:bldP spid="51" grpId="0"/>
          <p:bldP spid="105" grpId="0" animBg="1"/>
          <p:bldP spid="105" grpId="1" animBg="1"/>
          <p:bldP spid="106" grpId="0"/>
          <p:bldP spid="106" grpId="1"/>
          <p:bldP spid="109" grpId="0" animBg="1"/>
          <p:bldP spid="109" grpId="1" animBg="1"/>
          <p:bldP spid="48" grpId="0" animBg="1"/>
          <p:bldP spid="48" grpId="1" animBg="1"/>
          <p:bldP spid="113" grpId="0" animBg="1"/>
          <p:bldP spid="113" grpId="1" animBg="1"/>
          <p:bldP spid="114" grpId="0"/>
          <p:bldP spid="114" grpId="1"/>
          <p:bldP spid="115" grpId="0" animBg="1"/>
          <p:bldP spid="115" grpId="1" animBg="1"/>
          <p:bldP spid="116" grpId="0"/>
          <p:bldP spid="116" grpId="1"/>
          <p:bldP spid="121" grpId="0" animBg="1"/>
          <p:bldP spid="121" grpId="1" animBg="1"/>
          <p:bldP spid="124" grpId="0" animBg="1"/>
          <p:bldP spid="124" grpId="1" animBg="1"/>
          <p:bldP spid="50" grpId="0" animBg="1"/>
          <p:bldP spid="50" grpId="1" animBg="1"/>
          <p:bldP spid="49" grpId="0" animBg="1"/>
          <p:bldP spid="4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0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1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5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3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5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18" grpId="0" animBg="1"/>
          <p:bldP spid="107" grpId="0" animBg="1"/>
          <p:bldP spid="86" grpId="0" animBg="1"/>
          <p:bldP spid="52" grpId="0"/>
          <p:bldP spid="53" grpId="0"/>
          <p:bldP spid="78" grpId="0"/>
          <p:bldP spid="84" grpId="0" animBg="1"/>
          <p:bldP spid="84" grpId="1" animBg="1"/>
          <p:bldP spid="85" grpId="0"/>
          <p:bldP spid="85" grpId="1"/>
          <p:bldP spid="88" grpId="0" animBg="1"/>
          <p:bldP spid="88" grpId="1" animBg="1"/>
          <p:bldP spid="44" grpId="0" animBg="1"/>
          <p:bldP spid="44" grpId="1" animBg="1"/>
          <p:bldP spid="51" grpId="0"/>
          <p:bldP spid="105" grpId="0" animBg="1"/>
          <p:bldP spid="105" grpId="1" animBg="1"/>
          <p:bldP spid="106" grpId="0"/>
          <p:bldP spid="106" grpId="1"/>
          <p:bldP spid="109" grpId="0" animBg="1"/>
          <p:bldP spid="109" grpId="1" animBg="1"/>
          <p:bldP spid="48" grpId="0" animBg="1"/>
          <p:bldP spid="48" grpId="1" animBg="1"/>
          <p:bldP spid="113" grpId="0" animBg="1"/>
          <p:bldP spid="113" grpId="1" animBg="1"/>
          <p:bldP spid="114" grpId="0"/>
          <p:bldP spid="114" grpId="1"/>
          <p:bldP spid="115" grpId="0" animBg="1"/>
          <p:bldP spid="115" grpId="1" animBg="1"/>
          <p:bldP spid="116" grpId="0"/>
          <p:bldP spid="116" grpId="1"/>
          <p:bldP spid="121" grpId="0" animBg="1"/>
          <p:bldP spid="121" grpId="1" animBg="1"/>
          <p:bldP spid="124" grpId="0" animBg="1"/>
          <p:bldP spid="124" grpId="1" animBg="1"/>
          <p:bldP spid="50" grpId="0" animBg="1"/>
          <p:bldP spid="50" grpId="1" animBg="1"/>
          <p:bldP spid="49" grpId="0" animBg="1"/>
          <p:bldP spid="49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2735082" y="1259546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361358" y="1755459"/>
            <a:ext cx="1723593" cy="1723593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8664" y="1711209"/>
            <a:ext cx="1422497" cy="1422497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18527" y="3410039"/>
            <a:ext cx="432388" cy="43238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458846" y="1243627"/>
            <a:ext cx="312649" cy="312649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369757" y="2027340"/>
            <a:ext cx="279733" cy="279732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24913" y="1307437"/>
            <a:ext cx="200401" cy="200400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217581" y="2762005"/>
            <a:ext cx="693956" cy="693956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189598" y="2027340"/>
            <a:ext cx="118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052720" y="3529939"/>
            <a:ext cx="176668" cy="206782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390130" y="2983013"/>
            <a:ext cx="386039" cy="267088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4027261" y="2140649"/>
            <a:ext cx="3384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48" grpId="0" animBg="1"/>
          <p:bldP spid="50" grpId="0" animBg="1"/>
          <p:bldP spid="50" grpId="1" animBg="1"/>
          <p:bldP spid="52" grpId="0" animBg="1"/>
          <p:bldP spid="52" grpId="1" animBg="1"/>
          <p:bldP spid="56" grpId="0" animBg="1"/>
          <p:bldP spid="56" grpId="1" animBg="1"/>
          <p:bldP spid="62" grpId="0" animBg="1"/>
          <p:bldP spid="62" grpId="1" animBg="1"/>
          <p:bldP spid="64" grpId="0" animBg="1"/>
          <p:bldP spid="64" grpId="1" animBg="1"/>
          <p:bldP spid="66" grpId="0" animBg="1"/>
          <p:bldP spid="66" grpId="1" animBg="1"/>
          <p:bldP spid="67" grpId="0"/>
          <p:bldP spid="67" grpId="1"/>
          <p:bldP spid="9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066800" y="1202804"/>
            <a:ext cx="1716088" cy="171132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40" name="Rectangle 22" descr="sy_64934932458副本"/>
          <p:cNvSpPr>
            <a:spLocks noChangeArrowheads="1"/>
          </p:cNvSpPr>
          <p:nvPr/>
        </p:nvSpPr>
        <p:spPr bwMode="auto">
          <a:xfrm>
            <a:off x="1066800" y="2914129"/>
            <a:ext cx="1716088" cy="1711325"/>
          </a:xfrm>
          <a:prstGeom prst="rect">
            <a:avLst/>
          </a:prstGeom>
          <a:blipFill dpi="0" rotWithShape="1">
            <a:blip r:embed="rId1"/>
            <a:srcRect/>
            <a:stretch>
              <a:fillRect r="-159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Rectangle 23" descr="sy_20111224160806078015"/>
          <p:cNvSpPr>
            <a:spLocks noChangeArrowheads="1"/>
          </p:cNvSpPr>
          <p:nvPr/>
        </p:nvSpPr>
        <p:spPr bwMode="auto">
          <a:xfrm>
            <a:off x="2830513" y="1202804"/>
            <a:ext cx="1716087" cy="1711325"/>
          </a:xfrm>
          <a:prstGeom prst="rect">
            <a:avLst/>
          </a:prstGeom>
          <a:blipFill dpi="0" rotWithShape="1">
            <a:blip r:embed="rId2"/>
            <a:srcRect/>
            <a:stretch>
              <a:fillRect b="-296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2830513" y="2914129"/>
            <a:ext cx="1716087" cy="1711325"/>
          </a:xfrm>
          <a:prstGeom prst="rect">
            <a:avLst/>
          </a:prstGeom>
          <a:solidFill>
            <a:srgbClr val="BDBEC0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43" name="Freeform 25" descr="17957756_101728372001_2副本"/>
          <p:cNvSpPr/>
          <p:nvPr/>
        </p:nvSpPr>
        <p:spPr bwMode="auto">
          <a:xfrm>
            <a:off x="4594225" y="1202804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22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683991" y="1499130"/>
            <a:ext cx="481704" cy="48170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741755" y="1600376"/>
            <a:ext cx="36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240631" y="2107551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487889" y="3206436"/>
            <a:ext cx="481704" cy="481704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3487889" y="3294982"/>
            <a:ext cx="48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3011488" y="3821657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1000" b="1" dirty="0">
                <a:solidFill>
                  <a:srgbClr val="06C5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添加标题文本</a:t>
            </a:r>
            <a:endParaRPr lang="en-US" altLang="zh-CN" sz="1000" b="1" dirty="0">
              <a:solidFill>
                <a:srgbClr val="06C5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-396552" y="-453380"/>
            <a:ext cx="1050653" cy="1050652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86990" y="152103"/>
            <a:ext cx="514943" cy="514943"/>
          </a:xfrm>
          <a:prstGeom prst="ellipse">
            <a:avLst/>
          </a:prstGeom>
          <a:gradFill>
            <a:gsLst>
              <a:gs pos="417">
                <a:srgbClr val="06C5B3"/>
              </a:gs>
              <a:gs pos="100000">
                <a:srgbClr val="0073C7"/>
              </a:gs>
            </a:gsLst>
            <a:lin ang="2700000" scaled="0"/>
          </a:gradFill>
          <a:ln w="12700">
            <a:solidFill>
              <a:srgbClr val="06C5B3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16896" y="209520"/>
            <a:ext cx="4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915988" y="301852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rgbClr val="06C5B3"/>
                </a:solidFill>
                <a:latin typeface="Impact" panose="020B0806030902050204" pitchFamily="34" charset="0"/>
              </a:rPr>
              <a:t>Write your great  title here</a:t>
            </a:r>
            <a:endParaRPr lang="en-US" altLang="zh-CN" sz="1400" dirty="0">
              <a:solidFill>
                <a:srgbClr val="06C5B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54" grpId="0" animBg="1"/>
          <p:bldP spid="54" grpId="1" animBg="1"/>
          <p:bldP spid="55" grpId="0"/>
          <p:bldP spid="55" grpId="1"/>
          <p:bldP spid="45" grpId="0"/>
          <p:bldP spid="60" grpId="0" animBg="1"/>
          <p:bldP spid="60" grpId="1" animBg="1"/>
          <p:bldP spid="61" grpId="0"/>
          <p:bldP spid="61" grpId="1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54" grpId="0" animBg="1"/>
          <p:bldP spid="54" grpId="1" animBg="1"/>
          <p:bldP spid="55" grpId="0"/>
          <p:bldP spid="55" grpId="1"/>
          <p:bldP spid="45" grpId="0"/>
          <p:bldP spid="60" grpId="0" animBg="1"/>
          <p:bldP spid="60" grpId="1" animBg="1"/>
          <p:bldP spid="61" grpId="0"/>
          <p:bldP spid="61" grpId="1"/>
          <p:bldP spid="46" grpId="0"/>
        </p:bldLst>
      </p:timing>
    </mc:Fallback>
  </mc:AlternateContent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14335</Words>
  <Application>WPS 演示</Application>
  <PresentationFormat>自定义</PresentationFormat>
  <Paragraphs>530</Paragraphs>
  <Slides>29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Impact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84</cp:revision>
  <dcterms:created xsi:type="dcterms:W3CDTF">2015-11-03T06:57:00Z</dcterms:created>
  <dcterms:modified xsi:type="dcterms:W3CDTF">2024-05-14T17:50:16Z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3B42C511AC204229A52B37764BD70671_13</vt:lpwstr>
  </property>
</Properties>
</file>