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223" r:id="rId3"/>
    <p:sldId id="3224" r:id="rId5"/>
    <p:sldId id="3225" r:id="rId6"/>
    <p:sldId id="3173" r:id="rId7"/>
    <p:sldId id="3175" r:id="rId8"/>
    <p:sldId id="3165" r:id="rId9"/>
    <p:sldId id="3163" r:id="rId10"/>
    <p:sldId id="3226" r:id="rId11"/>
    <p:sldId id="3170" r:id="rId12"/>
    <p:sldId id="3171" r:id="rId13"/>
    <p:sldId id="3162" r:id="rId14"/>
    <p:sldId id="3161" r:id="rId15"/>
    <p:sldId id="3227" r:id="rId16"/>
    <p:sldId id="3172" r:id="rId17"/>
    <p:sldId id="3166" r:id="rId18"/>
    <p:sldId id="3160" r:id="rId19"/>
    <p:sldId id="3167" r:id="rId20"/>
    <p:sldId id="3228" r:id="rId21"/>
    <p:sldId id="3164" r:id="rId22"/>
    <p:sldId id="3159" r:id="rId23"/>
    <p:sldId id="3169" r:id="rId24"/>
    <p:sldId id="3229" r:id="rId25"/>
    <p:sldId id="3245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4" orient="horz" pos="4183" userDrawn="1">
          <p15:clr>
            <a:srgbClr val="A4A3A4"/>
          </p15:clr>
        </p15:guide>
        <p15:guide id="5" pos="7588" userDrawn="1">
          <p15:clr>
            <a:srgbClr val="A4A3A4"/>
          </p15:clr>
        </p15:guide>
        <p15:guide id="6" pos="376" userDrawn="1">
          <p15:clr>
            <a:srgbClr val="A4A3A4"/>
          </p15:clr>
        </p15:guide>
        <p15:guide id="7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B213B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3" autoAdjust="0"/>
    <p:restoredTop sz="92986" autoAdjust="0"/>
  </p:normalViewPr>
  <p:slideViewPr>
    <p:cSldViewPr showGuides="1">
      <p:cViewPr varScale="1">
        <p:scale>
          <a:sx n="108" d="100"/>
          <a:sy n="108" d="100"/>
        </p:scale>
        <p:origin x="558" y="13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901392" y="303957"/>
            <a:ext cx="1727553" cy="172755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3483419" y="2103509"/>
            <a:ext cx="5890996" cy="646653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商务展示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685422" y="2744021"/>
            <a:ext cx="7313634" cy="69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3076" y="3607255"/>
            <a:ext cx="308419" cy="308419"/>
            <a:chOff x="801291" y="3535885"/>
            <a:chExt cx="219347" cy="21934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4"/>
          <p:cNvGrpSpPr/>
          <p:nvPr/>
        </p:nvGrpSpPr>
        <p:grpSpPr bwMode="auto">
          <a:xfrm>
            <a:off x="6696415" y="3607255"/>
            <a:ext cx="308419" cy="308419"/>
            <a:chOff x="4248" y="3024"/>
            <a:chExt cx="600" cy="599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13761" y="3566723"/>
            <a:ext cx="1952779" cy="3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2018.10.30</a:t>
            </a:r>
            <a:endParaRPr lang="en-US" altLang="zh-CN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1300" y="3575511"/>
            <a:ext cx="164211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7498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/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/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/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/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/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/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/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/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/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19759"/>
          <a:stretch>
            <a:fillRect/>
          </a:stretch>
        </p:blipFill>
        <p:spPr>
          <a:xfrm>
            <a:off x="320095" y="736361"/>
            <a:ext cx="3647121" cy="3591425"/>
          </a:xfrm>
          <a:prstGeom prst="rect">
            <a:avLst/>
          </a:prstGeom>
        </p:spPr>
      </p:pic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5086535" y="2015162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5349389" y="2032345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MH_Number_2"/>
          <p:cNvSpPr/>
          <p:nvPr>
            <p:custDataLst>
              <p:tags r:id="rId4"/>
            </p:custDataLst>
          </p:nvPr>
        </p:nvSpPr>
        <p:spPr>
          <a:xfrm>
            <a:off x="5086535" y="322358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2"/>
          <p:cNvSpPr/>
          <p:nvPr>
            <p:custDataLst>
              <p:tags r:id="rId5"/>
            </p:custDataLst>
          </p:nvPr>
        </p:nvSpPr>
        <p:spPr>
          <a:xfrm>
            <a:off x="5349389" y="3240768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6"/>
            </p:custDataLst>
          </p:nvPr>
        </p:nvSpPr>
        <p:spPr>
          <a:xfrm>
            <a:off x="5086535" y="443200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Entry_3"/>
          <p:cNvSpPr/>
          <p:nvPr>
            <p:custDataLst>
              <p:tags r:id="rId7"/>
            </p:custDataLst>
          </p:nvPr>
        </p:nvSpPr>
        <p:spPr>
          <a:xfrm>
            <a:off x="5349389" y="4449189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4"/>
          <p:cNvSpPr/>
          <p:nvPr>
            <p:custDataLst>
              <p:tags r:id="rId8"/>
            </p:custDataLst>
          </p:nvPr>
        </p:nvSpPr>
        <p:spPr>
          <a:xfrm>
            <a:off x="5086535" y="5640424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9"/>
            </p:custDataLst>
          </p:nvPr>
        </p:nvSpPr>
        <p:spPr>
          <a:xfrm>
            <a:off x="5349389" y="5657611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82621" y="4327785"/>
            <a:ext cx="1210290" cy="707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8745" y="5035497"/>
            <a:ext cx="1598042" cy="40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CONTENTS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/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/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91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894549" y="302133"/>
            <a:ext cx="1727553" cy="1727553"/>
            <a:chOff x="3233002" y="4560536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3002" y="4560536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956767" y="2464197"/>
            <a:ext cx="9620971" cy="1617047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zh-CN" sz="8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81" y="-37614"/>
            <a:ext cx="12846033" cy="726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006" y="2728453"/>
            <a:ext cx="12855406" cy="1305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80" y="1476995"/>
            <a:ext cx="2641522" cy="803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656" y="4360238"/>
            <a:ext cx="400748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5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90295" y="1818014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0294" y="3192863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294" y="4812731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4127" cy="31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2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3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4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5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6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7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ags/tag8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ags/tag9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425"/>
      </a:accent1>
      <a:accent2>
        <a:srgbClr val="33B7C6"/>
      </a:accent2>
      <a:accent3>
        <a:srgbClr val="9CC425"/>
      </a:accent3>
      <a:accent4>
        <a:srgbClr val="33B7C6"/>
      </a:accent4>
      <a:accent5>
        <a:srgbClr val="9CC425"/>
      </a:accent5>
      <a:accent6>
        <a:srgbClr val="33B7C6"/>
      </a:accent6>
      <a:hlink>
        <a:srgbClr val="9CC425"/>
      </a:hlink>
      <a:folHlink>
        <a:srgbClr val="33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5936</Words>
  <Application>WPS 演示</Application>
  <PresentationFormat>自定义</PresentationFormat>
  <Paragraphs>455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方正正准黑简体</vt:lpstr>
      <vt:lpstr>黑体</vt:lpstr>
      <vt:lpstr>微软雅黑</vt:lpstr>
      <vt:lpstr>AXIS Std M</vt:lpstr>
      <vt:lpstr>MS UI Gothic</vt:lpstr>
      <vt:lpstr>Open Sans</vt:lpstr>
      <vt:lpstr>Impact</vt:lpstr>
      <vt:lpstr>Arial</vt:lpstr>
      <vt:lpstr>Arial Unicode MS</vt:lpstr>
      <vt:lpstr>Calibri Light</vt:lpstr>
      <vt:lpstr>Aller Light</vt:lpstr>
      <vt:lpstr>U.S. 101</vt:lpstr>
      <vt:lpstr>Segoe Print</vt:lpstr>
      <vt:lpstr>Roboto</vt:lpstr>
      <vt:lpstr>Times New Roman</vt:lpstr>
      <vt:lpstr>Aller Light</vt:lpstr>
      <vt:lpstr>NumberOnly</vt:lpstr>
      <vt:lpstr>Franklin Gothic Medium</vt:lpstr>
      <vt:lpstr>Gill Sans</vt:lpstr>
      <vt:lpstr>Open Sans</vt:lpstr>
      <vt:lpstr>Franklin Gothic Book</vt:lpstr>
      <vt:lpstr>Segoe UI Emoji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4</cp:revision>
  <dcterms:created xsi:type="dcterms:W3CDTF">2016-10-17T14:00:00Z</dcterms:created>
  <dcterms:modified xsi:type="dcterms:W3CDTF">2024-05-14T17:55:55Z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2B0C91371E9F4C4997BA4FA0ED920FC0_13</vt:lpwstr>
  </property>
</Properties>
</file>