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
  </p:notesMasterIdLst>
  <p:sldIdLst>
    <p:sldId id="256" r:id="rId3"/>
    <p:sldId id="258" r:id="rId4"/>
    <p:sldId id="259" r:id="rId5"/>
    <p:sldId id="260" r:id="rId7"/>
    <p:sldId id="261" r:id="rId8"/>
    <p:sldId id="262" r:id="rId9"/>
    <p:sldId id="263" r:id="rId10"/>
    <p:sldId id="264" r:id="rId11"/>
    <p:sldId id="265" r:id="rId12"/>
    <p:sldId id="266" r:id="rId13"/>
    <p:sldId id="268" r:id="rId14"/>
    <p:sldId id="267" r:id="rId15"/>
    <p:sldId id="269" r:id="rId16"/>
    <p:sldId id="270" r:id="rId17"/>
    <p:sldId id="271" r:id="rId18"/>
    <p:sldId id="272" r:id="rId19"/>
    <p:sldId id="273" r:id="rId20"/>
    <p:sldId id="274" r:id="rId21"/>
    <p:sldId id="276" r:id="rId22"/>
    <p:sldId id="278" r:id="rId23"/>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微软雅黑" panose="020B0503020204020204" pitchFamily="34" charset="-122"/>
      <p:regular r:id="rId31"/>
    </p:embeddedFont>
    <p:embeddedFont>
      <p:font typeface="等线" panose="02010600030101010101" pitchFamily="2" charset="-122"/>
      <p:regular r:id="rId32"/>
    </p:embeddedFont>
    <p:embeddedFont>
      <p:font typeface="Calibri" panose="020F0502020204030204"/>
      <p:regular r:id="rId33"/>
      <p:bold r:id="rId34"/>
      <p:italic r:id="rId35"/>
      <p:boldItalic r:id="rId36"/>
    </p:embeddedFont>
  </p:embeddedFontLst>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7" d="100"/>
          <a:sy n="87" d="100"/>
        </p:scale>
        <p:origin x="24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7" Type="http://schemas.openxmlformats.org/officeDocument/2006/relationships/tags" Target="tags/tag2.xml"/><Relationship Id="rId36" Type="http://schemas.openxmlformats.org/officeDocument/2006/relationships/font" Target="fonts/font10.fntdata"/><Relationship Id="rId35" Type="http://schemas.openxmlformats.org/officeDocument/2006/relationships/font" Target="fonts/font9.fntdata"/><Relationship Id="rId34" Type="http://schemas.openxmlformats.org/officeDocument/2006/relationships/font" Target="fonts/font8.fntdata"/><Relationship Id="rId33" Type="http://schemas.openxmlformats.org/officeDocument/2006/relationships/font" Target="fonts/font7.fntdata"/><Relationship Id="rId32" Type="http://schemas.openxmlformats.org/officeDocument/2006/relationships/font" Target="fonts/font6.fntdata"/><Relationship Id="rId31" Type="http://schemas.openxmlformats.org/officeDocument/2006/relationships/font" Target="fonts/font5.fntdata"/><Relationship Id="rId30" Type="http://schemas.openxmlformats.org/officeDocument/2006/relationships/font" Target="fonts/font4.fntdata"/><Relationship Id="rId3" Type="http://schemas.openxmlformats.org/officeDocument/2006/relationships/slide" Target="slides/slide1.xml"/><Relationship Id="rId29" Type="http://schemas.openxmlformats.org/officeDocument/2006/relationships/font" Target="fonts/font3.fntdata"/><Relationship Id="rId28" Type="http://schemas.openxmlformats.org/officeDocument/2006/relationships/font" Target="fonts/font2.fntdata"/><Relationship Id="rId27" Type="http://schemas.openxmlformats.org/officeDocument/2006/relationships/font" Target="fonts/font1.fntdata"/><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3EAD8C-7201-4DE3-90F0-80808BCF102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C441C3-B4C1-431D-B0C9-1652D9ACFA3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77E14E7-0DD8-4870-80C0-036278A2546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74D1495A-DD81-44F4-9F54-1F39867BF2D9}"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等线" panose="02010600030101010101" pitchFamily="2" charset="-122"/>
                <a:cs typeface="+mn-cs"/>
              </a:rPr>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等线" panose="02010600030101010101" pitchFamily="2" charset="-122"/>
                <a:cs typeface="+mn-cs"/>
              </a:rPr>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8C9409-DB53-4385-842B-71105F4B944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办公资源网：www.bangongziyuan.com&#10;">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Tm="3000">
        <p14:flip dir="r"/>
      </p:transition>
    </mc:Choice>
    <mc:Fallback>
      <p:transition spd="slow"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jpeg"/><Relationship Id="rId1"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矩形 7"/>
          <p:cNvSpPr/>
          <p:nvPr/>
        </p:nvSpPr>
        <p:spPr>
          <a:xfrm>
            <a:off x="0" y="1660792"/>
            <a:ext cx="12192000" cy="3536415"/>
          </a:xfrm>
          <a:prstGeom prst="rect">
            <a:avLst/>
          </a:prstGeom>
          <a:solidFill>
            <a:schemeClr val="accent1">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9" name="文本框 8"/>
          <p:cNvSpPr txBox="1"/>
          <p:nvPr/>
        </p:nvSpPr>
        <p:spPr>
          <a:xfrm>
            <a:off x="2223571" y="3206911"/>
            <a:ext cx="7744858" cy="1015663"/>
          </a:xfrm>
          <a:prstGeom prst="rect">
            <a:avLst/>
          </a:prstGeom>
          <a:noFill/>
        </p:spPr>
        <p:txBody>
          <a:bodyPr wrap="square" rtlCol="0">
            <a:spAutoFit/>
          </a:bodyPr>
          <a:lstStyle/>
          <a:p>
            <a:r>
              <a:rPr lang="zh-CN" altLang="en-US" sz="6000" dirty="0" smtClean="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护士工作报告</a:t>
            </a:r>
            <a:r>
              <a:rPr lang="en-US" altLang="zh-CN" sz="6000" dirty="0" smtClean="0">
                <a:latin typeface="阿里巴巴普惠体 B" panose="00020600040101010101" pitchFamily="18" charset="-122"/>
                <a:ea typeface="阿里巴巴普惠体 B" panose="00020600040101010101" pitchFamily="18" charset="-122"/>
                <a:cs typeface="阿里巴巴普惠体 B" panose="00020600040101010101" pitchFamily="18" charset="-122"/>
                <a:sym typeface="Calibri" panose="020F0502020204030204" pitchFamily="34" charset="0"/>
              </a:rPr>
              <a:t>PPT</a:t>
            </a:r>
            <a:r>
              <a:rPr lang="zh-CN" altLang="en-US" sz="6000" dirty="0" smtClean="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模板</a:t>
            </a:r>
            <a:endParaRPr lang="zh-CN" altLang="en-US" sz="60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0" name="文本框 9"/>
          <p:cNvSpPr txBox="1"/>
          <p:nvPr/>
        </p:nvSpPr>
        <p:spPr>
          <a:xfrm>
            <a:off x="5196289" y="2090925"/>
            <a:ext cx="1799422" cy="1015663"/>
          </a:xfrm>
          <a:prstGeom prst="rect">
            <a:avLst/>
          </a:prstGeom>
          <a:noFill/>
        </p:spPr>
        <p:txBody>
          <a:bodyPr wrap="square" rtlCol="0">
            <a:spAutoFit/>
          </a:bodyPr>
          <a:lstStyle/>
          <a:p>
            <a:r>
              <a:rPr lang="en-US" altLang="zh-CN" sz="6000" dirty="0" smtClean="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20XX</a:t>
            </a:r>
            <a:endParaRPr lang="zh-CN" altLang="en-US" sz="60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1" name="文本框 10"/>
          <p:cNvSpPr txBox="1"/>
          <p:nvPr/>
        </p:nvSpPr>
        <p:spPr>
          <a:xfrm>
            <a:off x="4853848" y="4366965"/>
            <a:ext cx="2484305" cy="398780"/>
          </a:xfrm>
          <a:prstGeom prst="rect">
            <a:avLst/>
          </a:prstGeom>
          <a:noFill/>
        </p:spPr>
        <p:txBody>
          <a:bodyPr wrap="square" rtlCol="0">
            <a:spAutoFit/>
          </a:bodyPr>
          <a:lstStyle/>
          <a:p>
            <a:r>
              <a:rPr lang="zh-CN" altLang="en-US" sz="20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汇报</a:t>
            </a:r>
            <a:r>
              <a:rPr lang="zh-CN" altLang="en-US" sz="2000" dirty="0" smtClean="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人：</a:t>
            </a:r>
            <a:r>
              <a:rPr lang="en-US" altLang="zh-CN" sz="2000" dirty="0" smtClean="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PPT</a:t>
            </a:r>
            <a:r>
              <a:rPr lang="zh-CN" altLang="en-US" sz="2000" dirty="0" smtClean="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营</a:t>
            </a:r>
            <a:endParaRPr lang="zh-CN" altLang="en-US" sz="2000" dirty="0" smtClean="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741914"/>
            <a:ext cx="5977242" cy="3374172"/>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4" name="矩形 3"/>
          <p:cNvSpPr/>
          <p:nvPr/>
        </p:nvSpPr>
        <p:spPr>
          <a:xfrm>
            <a:off x="6194762" y="1741914"/>
            <a:ext cx="2533449" cy="3374172"/>
          </a:xfrm>
          <a:prstGeom prst="rect">
            <a:avLst/>
          </a:prstGeom>
          <a:noFill/>
          <a:ln w="38100">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4" name="矩形 13"/>
          <p:cNvSpPr/>
          <p:nvPr/>
        </p:nvSpPr>
        <p:spPr>
          <a:xfrm>
            <a:off x="6661999" y="2481437"/>
            <a:ext cx="1467449" cy="62626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200000"/>
              </a:lnSpc>
            </a:pPr>
            <a:r>
              <a:rPr lang="zh-CN" altLang="en-US" sz="2000" b="1"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输入标题</a:t>
            </a:r>
            <a:endParaRPr lang="en-US" altLang="zh-CN" sz="1400" b="1"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5" name="矩形 14"/>
          <p:cNvSpPr/>
          <p:nvPr/>
        </p:nvSpPr>
        <p:spPr>
          <a:xfrm>
            <a:off x="6326480" y="3236182"/>
            <a:ext cx="2270011" cy="144655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pPr>
            <a:r>
              <a:rPr lang="zh-CN" altLang="en-US" sz="11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点击输入您的内容，或者通过复制您的文本后，再此框中选择粘贴。请言简意赅，简单说明即可不必繁琐。</a:t>
            </a:r>
            <a:endParaRPr lang="en-US" altLang="zh-CN" sz="11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95448" y="1723647"/>
            <a:ext cx="2232983" cy="3349475"/>
          </a:xfrm>
          <a:prstGeom prst="rect">
            <a:avLst/>
          </a:prstGeom>
        </p:spPr>
      </p:pic>
      <p:sp>
        <p:nvSpPr>
          <p:cNvPr id="17" name="矩形 16"/>
          <p:cNvSpPr/>
          <p:nvPr/>
        </p:nvSpPr>
        <p:spPr>
          <a:xfrm>
            <a:off x="909786" y="2481437"/>
            <a:ext cx="1713741" cy="62626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200000"/>
              </a:lnSpc>
            </a:pPr>
            <a:r>
              <a:rPr lang="zh-CN" altLang="en-US" sz="2000" b="1"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输入标题</a:t>
            </a:r>
            <a:endParaRPr lang="en-US" altLang="zh-CN" sz="1400" b="1"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8" name="矩形 17"/>
          <p:cNvSpPr/>
          <p:nvPr/>
        </p:nvSpPr>
        <p:spPr>
          <a:xfrm>
            <a:off x="909786" y="3165608"/>
            <a:ext cx="4104794" cy="106304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1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点击输入您的内容，或者通过复制您的文本后，再此框中选择粘贴。请言简意赅，简单说明即可，不必繁琐。点击输入您的内容，或者通过复制您的文本后</a:t>
            </a:r>
            <a:endParaRPr lang="en-US" altLang="zh-CN" sz="11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9" name="饼形 8"/>
          <p:cNvSpPr/>
          <p:nvPr/>
        </p:nvSpPr>
        <p:spPr>
          <a:xfrm>
            <a:off x="433878" y="308472"/>
            <a:ext cx="502556" cy="502556"/>
          </a:xfrm>
          <a:prstGeom prst="pie">
            <a:avLst>
              <a:gd name="adj1" fmla="val 1932723"/>
              <a:gd name="adj2" fmla="val 191538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0" name="文本框 9"/>
          <p:cNvSpPr txBox="1"/>
          <p:nvPr/>
        </p:nvSpPr>
        <p:spPr>
          <a:xfrm>
            <a:off x="1008962" y="349363"/>
            <a:ext cx="2428364" cy="461665"/>
          </a:xfrm>
          <a:prstGeom prst="rect">
            <a:avLst/>
          </a:prstGeom>
          <a:noFill/>
        </p:spPr>
        <p:txBody>
          <a:bodyPr wrap="square" rtlCol="0">
            <a:spAutoFit/>
          </a:bodyPr>
          <a:lstStyle/>
          <a:p>
            <a:r>
              <a:rPr lang="zh-CN" altLang="en-US" sz="2400" dirty="0" smtClean="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输入标题文字</a:t>
            </a:r>
            <a:endParaRPr lang="zh-CN" altLang="en-US" sz="24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par>
                                <p:cTn id="17" presetID="14" presetClass="entr" presetSubtype="1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14" grpId="0"/>
      <p:bldP spid="15"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651" y="1926966"/>
            <a:ext cx="12192000" cy="2662696"/>
          </a:xfrm>
          <a:prstGeom prst="rect">
            <a:avLst/>
          </a:pr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nvGrpSpPr>
          <p:cNvPr id="43" name="组合 42"/>
          <p:cNvGrpSpPr/>
          <p:nvPr/>
        </p:nvGrpSpPr>
        <p:grpSpPr>
          <a:xfrm>
            <a:off x="2936713" y="2381191"/>
            <a:ext cx="1520705" cy="1520703"/>
            <a:chOff x="304800" y="673100"/>
            <a:chExt cx="4000500" cy="4000500"/>
          </a:xfrm>
          <a:effectLst>
            <a:outerShdw blurRad="63500" sx="102000" sy="102000" algn="ctr" rotWithShape="0">
              <a:prstClr val="black">
                <a:alpha val="40000"/>
              </a:prstClr>
            </a:outerShdw>
          </a:effectLst>
        </p:grpSpPr>
        <p:sp>
          <p:nvSpPr>
            <p:cNvPr id="44" name="同心圆 43"/>
            <p:cNvSpPr/>
            <p:nvPr/>
          </p:nvSpPr>
          <p:spPr>
            <a:xfrm>
              <a:off x="304800" y="673100"/>
              <a:ext cx="4000500" cy="4000500"/>
            </a:xfrm>
            <a:prstGeom prst="teardrop">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85240" fontAlgn="auto">
                <a:spcBef>
                  <a:spcPts val="0"/>
                </a:spcBef>
                <a:spcAft>
                  <a:spcPts val="0"/>
                </a:spcAft>
                <a:defRPr/>
              </a:pPr>
              <a:endParaRPr lang="zh-CN" altLang="en-US" sz="2400" kern="0">
                <a:solidFill>
                  <a:srgbClr val="469205"/>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45" name="椭圆 44"/>
            <p:cNvSpPr/>
            <p:nvPr/>
          </p:nvSpPr>
          <p:spPr>
            <a:xfrm>
              <a:off x="392113" y="760413"/>
              <a:ext cx="3825874" cy="3825874"/>
            </a:xfrm>
            <a:prstGeom prst="teardrop">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85240" fontAlgn="auto">
                <a:spcBef>
                  <a:spcPts val="0"/>
                </a:spcBef>
                <a:spcAft>
                  <a:spcPts val="0"/>
                </a:spcAft>
                <a:defRPr/>
              </a:pPr>
              <a:r>
                <a:rPr lang="en-US" altLang="zh-CN" sz="5690" kern="0" dirty="0" smtClean="0">
                  <a:solidFill>
                    <a:schemeClr val="accent2"/>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03</a:t>
              </a:r>
              <a:endParaRPr lang="zh-CN" altLang="en-US" sz="5690" kern="0" dirty="0">
                <a:solidFill>
                  <a:schemeClr val="accent2"/>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sp>
        <p:nvSpPr>
          <p:cNvPr id="67" name="矩形 259"/>
          <p:cNvSpPr>
            <a:spLocks noChangeArrowheads="1"/>
          </p:cNvSpPr>
          <p:nvPr/>
        </p:nvSpPr>
        <p:spPr bwMode="auto">
          <a:xfrm>
            <a:off x="5208435" y="2454910"/>
            <a:ext cx="4148985" cy="878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63930" fontAlgn="auto">
              <a:spcBef>
                <a:spcPts val="0"/>
              </a:spcBef>
              <a:spcAft>
                <a:spcPts val="0"/>
              </a:spcAft>
              <a:buNone/>
              <a:defRPr/>
            </a:pPr>
            <a:r>
              <a:rPr lang="zh-CN" altLang="en-US" sz="5120" dirty="0" smtClean="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项目跟踪</a:t>
            </a:r>
            <a:endParaRPr lang="zh-CN" altLang="en-US" sz="5120"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 name="矩形 1"/>
          <p:cNvSpPr/>
          <p:nvPr/>
        </p:nvSpPr>
        <p:spPr>
          <a:xfrm>
            <a:off x="5292486" y="3332208"/>
            <a:ext cx="3707765" cy="354330"/>
          </a:xfrm>
          <a:prstGeom prst="rect">
            <a:avLst/>
          </a:prstGeom>
        </p:spPr>
        <p:txBody>
          <a:bodyPr wrap="none">
            <a:spAutoFit/>
          </a:bodyPr>
          <a:lstStyle/>
          <a:p>
            <a:pPr defTabSz="963930" fontAlgn="auto">
              <a:spcBef>
                <a:spcPts val="0"/>
              </a:spcBef>
              <a:spcAft>
                <a:spcPts val="0"/>
              </a:spcAft>
              <a:buNone/>
              <a:defRPr/>
            </a:pPr>
            <a:r>
              <a:rPr lang="en-US" altLang="zh-CN" sz="1705">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Click please replace the written content</a:t>
            </a:r>
            <a:endParaRPr lang="en-US" altLang="zh-CN" sz="1705"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cxnSp>
        <p:nvCxnSpPr>
          <p:cNvPr id="5" name="直接连接符 4"/>
          <p:cNvCxnSpPr/>
          <p:nvPr/>
        </p:nvCxnSpPr>
        <p:spPr>
          <a:xfrm>
            <a:off x="5208435" y="3691442"/>
            <a:ext cx="4148985" cy="0"/>
          </a:xfrm>
          <a:prstGeom prst="line">
            <a:avLst/>
          </a:prstGeom>
        </p:spPr>
        <p:style>
          <a:lnRef idx="1">
            <a:schemeClr val="accent1"/>
          </a:lnRef>
          <a:fillRef idx="0">
            <a:schemeClr val="accent1"/>
          </a:fillRef>
          <a:effectRef idx="0">
            <a:schemeClr val="accent1"/>
          </a:effectRef>
          <a:fontRef idx="minor">
            <a:schemeClr val="tx1"/>
          </a:fontRef>
        </p:style>
      </p:cxnSp>
      <p:sp>
        <p:nvSpPr>
          <p:cNvPr id="68" name="TextBox 23"/>
          <p:cNvSpPr txBox="1"/>
          <p:nvPr/>
        </p:nvSpPr>
        <p:spPr>
          <a:xfrm>
            <a:off x="4926196" y="3776394"/>
            <a:ext cx="4713461" cy="276999"/>
          </a:xfrm>
          <a:prstGeom prst="rect">
            <a:avLst/>
          </a:prstGeom>
          <a:noFill/>
        </p:spPr>
        <p:txBody>
          <a:bodyPr wrap="square" rtlCol="0">
            <a:spAutoFit/>
          </a:bodyPr>
          <a:lstStyle/>
          <a:p>
            <a:pPr algn="ctr">
              <a:lnSpc>
                <a:spcPct val="130000"/>
              </a:lnSpc>
            </a:pPr>
            <a:r>
              <a:rPr lang="zh-CN" altLang="en-US" sz="995"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点击添加相关标题文字，点击添加相关</a:t>
            </a:r>
            <a:r>
              <a:rPr lang="zh-CN" altLang="en-US" sz="995">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标题文字</a:t>
            </a:r>
            <a:r>
              <a:rPr lang="en-US" altLang="zh-CN" sz="995">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a:t>
            </a:r>
            <a:endParaRPr lang="en-GB" altLang="zh-CN" sz="995"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strVal val="4*#ppt_w"/>
                                          </p:val>
                                        </p:tav>
                                        <p:tav tm="100000">
                                          <p:val>
                                            <p:strVal val="#ppt_w"/>
                                          </p:val>
                                        </p:tav>
                                      </p:tavLst>
                                    </p:anim>
                                    <p:anim calcmode="lin" valueType="num">
                                      <p:cBhvr>
                                        <p:cTn id="8" dur="500" fill="hold"/>
                                        <p:tgtEl>
                                          <p:spTgt spid="43"/>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0"/>
                                  </p:iterate>
                                  <p:childTnLst>
                                    <p:set>
                                      <p:cBhvr>
                                        <p:cTn id="11" dur="1" fill="hold">
                                          <p:stCondLst>
                                            <p:cond delay="0"/>
                                          </p:stCondLst>
                                        </p:cTn>
                                        <p:tgtEl>
                                          <p:spTgt spid="67"/>
                                        </p:tgtEl>
                                        <p:attrNameLst>
                                          <p:attrName>style.visibility</p:attrName>
                                        </p:attrNameLst>
                                      </p:cBhvr>
                                      <p:to>
                                        <p:strVal val="visible"/>
                                      </p:to>
                                    </p:set>
                                    <p:anim calcmode="lin" valueType="num">
                                      <p:cBhvr>
                                        <p:cTn id="12" dur="1000" fill="hold"/>
                                        <p:tgtEl>
                                          <p:spTgt spid="67"/>
                                        </p:tgtEl>
                                        <p:attrNameLst>
                                          <p:attrName>ppt_w</p:attrName>
                                        </p:attrNameLst>
                                      </p:cBhvr>
                                      <p:tavLst>
                                        <p:tav tm="0">
                                          <p:val>
                                            <p:fltVal val="0"/>
                                          </p:val>
                                        </p:tav>
                                        <p:tav tm="100000">
                                          <p:val>
                                            <p:strVal val="#ppt_w"/>
                                          </p:val>
                                        </p:tav>
                                      </p:tavLst>
                                    </p:anim>
                                    <p:anim calcmode="lin" valueType="num">
                                      <p:cBhvr>
                                        <p:cTn id="13" dur="1000" fill="hold"/>
                                        <p:tgtEl>
                                          <p:spTgt spid="67"/>
                                        </p:tgtEl>
                                        <p:attrNameLst>
                                          <p:attrName>ppt_h</p:attrName>
                                        </p:attrNameLst>
                                      </p:cBhvr>
                                      <p:tavLst>
                                        <p:tav tm="0">
                                          <p:val>
                                            <p:fltVal val="0"/>
                                          </p:val>
                                        </p:tav>
                                        <p:tav tm="100000">
                                          <p:val>
                                            <p:strVal val="#ppt_h"/>
                                          </p:val>
                                        </p:tav>
                                      </p:tavLst>
                                    </p:anim>
                                    <p:animEffect transition="in" filter="fade">
                                      <p:cBhvr>
                                        <p:cTn id="14" dur="1000"/>
                                        <p:tgtEl>
                                          <p:spTgt spid="67"/>
                                        </p:tgtEl>
                                      </p:cBhvr>
                                    </p:animEffect>
                                  </p:childTnLst>
                                </p:cTn>
                              </p:par>
                            </p:childTnLst>
                          </p:cTn>
                        </p:par>
                        <p:par>
                          <p:cTn id="15" fill="hold">
                            <p:stCondLst>
                              <p:cond delay="1500"/>
                            </p:stCondLst>
                            <p:childTnLst>
                              <p:par>
                                <p:cTn id="16" presetID="12" presetClass="entr" presetSubtype="4" fill="hold" grpId="0" nodeType="afterEffect">
                                  <p:stCondLst>
                                    <p:cond delay="0"/>
                                  </p:stCondLst>
                                  <p:childTnLst>
                                    <p:set>
                                      <p:cBhvr>
                                        <p:cTn id="17" dur="1" fill="hold">
                                          <p:stCondLst>
                                            <p:cond delay="0"/>
                                          </p:stCondLst>
                                        </p:cTn>
                                        <p:tgtEl>
                                          <p:spTgt spid="68"/>
                                        </p:tgtEl>
                                        <p:attrNameLst>
                                          <p:attrName>style.visibility</p:attrName>
                                        </p:attrNameLst>
                                      </p:cBhvr>
                                      <p:to>
                                        <p:strVal val="visible"/>
                                      </p:to>
                                    </p:set>
                                    <p:anim calcmode="lin" valueType="num">
                                      <p:cBhvr additive="base">
                                        <p:cTn id="18" dur="500"/>
                                        <p:tgtEl>
                                          <p:spTgt spid="68"/>
                                        </p:tgtEl>
                                        <p:attrNameLst>
                                          <p:attrName>ppt_y</p:attrName>
                                        </p:attrNameLst>
                                      </p:cBhvr>
                                      <p:tavLst>
                                        <p:tav tm="0">
                                          <p:val>
                                            <p:strVal val="#ppt_y+#ppt_h*1.125000"/>
                                          </p:val>
                                        </p:tav>
                                        <p:tav tm="100000">
                                          <p:val>
                                            <p:strVal val="#ppt_y"/>
                                          </p:val>
                                        </p:tav>
                                      </p:tavLst>
                                    </p:anim>
                                    <p:animEffect transition="in" filter="wipe(up)">
                                      <p:cBhvr>
                                        <p:cTn id="1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8761532" y="4663116"/>
            <a:ext cx="1009892" cy="197298"/>
          </a:xfrm>
          <a:prstGeom prst="rect">
            <a:avLst/>
          </a:prstGeom>
          <a:noFill/>
        </p:spPr>
        <p:txBody>
          <a:bodyPr wrap="none" lIns="0" tIns="0" rIns="0" bIns="0" rtlCol="0">
            <a:spAutoFit/>
          </a:bodyPr>
          <a:lstStyle/>
          <a:p>
            <a:pPr algn="ctr" defTabSz="866775" fontAlgn="base">
              <a:lnSpc>
                <a:spcPct val="120000"/>
              </a:lnSpc>
              <a:spcBef>
                <a:spcPct val="0"/>
              </a:spcBef>
              <a:spcAft>
                <a:spcPct val="0"/>
              </a:spcAft>
            </a:pPr>
            <a:r>
              <a:rPr lang="zh-CN" altLang="en-US" sz="1140" dirty="0">
                <a:solidFill>
                  <a:prstClr val="black">
                    <a:lumMod val="65000"/>
                    <a:lumOff val="35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请替换文字内容</a:t>
            </a:r>
            <a:endParaRPr lang="id-ID" sz="1140" dirty="0">
              <a:solidFill>
                <a:prstClr val="black">
                  <a:lumMod val="65000"/>
                  <a:lumOff val="35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9" name="TextBox 18"/>
          <p:cNvSpPr txBox="1"/>
          <p:nvPr/>
        </p:nvSpPr>
        <p:spPr>
          <a:xfrm>
            <a:off x="8452949" y="4906679"/>
            <a:ext cx="1627058" cy="551305"/>
          </a:xfrm>
          <a:prstGeom prst="rect">
            <a:avLst/>
          </a:prstGeom>
          <a:noFill/>
        </p:spPr>
        <p:txBody>
          <a:bodyPr wrap="square" lIns="0" tIns="0" rIns="0" bIns="0" rtlCol="0">
            <a:spAutoFit/>
          </a:bodyPr>
          <a:lstStyle/>
          <a:p>
            <a:pPr algn="just" defTabSz="866775" fontAlgn="base">
              <a:lnSpc>
                <a:spcPct val="120000"/>
              </a:lnSpc>
              <a:spcBef>
                <a:spcPct val="0"/>
              </a:spcBef>
              <a:spcAft>
                <a:spcPct val="0"/>
              </a:spcAft>
            </a:pPr>
            <a:r>
              <a:rPr lang="zh-CN" altLang="en-US" sz="995">
                <a:solidFill>
                  <a:prstClr val="black">
                    <a:lumMod val="65000"/>
                    <a:lumOff val="35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请替换文字内容，修改文字内容，也可以直接复制你的内容到此。</a:t>
            </a:r>
            <a:endParaRPr lang="en-US" altLang="zh-CN" sz="995" dirty="0">
              <a:solidFill>
                <a:prstClr val="black">
                  <a:lumMod val="65000"/>
                  <a:lumOff val="35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0" name="TextBox 19"/>
          <p:cNvSpPr txBox="1"/>
          <p:nvPr/>
        </p:nvSpPr>
        <p:spPr>
          <a:xfrm>
            <a:off x="2396000" y="4664005"/>
            <a:ext cx="1009892" cy="197298"/>
          </a:xfrm>
          <a:prstGeom prst="rect">
            <a:avLst/>
          </a:prstGeom>
          <a:noFill/>
        </p:spPr>
        <p:txBody>
          <a:bodyPr wrap="none" lIns="0" tIns="0" rIns="0" bIns="0" rtlCol="0">
            <a:spAutoFit/>
          </a:bodyPr>
          <a:lstStyle/>
          <a:p>
            <a:pPr algn="ctr" defTabSz="866775" fontAlgn="base">
              <a:lnSpc>
                <a:spcPct val="120000"/>
              </a:lnSpc>
              <a:spcBef>
                <a:spcPct val="0"/>
              </a:spcBef>
              <a:spcAft>
                <a:spcPct val="0"/>
              </a:spcAft>
            </a:pPr>
            <a:r>
              <a:rPr lang="zh-CN" altLang="en-US" sz="1140" dirty="0">
                <a:solidFill>
                  <a:prstClr val="black">
                    <a:lumMod val="65000"/>
                    <a:lumOff val="35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请替换文字内容</a:t>
            </a:r>
            <a:endParaRPr lang="id-ID" sz="1140" dirty="0">
              <a:solidFill>
                <a:prstClr val="black">
                  <a:lumMod val="65000"/>
                  <a:lumOff val="35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1" name="TextBox 20"/>
          <p:cNvSpPr txBox="1"/>
          <p:nvPr/>
        </p:nvSpPr>
        <p:spPr>
          <a:xfrm>
            <a:off x="2087420" y="4907567"/>
            <a:ext cx="1627058" cy="551305"/>
          </a:xfrm>
          <a:prstGeom prst="rect">
            <a:avLst/>
          </a:prstGeom>
          <a:noFill/>
        </p:spPr>
        <p:txBody>
          <a:bodyPr wrap="square" lIns="0" tIns="0" rIns="0" bIns="0" rtlCol="0">
            <a:spAutoFit/>
          </a:bodyPr>
          <a:lstStyle/>
          <a:p>
            <a:pPr algn="just" defTabSz="866775" fontAlgn="base">
              <a:lnSpc>
                <a:spcPct val="120000"/>
              </a:lnSpc>
              <a:spcBef>
                <a:spcPct val="0"/>
              </a:spcBef>
              <a:spcAft>
                <a:spcPct val="0"/>
              </a:spcAft>
            </a:pPr>
            <a:r>
              <a:rPr lang="zh-CN" altLang="en-US" sz="995">
                <a:solidFill>
                  <a:prstClr val="black">
                    <a:lumMod val="65000"/>
                    <a:lumOff val="35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请替换文字内容，修改文字内容，也可以直接复制你的内容到此。</a:t>
            </a:r>
            <a:endParaRPr lang="en-US" altLang="zh-CN" sz="995" dirty="0">
              <a:solidFill>
                <a:prstClr val="black">
                  <a:lumMod val="65000"/>
                  <a:lumOff val="35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2" name="TextBox 21"/>
          <p:cNvSpPr txBox="1"/>
          <p:nvPr/>
        </p:nvSpPr>
        <p:spPr>
          <a:xfrm>
            <a:off x="5600732" y="2295563"/>
            <a:ext cx="1009892" cy="197298"/>
          </a:xfrm>
          <a:prstGeom prst="rect">
            <a:avLst/>
          </a:prstGeom>
          <a:noFill/>
        </p:spPr>
        <p:txBody>
          <a:bodyPr wrap="none" lIns="0" tIns="0" rIns="0" bIns="0" rtlCol="0">
            <a:spAutoFit/>
          </a:bodyPr>
          <a:lstStyle/>
          <a:p>
            <a:pPr algn="ctr" defTabSz="866775" fontAlgn="base">
              <a:lnSpc>
                <a:spcPct val="120000"/>
              </a:lnSpc>
              <a:spcBef>
                <a:spcPct val="0"/>
              </a:spcBef>
              <a:spcAft>
                <a:spcPct val="0"/>
              </a:spcAft>
            </a:pPr>
            <a:r>
              <a:rPr lang="zh-CN" altLang="en-US" sz="1140" dirty="0">
                <a:solidFill>
                  <a:prstClr val="black">
                    <a:lumMod val="65000"/>
                    <a:lumOff val="35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请替换文字内容</a:t>
            </a:r>
            <a:endParaRPr lang="id-ID" sz="1140" dirty="0">
              <a:solidFill>
                <a:prstClr val="black">
                  <a:lumMod val="65000"/>
                  <a:lumOff val="35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3" name="TextBox 22"/>
          <p:cNvSpPr txBox="1"/>
          <p:nvPr/>
        </p:nvSpPr>
        <p:spPr>
          <a:xfrm>
            <a:off x="3185794" y="2301032"/>
            <a:ext cx="1009892" cy="197298"/>
          </a:xfrm>
          <a:prstGeom prst="rect">
            <a:avLst/>
          </a:prstGeom>
          <a:noFill/>
        </p:spPr>
        <p:txBody>
          <a:bodyPr wrap="none" lIns="0" tIns="0" rIns="0" bIns="0" rtlCol="0">
            <a:spAutoFit/>
          </a:bodyPr>
          <a:lstStyle/>
          <a:p>
            <a:pPr algn="ctr" defTabSz="866775" fontAlgn="base">
              <a:lnSpc>
                <a:spcPct val="120000"/>
              </a:lnSpc>
              <a:spcBef>
                <a:spcPct val="0"/>
              </a:spcBef>
              <a:spcAft>
                <a:spcPct val="0"/>
              </a:spcAft>
            </a:pPr>
            <a:r>
              <a:rPr lang="zh-CN" altLang="en-US" sz="1140" dirty="0">
                <a:solidFill>
                  <a:prstClr val="black">
                    <a:lumMod val="65000"/>
                    <a:lumOff val="35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请替换文字内容</a:t>
            </a:r>
            <a:endParaRPr lang="id-ID" sz="1140" dirty="0">
              <a:solidFill>
                <a:prstClr val="black">
                  <a:lumMod val="65000"/>
                  <a:lumOff val="35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4" name="TextBox 23"/>
          <p:cNvSpPr txBox="1"/>
          <p:nvPr/>
        </p:nvSpPr>
        <p:spPr>
          <a:xfrm>
            <a:off x="2877213" y="2544594"/>
            <a:ext cx="1627058" cy="551305"/>
          </a:xfrm>
          <a:prstGeom prst="rect">
            <a:avLst/>
          </a:prstGeom>
          <a:noFill/>
        </p:spPr>
        <p:txBody>
          <a:bodyPr wrap="square" lIns="0" tIns="0" rIns="0" bIns="0" rtlCol="0">
            <a:spAutoFit/>
          </a:bodyPr>
          <a:lstStyle/>
          <a:p>
            <a:pPr algn="just" defTabSz="866775" fontAlgn="base">
              <a:lnSpc>
                <a:spcPct val="120000"/>
              </a:lnSpc>
              <a:spcBef>
                <a:spcPct val="0"/>
              </a:spcBef>
              <a:spcAft>
                <a:spcPct val="0"/>
              </a:spcAft>
            </a:pPr>
            <a:r>
              <a:rPr lang="zh-CN" altLang="en-US" sz="995">
                <a:solidFill>
                  <a:prstClr val="black">
                    <a:lumMod val="65000"/>
                    <a:lumOff val="35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请替换文字内容，修改文字内容，也可以直接复制你的内容到此。</a:t>
            </a:r>
            <a:endParaRPr lang="en-US" altLang="zh-CN" sz="995" dirty="0">
              <a:solidFill>
                <a:prstClr val="black">
                  <a:lumMod val="65000"/>
                  <a:lumOff val="35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5" name="TextBox 24"/>
          <p:cNvSpPr txBox="1"/>
          <p:nvPr/>
        </p:nvSpPr>
        <p:spPr>
          <a:xfrm>
            <a:off x="8039886" y="2298077"/>
            <a:ext cx="1009892" cy="197298"/>
          </a:xfrm>
          <a:prstGeom prst="rect">
            <a:avLst/>
          </a:prstGeom>
          <a:noFill/>
        </p:spPr>
        <p:txBody>
          <a:bodyPr wrap="none" lIns="0" tIns="0" rIns="0" bIns="0" rtlCol="0">
            <a:spAutoFit/>
          </a:bodyPr>
          <a:lstStyle/>
          <a:p>
            <a:pPr algn="ctr" defTabSz="866775" fontAlgn="base">
              <a:lnSpc>
                <a:spcPct val="120000"/>
              </a:lnSpc>
              <a:spcBef>
                <a:spcPct val="0"/>
              </a:spcBef>
              <a:spcAft>
                <a:spcPct val="0"/>
              </a:spcAft>
            </a:pPr>
            <a:r>
              <a:rPr lang="zh-CN" altLang="en-US" sz="1140" dirty="0">
                <a:solidFill>
                  <a:prstClr val="black">
                    <a:lumMod val="65000"/>
                    <a:lumOff val="35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请替换文字内容</a:t>
            </a:r>
            <a:endParaRPr lang="id-ID" sz="1140" dirty="0">
              <a:solidFill>
                <a:prstClr val="black">
                  <a:lumMod val="65000"/>
                  <a:lumOff val="35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6" name="TextBox 25"/>
          <p:cNvSpPr txBox="1"/>
          <p:nvPr/>
        </p:nvSpPr>
        <p:spPr>
          <a:xfrm>
            <a:off x="7731303" y="2541640"/>
            <a:ext cx="1627058" cy="551305"/>
          </a:xfrm>
          <a:prstGeom prst="rect">
            <a:avLst/>
          </a:prstGeom>
          <a:noFill/>
        </p:spPr>
        <p:txBody>
          <a:bodyPr wrap="square" lIns="0" tIns="0" rIns="0" bIns="0" rtlCol="0">
            <a:spAutoFit/>
          </a:bodyPr>
          <a:lstStyle/>
          <a:p>
            <a:pPr algn="just" defTabSz="866775" fontAlgn="base">
              <a:lnSpc>
                <a:spcPct val="120000"/>
              </a:lnSpc>
              <a:spcBef>
                <a:spcPct val="0"/>
              </a:spcBef>
              <a:spcAft>
                <a:spcPct val="0"/>
              </a:spcAft>
            </a:pPr>
            <a:r>
              <a:rPr lang="zh-CN" altLang="en-US" sz="995">
                <a:solidFill>
                  <a:prstClr val="black">
                    <a:lumMod val="65000"/>
                    <a:lumOff val="35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请替换文字内容，修改文字内容，也可以直接复制你的内容到此。</a:t>
            </a:r>
            <a:endParaRPr lang="en-US" altLang="zh-CN" sz="995" dirty="0">
              <a:solidFill>
                <a:prstClr val="black">
                  <a:lumMod val="65000"/>
                  <a:lumOff val="35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47" name="TextBox 46"/>
          <p:cNvSpPr txBox="1"/>
          <p:nvPr/>
        </p:nvSpPr>
        <p:spPr>
          <a:xfrm>
            <a:off x="5255698" y="2525810"/>
            <a:ext cx="1627058" cy="551305"/>
          </a:xfrm>
          <a:prstGeom prst="rect">
            <a:avLst/>
          </a:prstGeom>
          <a:noFill/>
        </p:spPr>
        <p:txBody>
          <a:bodyPr wrap="square" lIns="0" tIns="0" rIns="0" bIns="0" rtlCol="0">
            <a:spAutoFit/>
          </a:bodyPr>
          <a:lstStyle/>
          <a:p>
            <a:pPr algn="just" defTabSz="866775" fontAlgn="base">
              <a:lnSpc>
                <a:spcPct val="120000"/>
              </a:lnSpc>
              <a:spcBef>
                <a:spcPct val="0"/>
              </a:spcBef>
              <a:spcAft>
                <a:spcPct val="0"/>
              </a:spcAft>
            </a:pPr>
            <a:r>
              <a:rPr lang="zh-CN" altLang="en-US" sz="995">
                <a:solidFill>
                  <a:prstClr val="black">
                    <a:lumMod val="65000"/>
                    <a:lumOff val="35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请替换文字内容，修改文字内容，也可以直接复制你的内容到此。</a:t>
            </a:r>
            <a:endParaRPr lang="en-US" altLang="zh-CN" sz="995" dirty="0">
              <a:solidFill>
                <a:prstClr val="black">
                  <a:lumMod val="65000"/>
                  <a:lumOff val="35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74" name="AutoShape 44"/>
          <p:cNvSpPr/>
          <p:nvPr/>
        </p:nvSpPr>
        <p:spPr bwMode="auto">
          <a:xfrm>
            <a:off x="3514031" y="1825880"/>
            <a:ext cx="476538" cy="4559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chemeClr val="accent2"/>
          </a:solidFill>
          <a:ln>
            <a:noFill/>
          </a:ln>
          <a:effectLst/>
        </p:spPr>
        <p:txBody>
          <a:bodyPr lIns="44104" tIns="44104" rIns="44104" bIns="44104" anchor="ctr"/>
          <a:lstStyle/>
          <a:p>
            <a:pPr algn="just" defTabSz="396875" fontAlgn="base">
              <a:lnSpc>
                <a:spcPct val="120000"/>
              </a:lnSpc>
              <a:spcBef>
                <a:spcPct val="0"/>
              </a:spcBef>
              <a:spcAft>
                <a:spcPct val="0"/>
              </a:spcAft>
              <a:defRPr/>
            </a:pPr>
            <a:endParaRPr lang="es-ES" sz="760" dirty="0">
              <a:solidFill>
                <a:prstClr val="black">
                  <a:lumMod val="65000"/>
                  <a:lumOff val="35000"/>
                </a:prstClr>
              </a:solidFill>
              <a:effectLst>
                <a:outerShdw blurRad="38100" dist="38100" dir="2700000" algn="tl">
                  <a:srgbClr val="000000"/>
                </a:outerShdw>
              </a:effectLst>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75" name="AutoShape 91"/>
          <p:cNvSpPr/>
          <p:nvPr/>
        </p:nvSpPr>
        <p:spPr bwMode="auto">
          <a:xfrm>
            <a:off x="8380436" y="1849741"/>
            <a:ext cx="391552" cy="430820"/>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solidFill>
            <a:schemeClr val="accent3"/>
          </a:solidFill>
          <a:ln>
            <a:noFill/>
          </a:ln>
          <a:effectLst/>
        </p:spPr>
        <p:txBody>
          <a:bodyPr lIns="44104" tIns="44104" rIns="44104" bIns="44104" anchor="ctr"/>
          <a:lstStyle/>
          <a:p>
            <a:pPr algn="just" defTabSz="396875" fontAlgn="base">
              <a:lnSpc>
                <a:spcPct val="120000"/>
              </a:lnSpc>
              <a:spcBef>
                <a:spcPct val="0"/>
              </a:spcBef>
              <a:spcAft>
                <a:spcPct val="0"/>
              </a:spcAft>
              <a:defRPr/>
            </a:pPr>
            <a:endParaRPr lang="es-ES" sz="760" dirty="0">
              <a:solidFill>
                <a:prstClr val="black">
                  <a:lumMod val="65000"/>
                  <a:lumOff val="35000"/>
                </a:prstClr>
              </a:solidFill>
              <a:effectLst>
                <a:outerShdw blurRad="38100" dist="38100" dir="2700000" algn="tl">
                  <a:srgbClr val="000000"/>
                </a:outerShdw>
              </a:effectLst>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76" name="AutoShape 43"/>
          <p:cNvSpPr/>
          <p:nvPr/>
        </p:nvSpPr>
        <p:spPr bwMode="auto">
          <a:xfrm>
            <a:off x="9033541" y="4177997"/>
            <a:ext cx="439140" cy="48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solidFill>
            <a:schemeClr val="accent5"/>
          </a:solidFill>
          <a:ln>
            <a:noFill/>
          </a:ln>
          <a:effectLst/>
        </p:spPr>
        <p:txBody>
          <a:bodyPr lIns="44104" tIns="44104" rIns="44104" bIns="44104" anchor="ctr"/>
          <a:lstStyle/>
          <a:p>
            <a:pPr algn="just" defTabSz="396875" fontAlgn="base">
              <a:lnSpc>
                <a:spcPct val="120000"/>
              </a:lnSpc>
              <a:spcBef>
                <a:spcPct val="0"/>
              </a:spcBef>
              <a:spcAft>
                <a:spcPct val="0"/>
              </a:spcAft>
              <a:defRPr/>
            </a:pPr>
            <a:endParaRPr lang="es-ES" sz="760" dirty="0">
              <a:solidFill>
                <a:prstClr val="black">
                  <a:lumMod val="65000"/>
                  <a:lumOff val="35000"/>
                </a:prstClr>
              </a:solidFill>
              <a:effectLst>
                <a:outerShdw blurRad="38100" dist="38100" dir="2700000" algn="tl">
                  <a:srgbClr val="000000"/>
                </a:outerShdw>
              </a:effectLst>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77" name="AutoShape 124"/>
          <p:cNvSpPr/>
          <p:nvPr/>
        </p:nvSpPr>
        <p:spPr bwMode="auto">
          <a:xfrm>
            <a:off x="5821182" y="1785308"/>
            <a:ext cx="575168" cy="5168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chemeClr val="accent1"/>
          </a:solidFill>
          <a:ln>
            <a:noFill/>
          </a:ln>
          <a:effectLst/>
        </p:spPr>
        <p:txBody>
          <a:bodyPr lIns="44104" tIns="44104" rIns="44104" bIns="44104" anchor="ctr"/>
          <a:lstStyle/>
          <a:p>
            <a:pPr algn="just" defTabSz="396875" fontAlgn="base">
              <a:lnSpc>
                <a:spcPct val="120000"/>
              </a:lnSpc>
              <a:spcBef>
                <a:spcPct val="0"/>
              </a:spcBef>
              <a:spcAft>
                <a:spcPct val="0"/>
              </a:spcAft>
              <a:defRPr/>
            </a:pPr>
            <a:endParaRPr lang="es-ES" sz="760" dirty="0">
              <a:solidFill>
                <a:prstClr val="black">
                  <a:lumMod val="65000"/>
                  <a:lumOff val="35000"/>
                </a:prstClr>
              </a:solidFill>
              <a:effectLst>
                <a:outerShdw blurRad="38100" dist="38100" dir="2700000" algn="tl">
                  <a:srgbClr val="000000"/>
                </a:outerShdw>
              </a:effectLst>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78" name="AutoShape 123"/>
          <p:cNvSpPr/>
          <p:nvPr/>
        </p:nvSpPr>
        <p:spPr bwMode="auto">
          <a:xfrm>
            <a:off x="2670928" y="4182922"/>
            <a:ext cx="443286" cy="4877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accent4"/>
          </a:solidFill>
          <a:ln>
            <a:noFill/>
          </a:ln>
          <a:effectLst/>
        </p:spPr>
        <p:txBody>
          <a:bodyPr lIns="44104" tIns="44104" rIns="44104" bIns="44104" anchor="ctr"/>
          <a:lstStyle/>
          <a:p>
            <a:pPr algn="just" defTabSz="396875" fontAlgn="base">
              <a:lnSpc>
                <a:spcPct val="120000"/>
              </a:lnSpc>
              <a:spcBef>
                <a:spcPct val="0"/>
              </a:spcBef>
              <a:spcAft>
                <a:spcPct val="0"/>
              </a:spcAft>
              <a:defRPr/>
            </a:pPr>
            <a:endParaRPr lang="es-ES" sz="760" dirty="0">
              <a:solidFill>
                <a:prstClr val="black">
                  <a:lumMod val="65000"/>
                  <a:lumOff val="35000"/>
                </a:prstClr>
              </a:solidFill>
              <a:effectLst>
                <a:outerShdw blurRad="38100" dist="38100" dir="2700000" algn="tl">
                  <a:srgbClr val="000000"/>
                </a:outerShdw>
              </a:effectLst>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nvGrpSpPr>
          <p:cNvPr id="43" name="Group 42"/>
          <p:cNvGrpSpPr/>
          <p:nvPr/>
        </p:nvGrpSpPr>
        <p:grpSpPr>
          <a:xfrm rot="5662649">
            <a:off x="4356264" y="4241363"/>
            <a:ext cx="1042912" cy="1585589"/>
            <a:chOff x="1306513" y="1644650"/>
            <a:chExt cx="1109663" cy="1687513"/>
          </a:xfrm>
        </p:grpSpPr>
        <p:sp>
          <p:nvSpPr>
            <p:cNvPr id="44" name="Freeform 18"/>
            <p:cNvSpPr/>
            <p:nvPr/>
          </p:nvSpPr>
          <p:spPr bwMode="auto">
            <a:xfrm>
              <a:off x="1306513" y="1644650"/>
              <a:ext cx="839788" cy="1619250"/>
            </a:xfrm>
            <a:custGeom>
              <a:avLst/>
              <a:gdLst>
                <a:gd name="T0" fmla="*/ 30 w 221"/>
                <a:gd name="T1" fmla="*/ 241 h 429"/>
                <a:gd name="T2" fmla="*/ 103 w 221"/>
                <a:gd name="T3" fmla="*/ 429 h 429"/>
                <a:gd name="T4" fmla="*/ 221 w 221"/>
                <a:gd name="T5" fmla="*/ 0 h 429"/>
                <a:gd name="T6" fmla="*/ 30 w 221"/>
                <a:gd name="T7" fmla="*/ 241 h 429"/>
              </a:gdLst>
              <a:ahLst/>
              <a:cxnLst>
                <a:cxn ang="0">
                  <a:pos x="T0" y="T1"/>
                </a:cxn>
                <a:cxn ang="0">
                  <a:pos x="T2" y="T3"/>
                </a:cxn>
                <a:cxn ang="0">
                  <a:pos x="T4" y="T5"/>
                </a:cxn>
                <a:cxn ang="0">
                  <a:pos x="T6" y="T7"/>
                </a:cxn>
              </a:cxnLst>
              <a:rect l="0" t="0" r="r" b="b"/>
              <a:pathLst>
                <a:path w="221" h="429">
                  <a:moveTo>
                    <a:pt x="30" y="241"/>
                  </a:moveTo>
                  <a:cubicBezTo>
                    <a:pt x="0" y="352"/>
                    <a:pt x="39" y="412"/>
                    <a:pt x="103" y="429"/>
                  </a:cubicBezTo>
                  <a:cubicBezTo>
                    <a:pt x="221" y="0"/>
                    <a:pt x="221" y="0"/>
                    <a:pt x="221" y="0"/>
                  </a:cubicBezTo>
                  <a:cubicBezTo>
                    <a:pt x="221" y="0"/>
                    <a:pt x="61" y="129"/>
                    <a:pt x="30" y="241"/>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39703" tIns="19851" rIns="39703" bIns="19851" numCol="1" anchor="t" anchorCtr="0" compatLnSpc="1"/>
            <a:lstStyle/>
            <a:p>
              <a:pPr algn="just" defTabSz="866775" fontAlgn="base">
                <a:lnSpc>
                  <a:spcPct val="120000"/>
                </a:lnSpc>
                <a:spcBef>
                  <a:spcPct val="0"/>
                </a:spcBef>
                <a:spcAft>
                  <a:spcPct val="0"/>
                </a:spcAft>
              </a:pPr>
              <a:endParaRPr lang="id-ID" sz="760">
                <a:solidFill>
                  <a:prstClr val="black">
                    <a:lumMod val="65000"/>
                    <a:lumOff val="35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45" name="Freeform 19"/>
            <p:cNvSpPr/>
            <p:nvPr/>
          </p:nvSpPr>
          <p:spPr bwMode="auto">
            <a:xfrm>
              <a:off x="1697038" y="1644650"/>
              <a:ext cx="719138" cy="1687513"/>
            </a:xfrm>
            <a:custGeom>
              <a:avLst/>
              <a:gdLst>
                <a:gd name="T0" fmla="*/ 118 w 189"/>
                <a:gd name="T1" fmla="*/ 0 h 447"/>
                <a:gd name="T2" fmla="*/ 0 w 189"/>
                <a:gd name="T3" fmla="*/ 429 h 447"/>
                <a:gd name="T4" fmla="*/ 159 w 189"/>
                <a:gd name="T5" fmla="*/ 304 h 447"/>
                <a:gd name="T6" fmla="*/ 118 w 189"/>
                <a:gd name="T7" fmla="*/ 0 h 447"/>
              </a:gdLst>
              <a:ahLst/>
              <a:cxnLst>
                <a:cxn ang="0">
                  <a:pos x="T0" y="T1"/>
                </a:cxn>
                <a:cxn ang="0">
                  <a:pos x="T2" y="T3"/>
                </a:cxn>
                <a:cxn ang="0">
                  <a:pos x="T4" y="T5"/>
                </a:cxn>
                <a:cxn ang="0">
                  <a:pos x="T6" y="T7"/>
                </a:cxn>
              </a:cxnLst>
              <a:rect l="0" t="0" r="r" b="b"/>
              <a:pathLst>
                <a:path w="189" h="447">
                  <a:moveTo>
                    <a:pt x="118" y="0"/>
                  </a:moveTo>
                  <a:cubicBezTo>
                    <a:pt x="0" y="429"/>
                    <a:pt x="0" y="429"/>
                    <a:pt x="0" y="429"/>
                  </a:cubicBezTo>
                  <a:cubicBezTo>
                    <a:pt x="64" y="447"/>
                    <a:pt x="128" y="416"/>
                    <a:pt x="159" y="304"/>
                  </a:cubicBezTo>
                  <a:cubicBezTo>
                    <a:pt x="189" y="193"/>
                    <a:pt x="118" y="0"/>
                    <a:pt x="11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39703" tIns="19851" rIns="39703" bIns="19851" numCol="1" anchor="t" anchorCtr="0" compatLnSpc="1"/>
            <a:lstStyle/>
            <a:p>
              <a:pPr algn="just" defTabSz="866775" fontAlgn="base">
                <a:lnSpc>
                  <a:spcPct val="120000"/>
                </a:lnSpc>
                <a:spcBef>
                  <a:spcPct val="0"/>
                </a:spcBef>
                <a:spcAft>
                  <a:spcPct val="0"/>
                </a:spcAft>
              </a:pPr>
              <a:endParaRPr lang="id-ID" sz="760">
                <a:solidFill>
                  <a:prstClr val="black">
                    <a:lumMod val="65000"/>
                    <a:lumOff val="35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nvGrpSpPr>
          <p:cNvPr id="46" name="Group 45"/>
          <p:cNvGrpSpPr/>
          <p:nvPr/>
        </p:nvGrpSpPr>
        <p:grpSpPr>
          <a:xfrm rot="13449093">
            <a:off x="6742630" y="3730718"/>
            <a:ext cx="1042640" cy="1586002"/>
            <a:chOff x="1306513" y="1644650"/>
            <a:chExt cx="1109663" cy="1687513"/>
          </a:xfrm>
        </p:grpSpPr>
        <p:sp>
          <p:nvSpPr>
            <p:cNvPr id="53" name="Freeform 18"/>
            <p:cNvSpPr/>
            <p:nvPr/>
          </p:nvSpPr>
          <p:spPr bwMode="auto">
            <a:xfrm>
              <a:off x="1306513" y="1644650"/>
              <a:ext cx="839788" cy="1619250"/>
            </a:xfrm>
            <a:custGeom>
              <a:avLst/>
              <a:gdLst>
                <a:gd name="T0" fmla="*/ 30 w 221"/>
                <a:gd name="T1" fmla="*/ 241 h 429"/>
                <a:gd name="T2" fmla="*/ 103 w 221"/>
                <a:gd name="T3" fmla="*/ 429 h 429"/>
                <a:gd name="T4" fmla="*/ 221 w 221"/>
                <a:gd name="T5" fmla="*/ 0 h 429"/>
                <a:gd name="T6" fmla="*/ 30 w 221"/>
                <a:gd name="T7" fmla="*/ 241 h 429"/>
              </a:gdLst>
              <a:ahLst/>
              <a:cxnLst>
                <a:cxn ang="0">
                  <a:pos x="T0" y="T1"/>
                </a:cxn>
                <a:cxn ang="0">
                  <a:pos x="T2" y="T3"/>
                </a:cxn>
                <a:cxn ang="0">
                  <a:pos x="T4" y="T5"/>
                </a:cxn>
                <a:cxn ang="0">
                  <a:pos x="T6" y="T7"/>
                </a:cxn>
              </a:cxnLst>
              <a:rect l="0" t="0" r="r" b="b"/>
              <a:pathLst>
                <a:path w="221" h="429">
                  <a:moveTo>
                    <a:pt x="30" y="241"/>
                  </a:moveTo>
                  <a:cubicBezTo>
                    <a:pt x="0" y="352"/>
                    <a:pt x="39" y="412"/>
                    <a:pt x="103" y="429"/>
                  </a:cubicBezTo>
                  <a:cubicBezTo>
                    <a:pt x="221" y="0"/>
                    <a:pt x="221" y="0"/>
                    <a:pt x="221" y="0"/>
                  </a:cubicBezTo>
                  <a:cubicBezTo>
                    <a:pt x="221" y="0"/>
                    <a:pt x="61" y="129"/>
                    <a:pt x="30" y="241"/>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39703" tIns="19851" rIns="39703" bIns="19851" numCol="1" anchor="t" anchorCtr="0" compatLnSpc="1"/>
            <a:lstStyle/>
            <a:p>
              <a:pPr algn="just" defTabSz="866775" fontAlgn="base">
                <a:lnSpc>
                  <a:spcPct val="120000"/>
                </a:lnSpc>
                <a:spcBef>
                  <a:spcPct val="0"/>
                </a:spcBef>
                <a:spcAft>
                  <a:spcPct val="0"/>
                </a:spcAft>
              </a:pPr>
              <a:endParaRPr lang="id-ID" sz="760">
                <a:solidFill>
                  <a:prstClr val="black">
                    <a:lumMod val="65000"/>
                    <a:lumOff val="35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54" name="Freeform 19"/>
            <p:cNvSpPr/>
            <p:nvPr/>
          </p:nvSpPr>
          <p:spPr bwMode="auto">
            <a:xfrm>
              <a:off x="1697038" y="1644650"/>
              <a:ext cx="719138" cy="1687513"/>
            </a:xfrm>
            <a:custGeom>
              <a:avLst/>
              <a:gdLst>
                <a:gd name="T0" fmla="*/ 118 w 189"/>
                <a:gd name="T1" fmla="*/ 0 h 447"/>
                <a:gd name="T2" fmla="*/ 0 w 189"/>
                <a:gd name="T3" fmla="*/ 429 h 447"/>
                <a:gd name="T4" fmla="*/ 159 w 189"/>
                <a:gd name="T5" fmla="*/ 304 h 447"/>
                <a:gd name="T6" fmla="*/ 118 w 189"/>
                <a:gd name="T7" fmla="*/ 0 h 447"/>
              </a:gdLst>
              <a:ahLst/>
              <a:cxnLst>
                <a:cxn ang="0">
                  <a:pos x="T0" y="T1"/>
                </a:cxn>
                <a:cxn ang="0">
                  <a:pos x="T2" y="T3"/>
                </a:cxn>
                <a:cxn ang="0">
                  <a:pos x="T4" y="T5"/>
                </a:cxn>
                <a:cxn ang="0">
                  <a:pos x="T6" y="T7"/>
                </a:cxn>
              </a:cxnLst>
              <a:rect l="0" t="0" r="r" b="b"/>
              <a:pathLst>
                <a:path w="189" h="447">
                  <a:moveTo>
                    <a:pt x="118" y="0"/>
                  </a:moveTo>
                  <a:cubicBezTo>
                    <a:pt x="0" y="429"/>
                    <a:pt x="0" y="429"/>
                    <a:pt x="0" y="429"/>
                  </a:cubicBezTo>
                  <a:cubicBezTo>
                    <a:pt x="64" y="447"/>
                    <a:pt x="128" y="416"/>
                    <a:pt x="159" y="304"/>
                  </a:cubicBezTo>
                  <a:cubicBezTo>
                    <a:pt x="189" y="193"/>
                    <a:pt x="118" y="0"/>
                    <a:pt x="118"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39703" tIns="19851" rIns="39703" bIns="19851" numCol="1" anchor="t" anchorCtr="0" compatLnSpc="1"/>
            <a:lstStyle/>
            <a:p>
              <a:pPr algn="just" defTabSz="866775" fontAlgn="base">
                <a:lnSpc>
                  <a:spcPct val="120000"/>
                </a:lnSpc>
                <a:spcBef>
                  <a:spcPct val="0"/>
                </a:spcBef>
                <a:spcAft>
                  <a:spcPct val="0"/>
                </a:spcAft>
              </a:pPr>
              <a:endParaRPr lang="id-ID" sz="760">
                <a:solidFill>
                  <a:prstClr val="black">
                    <a:lumMod val="65000"/>
                    <a:lumOff val="35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nvGrpSpPr>
          <p:cNvPr id="55" name="Group 54"/>
          <p:cNvGrpSpPr/>
          <p:nvPr/>
        </p:nvGrpSpPr>
        <p:grpSpPr>
          <a:xfrm rot="7830861">
            <a:off x="4946590" y="3481624"/>
            <a:ext cx="1042912" cy="1585589"/>
            <a:chOff x="1306513" y="1644650"/>
            <a:chExt cx="1109663" cy="1687513"/>
          </a:xfrm>
        </p:grpSpPr>
        <p:sp>
          <p:nvSpPr>
            <p:cNvPr id="56" name="Freeform 18"/>
            <p:cNvSpPr/>
            <p:nvPr/>
          </p:nvSpPr>
          <p:spPr bwMode="auto">
            <a:xfrm>
              <a:off x="1306513" y="1644650"/>
              <a:ext cx="839788" cy="1619250"/>
            </a:xfrm>
            <a:custGeom>
              <a:avLst/>
              <a:gdLst>
                <a:gd name="T0" fmla="*/ 30 w 221"/>
                <a:gd name="T1" fmla="*/ 241 h 429"/>
                <a:gd name="T2" fmla="*/ 103 w 221"/>
                <a:gd name="T3" fmla="*/ 429 h 429"/>
                <a:gd name="T4" fmla="*/ 221 w 221"/>
                <a:gd name="T5" fmla="*/ 0 h 429"/>
                <a:gd name="T6" fmla="*/ 30 w 221"/>
                <a:gd name="T7" fmla="*/ 241 h 429"/>
              </a:gdLst>
              <a:ahLst/>
              <a:cxnLst>
                <a:cxn ang="0">
                  <a:pos x="T0" y="T1"/>
                </a:cxn>
                <a:cxn ang="0">
                  <a:pos x="T2" y="T3"/>
                </a:cxn>
                <a:cxn ang="0">
                  <a:pos x="T4" y="T5"/>
                </a:cxn>
                <a:cxn ang="0">
                  <a:pos x="T6" y="T7"/>
                </a:cxn>
              </a:cxnLst>
              <a:rect l="0" t="0" r="r" b="b"/>
              <a:pathLst>
                <a:path w="221" h="429">
                  <a:moveTo>
                    <a:pt x="30" y="241"/>
                  </a:moveTo>
                  <a:cubicBezTo>
                    <a:pt x="0" y="352"/>
                    <a:pt x="39" y="412"/>
                    <a:pt x="103" y="429"/>
                  </a:cubicBezTo>
                  <a:cubicBezTo>
                    <a:pt x="221" y="0"/>
                    <a:pt x="221" y="0"/>
                    <a:pt x="221" y="0"/>
                  </a:cubicBezTo>
                  <a:cubicBezTo>
                    <a:pt x="221" y="0"/>
                    <a:pt x="61" y="129"/>
                    <a:pt x="30" y="241"/>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39703" tIns="19851" rIns="39703" bIns="19851" numCol="1" anchor="t" anchorCtr="0" compatLnSpc="1"/>
            <a:lstStyle/>
            <a:p>
              <a:pPr algn="just" defTabSz="866775" fontAlgn="base">
                <a:lnSpc>
                  <a:spcPct val="120000"/>
                </a:lnSpc>
                <a:spcBef>
                  <a:spcPct val="0"/>
                </a:spcBef>
                <a:spcAft>
                  <a:spcPct val="0"/>
                </a:spcAft>
              </a:pPr>
              <a:endParaRPr lang="id-ID" sz="760">
                <a:solidFill>
                  <a:prstClr val="black">
                    <a:lumMod val="65000"/>
                    <a:lumOff val="35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57" name="Freeform 19"/>
            <p:cNvSpPr/>
            <p:nvPr/>
          </p:nvSpPr>
          <p:spPr bwMode="auto">
            <a:xfrm>
              <a:off x="1697038" y="1644650"/>
              <a:ext cx="719138" cy="1687513"/>
            </a:xfrm>
            <a:custGeom>
              <a:avLst/>
              <a:gdLst>
                <a:gd name="T0" fmla="*/ 118 w 189"/>
                <a:gd name="T1" fmla="*/ 0 h 447"/>
                <a:gd name="T2" fmla="*/ 0 w 189"/>
                <a:gd name="T3" fmla="*/ 429 h 447"/>
                <a:gd name="T4" fmla="*/ 159 w 189"/>
                <a:gd name="T5" fmla="*/ 304 h 447"/>
                <a:gd name="T6" fmla="*/ 118 w 189"/>
                <a:gd name="T7" fmla="*/ 0 h 447"/>
              </a:gdLst>
              <a:ahLst/>
              <a:cxnLst>
                <a:cxn ang="0">
                  <a:pos x="T0" y="T1"/>
                </a:cxn>
                <a:cxn ang="0">
                  <a:pos x="T2" y="T3"/>
                </a:cxn>
                <a:cxn ang="0">
                  <a:pos x="T4" y="T5"/>
                </a:cxn>
                <a:cxn ang="0">
                  <a:pos x="T6" y="T7"/>
                </a:cxn>
              </a:cxnLst>
              <a:rect l="0" t="0" r="r" b="b"/>
              <a:pathLst>
                <a:path w="189" h="447">
                  <a:moveTo>
                    <a:pt x="118" y="0"/>
                  </a:moveTo>
                  <a:cubicBezTo>
                    <a:pt x="0" y="429"/>
                    <a:pt x="0" y="429"/>
                    <a:pt x="0" y="429"/>
                  </a:cubicBezTo>
                  <a:cubicBezTo>
                    <a:pt x="64" y="447"/>
                    <a:pt x="128" y="416"/>
                    <a:pt x="159" y="304"/>
                  </a:cubicBezTo>
                  <a:cubicBezTo>
                    <a:pt x="189" y="193"/>
                    <a:pt x="118" y="0"/>
                    <a:pt x="118"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39703" tIns="19851" rIns="39703" bIns="19851" numCol="1" anchor="t" anchorCtr="0" compatLnSpc="1"/>
            <a:lstStyle/>
            <a:p>
              <a:pPr algn="just" defTabSz="866775" fontAlgn="base">
                <a:lnSpc>
                  <a:spcPct val="120000"/>
                </a:lnSpc>
                <a:spcBef>
                  <a:spcPct val="0"/>
                </a:spcBef>
                <a:spcAft>
                  <a:spcPct val="0"/>
                </a:spcAft>
              </a:pPr>
              <a:endParaRPr lang="id-ID" sz="760">
                <a:solidFill>
                  <a:prstClr val="black">
                    <a:lumMod val="65000"/>
                    <a:lumOff val="35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nvGrpSpPr>
          <p:cNvPr id="58" name="Group 57"/>
          <p:cNvGrpSpPr/>
          <p:nvPr/>
        </p:nvGrpSpPr>
        <p:grpSpPr>
          <a:xfrm rot="10570456">
            <a:off x="5928285" y="3317689"/>
            <a:ext cx="1042640" cy="1586002"/>
            <a:chOff x="1306513" y="1644649"/>
            <a:chExt cx="1109663" cy="1687514"/>
          </a:xfrm>
        </p:grpSpPr>
        <p:sp>
          <p:nvSpPr>
            <p:cNvPr id="59" name="Freeform 18"/>
            <p:cNvSpPr/>
            <p:nvPr/>
          </p:nvSpPr>
          <p:spPr bwMode="auto">
            <a:xfrm>
              <a:off x="1306513" y="1644649"/>
              <a:ext cx="839788" cy="1619250"/>
            </a:xfrm>
            <a:custGeom>
              <a:avLst/>
              <a:gdLst>
                <a:gd name="T0" fmla="*/ 30 w 221"/>
                <a:gd name="T1" fmla="*/ 241 h 429"/>
                <a:gd name="T2" fmla="*/ 103 w 221"/>
                <a:gd name="T3" fmla="*/ 429 h 429"/>
                <a:gd name="T4" fmla="*/ 221 w 221"/>
                <a:gd name="T5" fmla="*/ 0 h 429"/>
                <a:gd name="T6" fmla="*/ 30 w 221"/>
                <a:gd name="T7" fmla="*/ 241 h 429"/>
              </a:gdLst>
              <a:ahLst/>
              <a:cxnLst>
                <a:cxn ang="0">
                  <a:pos x="T0" y="T1"/>
                </a:cxn>
                <a:cxn ang="0">
                  <a:pos x="T2" y="T3"/>
                </a:cxn>
                <a:cxn ang="0">
                  <a:pos x="T4" y="T5"/>
                </a:cxn>
                <a:cxn ang="0">
                  <a:pos x="T6" y="T7"/>
                </a:cxn>
              </a:cxnLst>
              <a:rect l="0" t="0" r="r" b="b"/>
              <a:pathLst>
                <a:path w="221" h="429">
                  <a:moveTo>
                    <a:pt x="30" y="241"/>
                  </a:moveTo>
                  <a:cubicBezTo>
                    <a:pt x="0" y="352"/>
                    <a:pt x="39" y="412"/>
                    <a:pt x="103" y="429"/>
                  </a:cubicBezTo>
                  <a:cubicBezTo>
                    <a:pt x="221" y="0"/>
                    <a:pt x="221" y="0"/>
                    <a:pt x="221" y="0"/>
                  </a:cubicBezTo>
                  <a:cubicBezTo>
                    <a:pt x="221" y="0"/>
                    <a:pt x="61" y="129"/>
                    <a:pt x="30" y="241"/>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39703" tIns="19851" rIns="39703" bIns="19851" numCol="1" anchor="t" anchorCtr="0" compatLnSpc="1"/>
            <a:lstStyle/>
            <a:p>
              <a:pPr algn="just" defTabSz="866775" fontAlgn="base">
                <a:lnSpc>
                  <a:spcPct val="120000"/>
                </a:lnSpc>
                <a:spcBef>
                  <a:spcPct val="0"/>
                </a:spcBef>
                <a:spcAft>
                  <a:spcPct val="0"/>
                </a:spcAft>
              </a:pPr>
              <a:endParaRPr lang="id-ID" sz="760">
                <a:solidFill>
                  <a:prstClr val="black">
                    <a:lumMod val="65000"/>
                    <a:lumOff val="35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60" name="Freeform 19"/>
            <p:cNvSpPr/>
            <p:nvPr/>
          </p:nvSpPr>
          <p:spPr bwMode="auto">
            <a:xfrm>
              <a:off x="1697038" y="1644650"/>
              <a:ext cx="719138" cy="1687513"/>
            </a:xfrm>
            <a:custGeom>
              <a:avLst/>
              <a:gdLst>
                <a:gd name="T0" fmla="*/ 118 w 189"/>
                <a:gd name="T1" fmla="*/ 0 h 447"/>
                <a:gd name="T2" fmla="*/ 0 w 189"/>
                <a:gd name="T3" fmla="*/ 429 h 447"/>
                <a:gd name="T4" fmla="*/ 159 w 189"/>
                <a:gd name="T5" fmla="*/ 304 h 447"/>
                <a:gd name="T6" fmla="*/ 118 w 189"/>
                <a:gd name="T7" fmla="*/ 0 h 447"/>
              </a:gdLst>
              <a:ahLst/>
              <a:cxnLst>
                <a:cxn ang="0">
                  <a:pos x="T0" y="T1"/>
                </a:cxn>
                <a:cxn ang="0">
                  <a:pos x="T2" y="T3"/>
                </a:cxn>
                <a:cxn ang="0">
                  <a:pos x="T4" y="T5"/>
                </a:cxn>
                <a:cxn ang="0">
                  <a:pos x="T6" y="T7"/>
                </a:cxn>
              </a:cxnLst>
              <a:rect l="0" t="0" r="r" b="b"/>
              <a:pathLst>
                <a:path w="189" h="447">
                  <a:moveTo>
                    <a:pt x="118" y="0"/>
                  </a:moveTo>
                  <a:cubicBezTo>
                    <a:pt x="0" y="429"/>
                    <a:pt x="0" y="429"/>
                    <a:pt x="0" y="429"/>
                  </a:cubicBezTo>
                  <a:cubicBezTo>
                    <a:pt x="64" y="447"/>
                    <a:pt x="128" y="416"/>
                    <a:pt x="159" y="304"/>
                  </a:cubicBezTo>
                  <a:cubicBezTo>
                    <a:pt x="189" y="193"/>
                    <a:pt x="118" y="0"/>
                    <a:pt x="118" y="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39703" tIns="19851" rIns="39703" bIns="19851" numCol="1" anchor="t" anchorCtr="0" compatLnSpc="1"/>
            <a:lstStyle/>
            <a:p>
              <a:pPr algn="just" defTabSz="866775" fontAlgn="base">
                <a:lnSpc>
                  <a:spcPct val="120000"/>
                </a:lnSpc>
                <a:spcBef>
                  <a:spcPct val="0"/>
                </a:spcBef>
                <a:spcAft>
                  <a:spcPct val="0"/>
                </a:spcAft>
              </a:pPr>
              <a:endParaRPr lang="id-ID" sz="760">
                <a:solidFill>
                  <a:prstClr val="black">
                    <a:lumMod val="65000"/>
                    <a:lumOff val="35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nvGrpSpPr>
          <p:cNvPr id="61" name="Group 60"/>
          <p:cNvGrpSpPr/>
          <p:nvPr/>
        </p:nvGrpSpPr>
        <p:grpSpPr>
          <a:xfrm rot="14923554">
            <a:off x="6723890" y="4651371"/>
            <a:ext cx="1042912" cy="1585589"/>
            <a:chOff x="1306513" y="1644650"/>
            <a:chExt cx="1109663" cy="1687513"/>
          </a:xfrm>
        </p:grpSpPr>
        <p:sp>
          <p:nvSpPr>
            <p:cNvPr id="62" name="Freeform 18"/>
            <p:cNvSpPr/>
            <p:nvPr/>
          </p:nvSpPr>
          <p:spPr bwMode="auto">
            <a:xfrm>
              <a:off x="1306513" y="1644651"/>
              <a:ext cx="839788" cy="1619250"/>
            </a:xfrm>
            <a:custGeom>
              <a:avLst/>
              <a:gdLst>
                <a:gd name="T0" fmla="*/ 30 w 221"/>
                <a:gd name="T1" fmla="*/ 241 h 429"/>
                <a:gd name="T2" fmla="*/ 103 w 221"/>
                <a:gd name="T3" fmla="*/ 429 h 429"/>
                <a:gd name="T4" fmla="*/ 221 w 221"/>
                <a:gd name="T5" fmla="*/ 0 h 429"/>
                <a:gd name="T6" fmla="*/ 30 w 221"/>
                <a:gd name="T7" fmla="*/ 241 h 429"/>
              </a:gdLst>
              <a:ahLst/>
              <a:cxnLst>
                <a:cxn ang="0">
                  <a:pos x="T0" y="T1"/>
                </a:cxn>
                <a:cxn ang="0">
                  <a:pos x="T2" y="T3"/>
                </a:cxn>
                <a:cxn ang="0">
                  <a:pos x="T4" y="T5"/>
                </a:cxn>
                <a:cxn ang="0">
                  <a:pos x="T6" y="T7"/>
                </a:cxn>
              </a:cxnLst>
              <a:rect l="0" t="0" r="r" b="b"/>
              <a:pathLst>
                <a:path w="221" h="429">
                  <a:moveTo>
                    <a:pt x="30" y="241"/>
                  </a:moveTo>
                  <a:cubicBezTo>
                    <a:pt x="0" y="352"/>
                    <a:pt x="39" y="412"/>
                    <a:pt x="103" y="429"/>
                  </a:cubicBezTo>
                  <a:cubicBezTo>
                    <a:pt x="221" y="0"/>
                    <a:pt x="221" y="0"/>
                    <a:pt x="221" y="0"/>
                  </a:cubicBezTo>
                  <a:cubicBezTo>
                    <a:pt x="221" y="0"/>
                    <a:pt x="61" y="129"/>
                    <a:pt x="30" y="241"/>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39703" tIns="19851" rIns="39703" bIns="19851" numCol="1" anchor="t" anchorCtr="0" compatLnSpc="1"/>
            <a:lstStyle/>
            <a:p>
              <a:pPr algn="just" defTabSz="866775" fontAlgn="base">
                <a:lnSpc>
                  <a:spcPct val="120000"/>
                </a:lnSpc>
                <a:spcBef>
                  <a:spcPct val="0"/>
                </a:spcBef>
                <a:spcAft>
                  <a:spcPct val="0"/>
                </a:spcAft>
              </a:pPr>
              <a:endParaRPr lang="id-ID" sz="760">
                <a:solidFill>
                  <a:prstClr val="black">
                    <a:lumMod val="65000"/>
                    <a:lumOff val="35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63" name="Freeform 19"/>
            <p:cNvSpPr/>
            <p:nvPr/>
          </p:nvSpPr>
          <p:spPr bwMode="auto">
            <a:xfrm>
              <a:off x="1697038" y="1644650"/>
              <a:ext cx="719138" cy="1687513"/>
            </a:xfrm>
            <a:custGeom>
              <a:avLst/>
              <a:gdLst>
                <a:gd name="T0" fmla="*/ 118 w 189"/>
                <a:gd name="T1" fmla="*/ 0 h 447"/>
                <a:gd name="T2" fmla="*/ 0 w 189"/>
                <a:gd name="T3" fmla="*/ 429 h 447"/>
                <a:gd name="T4" fmla="*/ 159 w 189"/>
                <a:gd name="T5" fmla="*/ 304 h 447"/>
                <a:gd name="T6" fmla="*/ 118 w 189"/>
                <a:gd name="T7" fmla="*/ 0 h 447"/>
              </a:gdLst>
              <a:ahLst/>
              <a:cxnLst>
                <a:cxn ang="0">
                  <a:pos x="T0" y="T1"/>
                </a:cxn>
                <a:cxn ang="0">
                  <a:pos x="T2" y="T3"/>
                </a:cxn>
                <a:cxn ang="0">
                  <a:pos x="T4" y="T5"/>
                </a:cxn>
                <a:cxn ang="0">
                  <a:pos x="T6" y="T7"/>
                </a:cxn>
              </a:cxnLst>
              <a:rect l="0" t="0" r="r" b="b"/>
              <a:pathLst>
                <a:path w="189" h="447">
                  <a:moveTo>
                    <a:pt x="118" y="0"/>
                  </a:moveTo>
                  <a:cubicBezTo>
                    <a:pt x="0" y="429"/>
                    <a:pt x="0" y="429"/>
                    <a:pt x="0" y="429"/>
                  </a:cubicBezTo>
                  <a:cubicBezTo>
                    <a:pt x="64" y="447"/>
                    <a:pt x="128" y="416"/>
                    <a:pt x="159" y="304"/>
                  </a:cubicBezTo>
                  <a:cubicBezTo>
                    <a:pt x="189" y="193"/>
                    <a:pt x="118" y="0"/>
                    <a:pt x="118" y="0"/>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39703" tIns="19851" rIns="39703" bIns="19851" numCol="1" anchor="t" anchorCtr="0" compatLnSpc="1"/>
            <a:lstStyle/>
            <a:p>
              <a:pPr algn="just" defTabSz="866775" fontAlgn="base">
                <a:lnSpc>
                  <a:spcPct val="120000"/>
                </a:lnSpc>
                <a:spcBef>
                  <a:spcPct val="0"/>
                </a:spcBef>
                <a:spcAft>
                  <a:spcPct val="0"/>
                </a:spcAft>
              </a:pPr>
              <a:endParaRPr lang="id-ID" sz="760">
                <a:solidFill>
                  <a:prstClr val="black">
                    <a:lumMod val="65000"/>
                    <a:lumOff val="35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nvGrpSpPr>
          <p:cNvPr id="79" name="Group 593"/>
          <p:cNvGrpSpPr/>
          <p:nvPr/>
        </p:nvGrpSpPr>
        <p:grpSpPr bwMode="auto">
          <a:xfrm>
            <a:off x="5384023" y="4851818"/>
            <a:ext cx="1459539" cy="2000627"/>
            <a:chOff x="3965575" y="6365874"/>
            <a:chExt cx="342900" cy="469900"/>
          </a:xfrm>
          <a:solidFill>
            <a:schemeClr val="bg1">
              <a:lumMod val="50000"/>
            </a:schemeClr>
          </a:solidFill>
        </p:grpSpPr>
        <p:sp>
          <p:nvSpPr>
            <p:cNvPr id="80" name="Freeform 577"/>
            <p:cNvSpPr>
              <a:spLocks noChangeArrowheads="1"/>
            </p:cNvSpPr>
            <p:nvPr/>
          </p:nvSpPr>
          <p:spPr bwMode="auto">
            <a:xfrm>
              <a:off x="4106863" y="6529387"/>
              <a:ext cx="57150" cy="57150"/>
            </a:xfrm>
            <a:custGeom>
              <a:avLst/>
              <a:gdLst>
                <a:gd name="T0" fmla="*/ 159 w 160"/>
                <a:gd name="T1" fmla="*/ 75 h 160"/>
                <a:gd name="T2" fmla="*/ 84 w 160"/>
                <a:gd name="T3" fmla="*/ 159 h 160"/>
                <a:gd name="T4" fmla="*/ 0 w 160"/>
                <a:gd name="T5" fmla="*/ 75 h 160"/>
                <a:gd name="T6" fmla="*/ 84 w 160"/>
                <a:gd name="T7" fmla="*/ 0 h 160"/>
                <a:gd name="T8" fmla="*/ 159 w 160"/>
                <a:gd name="T9" fmla="*/ 75 h 160"/>
                <a:gd name="T10" fmla="*/ 159 w 160"/>
                <a:gd name="T11" fmla="*/ 75 h 160"/>
                <a:gd name="T12" fmla="*/ 159 w 160"/>
                <a:gd name="T13" fmla="*/ 75 h 160"/>
              </a:gdLst>
              <a:ahLst/>
              <a:cxnLst>
                <a:cxn ang="0">
                  <a:pos x="T0" y="T1"/>
                </a:cxn>
                <a:cxn ang="0">
                  <a:pos x="T2" y="T3"/>
                </a:cxn>
                <a:cxn ang="0">
                  <a:pos x="T4" y="T5"/>
                </a:cxn>
                <a:cxn ang="0">
                  <a:pos x="T6" y="T7"/>
                </a:cxn>
                <a:cxn ang="0">
                  <a:pos x="T8" y="T9"/>
                </a:cxn>
                <a:cxn ang="0">
                  <a:pos x="T10" y="T11"/>
                </a:cxn>
                <a:cxn ang="0">
                  <a:pos x="T12" y="T13"/>
                </a:cxn>
              </a:cxnLst>
              <a:rect l="0" t="0" r="r" b="b"/>
              <a:pathLst>
                <a:path w="160" h="160">
                  <a:moveTo>
                    <a:pt x="159" y="75"/>
                  </a:moveTo>
                  <a:cubicBezTo>
                    <a:pt x="159" y="126"/>
                    <a:pt x="126" y="159"/>
                    <a:pt x="84" y="159"/>
                  </a:cubicBezTo>
                  <a:cubicBezTo>
                    <a:pt x="34" y="159"/>
                    <a:pt x="0" y="126"/>
                    <a:pt x="0" y="75"/>
                  </a:cubicBezTo>
                  <a:cubicBezTo>
                    <a:pt x="0" y="34"/>
                    <a:pt x="34" y="0"/>
                    <a:pt x="84" y="0"/>
                  </a:cubicBezTo>
                  <a:cubicBezTo>
                    <a:pt x="126" y="0"/>
                    <a:pt x="159" y="34"/>
                    <a:pt x="159" y="75"/>
                  </a:cubicBezTo>
                  <a:close/>
                  <a:moveTo>
                    <a:pt x="159" y="75"/>
                  </a:moveTo>
                  <a:lnTo>
                    <a:pt x="159" y="75"/>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just" defTabSz="866775" fontAlgn="base">
                <a:lnSpc>
                  <a:spcPct val="120000"/>
                </a:lnSpc>
                <a:spcBef>
                  <a:spcPct val="0"/>
                </a:spcBef>
                <a:spcAft>
                  <a:spcPct val="0"/>
                </a:spcAft>
                <a:defRPr/>
              </a:pPr>
              <a:endParaRPr lang="en-US" sz="760" dirty="0">
                <a:solidFill>
                  <a:prstClr val="black">
                    <a:lumMod val="65000"/>
                    <a:lumOff val="35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81" name="Freeform 578"/>
            <p:cNvSpPr>
              <a:spLocks noChangeArrowheads="1"/>
            </p:cNvSpPr>
            <p:nvPr/>
          </p:nvSpPr>
          <p:spPr bwMode="auto">
            <a:xfrm>
              <a:off x="4110038" y="6365874"/>
              <a:ext cx="53975" cy="157163"/>
            </a:xfrm>
            <a:custGeom>
              <a:avLst/>
              <a:gdLst>
                <a:gd name="T0" fmla="*/ 151 w 152"/>
                <a:gd name="T1" fmla="*/ 435 h 436"/>
                <a:gd name="T2" fmla="*/ 76 w 152"/>
                <a:gd name="T3" fmla="*/ 0 h 436"/>
                <a:gd name="T4" fmla="*/ 0 w 152"/>
                <a:gd name="T5" fmla="*/ 435 h 436"/>
                <a:gd name="T6" fmla="*/ 76 w 152"/>
                <a:gd name="T7" fmla="*/ 409 h 436"/>
                <a:gd name="T8" fmla="*/ 151 w 152"/>
                <a:gd name="T9" fmla="*/ 435 h 436"/>
                <a:gd name="T10" fmla="*/ 151 w 152"/>
                <a:gd name="T11" fmla="*/ 435 h 436"/>
                <a:gd name="T12" fmla="*/ 151 w 152"/>
                <a:gd name="T13" fmla="*/ 435 h 436"/>
              </a:gdLst>
              <a:ahLst/>
              <a:cxnLst>
                <a:cxn ang="0">
                  <a:pos x="T0" y="T1"/>
                </a:cxn>
                <a:cxn ang="0">
                  <a:pos x="T2" y="T3"/>
                </a:cxn>
                <a:cxn ang="0">
                  <a:pos x="T4" y="T5"/>
                </a:cxn>
                <a:cxn ang="0">
                  <a:pos x="T6" y="T7"/>
                </a:cxn>
                <a:cxn ang="0">
                  <a:pos x="T8" y="T9"/>
                </a:cxn>
                <a:cxn ang="0">
                  <a:pos x="T10" y="T11"/>
                </a:cxn>
                <a:cxn ang="0">
                  <a:pos x="T12" y="T13"/>
                </a:cxn>
              </a:cxnLst>
              <a:rect l="0" t="0" r="r" b="b"/>
              <a:pathLst>
                <a:path w="152" h="436">
                  <a:moveTo>
                    <a:pt x="151" y="435"/>
                  </a:moveTo>
                  <a:cubicBezTo>
                    <a:pt x="134" y="309"/>
                    <a:pt x="109" y="0"/>
                    <a:pt x="76" y="0"/>
                  </a:cubicBezTo>
                  <a:cubicBezTo>
                    <a:pt x="42" y="0"/>
                    <a:pt x="9" y="309"/>
                    <a:pt x="0" y="435"/>
                  </a:cubicBezTo>
                  <a:cubicBezTo>
                    <a:pt x="17" y="418"/>
                    <a:pt x="42" y="409"/>
                    <a:pt x="76" y="409"/>
                  </a:cubicBezTo>
                  <a:cubicBezTo>
                    <a:pt x="101" y="409"/>
                    <a:pt x="126" y="418"/>
                    <a:pt x="151" y="435"/>
                  </a:cubicBezTo>
                  <a:close/>
                  <a:moveTo>
                    <a:pt x="151" y="435"/>
                  </a:moveTo>
                  <a:lnTo>
                    <a:pt x="151" y="435"/>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just" defTabSz="866775" fontAlgn="base">
                <a:lnSpc>
                  <a:spcPct val="120000"/>
                </a:lnSpc>
                <a:spcBef>
                  <a:spcPct val="0"/>
                </a:spcBef>
                <a:spcAft>
                  <a:spcPct val="0"/>
                </a:spcAft>
                <a:defRPr/>
              </a:pPr>
              <a:endParaRPr lang="en-US" sz="760" dirty="0">
                <a:solidFill>
                  <a:prstClr val="black">
                    <a:lumMod val="65000"/>
                    <a:lumOff val="35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82" name="Freeform 579"/>
            <p:cNvSpPr>
              <a:spLocks noChangeArrowheads="1"/>
            </p:cNvSpPr>
            <p:nvPr/>
          </p:nvSpPr>
          <p:spPr bwMode="auto">
            <a:xfrm>
              <a:off x="3965575" y="6550024"/>
              <a:ext cx="342900" cy="285750"/>
            </a:xfrm>
            <a:custGeom>
              <a:avLst/>
              <a:gdLst>
                <a:gd name="T0" fmla="*/ 594 w 954"/>
                <a:gd name="T1" fmla="*/ 0 h 795"/>
                <a:gd name="T2" fmla="*/ 594 w 954"/>
                <a:gd name="T3" fmla="*/ 16 h 795"/>
                <a:gd name="T4" fmla="*/ 477 w 954"/>
                <a:gd name="T5" fmla="*/ 142 h 795"/>
                <a:gd name="T6" fmla="*/ 351 w 954"/>
                <a:gd name="T7" fmla="*/ 16 h 795"/>
                <a:gd name="T8" fmla="*/ 351 w 954"/>
                <a:gd name="T9" fmla="*/ 0 h 795"/>
                <a:gd name="T10" fmla="*/ 17 w 954"/>
                <a:gd name="T11" fmla="*/ 284 h 795"/>
                <a:gd name="T12" fmla="*/ 427 w 954"/>
                <a:gd name="T13" fmla="*/ 134 h 795"/>
                <a:gd name="T14" fmla="*/ 393 w 954"/>
                <a:gd name="T15" fmla="*/ 752 h 795"/>
                <a:gd name="T16" fmla="*/ 477 w 954"/>
                <a:gd name="T17" fmla="*/ 794 h 795"/>
                <a:gd name="T18" fmla="*/ 552 w 954"/>
                <a:gd name="T19" fmla="*/ 752 h 795"/>
                <a:gd name="T20" fmla="*/ 519 w 954"/>
                <a:gd name="T21" fmla="*/ 134 h 795"/>
                <a:gd name="T22" fmla="*/ 937 w 954"/>
                <a:gd name="T23" fmla="*/ 284 h 795"/>
                <a:gd name="T24" fmla="*/ 594 w 954"/>
                <a:gd name="T25" fmla="*/ 0 h 795"/>
                <a:gd name="T26" fmla="*/ 594 w 954"/>
                <a:gd name="T27" fmla="*/ 0 h 795"/>
                <a:gd name="T28" fmla="*/ 594 w 954"/>
                <a:gd name="T29" fmla="*/ 0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4" h="795">
                  <a:moveTo>
                    <a:pt x="594" y="0"/>
                  </a:moveTo>
                  <a:cubicBezTo>
                    <a:pt x="594" y="8"/>
                    <a:pt x="594" y="16"/>
                    <a:pt x="594" y="16"/>
                  </a:cubicBezTo>
                  <a:cubicBezTo>
                    <a:pt x="594" y="83"/>
                    <a:pt x="544" y="142"/>
                    <a:pt x="477" y="142"/>
                  </a:cubicBezTo>
                  <a:cubicBezTo>
                    <a:pt x="410" y="142"/>
                    <a:pt x="351" y="83"/>
                    <a:pt x="351" y="16"/>
                  </a:cubicBezTo>
                  <a:cubicBezTo>
                    <a:pt x="351" y="16"/>
                    <a:pt x="351" y="8"/>
                    <a:pt x="351" y="0"/>
                  </a:cubicBezTo>
                  <a:cubicBezTo>
                    <a:pt x="251" y="75"/>
                    <a:pt x="0" y="259"/>
                    <a:pt x="17" y="284"/>
                  </a:cubicBezTo>
                  <a:cubicBezTo>
                    <a:pt x="34" y="317"/>
                    <a:pt x="310" y="192"/>
                    <a:pt x="427" y="134"/>
                  </a:cubicBezTo>
                  <a:cubicBezTo>
                    <a:pt x="393" y="752"/>
                    <a:pt x="393" y="752"/>
                    <a:pt x="393" y="752"/>
                  </a:cubicBezTo>
                  <a:cubicBezTo>
                    <a:pt x="393" y="752"/>
                    <a:pt x="410" y="794"/>
                    <a:pt x="477" y="794"/>
                  </a:cubicBezTo>
                  <a:cubicBezTo>
                    <a:pt x="535" y="794"/>
                    <a:pt x="552" y="752"/>
                    <a:pt x="552" y="752"/>
                  </a:cubicBezTo>
                  <a:cubicBezTo>
                    <a:pt x="519" y="134"/>
                    <a:pt x="519" y="134"/>
                    <a:pt x="519" y="134"/>
                  </a:cubicBezTo>
                  <a:cubicBezTo>
                    <a:pt x="636" y="192"/>
                    <a:pt x="920" y="317"/>
                    <a:pt x="937" y="284"/>
                  </a:cubicBezTo>
                  <a:cubicBezTo>
                    <a:pt x="953" y="259"/>
                    <a:pt x="702" y="75"/>
                    <a:pt x="594" y="0"/>
                  </a:cubicBezTo>
                  <a:close/>
                  <a:moveTo>
                    <a:pt x="594" y="0"/>
                  </a:moveTo>
                  <a:lnTo>
                    <a:pt x="594"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just" defTabSz="866775" fontAlgn="base">
                <a:lnSpc>
                  <a:spcPct val="120000"/>
                </a:lnSpc>
                <a:spcBef>
                  <a:spcPct val="0"/>
                </a:spcBef>
                <a:spcAft>
                  <a:spcPct val="0"/>
                </a:spcAft>
                <a:defRPr/>
              </a:pPr>
              <a:endParaRPr lang="en-US" sz="760" dirty="0">
                <a:solidFill>
                  <a:prstClr val="black">
                    <a:lumMod val="65000"/>
                    <a:lumOff val="35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sp>
        <p:nvSpPr>
          <p:cNvPr id="83" name="AutoShape 12"/>
          <p:cNvSpPr/>
          <p:nvPr/>
        </p:nvSpPr>
        <p:spPr bwMode="auto">
          <a:xfrm>
            <a:off x="4574574" y="4818331"/>
            <a:ext cx="312201" cy="343509"/>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bg1"/>
          </a:solidFill>
          <a:ln>
            <a:noFill/>
          </a:ln>
          <a:effectLst/>
        </p:spPr>
        <p:txBody>
          <a:bodyPr lIns="44104" tIns="44104" rIns="44104" bIns="44104" anchor="ctr"/>
          <a:lstStyle/>
          <a:p>
            <a:pPr algn="just" defTabSz="396875" fontAlgn="base">
              <a:lnSpc>
                <a:spcPct val="120000"/>
              </a:lnSpc>
              <a:spcBef>
                <a:spcPct val="0"/>
              </a:spcBef>
              <a:spcAft>
                <a:spcPct val="0"/>
              </a:spcAft>
              <a:defRPr/>
            </a:pPr>
            <a:endParaRPr lang="es-ES" sz="1140" dirty="0">
              <a:solidFill>
                <a:prstClr val="black">
                  <a:lumMod val="65000"/>
                  <a:lumOff val="35000"/>
                </a:prstClr>
              </a:solidFill>
              <a:effectLst>
                <a:outerShdw blurRad="38100" dist="38100" dir="2700000" algn="tl">
                  <a:srgbClr val="000000"/>
                </a:outerShdw>
              </a:effectLst>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nvGrpSpPr>
          <p:cNvPr id="84" name="Group 13"/>
          <p:cNvGrpSpPr/>
          <p:nvPr/>
        </p:nvGrpSpPr>
        <p:grpSpPr bwMode="auto">
          <a:xfrm>
            <a:off x="7254896" y="4192881"/>
            <a:ext cx="377773" cy="326248"/>
            <a:chOff x="4679950" y="1301750"/>
            <a:chExt cx="290513" cy="250825"/>
          </a:xfrm>
          <a:solidFill>
            <a:schemeClr val="bg1"/>
          </a:solidFill>
        </p:grpSpPr>
        <p:sp>
          <p:nvSpPr>
            <p:cNvPr id="85" name="Freeform 114"/>
            <p:cNvSpPr>
              <a:spLocks noChangeArrowheads="1"/>
            </p:cNvSpPr>
            <p:nvPr/>
          </p:nvSpPr>
          <p:spPr bwMode="auto">
            <a:xfrm>
              <a:off x="4679950" y="1335088"/>
              <a:ext cx="252413" cy="217487"/>
            </a:xfrm>
            <a:custGeom>
              <a:avLst/>
              <a:gdLst>
                <a:gd name="T0" fmla="*/ 73 w 699"/>
                <a:gd name="T1" fmla="*/ 520 h 605"/>
                <a:gd name="T2" fmla="*/ 73 w 699"/>
                <a:gd name="T3" fmla="*/ 0 h 605"/>
                <a:gd name="T4" fmla="*/ 21 w 699"/>
                <a:gd name="T5" fmla="*/ 0 h 605"/>
                <a:gd name="T6" fmla="*/ 0 w 699"/>
                <a:gd name="T7" fmla="*/ 20 h 605"/>
                <a:gd name="T8" fmla="*/ 0 w 699"/>
                <a:gd name="T9" fmla="*/ 593 h 605"/>
                <a:gd name="T10" fmla="*/ 21 w 699"/>
                <a:gd name="T11" fmla="*/ 604 h 605"/>
                <a:gd name="T12" fmla="*/ 688 w 699"/>
                <a:gd name="T13" fmla="*/ 604 h 605"/>
                <a:gd name="T14" fmla="*/ 698 w 699"/>
                <a:gd name="T15" fmla="*/ 593 h 605"/>
                <a:gd name="T16" fmla="*/ 698 w 699"/>
                <a:gd name="T17" fmla="*/ 541 h 605"/>
                <a:gd name="T18" fmla="*/ 83 w 699"/>
                <a:gd name="T19" fmla="*/ 541 h 605"/>
                <a:gd name="T20" fmla="*/ 73 w 699"/>
                <a:gd name="T21" fmla="*/ 520 h 605"/>
                <a:gd name="T22" fmla="*/ 73 w 699"/>
                <a:gd name="T23" fmla="*/ 520 h 605"/>
                <a:gd name="T24" fmla="*/ 73 w 699"/>
                <a:gd name="T25" fmla="*/ 52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9" h="605">
                  <a:moveTo>
                    <a:pt x="73" y="520"/>
                  </a:moveTo>
                  <a:cubicBezTo>
                    <a:pt x="73" y="0"/>
                    <a:pt x="73" y="0"/>
                    <a:pt x="73" y="0"/>
                  </a:cubicBezTo>
                  <a:cubicBezTo>
                    <a:pt x="21" y="0"/>
                    <a:pt x="21" y="0"/>
                    <a:pt x="21" y="0"/>
                  </a:cubicBezTo>
                  <a:cubicBezTo>
                    <a:pt x="10" y="0"/>
                    <a:pt x="0" y="10"/>
                    <a:pt x="0" y="20"/>
                  </a:cubicBezTo>
                  <a:cubicBezTo>
                    <a:pt x="0" y="593"/>
                    <a:pt x="0" y="593"/>
                    <a:pt x="0" y="593"/>
                  </a:cubicBezTo>
                  <a:cubicBezTo>
                    <a:pt x="0" y="604"/>
                    <a:pt x="10" y="604"/>
                    <a:pt x="21" y="604"/>
                  </a:cubicBezTo>
                  <a:cubicBezTo>
                    <a:pt x="688" y="604"/>
                    <a:pt x="688" y="604"/>
                    <a:pt x="688" y="604"/>
                  </a:cubicBezTo>
                  <a:cubicBezTo>
                    <a:pt x="688" y="604"/>
                    <a:pt x="698" y="604"/>
                    <a:pt x="698" y="593"/>
                  </a:cubicBezTo>
                  <a:cubicBezTo>
                    <a:pt x="698" y="541"/>
                    <a:pt x="698" y="541"/>
                    <a:pt x="698" y="541"/>
                  </a:cubicBezTo>
                  <a:cubicBezTo>
                    <a:pt x="83" y="541"/>
                    <a:pt x="83" y="541"/>
                    <a:pt x="83" y="541"/>
                  </a:cubicBezTo>
                  <a:cubicBezTo>
                    <a:pt x="83" y="541"/>
                    <a:pt x="73" y="531"/>
                    <a:pt x="73" y="520"/>
                  </a:cubicBezTo>
                  <a:close/>
                  <a:moveTo>
                    <a:pt x="73" y="520"/>
                  </a:moveTo>
                  <a:lnTo>
                    <a:pt x="73" y="52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just" defTabSz="866775" fontAlgn="base">
                <a:lnSpc>
                  <a:spcPct val="120000"/>
                </a:lnSpc>
                <a:spcBef>
                  <a:spcPct val="0"/>
                </a:spcBef>
                <a:spcAft>
                  <a:spcPct val="0"/>
                </a:spcAft>
                <a:defRPr/>
              </a:pPr>
              <a:endParaRPr lang="en-US" sz="760" dirty="0">
                <a:solidFill>
                  <a:prstClr val="black">
                    <a:lumMod val="65000"/>
                    <a:lumOff val="35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86" name="Freeform 115"/>
            <p:cNvSpPr>
              <a:spLocks noChangeArrowheads="1"/>
            </p:cNvSpPr>
            <p:nvPr/>
          </p:nvSpPr>
          <p:spPr bwMode="auto">
            <a:xfrm>
              <a:off x="4718050" y="1301750"/>
              <a:ext cx="252413" cy="217488"/>
            </a:xfrm>
            <a:custGeom>
              <a:avLst/>
              <a:gdLst>
                <a:gd name="T0" fmla="*/ 677 w 699"/>
                <a:gd name="T1" fmla="*/ 0 h 605"/>
                <a:gd name="T2" fmla="*/ 11 w 699"/>
                <a:gd name="T3" fmla="*/ 0 h 605"/>
                <a:gd name="T4" fmla="*/ 0 w 699"/>
                <a:gd name="T5" fmla="*/ 10 h 605"/>
                <a:gd name="T6" fmla="*/ 0 w 699"/>
                <a:gd name="T7" fmla="*/ 583 h 605"/>
                <a:gd name="T8" fmla="*/ 11 w 699"/>
                <a:gd name="T9" fmla="*/ 604 h 605"/>
                <a:gd name="T10" fmla="*/ 677 w 699"/>
                <a:gd name="T11" fmla="*/ 604 h 605"/>
                <a:gd name="T12" fmla="*/ 698 w 699"/>
                <a:gd name="T13" fmla="*/ 583 h 605"/>
                <a:gd name="T14" fmla="*/ 698 w 699"/>
                <a:gd name="T15" fmla="*/ 10 h 605"/>
                <a:gd name="T16" fmla="*/ 677 w 699"/>
                <a:gd name="T17" fmla="*/ 0 h 605"/>
                <a:gd name="T18" fmla="*/ 188 w 699"/>
                <a:gd name="T19" fmla="*/ 52 h 605"/>
                <a:gd name="T20" fmla="*/ 261 w 699"/>
                <a:gd name="T21" fmla="*/ 125 h 605"/>
                <a:gd name="T22" fmla="*/ 188 w 699"/>
                <a:gd name="T23" fmla="*/ 198 h 605"/>
                <a:gd name="T24" fmla="*/ 115 w 699"/>
                <a:gd name="T25" fmla="*/ 125 h 605"/>
                <a:gd name="T26" fmla="*/ 188 w 699"/>
                <a:gd name="T27" fmla="*/ 52 h 605"/>
                <a:gd name="T28" fmla="*/ 646 w 699"/>
                <a:gd name="T29" fmla="*/ 427 h 605"/>
                <a:gd name="T30" fmla="*/ 52 w 699"/>
                <a:gd name="T31" fmla="*/ 427 h 605"/>
                <a:gd name="T32" fmla="*/ 167 w 699"/>
                <a:gd name="T33" fmla="*/ 292 h 605"/>
                <a:gd name="T34" fmla="*/ 240 w 699"/>
                <a:gd name="T35" fmla="*/ 333 h 605"/>
                <a:gd name="T36" fmla="*/ 313 w 699"/>
                <a:gd name="T37" fmla="*/ 198 h 605"/>
                <a:gd name="T38" fmla="*/ 406 w 699"/>
                <a:gd name="T39" fmla="*/ 260 h 605"/>
                <a:gd name="T40" fmla="*/ 490 w 699"/>
                <a:gd name="T41" fmla="*/ 94 h 605"/>
                <a:gd name="T42" fmla="*/ 646 w 699"/>
                <a:gd name="T43" fmla="*/ 417 h 605"/>
                <a:gd name="T44" fmla="*/ 646 w 699"/>
                <a:gd name="T45" fmla="*/ 427 h 605"/>
                <a:gd name="T46" fmla="*/ 646 w 699"/>
                <a:gd name="T47" fmla="*/ 427 h 605"/>
                <a:gd name="T48" fmla="*/ 646 w 699"/>
                <a:gd name="T49" fmla="*/ 427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9" h="605">
                  <a:moveTo>
                    <a:pt x="677" y="0"/>
                  </a:moveTo>
                  <a:cubicBezTo>
                    <a:pt x="11" y="0"/>
                    <a:pt x="11" y="0"/>
                    <a:pt x="11" y="0"/>
                  </a:cubicBezTo>
                  <a:cubicBezTo>
                    <a:pt x="11" y="0"/>
                    <a:pt x="0" y="0"/>
                    <a:pt x="0" y="10"/>
                  </a:cubicBezTo>
                  <a:cubicBezTo>
                    <a:pt x="0" y="583"/>
                    <a:pt x="0" y="583"/>
                    <a:pt x="0" y="583"/>
                  </a:cubicBezTo>
                  <a:cubicBezTo>
                    <a:pt x="0" y="594"/>
                    <a:pt x="11" y="604"/>
                    <a:pt x="11" y="604"/>
                  </a:cubicBezTo>
                  <a:cubicBezTo>
                    <a:pt x="677" y="604"/>
                    <a:pt x="677" y="604"/>
                    <a:pt x="677" y="604"/>
                  </a:cubicBezTo>
                  <a:cubicBezTo>
                    <a:pt x="688" y="604"/>
                    <a:pt x="698" y="594"/>
                    <a:pt x="698" y="583"/>
                  </a:cubicBezTo>
                  <a:cubicBezTo>
                    <a:pt x="698" y="10"/>
                    <a:pt x="698" y="10"/>
                    <a:pt x="698" y="10"/>
                  </a:cubicBezTo>
                  <a:cubicBezTo>
                    <a:pt x="698" y="0"/>
                    <a:pt x="688" y="0"/>
                    <a:pt x="677" y="0"/>
                  </a:cubicBezTo>
                  <a:close/>
                  <a:moveTo>
                    <a:pt x="188" y="52"/>
                  </a:moveTo>
                  <a:cubicBezTo>
                    <a:pt x="229" y="52"/>
                    <a:pt x="261" y="83"/>
                    <a:pt x="261" y="125"/>
                  </a:cubicBezTo>
                  <a:cubicBezTo>
                    <a:pt x="261" y="167"/>
                    <a:pt x="229" y="198"/>
                    <a:pt x="188" y="198"/>
                  </a:cubicBezTo>
                  <a:cubicBezTo>
                    <a:pt x="146" y="198"/>
                    <a:pt x="115" y="167"/>
                    <a:pt x="115" y="125"/>
                  </a:cubicBezTo>
                  <a:cubicBezTo>
                    <a:pt x="115" y="83"/>
                    <a:pt x="146" y="52"/>
                    <a:pt x="188" y="52"/>
                  </a:cubicBezTo>
                  <a:close/>
                  <a:moveTo>
                    <a:pt x="646" y="427"/>
                  </a:moveTo>
                  <a:cubicBezTo>
                    <a:pt x="52" y="427"/>
                    <a:pt x="52" y="427"/>
                    <a:pt x="52" y="427"/>
                  </a:cubicBezTo>
                  <a:cubicBezTo>
                    <a:pt x="167" y="292"/>
                    <a:pt x="167" y="292"/>
                    <a:pt x="167" y="292"/>
                  </a:cubicBezTo>
                  <a:cubicBezTo>
                    <a:pt x="240" y="333"/>
                    <a:pt x="240" y="333"/>
                    <a:pt x="240" y="333"/>
                  </a:cubicBezTo>
                  <a:cubicBezTo>
                    <a:pt x="313" y="198"/>
                    <a:pt x="313" y="198"/>
                    <a:pt x="313" y="198"/>
                  </a:cubicBezTo>
                  <a:cubicBezTo>
                    <a:pt x="406" y="260"/>
                    <a:pt x="406" y="260"/>
                    <a:pt x="406" y="260"/>
                  </a:cubicBezTo>
                  <a:cubicBezTo>
                    <a:pt x="490" y="94"/>
                    <a:pt x="490" y="94"/>
                    <a:pt x="490" y="94"/>
                  </a:cubicBezTo>
                  <a:cubicBezTo>
                    <a:pt x="646" y="417"/>
                    <a:pt x="646" y="417"/>
                    <a:pt x="646" y="417"/>
                  </a:cubicBezTo>
                  <a:lnTo>
                    <a:pt x="646" y="427"/>
                  </a:lnTo>
                  <a:close/>
                  <a:moveTo>
                    <a:pt x="646" y="427"/>
                  </a:moveTo>
                  <a:lnTo>
                    <a:pt x="646" y="427"/>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just" defTabSz="866775" fontAlgn="base">
                <a:lnSpc>
                  <a:spcPct val="120000"/>
                </a:lnSpc>
                <a:spcBef>
                  <a:spcPct val="0"/>
                </a:spcBef>
                <a:spcAft>
                  <a:spcPct val="0"/>
                </a:spcAft>
                <a:defRPr/>
              </a:pPr>
              <a:endParaRPr lang="en-US" sz="760" dirty="0">
                <a:solidFill>
                  <a:prstClr val="black">
                    <a:lumMod val="65000"/>
                    <a:lumOff val="35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sp>
        <p:nvSpPr>
          <p:cNvPr id="87" name="Freeform 214"/>
          <p:cNvSpPr>
            <a:spLocks noChangeArrowheads="1"/>
          </p:cNvSpPr>
          <p:nvPr/>
        </p:nvSpPr>
        <p:spPr bwMode="auto">
          <a:xfrm>
            <a:off x="6241385" y="3810951"/>
            <a:ext cx="420763" cy="334369"/>
          </a:xfrm>
          <a:custGeom>
            <a:avLst/>
            <a:gdLst>
              <a:gd name="T0" fmla="*/ 562 w 1115"/>
              <a:gd name="T1" fmla="*/ 333 h 886"/>
              <a:gd name="T2" fmla="*/ 395 w 1115"/>
              <a:gd name="T3" fmla="*/ 500 h 886"/>
              <a:gd name="T4" fmla="*/ 562 w 1115"/>
              <a:gd name="T5" fmla="*/ 667 h 886"/>
              <a:gd name="T6" fmla="*/ 729 w 1115"/>
              <a:gd name="T7" fmla="*/ 500 h 886"/>
              <a:gd name="T8" fmla="*/ 562 w 1115"/>
              <a:gd name="T9" fmla="*/ 333 h 886"/>
              <a:gd name="T10" fmla="*/ 1000 w 1115"/>
              <a:gd name="T11" fmla="*/ 167 h 886"/>
              <a:gd name="T12" fmla="*/ 875 w 1115"/>
              <a:gd name="T13" fmla="*/ 167 h 886"/>
              <a:gd name="T14" fmla="*/ 822 w 1115"/>
              <a:gd name="T15" fmla="*/ 135 h 886"/>
              <a:gd name="T16" fmla="*/ 791 w 1115"/>
              <a:gd name="T17" fmla="*/ 31 h 886"/>
              <a:gd name="T18" fmla="*/ 750 w 1115"/>
              <a:gd name="T19" fmla="*/ 0 h 886"/>
              <a:gd name="T20" fmla="*/ 375 w 1115"/>
              <a:gd name="T21" fmla="*/ 0 h 886"/>
              <a:gd name="T22" fmla="*/ 322 w 1115"/>
              <a:gd name="T23" fmla="*/ 31 h 886"/>
              <a:gd name="T24" fmla="*/ 291 w 1115"/>
              <a:gd name="T25" fmla="*/ 135 h 886"/>
              <a:gd name="T26" fmla="*/ 250 w 1115"/>
              <a:gd name="T27" fmla="*/ 167 h 886"/>
              <a:gd name="T28" fmla="*/ 114 w 1115"/>
              <a:gd name="T29" fmla="*/ 167 h 886"/>
              <a:gd name="T30" fmla="*/ 0 w 1115"/>
              <a:gd name="T31" fmla="*/ 281 h 886"/>
              <a:gd name="T32" fmla="*/ 0 w 1115"/>
              <a:gd name="T33" fmla="*/ 781 h 886"/>
              <a:gd name="T34" fmla="*/ 114 w 1115"/>
              <a:gd name="T35" fmla="*/ 885 h 886"/>
              <a:gd name="T36" fmla="*/ 1000 w 1115"/>
              <a:gd name="T37" fmla="*/ 885 h 886"/>
              <a:gd name="T38" fmla="*/ 1114 w 1115"/>
              <a:gd name="T39" fmla="*/ 781 h 886"/>
              <a:gd name="T40" fmla="*/ 1114 w 1115"/>
              <a:gd name="T41" fmla="*/ 281 h 886"/>
              <a:gd name="T42" fmla="*/ 1000 w 1115"/>
              <a:gd name="T43" fmla="*/ 167 h 886"/>
              <a:gd name="T44" fmla="*/ 562 w 1115"/>
              <a:gd name="T45" fmla="*/ 781 h 886"/>
              <a:gd name="T46" fmla="*/ 281 w 1115"/>
              <a:gd name="T47" fmla="*/ 500 h 886"/>
              <a:gd name="T48" fmla="*/ 562 w 1115"/>
              <a:gd name="T49" fmla="*/ 219 h 886"/>
              <a:gd name="T50" fmla="*/ 833 w 1115"/>
              <a:gd name="T51" fmla="*/ 500 h 886"/>
              <a:gd name="T52" fmla="*/ 562 w 1115"/>
              <a:gd name="T53" fmla="*/ 781 h 886"/>
              <a:gd name="T54" fmla="*/ 968 w 1115"/>
              <a:gd name="T55" fmla="*/ 354 h 886"/>
              <a:gd name="T56" fmla="*/ 927 w 1115"/>
              <a:gd name="T57" fmla="*/ 312 h 886"/>
              <a:gd name="T58" fmla="*/ 968 w 1115"/>
              <a:gd name="T59" fmla="*/ 281 h 886"/>
              <a:gd name="T60" fmla="*/ 1000 w 1115"/>
              <a:gd name="T61" fmla="*/ 312 h 886"/>
              <a:gd name="T62" fmla="*/ 968 w 1115"/>
              <a:gd name="T63" fmla="*/ 354 h 886"/>
              <a:gd name="T64" fmla="*/ 968 w 1115"/>
              <a:gd name="T65" fmla="*/ 354 h 886"/>
              <a:gd name="T66" fmla="*/ 968 w 1115"/>
              <a:gd name="T67" fmla="*/ 354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15" h="886">
                <a:moveTo>
                  <a:pt x="562" y="333"/>
                </a:moveTo>
                <a:cubicBezTo>
                  <a:pt x="468" y="333"/>
                  <a:pt x="395" y="406"/>
                  <a:pt x="395" y="500"/>
                </a:cubicBezTo>
                <a:cubicBezTo>
                  <a:pt x="395" y="594"/>
                  <a:pt x="468" y="667"/>
                  <a:pt x="562" y="667"/>
                </a:cubicBezTo>
                <a:cubicBezTo>
                  <a:pt x="645" y="667"/>
                  <a:pt x="729" y="594"/>
                  <a:pt x="729" y="500"/>
                </a:cubicBezTo>
                <a:cubicBezTo>
                  <a:pt x="729" y="406"/>
                  <a:pt x="645" y="333"/>
                  <a:pt x="562" y="333"/>
                </a:cubicBezTo>
                <a:close/>
                <a:moveTo>
                  <a:pt x="1000" y="167"/>
                </a:moveTo>
                <a:cubicBezTo>
                  <a:pt x="875" y="167"/>
                  <a:pt x="875" y="167"/>
                  <a:pt x="875" y="167"/>
                </a:cubicBezTo>
                <a:cubicBezTo>
                  <a:pt x="854" y="167"/>
                  <a:pt x="833" y="156"/>
                  <a:pt x="822" y="135"/>
                </a:cubicBezTo>
                <a:cubicBezTo>
                  <a:pt x="791" y="31"/>
                  <a:pt x="791" y="31"/>
                  <a:pt x="791" y="31"/>
                </a:cubicBezTo>
                <a:cubicBezTo>
                  <a:pt x="781" y="10"/>
                  <a:pt x="770" y="0"/>
                  <a:pt x="750" y="0"/>
                </a:cubicBezTo>
                <a:cubicBezTo>
                  <a:pt x="375" y="0"/>
                  <a:pt x="375" y="0"/>
                  <a:pt x="375" y="0"/>
                </a:cubicBezTo>
                <a:cubicBezTo>
                  <a:pt x="354" y="0"/>
                  <a:pt x="333" y="10"/>
                  <a:pt x="322" y="31"/>
                </a:cubicBezTo>
                <a:cubicBezTo>
                  <a:pt x="291" y="135"/>
                  <a:pt x="291" y="135"/>
                  <a:pt x="291" y="135"/>
                </a:cubicBezTo>
                <a:cubicBezTo>
                  <a:pt x="281" y="156"/>
                  <a:pt x="270" y="167"/>
                  <a:pt x="250" y="167"/>
                </a:cubicBezTo>
                <a:cubicBezTo>
                  <a:pt x="114" y="167"/>
                  <a:pt x="114" y="167"/>
                  <a:pt x="114" y="167"/>
                </a:cubicBezTo>
                <a:cubicBezTo>
                  <a:pt x="52" y="167"/>
                  <a:pt x="0" y="219"/>
                  <a:pt x="0" y="281"/>
                </a:cubicBezTo>
                <a:cubicBezTo>
                  <a:pt x="0" y="781"/>
                  <a:pt x="0" y="781"/>
                  <a:pt x="0" y="781"/>
                </a:cubicBezTo>
                <a:cubicBezTo>
                  <a:pt x="0" y="844"/>
                  <a:pt x="52" y="885"/>
                  <a:pt x="114" y="885"/>
                </a:cubicBezTo>
                <a:cubicBezTo>
                  <a:pt x="1000" y="885"/>
                  <a:pt x="1000" y="885"/>
                  <a:pt x="1000" y="885"/>
                </a:cubicBezTo>
                <a:cubicBezTo>
                  <a:pt x="1062" y="885"/>
                  <a:pt x="1114" y="844"/>
                  <a:pt x="1114" y="781"/>
                </a:cubicBezTo>
                <a:cubicBezTo>
                  <a:pt x="1114" y="281"/>
                  <a:pt x="1114" y="281"/>
                  <a:pt x="1114" y="281"/>
                </a:cubicBezTo>
                <a:cubicBezTo>
                  <a:pt x="1114" y="219"/>
                  <a:pt x="1062" y="167"/>
                  <a:pt x="1000" y="167"/>
                </a:cubicBezTo>
                <a:close/>
                <a:moveTo>
                  <a:pt x="562" y="781"/>
                </a:moveTo>
                <a:cubicBezTo>
                  <a:pt x="406" y="781"/>
                  <a:pt x="281" y="656"/>
                  <a:pt x="281" y="500"/>
                </a:cubicBezTo>
                <a:cubicBezTo>
                  <a:pt x="281" y="344"/>
                  <a:pt x="406" y="219"/>
                  <a:pt x="562" y="219"/>
                </a:cubicBezTo>
                <a:cubicBezTo>
                  <a:pt x="708" y="219"/>
                  <a:pt x="833" y="344"/>
                  <a:pt x="833" y="500"/>
                </a:cubicBezTo>
                <a:cubicBezTo>
                  <a:pt x="833" y="656"/>
                  <a:pt x="708" y="781"/>
                  <a:pt x="562" y="781"/>
                </a:cubicBezTo>
                <a:close/>
                <a:moveTo>
                  <a:pt x="968" y="354"/>
                </a:moveTo>
                <a:cubicBezTo>
                  <a:pt x="947" y="354"/>
                  <a:pt x="927" y="333"/>
                  <a:pt x="927" y="312"/>
                </a:cubicBezTo>
                <a:cubicBezTo>
                  <a:pt x="927" y="292"/>
                  <a:pt x="947" y="281"/>
                  <a:pt x="968" y="281"/>
                </a:cubicBezTo>
                <a:cubicBezTo>
                  <a:pt x="989" y="281"/>
                  <a:pt x="1000" y="292"/>
                  <a:pt x="1000" y="312"/>
                </a:cubicBezTo>
                <a:cubicBezTo>
                  <a:pt x="1000" y="333"/>
                  <a:pt x="989" y="354"/>
                  <a:pt x="968" y="354"/>
                </a:cubicBezTo>
                <a:close/>
                <a:moveTo>
                  <a:pt x="968" y="354"/>
                </a:moveTo>
                <a:lnTo>
                  <a:pt x="968" y="354"/>
                </a:lnTo>
                <a:close/>
              </a:path>
            </a:pathLst>
          </a:custGeom>
          <a:solidFill>
            <a:schemeClr val="bg1"/>
          </a:solidFill>
          <a:ln>
            <a:noFill/>
          </a:ln>
          <a:effectLst/>
        </p:spPr>
        <p:txBody>
          <a:bodyPr wrap="none" lIns="105849" tIns="52925" rIns="105849" bIns="52925" anchor="ctr"/>
          <a:lstStyle/>
          <a:p>
            <a:pPr algn="just" defTabSz="866775" fontAlgn="base">
              <a:lnSpc>
                <a:spcPct val="120000"/>
              </a:lnSpc>
              <a:spcBef>
                <a:spcPct val="0"/>
              </a:spcBef>
              <a:spcAft>
                <a:spcPct val="0"/>
              </a:spcAft>
              <a:defRPr/>
            </a:pPr>
            <a:endParaRPr lang="en-US" sz="760" dirty="0">
              <a:solidFill>
                <a:prstClr val="black">
                  <a:lumMod val="65000"/>
                  <a:lumOff val="35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nvGrpSpPr>
          <p:cNvPr id="88" name="Group 87"/>
          <p:cNvGrpSpPr/>
          <p:nvPr/>
        </p:nvGrpSpPr>
        <p:grpSpPr>
          <a:xfrm>
            <a:off x="5198602" y="3998187"/>
            <a:ext cx="370047" cy="439545"/>
            <a:chOff x="1393825" y="2339975"/>
            <a:chExt cx="330200" cy="392113"/>
          </a:xfrm>
          <a:solidFill>
            <a:schemeClr val="bg1"/>
          </a:solidFill>
        </p:grpSpPr>
        <p:sp>
          <p:nvSpPr>
            <p:cNvPr id="114" name="Freeform 201"/>
            <p:cNvSpPr>
              <a:spLocks noChangeArrowheads="1"/>
            </p:cNvSpPr>
            <p:nvPr/>
          </p:nvSpPr>
          <p:spPr bwMode="auto">
            <a:xfrm>
              <a:off x="1393825" y="2339975"/>
              <a:ext cx="330200" cy="374650"/>
            </a:xfrm>
            <a:custGeom>
              <a:avLst/>
              <a:gdLst>
                <a:gd name="T0" fmla="*/ 718 w 917"/>
                <a:gd name="T1" fmla="*/ 583 h 1042"/>
                <a:gd name="T2" fmla="*/ 853 w 917"/>
                <a:gd name="T3" fmla="*/ 354 h 1042"/>
                <a:gd name="T4" fmla="*/ 885 w 917"/>
                <a:gd name="T5" fmla="*/ 270 h 1042"/>
                <a:gd name="T6" fmla="*/ 895 w 917"/>
                <a:gd name="T7" fmla="*/ 229 h 1042"/>
                <a:gd name="T8" fmla="*/ 895 w 917"/>
                <a:gd name="T9" fmla="*/ 208 h 1042"/>
                <a:gd name="T10" fmla="*/ 906 w 917"/>
                <a:gd name="T11" fmla="*/ 93 h 1042"/>
                <a:gd name="T12" fmla="*/ 906 w 917"/>
                <a:gd name="T13" fmla="*/ 41 h 1042"/>
                <a:gd name="T14" fmla="*/ 906 w 917"/>
                <a:gd name="T15" fmla="*/ 20 h 1042"/>
                <a:gd name="T16" fmla="*/ 906 w 917"/>
                <a:gd name="T17" fmla="*/ 10 h 1042"/>
                <a:gd name="T18" fmla="*/ 895 w 917"/>
                <a:gd name="T19" fmla="*/ 0 h 1042"/>
                <a:gd name="T20" fmla="*/ 885 w 917"/>
                <a:gd name="T21" fmla="*/ 0 h 1042"/>
                <a:gd name="T22" fmla="*/ 864 w 917"/>
                <a:gd name="T23" fmla="*/ 10 h 1042"/>
                <a:gd name="T24" fmla="*/ 812 w 917"/>
                <a:gd name="T25" fmla="*/ 20 h 1042"/>
                <a:gd name="T26" fmla="*/ 635 w 917"/>
                <a:gd name="T27" fmla="*/ 104 h 1042"/>
                <a:gd name="T28" fmla="*/ 395 w 917"/>
                <a:gd name="T29" fmla="*/ 333 h 1042"/>
                <a:gd name="T30" fmla="*/ 333 w 917"/>
                <a:gd name="T31" fmla="*/ 375 h 1042"/>
                <a:gd name="T32" fmla="*/ 10 w 917"/>
                <a:gd name="T33" fmla="*/ 583 h 1042"/>
                <a:gd name="T34" fmla="*/ 41 w 917"/>
                <a:gd name="T35" fmla="*/ 625 h 1042"/>
                <a:gd name="T36" fmla="*/ 531 w 917"/>
                <a:gd name="T37" fmla="*/ 999 h 1042"/>
                <a:gd name="T38" fmla="*/ 562 w 917"/>
                <a:gd name="T39" fmla="*/ 1020 h 1042"/>
                <a:gd name="T40" fmla="*/ 698 w 917"/>
                <a:gd name="T41" fmla="*/ 656 h 1042"/>
                <a:gd name="T42" fmla="*/ 718 w 917"/>
                <a:gd name="T43" fmla="*/ 583 h 1042"/>
                <a:gd name="T44" fmla="*/ 666 w 917"/>
                <a:gd name="T45" fmla="*/ 458 h 1042"/>
                <a:gd name="T46" fmla="*/ 562 w 917"/>
                <a:gd name="T47" fmla="*/ 468 h 1042"/>
                <a:gd name="T48" fmla="*/ 520 w 917"/>
                <a:gd name="T49" fmla="*/ 354 h 1042"/>
                <a:gd name="T50" fmla="*/ 531 w 917"/>
                <a:gd name="T51" fmla="*/ 333 h 1042"/>
                <a:gd name="T52" fmla="*/ 645 w 917"/>
                <a:gd name="T53" fmla="*/ 323 h 1042"/>
                <a:gd name="T54" fmla="*/ 677 w 917"/>
                <a:gd name="T55" fmla="*/ 437 h 1042"/>
                <a:gd name="T56" fmla="*/ 666 w 917"/>
                <a:gd name="T57" fmla="*/ 458 h 1042"/>
                <a:gd name="T58" fmla="*/ 666 w 917"/>
                <a:gd name="T59" fmla="*/ 458 h 1042"/>
                <a:gd name="T60" fmla="*/ 666 w 917"/>
                <a:gd name="T61" fmla="*/ 458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17" h="1042">
                  <a:moveTo>
                    <a:pt x="718" y="583"/>
                  </a:moveTo>
                  <a:cubicBezTo>
                    <a:pt x="781" y="500"/>
                    <a:pt x="823" y="427"/>
                    <a:pt x="853" y="354"/>
                  </a:cubicBezTo>
                  <a:cubicBezTo>
                    <a:pt x="864" y="333"/>
                    <a:pt x="874" y="302"/>
                    <a:pt x="885" y="270"/>
                  </a:cubicBezTo>
                  <a:cubicBezTo>
                    <a:pt x="885" y="260"/>
                    <a:pt x="885" y="250"/>
                    <a:pt x="895" y="229"/>
                  </a:cubicBezTo>
                  <a:cubicBezTo>
                    <a:pt x="895" y="218"/>
                    <a:pt x="895" y="218"/>
                    <a:pt x="895" y="208"/>
                  </a:cubicBezTo>
                  <a:cubicBezTo>
                    <a:pt x="906" y="166"/>
                    <a:pt x="906" y="125"/>
                    <a:pt x="906" y="93"/>
                  </a:cubicBezTo>
                  <a:cubicBezTo>
                    <a:pt x="906" y="73"/>
                    <a:pt x="906" y="52"/>
                    <a:pt x="906" y="41"/>
                  </a:cubicBezTo>
                  <a:cubicBezTo>
                    <a:pt x="906" y="31"/>
                    <a:pt x="916" y="31"/>
                    <a:pt x="906" y="20"/>
                  </a:cubicBezTo>
                  <a:lnTo>
                    <a:pt x="906" y="10"/>
                  </a:lnTo>
                  <a:cubicBezTo>
                    <a:pt x="916" y="0"/>
                    <a:pt x="906" y="0"/>
                    <a:pt x="895" y="0"/>
                  </a:cubicBezTo>
                  <a:lnTo>
                    <a:pt x="885" y="0"/>
                  </a:lnTo>
                  <a:cubicBezTo>
                    <a:pt x="874" y="0"/>
                    <a:pt x="874" y="10"/>
                    <a:pt x="864" y="10"/>
                  </a:cubicBezTo>
                  <a:cubicBezTo>
                    <a:pt x="864" y="20"/>
                    <a:pt x="843" y="20"/>
                    <a:pt x="812" y="20"/>
                  </a:cubicBezTo>
                  <a:cubicBezTo>
                    <a:pt x="770" y="31"/>
                    <a:pt x="708" y="52"/>
                    <a:pt x="635" y="104"/>
                  </a:cubicBezTo>
                  <a:cubicBezTo>
                    <a:pt x="510" y="177"/>
                    <a:pt x="437" y="281"/>
                    <a:pt x="395" y="333"/>
                  </a:cubicBezTo>
                  <a:cubicBezTo>
                    <a:pt x="385" y="354"/>
                    <a:pt x="354" y="375"/>
                    <a:pt x="333" y="375"/>
                  </a:cubicBezTo>
                  <a:cubicBezTo>
                    <a:pt x="125" y="364"/>
                    <a:pt x="41" y="510"/>
                    <a:pt x="10" y="583"/>
                  </a:cubicBezTo>
                  <a:cubicBezTo>
                    <a:pt x="0" y="604"/>
                    <a:pt x="10" y="625"/>
                    <a:pt x="41" y="625"/>
                  </a:cubicBezTo>
                  <a:cubicBezTo>
                    <a:pt x="489" y="614"/>
                    <a:pt x="531" y="885"/>
                    <a:pt x="531" y="999"/>
                  </a:cubicBezTo>
                  <a:cubicBezTo>
                    <a:pt x="520" y="1031"/>
                    <a:pt x="541" y="1041"/>
                    <a:pt x="562" y="1020"/>
                  </a:cubicBezTo>
                  <a:cubicBezTo>
                    <a:pt x="729" y="926"/>
                    <a:pt x="718" y="739"/>
                    <a:pt x="698" y="656"/>
                  </a:cubicBezTo>
                  <a:cubicBezTo>
                    <a:pt x="698" y="635"/>
                    <a:pt x="708" y="593"/>
                    <a:pt x="718" y="583"/>
                  </a:cubicBezTo>
                  <a:close/>
                  <a:moveTo>
                    <a:pt x="666" y="458"/>
                  </a:moveTo>
                  <a:cubicBezTo>
                    <a:pt x="645" y="489"/>
                    <a:pt x="593" y="489"/>
                    <a:pt x="562" y="468"/>
                  </a:cubicBezTo>
                  <a:cubicBezTo>
                    <a:pt x="510" y="448"/>
                    <a:pt x="500" y="395"/>
                    <a:pt x="520" y="354"/>
                  </a:cubicBezTo>
                  <a:cubicBezTo>
                    <a:pt x="531" y="343"/>
                    <a:pt x="531" y="343"/>
                    <a:pt x="531" y="333"/>
                  </a:cubicBezTo>
                  <a:cubicBezTo>
                    <a:pt x="562" y="302"/>
                    <a:pt x="604" y="302"/>
                    <a:pt x="645" y="323"/>
                  </a:cubicBezTo>
                  <a:cubicBezTo>
                    <a:pt x="687" y="343"/>
                    <a:pt x="708" y="395"/>
                    <a:pt x="677" y="437"/>
                  </a:cubicBezTo>
                  <a:cubicBezTo>
                    <a:pt x="677" y="448"/>
                    <a:pt x="677" y="448"/>
                    <a:pt x="666" y="458"/>
                  </a:cubicBezTo>
                  <a:close/>
                  <a:moveTo>
                    <a:pt x="666" y="458"/>
                  </a:moveTo>
                  <a:lnTo>
                    <a:pt x="666" y="458"/>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just" defTabSz="866775" fontAlgn="base">
                <a:lnSpc>
                  <a:spcPct val="120000"/>
                </a:lnSpc>
                <a:spcBef>
                  <a:spcPct val="0"/>
                </a:spcBef>
                <a:spcAft>
                  <a:spcPct val="0"/>
                </a:spcAft>
                <a:defRPr/>
              </a:pPr>
              <a:endParaRPr lang="en-US" sz="760" dirty="0">
                <a:solidFill>
                  <a:prstClr val="black">
                    <a:lumMod val="65000"/>
                    <a:lumOff val="35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15" name="Freeform 202"/>
            <p:cNvSpPr>
              <a:spLocks noChangeArrowheads="1"/>
            </p:cNvSpPr>
            <p:nvPr/>
          </p:nvSpPr>
          <p:spPr bwMode="auto">
            <a:xfrm>
              <a:off x="1479550" y="2643188"/>
              <a:ext cx="71438" cy="82550"/>
            </a:xfrm>
            <a:custGeom>
              <a:avLst/>
              <a:gdLst>
                <a:gd name="T0" fmla="*/ 42 w 199"/>
                <a:gd name="T1" fmla="*/ 219 h 230"/>
                <a:gd name="T2" fmla="*/ 188 w 199"/>
                <a:gd name="T3" fmla="*/ 31 h 230"/>
                <a:gd name="T4" fmla="*/ 156 w 199"/>
                <a:gd name="T5" fmla="*/ 10 h 230"/>
                <a:gd name="T6" fmla="*/ 11 w 199"/>
                <a:gd name="T7" fmla="*/ 198 h 230"/>
                <a:gd name="T8" fmla="*/ 42 w 199"/>
                <a:gd name="T9" fmla="*/ 219 h 230"/>
                <a:gd name="T10" fmla="*/ 42 w 199"/>
                <a:gd name="T11" fmla="*/ 219 h 230"/>
                <a:gd name="T12" fmla="*/ 42 w 199"/>
                <a:gd name="T13" fmla="*/ 219 h 230"/>
              </a:gdLst>
              <a:ahLst/>
              <a:cxnLst>
                <a:cxn ang="0">
                  <a:pos x="T0" y="T1"/>
                </a:cxn>
                <a:cxn ang="0">
                  <a:pos x="T2" y="T3"/>
                </a:cxn>
                <a:cxn ang="0">
                  <a:pos x="T4" y="T5"/>
                </a:cxn>
                <a:cxn ang="0">
                  <a:pos x="T6" y="T7"/>
                </a:cxn>
                <a:cxn ang="0">
                  <a:pos x="T8" y="T9"/>
                </a:cxn>
                <a:cxn ang="0">
                  <a:pos x="T10" y="T11"/>
                </a:cxn>
                <a:cxn ang="0">
                  <a:pos x="T12" y="T13"/>
                </a:cxn>
              </a:cxnLst>
              <a:rect l="0" t="0" r="r" b="b"/>
              <a:pathLst>
                <a:path w="199" h="230">
                  <a:moveTo>
                    <a:pt x="42" y="219"/>
                  </a:moveTo>
                  <a:cubicBezTo>
                    <a:pt x="115" y="177"/>
                    <a:pt x="167" y="83"/>
                    <a:pt x="188" y="31"/>
                  </a:cubicBezTo>
                  <a:cubicBezTo>
                    <a:pt x="198" y="10"/>
                    <a:pt x="177" y="0"/>
                    <a:pt x="156" y="10"/>
                  </a:cubicBezTo>
                  <a:cubicBezTo>
                    <a:pt x="73" y="63"/>
                    <a:pt x="31" y="146"/>
                    <a:pt x="11" y="198"/>
                  </a:cubicBezTo>
                  <a:cubicBezTo>
                    <a:pt x="0" y="219"/>
                    <a:pt x="21" y="229"/>
                    <a:pt x="42" y="219"/>
                  </a:cubicBezTo>
                  <a:close/>
                  <a:moveTo>
                    <a:pt x="42" y="219"/>
                  </a:moveTo>
                  <a:lnTo>
                    <a:pt x="42" y="21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just" defTabSz="866775" fontAlgn="base">
                <a:lnSpc>
                  <a:spcPct val="120000"/>
                </a:lnSpc>
                <a:spcBef>
                  <a:spcPct val="0"/>
                </a:spcBef>
                <a:spcAft>
                  <a:spcPct val="0"/>
                </a:spcAft>
                <a:defRPr/>
              </a:pPr>
              <a:endParaRPr lang="en-US" sz="760" dirty="0">
                <a:solidFill>
                  <a:prstClr val="black">
                    <a:lumMod val="65000"/>
                    <a:lumOff val="35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16" name="Freeform 203"/>
            <p:cNvSpPr>
              <a:spLocks noChangeArrowheads="1"/>
            </p:cNvSpPr>
            <p:nvPr/>
          </p:nvSpPr>
          <p:spPr bwMode="auto">
            <a:xfrm>
              <a:off x="1422400" y="2616200"/>
              <a:ext cx="93663" cy="115888"/>
            </a:xfrm>
            <a:custGeom>
              <a:avLst/>
              <a:gdLst>
                <a:gd name="T0" fmla="*/ 31 w 261"/>
                <a:gd name="T1" fmla="*/ 313 h 324"/>
                <a:gd name="T2" fmla="*/ 250 w 261"/>
                <a:gd name="T3" fmla="*/ 31 h 324"/>
                <a:gd name="T4" fmla="*/ 219 w 261"/>
                <a:gd name="T5" fmla="*/ 11 h 324"/>
                <a:gd name="T6" fmla="*/ 10 w 261"/>
                <a:gd name="T7" fmla="*/ 292 h 324"/>
                <a:gd name="T8" fmla="*/ 31 w 261"/>
                <a:gd name="T9" fmla="*/ 313 h 324"/>
                <a:gd name="T10" fmla="*/ 31 w 261"/>
                <a:gd name="T11" fmla="*/ 313 h 324"/>
                <a:gd name="T12" fmla="*/ 31 w 261"/>
                <a:gd name="T13" fmla="*/ 313 h 324"/>
              </a:gdLst>
              <a:ahLst/>
              <a:cxnLst>
                <a:cxn ang="0">
                  <a:pos x="T0" y="T1"/>
                </a:cxn>
                <a:cxn ang="0">
                  <a:pos x="T2" y="T3"/>
                </a:cxn>
                <a:cxn ang="0">
                  <a:pos x="T4" y="T5"/>
                </a:cxn>
                <a:cxn ang="0">
                  <a:pos x="T6" y="T7"/>
                </a:cxn>
                <a:cxn ang="0">
                  <a:pos x="T8" y="T9"/>
                </a:cxn>
                <a:cxn ang="0">
                  <a:pos x="T10" y="T11"/>
                </a:cxn>
                <a:cxn ang="0">
                  <a:pos x="T12" y="T13"/>
                </a:cxn>
              </a:cxnLst>
              <a:rect l="0" t="0" r="r" b="b"/>
              <a:pathLst>
                <a:path w="261" h="324">
                  <a:moveTo>
                    <a:pt x="31" y="313"/>
                  </a:moveTo>
                  <a:cubicBezTo>
                    <a:pt x="156" y="240"/>
                    <a:pt x="219" y="104"/>
                    <a:pt x="250" y="31"/>
                  </a:cubicBezTo>
                  <a:cubicBezTo>
                    <a:pt x="260" y="11"/>
                    <a:pt x="240" y="0"/>
                    <a:pt x="219" y="11"/>
                  </a:cubicBezTo>
                  <a:cubicBezTo>
                    <a:pt x="94" y="83"/>
                    <a:pt x="31" y="219"/>
                    <a:pt x="10" y="292"/>
                  </a:cubicBezTo>
                  <a:cubicBezTo>
                    <a:pt x="0" y="313"/>
                    <a:pt x="10" y="323"/>
                    <a:pt x="31" y="313"/>
                  </a:cubicBezTo>
                  <a:close/>
                  <a:moveTo>
                    <a:pt x="31" y="313"/>
                  </a:moveTo>
                  <a:lnTo>
                    <a:pt x="31" y="31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just" defTabSz="866775" fontAlgn="base">
                <a:lnSpc>
                  <a:spcPct val="120000"/>
                </a:lnSpc>
                <a:spcBef>
                  <a:spcPct val="0"/>
                </a:spcBef>
                <a:spcAft>
                  <a:spcPct val="0"/>
                </a:spcAft>
                <a:defRPr/>
              </a:pPr>
              <a:endParaRPr lang="en-US" sz="760" dirty="0">
                <a:solidFill>
                  <a:prstClr val="black">
                    <a:lumMod val="65000"/>
                    <a:lumOff val="35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17" name="Freeform 204"/>
            <p:cNvSpPr>
              <a:spLocks noChangeArrowheads="1"/>
            </p:cNvSpPr>
            <p:nvPr/>
          </p:nvSpPr>
          <p:spPr bwMode="auto">
            <a:xfrm>
              <a:off x="1411288" y="2587625"/>
              <a:ext cx="71437" cy="85725"/>
            </a:xfrm>
            <a:custGeom>
              <a:avLst/>
              <a:gdLst>
                <a:gd name="T0" fmla="*/ 41 w 199"/>
                <a:gd name="T1" fmla="*/ 229 h 240"/>
                <a:gd name="T2" fmla="*/ 187 w 199"/>
                <a:gd name="T3" fmla="*/ 42 h 240"/>
                <a:gd name="T4" fmla="*/ 156 w 199"/>
                <a:gd name="T5" fmla="*/ 21 h 240"/>
                <a:gd name="T6" fmla="*/ 10 w 199"/>
                <a:gd name="T7" fmla="*/ 208 h 240"/>
                <a:gd name="T8" fmla="*/ 41 w 199"/>
                <a:gd name="T9" fmla="*/ 229 h 240"/>
                <a:gd name="T10" fmla="*/ 41 w 199"/>
                <a:gd name="T11" fmla="*/ 229 h 240"/>
                <a:gd name="T12" fmla="*/ 41 w 199"/>
                <a:gd name="T13" fmla="*/ 229 h 240"/>
              </a:gdLst>
              <a:ahLst/>
              <a:cxnLst>
                <a:cxn ang="0">
                  <a:pos x="T0" y="T1"/>
                </a:cxn>
                <a:cxn ang="0">
                  <a:pos x="T2" y="T3"/>
                </a:cxn>
                <a:cxn ang="0">
                  <a:pos x="T4" y="T5"/>
                </a:cxn>
                <a:cxn ang="0">
                  <a:pos x="T6" y="T7"/>
                </a:cxn>
                <a:cxn ang="0">
                  <a:pos x="T8" y="T9"/>
                </a:cxn>
                <a:cxn ang="0">
                  <a:pos x="T10" y="T11"/>
                </a:cxn>
                <a:cxn ang="0">
                  <a:pos x="T12" y="T13"/>
                </a:cxn>
              </a:cxnLst>
              <a:rect l="0" t="0" r="r" b="b"/>
              <a:pathLst>
                <a:path w="199" h="240">
                  <a:moveTo>
                    <a:pt x="41" y="229"/>
                  </a:moveTo>
                  <a:cubicBezTo>
                    <a:pt x="114" y="177"/>
                    <a:pt x="166" y="94"/>
                    <a:pt x="187" y="42"/>
                  </a:cubicBezTo>
                  <a:cubicBezTo>
                    <a:pt x="198" y="21"/>
                    <a:pt x="177" y="0"/>
                    <a:pt x="156" y="21"/>
                  </a:cubicBezTo>
                  <a:cubicBezTo>
                    <a:pt x="73" y="73"/>
                    <a:pt x="31" y="156"/>
                    <a:pt x="10" y="208"/>
                  </a:cubicBezTo>
                  <a:cubicBezTo>
                    <a:pt x="0" y="229"/>
                    <a:pt x="10" y="239"/>
                    <a:pt x="41" y="229"/>
                  </a:cubicBezTo>
                  <a:close/>
                  <a:moveTo>
                    <a:pt x="41" y="229"/>
                  </a:moveTo>
                  <a:lnTo>
                    <a:pt x="41" y="229"/>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just" defTabSz="866775" fontAlgn="base">
                <a:lnSpc>
                  <a:spcPct val="120000"/>
                </a:lnSpc>
                <a:spcBef>
                  <a:spcPct val="0"/>
                </a:spcBef>
                <a:spcAft>
                  <a:spcPct val="0"/>
                </a:spcAft>
                <a:defRPr/>
              </a:pPr>
              <a:endParaRPr lang="en-US" sz="760" dirty="0">
                <a:solidFill>
                  <a:prstClr val="black">
                    <a:lumMod val="65000"/>
                    <a:lumOff val="35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sp>
        <p:nvSpPr>
          <p:cNvPr id="118" name="AutoShape 29"/>
          <p:cNvSpPr/>
          <p:nvPr/>
        </p:nvSpPr>
        <p:spPr bwMode="auto">
          <a:xfrm>
            <a:off x="7243864" y="5211678"/>
            <a:ext cx="402836" cy="4029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chemeClr val="bg1"/>
          </a:solidFill>
          <a:ln>
            <a:noFill/>
          </a:ln>
          <a:effectLst/>
        </p:spPr>
        <p:txBody>
          <a:bodyPr lIns="44104" tIns="44104" rIns="44104" bIns="44104" anchor="ctr"/>
          <a:lstStyle/>
          <a:p>
            <a:pPr algn="just" defTabSz="396875" fontAlgn="base">
              <a:lnSpc>
                <a:spcPct val="120000"/>
              </a:lnSpc>
              <a:spcBef>
                <a:spcPct val="0"/>
              </a:spcBef>
              <a:spcAft>
                <a:spcPct val="0"/>
              </a:spcAft>
              <a:defRPr/>
            </a:pPr>
            <a:endParaRPr lang="es-ES" sz="1140" dirty="0">
              <a:solidFill>
                <a:prstClr val="black">
                  <a:lumMod val="65000"/>
                  <a:lumOff val="35000"/>
                </a:prstClr>
              </a:solidFill>
              <a:effectLst>
                <a:outerShdw blurRad="38100" dist="38100" dir="2700000" algn="tl">
                  <a:srgbClr val="000000"/>
                </a:outerShdw>
              </a:effectLst>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50" name="饼形 49"/>
          <p:cNvSpPr/>
          <p:nvPr/>
        </p:nvSpPr>
        <p:spPr>
          <a:xfrm>
            <a:off x="433878" y="308472"/>
            <a:ext cx="502556" cy="502556"/>
          </a:xfrm>
          <a:prstGeom prst="pie">
            <a:avLst>
              <a:gd name="adj1" fmla="val 1932723"/>
              <a:gd name="adj2" fmla="val 191538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51" name="文本框 50"/>
          <p:cNvSpPr txBox="1"/>
          <p:nvPr/>
        </p:nvSpPr>
        <p:spPr>
          <a:xfrm>
            <a:off x="1008962" y="349363"/>
            <a:ext cx="2428364" cy="461665"/>
          </a:xfrm>
          <a:prstGeom prst="rect">
            <a:avLst/>
          </a:prstGeom>
          <a:noFill/>
        </p:spPr>
        <p:txBody>
          <a:bodyPr wrap="square" rtlCol="0">
            <a:spAutoFit/>
          </a:bodyPr>
          <a:lstStyle/>
          <a:p>
            <a:r>
              <a:rPr lang="zh-CN" altLang="en-US" sz="2400" dirty="0" smtClean="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输入标题文字</a:t>
            </a:r>
            <a:endParaRPr lang="zh-CN" altLang="en-US" sz="24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500" fill="hold"/>
                                        <p:tgtEl>
                                          <p:spTgt spid="79"/>
                                        </p:tgtEl>
                                        <p:attrNameLst>
                                          <p:attrName>ppt_x</p:attrName>
                                        </p:attrNameLst>
                                      </p:cBhvr>
                                      <p:tavLst>
                                        <p:tav tm="0">
                                          <p:val>
                                            <p:strVal val="#ppt_x"/>
                                          </p:val>
                                        </p:tav>
                                        <p:tav tm="100000">
                                          <p:val>
                                            <p:strVal val="#ppt_x"/>
                                          </p:val>
                                        </p:tav>
                                      </p:tavLst>
                                    </p:anim>
                                    <p:anim calcmode="lin" valueType="num">
                                      <p:cBhvr additive="base">
                                        <p:cTn id="8" dur="500" fill="hold"/>
                                        <p:tgtEl>
                                          <p:spTgt spid="7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500" fill="hold"/>
                                        <p:tgtEl>
                                          <p:spTgt spid="43"/>
                                        </p:tgtEl>
                                        <p:attrNameLst>
                                          <p:attrName>ppt_x</p:attrName>
                                        </p:attrNameLst>
                                      </p:cBhvr>
                                      <p:tavLst>
                                        <p:tav tm="0">
                                          <p:val>
                                            <p:strVal val="#ppt_x"/>
                                          </p:val>
                                        </p:tav>
                                        <p:tav tm="100000">
                                          <p:val>
                                            <p:strVal val="#ppt_x"/>
                                          </p:val>
                                        </p:tav>
                                      </p:tavLst>
                                    </p:anim>
                                    <p:anim calcmode="lin" valueType="num">
                                      <p:cBhvr additive="base">
                                        <p:cTn id="13" dur="500" fill="hold"/>
                                        <p:tgtEl>
                                          <p:spTgt spid="4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83"/>
                                        </p:tgtEl>
                                        <p:attrNameLst>
                                          <p:attrName>style.visibility</p:attrName>
                                        </p:attrNameLst>
                                      </p:cBhvr>
                                      <p:to>
                                        <p:strVal val="visible"/>
                                      </p:to>
                                    </p:set>
                                    <p:anim calcmode="lin" valueType="num">
                                      <p:cBhvr>
                                        <p:cTn id="17" dur="500" fill="hold"/>
                                        <p:tgtEl>
                                          <p:spTgt spid="83"/>
                                        </p:tgtEl>
                                        <p:attrNameLst>
                                          <p:attrName>ppt_w</p:attrName>
                                        </p:attrNameLst>
                                      </p:cBhvr>
                                      <p:tavLst>
                                        <p:tav tm="0">
                                          <p:val>
                                            <p:fltVal val="0"/>
                                          </p:val>
                                        </p:tav>
                                        <p:tav tm="100000">
                                          <p:val>
                                            <p:strVal val="#ppt_w"/>
                                          </p:val>
                                        </p:tav>
                                      </p:tavLst>
                                    </p:anim>
                                    <p:anim calcmode="lin" valueType="num">
                                      <p:cBhvr>
                                        <p:cTn id="18" dur="500" fill="hold"/>
                                        <p:tgtEl>
                                          <p:spTgt spid="83"/>
                                        </p:tgtEl>
                                        <p:attrNameLst>
                                          <p:attrName>ppt_h</p:attrName>
                                        </p:attrNameLst>
                                      </p:cBhvr>
                                      <p:tavLst>
                                        <p:tav tm="0">
                                          <p:val>
                                            <p:fltVal val="0"/>
                                          </p:val>
                                        </p:tav>
                                        <p:tav tm="100000">
                                          <p:val>
                                            <p:strVal val="#ppt_h"/>
                                          </p:val>
                                        </p:tav>
                                      </p:tavLst>
                                    </p:anim>
                                    <p:animEffect transition="in" filter="fade">
                                      <p:cBhvr>
                                        <p:cTn id="19" dur="500"/>
                                        <p:tgtEl>
                                          <p:spTgt spid="83"/>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88"/>
                                        </p:tgtEl>
                                        <p:attrNameLst>
                                          <p:attrName>style.visibility</p:attrName>
                                        </p:attrNameLst>
                                      </p:cBhvr>
                                      <p:to>
                                        <p:strVal val="visible"/>
                                      </p:to>
                                    </p:set>
                                    <p:anim calcmode="lin" valueType="num">
                                      <p:cBhvr>
                                        <p:cTn id="27" dur="500" fill="hold"/>
                                        <p:tgtEl>
                                          <p:spTgt spid="88"/>
                                        </p:tgtEl>
                                        <p:attrNameLst>
                                          <p:attrName>ppt_w</p:attrName>
                                        </p:attrNameLst>
                                      </p:cBhvr>
                                      <p:tavLst>
                                        <p:tav tm="0">
                                          <p:val>
                                            <p:fltVal val="0"/>
                                          </p:val>
                                        </p:tav>
                                        <p:tav tm="100000">
                                          <p:val>
                                            <p:strVal val="#ppt_w"/>
                                          </p:val>
                                        </p:tav>
                                      </p:tavLst>
                                    </p:anim>
                                    <p:anim calcmode="lin" valueType="num">
                                      <p:cBhvr>
                                        <p:cTn id="28" dur="500" fill="hold"/>
                                        <p:tgtEl>
                                          <p:spTgt spid="88"/>
                                        </p:tgtEl>
                                        <p:attrNameLst>
                                          <p:attrName>ppt_h</p:attrName>
                                        </p:attrNameLst>
                                      </p:cBhvr>
                                      <p:tavLst>
                                        <p:tav tm="0">
                                          <p:val>
                                            <p:fltVal val="0"/>
                                          </p:val>
                                        </p:tav>
                                        <p:tav tm="100000">
                                          <p:val>
                                            <p:strVal val="#ppt_h"/>
                                          </p:val>
                                        </p:tav>
                                      </p:tavLst>
                                    </p:anim>
                                    <p:animEffect transition="in" filter="fade">
                                      <p:cBhvr>
                                        <p:cTn id="29" dur="500"/>
                                        <p:tgtEl>
                                          <p:spTgt spid="88"/>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fade">
                                      <p:cBhvr>
                                        <p:cTn id="33" dur="500"/>
                                        <p:tgtEl>
                                          <p:spTgt spid="58"/>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childTnLst>
                          </p:cTn>
                        </p:par>
                        <p:par>
                          <p:cTn id="40" fill="hold">
                            <p:stCondLst>
                              <p:cond delay="3500"/>
                            </p:stCondLst>
                            <p:childTnLst>
                              <p:par>
                                <p:cTn id="41" presetID="10"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84"/>
                                        </p:tgtEl>
                                        <p:attrNameLst>
                                          <p:attrName>style.visibility</p:attrName>
                                        </p:attrNameLst>
                                      </p:cBhvr>
                                      <p:to>
                                        <p:strVal val="visible"/>
                                      </p:to>
                                    </p:set>
                                    <p:anim calcmode="lin" valueType="num">
                                      <p:cBhvr>
                                        <p:cTn id="47" dur="500" fill="hold"/>
                                        <p:tgtEl>
                                          <p:spTgt spid="84"/>
                                        </p:tgtEl>
                                        <p:attrNameLst>
                                          <p:attrName>ppt_w</p:attrName>
                                        </p:attrNameLst>
                                      </p:cBhvr>
                                      <p:tavLst>
                                        <p:tav tm="0">
                                          <p:val>
                                            <p:fltVal val="0"/>
                                          </p:val>
                                        </p:tav>
                                        <p:tav tm="100000">
                                          <p:val>
                                            <p:strVal val="#ppt_w"/>
                                          </p:val>
                                        </p:tav>
                                      </p:tavLst>
                                    </p:anim>
                                    <p:anim calcmode="lin" valueType="num">
                                      <p:cBhvr>
                                        <p:cTn id="48" dur="500" fill="hold"/>
                                        <p:tgtEl>
                                          <p:spTgt spid="84"/>
                                        </p:tgtEl>
                                        <p:attrNameLst>
                                          <p:attrName>ppt_h</p:attrName>
                                        </p:attrNameLst>
                                      </p:cBhvr>
                                      <p:tavLst>
                                        <p:tav tm="0">
                                          <p:val>
                                            <p:fltVal val="0"/>
                                          </p:val>
                                        </p:tav>
                                        <p:tav tm="100000">
                                          <p:val>
                                            <p:strVal val="#ppt_h"/>
                                          </p:val>
                                        </p:tav>
                                      </p:tavLst>
                                    </p:anim>
                                    <p:animEffect transition="in" filter="fade">
                                      <p:cBhvr>
                                        <p:cTn id="49" dur="500"/>
                                        <p:tgtEl>
                                          <p:spTgt spid="84"/>
                                        </p:tgtEl>
                                      </p:cBhvr>
                                    </p:animEffect>
                                  </p:childTnLst>
                                </p:cTn>
                              </p:par>
                            </p:childTnLst>
                          </p:cTn>
                        </p:par>
                        <p:par>
                          <p:cTn id="50" fill="hold">
                            <p:stCondLst>
                              <p:cond delay="4500"/>
                            </p:stCondLst>
                            <p:childTnLst>
                              <p:par>
                                <p:cTn id="51" presetID="10" presetClass="entr" presetSubtype="0" fill="hold" nodeType="afterEffect">
                                  <p:stCondLst>
                                    <p:cond delay="0"/>
                                  </p:stCondLst>
                                  <p:childTnLst>
                                    <p:set>
                                      <p:cBhvr>
                                        <p:cTn id="52" dur="1" fill="hold">
                                          <p:stCondLst>
                                            <p:cond delay="0"/>
                                          </p:stCondLst>
                                        </p:cTn>
                                        <p:tgtEl>
                                          <p:spTgt spid="61"/>
                                        </p:tgtEl>
                                        <p:attrNameLst>
                                          <p:attrName>style.visibility</p:attrName>
                                        </p:attrNameLst>
                                      </p:cBhvr>
                                      <p:to>
                                        <p:strVal val="visible"/>
                                      </p:to>
                                    </p:set>
                                    <p:animEffect transition="in" filter="fade">
                                      <p:cBhvr>
                                        <p:cTn id="53" dur="500"/>
                                        <p:tgtEl>
                                          <p:spTgt spid="61"/>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118"/>
                                        </p:tgtEl>
                                        <p:attrNameLst>
                                          <p:attrName>style.visibility</p:attrName>
                                        </p:attrNameLst>
                                      </p:cBhvr>
                                      <p:to>
                                        <p:strVal val="visible"/>
                                      </p:to>
                                    </p:set>
                                    <p:anim calcmode="lin" valueType="num">
                                      <p:cBhvr>
                                        <p:cTn id="57" dur="500" fill="hold"/>
                                        <p:tgtEl>
                                          <p:spTgt spid="118"/>
                                        </p:tgtEl>
                                        <p:attrNameLst>
                                          <p:attrName>ppt_w</p:attrName>
                                        </p:attrNameLst>
                                      </p:cBhvr>
                                      <p:tavLst>
                                        <p:tav tm="0">
                                          <p:val>
                                            <p:fltVal val="0"/>
                                          </p:val>
                                        </p:tav>
                                        <p:tav tm="100000">
                                          <p:val>
                                            <p:strVal val="#ppt_w"/>
                                          </p:val>
                                        </p:tav>
                                      </p:tavLst>
                                    </p:anim>
                                    <p:anim calcmode="lin" valueType="num">
                                      <p:cBhvr>
                                        <p:cTn id="58" dur="500" fill="hold"/>
                                        <p:tgtEl>
                                          <p:spTgt spid="118"/>
                                        </p:tgtEl>
                                        <p:attrNameLst>
                                          <p:attrName>ppt_h</p:attrName>
                                        </p:attrNameLst>
                                      </p:cBhvr>
                                      <p:tavLst>
                                        <p:tav tm="0">
                                          <p:val>
                                            <p:fltVal val="0"/>
                                          </p:val>
                                        </p:tav>
                                        <p:tav tm="100000">
                                          <p:val>
                                            <p:strVal val="#ppt_h"/>
                                          </p:val>
                                        </p:tav>
                                      </p:tavLst>
                                    </p:anim>
                                    <p:animEffect transition="in" filter="fade">
                                      <p:cBhvr>
                                        <p:cTn id="59" dur="500"/>
                                        <p:tgtEl>
                                          <p:spTgt spid="118"/>
                                        </p:tgtEl>
                                      </p:cBhvr>
                                    </p:animEffect>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77"/>
                                        </p:tgtEl>
                                        <p:attrNameLst>
                                          <p:attrName>style.visibility</p:attrName>
                                        </p:attrNameLst>
                                      </p:cBhvr>
                                      <p:to>
                                        <p:strVal val="visible"/>
                                      </p:to>
                                    </p:set>
                                    <p:animEffect transition="in" filter="fade">
                                      <p:cBhvr>
                                        <p:cTn id="63" dur="500"/>
                                        <p:tgtEl>
                                          <p:spTgt spid="77"/>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par>
                          <p:cTn id="68" fill="hold">
                            <p:stCondLst>
                              <p:cond delay="6500"/>
                            </p:stCondLst>
                            <p:childTnLst>
                              <p:par>
                                <p:cTn id="69" presetID="10" presetClass="entr" presetSubtype="0" fill="hold" grpId="0" nodeType="after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fade">
                                      <p:cBhvr>
                                        <p:cTn id="71" dur="500"/>
                                        <p:tgtEl>
                                          <p:spTgt spid="47"/>
                                        </p:tgtEl>
                                      </p:cBhvr>
                                    </p:animEffect>
                                  </p:childTnLst>
                                </p:cTn>
                              </p:par>
                            </p:childTnLst>
                          </p:cTn>
                        </p:par>
                        <p:par>
                          <p:cTn id="72" fill="hold">
                            <p:stCondLst>
                              <p:cond delay="7000"/>
                            </p:stCondLst>
                            <p:childTnLst>
                              <p:par>
                                <p:cTn id="73" presetID="10" presetClass="entr" presetSubtype="0" fill="hold" grpId="0" nodeType="afterEffect">
                                  <p:stCondLst>
                                    <p:cond delay="0"/>
                                  </p:stCondLst>
                                  <p:childTnLst>
                                    <p:set>
                                      <p:cBhvr>
                                        <p:cTn id="74" dur="1" fill="hold">
                                          <p:stCondLst>
                                            <p:cond delay="0"/>
                                          </p:stCondLst>
                                        </p:cTn>
                                        <p:tgtEl>
                                          <p:spTgt spid="74"/>
                                        </p:tgtEl>
                                        <p:attrNameLst>
                                          <p:attrName>style.visibility</p:attrName>
                                        </p:attrNameLst>
                                      </p:cBhvr>
                                      <p:to>
                                        <p:strVal val="visible"/>
                                      </p:to>
                                    </p:set>
                                    <p:animEffect transition="in" filter="fade">
                                      <p:cBhvr>
                                        <p:cTn id="75" dur="500"/>
                                        <p:tgtEl>
                                          <p:spTgt spid="74"/>
                                        </p:tgtEl>
                                      </p:cBhvr>
                                    </p:animEffect>
                                  </p:childTnLst>
                                </p:cTn>
                              </p:par>
                            </p:childTnLst>
                          </p:cTn>
                        </p:par>
                        <p:par>
                          <p:cTn id="76" fill="hold">
                            <p:stCondLst>
                              <p:cond delay="7500"/>
                            </p:stCondLst>
                            <p:childTnLst>
                              <p:par>
                                <p:cTn id="77" presetID="10" presetClass="entr" presetSubtype="0"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500"/>
                                        <p:tgtEl>
                                          <p:spTgt spid="23"/>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500"/>
                                        <p:tgtEl>
                                          <p:spTgt spid="24"/>
                                        </p:tgtEl>
                                      </p:cBhvr>
                                    </p:animEffect>
                                  </p:childTnLst>
                                </p:cTn>
                              </p:par>
                            </p:childTnLst>
                          </p:cTn>
                        </p:par>
                        <p:par>
                          <p:cTn id="84" fill="hold">
                            <p:stCondLst>
                              <p:cond delay="8500"/>
                            </p:stCondLst>
                            <p:childTnLst>
                              <p:par>
                                <p:cTn id="85" presetID="10" presetClass="entr" presetSubtype="0" fill="hold" grpId="0"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500"/>
                                        <p:tgtEl>
                                          <p:spTgt spid="75"/>
                                        </p:tgtEl>
                                      </p:cBhvr>
                                    </p:animEffect>
                                  </p:childTnLst>
                                </p:cTn>
                              </p:par>
                            </p:childTnLst>
                          </p:cTn>
                        </p:par>
                        <p:par>
                          <p:cTn id="88" fill="hold">
                            <p:stCondLst>
                              <p:cond delay="9000"/>
                            </p:stCondLst>
                            <p:childTnLst>
                              <p:par>
                                <p:cTn id="89" presetID="10" presetClass="entr" presetSubtype="0" fill="hold" grpId="0" nodeType="after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fade">
                                      <p:cBhvr>
                                        <p:cTn id="91" dur="500"/>
                                        <p:tgtEl>
                                          <p:spTgt spid="25"/>
                                        </p:tgtEl>
                                      </p:cBhvr>
                                    </p:animEffect>
                                  </p:childTnLst>
                                </p:cTn>
                              </p:par>
                            </p:childTnLst>
                          </p:cTn>
                        </p:par>
                        <p:par>
                          <p:cTn id="92" fill="hold">
                            <p:stCondLst>
                              <p:cond delay="9500"/>
                            </p:stCondLst>
                            <p:childTnLst>
                              <p:par>
                                <p:cTn id="93" presetID="10" presetClass="entr" presetSubtype="0" fill="hold" grpId="0" nodeType="after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fade">
                                      <p:cBhvr>
                                        <p:cTn id="95" dur="500"/>
                                        <p:tgtEl>
                                          <p:spTgt spid="26"/>
                                        </p:tgtEl>
                                      </p:cBhvr>
                                    </p:animEffect>
                                  </p:childTnLst>
                                </p:cTn>
                              </p:par>
                            </p:childTnLst>
                          </p:cTn>
                        </p:par>
                        <p:par>
                          <p:cTn id="96" fill="hold">
                            <p:stCondLst>
                              <p:cond delay="10000"/>
                            </p:stCondLst>
                            <p:childTnLst>
                              <p:par>
                                <p:cTn id="97" presetID="10" presetClass="entr" presetSubtype="0" fill="hold" grpId="0" nodeType="afterEffect">
                                  <p:stCondLst>
                                    <p:cond delay="0"/>
                                  </p:stCondLst>
                                  <p:childTnLst>
                                    <p:set>
                                      <p:cBhvr>
                                        <p:cTn id="98" dur="1" fill="hold">
                                          <p:stCondLst>
                                            <p:cond delay="0"/>
                                          </p:stCondLst>
                                        </p:cTn>
                                        <p:tgtEl>
                                          <p:spTgt spid="78"/>
                                        </p:tgtEl>
                                        <p:attrNameLst>
                                          <p:attrName>style.visibility</p:attrName>
                                        </p:attrNameLst>
                                      </p:cBhvr>
                                      <p:to>
                                        <p:strVal val="visible"/>
                                      </p:to>
                                    </p:set>
                                    <p:animEffect transition="in" filter="fade">
                                      <p:cBhvr>
                                        <p:cTn id="99" dur="500"/>
                                        <p:tgtEl>
                                          <p:spTgt spid="78"/>
                                        </p:tgtEl>
                                      </p:cBhvr>
                                    </p:animEffect>
                                  </p:childTnLst>
                                </p:cTn>
                              </p:par>
                            </p:childTnLst>
                          </p:cTn>
                        </p:par>
                        <p:par>
                          <p:cTn id="100" fill="hold">
                            <p:stCondLst>
                              <p:cond delay="10500"/>
                            </p:stCondLst>
                            <p:childTnLst>
                              <p:par>
                                <p:cTn id="101" presetID="10"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500"/>
                                        <p:tgtEl>
                                          <p:spTgt spid="20"/>
                                        </p:tgtEl>
                                      </p:cBhvr>
                                    </p:animEffect>
                                  </p:childTnLst>
                                </p:cTn>
                              </p:par>
                            </p:childTnLst>
                          </p:cTn>
                        </p:par>
                        <p:par>
                          <p:cTn id="104" fill="hold">
                            <p:stCondLst>
                              <p:cond delay="11000"/>
                            </p:stCondLst>
                            <p:childTnLst>
                              <p:par>
                                <p:cTn id="105" presetID="10" presetClass="entr" presetSubtype="0" fill="hold" grpId="0" nodeType="after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fade">
                                      <p:cBhvr>
                                        <p:cTn id="107" dur="500"/>
                                        <p:tgtEl>
                                          <p:spTgt spid="21"/>
                                        </p:tgtEl>
                                      </p:cBhvr>
                                    </p:animEffect>
                                  </p:childTnLst>
                                </p:cTn>
                              </p:par>
                            </p:childTnLst>
                          </p:cTn>
                        </p:par>
                        <p:par>
                          <p:cTn id="108" fill="hold">
                            <p:stCondLst>
                              <p:cond delay="11500"/>
                            </p:stCondLst>
                            <p:childTnLst>
                              <p:par>
                                <p:cTn id="109" presetID="10" presetClass="entr" presetSubtype="0" fill="hold" grpId="0" nodeType="afterEffect">
                                  <p:stCondLst>
                                    <p:cond delay="0"/>
                                  </p:stCondLst>
                                  <p:childTnLst>
                                    <p:set>
                                      <p:cBhvr>
                                        <p:cTn id="110" dur="1" fill="hold">
                                          <p:stCondLst>
                                            <p:cond delay="0"/>
                                          </p:stCondLst>
                                        </p:cTn>
                                        <p:tgtEl>
                                          <p:spTgt spid="76"/>
                                        </p:tgtEl>
                                        <p:attrNameLst>
                                          <p:attrName>style.visibility</p:attrName>
                                        </p:attrNameLst>
                                      </p:cBhvr>
                                      <p:to>
                                        <p:strVal val="visible"/>
                                      </p:to>
                                    </p:set>
                                    <p:animEffect transition="in" filter="fade">
                                      <p:cBhvr>
                                        <p:cTn id="111" dur="500"/>
                                        <p:tgtEl>
                                          <p:spTgt spid="76"/>
                                        </p:tgtEl>
                                      </p:cBhvr>
                                    </p:animEffect>
                                  </p:childTnLst>
                                </p:cTn>
                              </p:par>
                            </p:childTnLst>
                          </p:cTn>
                        </p:par>
                        <p:par>
                          <p:cTn id="112" fill="hold">
                            <p:stCondLst>
                              <p:cond delay="12000"/>
                            </p:stCondLst>
                            <p:childTnLst>
                              <p:par>
                                <p:cTn id="113" presetID="10" presetClass="entr" presetSubtype="0" fill="hold" grpId="0" nodeType="afterEffect">
                                  <p:stCondLst>
                                    <p:cond delay="0"/>
                                  </p:stCondLst>
                                  <p:childTnLst>
                                    <p:set>
                                      <p:cBhvr>
                                        <p:cTn id="114" dur="1" fill="hold">
                                          <p:stCondLst>
                                            <p:cond delay="0"/>
                                          </p:stCondLst>
                                        </p:cTn>
                                        <p:tgtEl>
                                          <p:spTgt spid="18"/>
                                        </p:tgtEl>
                                        <p:attrNameLst>
                                          <p:attrName>style.visibility</p:attrName>
                                        </p:attrNameLst>
                                      </p:cBhvr>
                                      <p:to>
                                        <p:strVal val="visible"/>
                                      </p:to>
                                    </p:set>
                                    <p:animEffect transition="in" filter="fade">
                                      <p:cBhvr>
                                        <p:cTn id="115" dur="500"/>
                                        <p:tgtEl>
                                          <p:spTgt spid="18"/>
                                        </p:tgtEl>
                                      </p:cBhvr>
                                    </p:animEffect>
                                  </p:childTnLst>
                                </p:cTn>
                              </p:par>
                            </p:childTnLst>
                          </p:cTn>
                        </p:par>
                        <p:par>
                          <p:cTn id="116" fill="hold">
                            <p:stCondLst>
                              <p:cond delay="12500"/>
                            </p:stCondLst>
                            <p:childTnLst>
                              <p:par>
                                <p:cTn id="117" presetID="10" presetClass="entr" presetSubtype="0"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Effect transition="in" filter="fade">
                                      <p:cBhvr>
                                        <p:cTn id="1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5" grpId="0"/>
      <p:bldP spid="26" grpId="0"/>
      <p:bldP spid="47" grpId="0"/>
      <p:bldP spid="74" grpId="0" bldLvl="0" animBg="1"/>
      <p:bldP spid="75" grpId="0" bldLvl="0" animBg="1"/>
      <p:bldP spid="76" grpId="0" bldLvl="0" animBg="1"/>
      <p:bldP spid="77" grpId="0" bldLvl="0" animBg="1"/>
      <p:bldP spid="78" grpId="0" bldLvl="0" animBg="1"/>
      <p:bldP spid="83" grpId="0" bldLvl="0" animBg="1"/>
      <p:bldP spid="87" grpId="0" bldLvl="0" animBg="1"/>
      <p:bldP spid="11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4870434" y="1962438"/>
            <a:ext cx="2300932" cy="4178228"/>
            <a:chOff x="3652825" y="1298310"/>
            <a:chExt cx="1725699" cy="3133671"/>
          </a:xfrm>
        </p:grpSpPr>
        <p:sp>
          <p:nvSpPr>
            <p:cNvPr id="8" name="Flowchart: Punched Tape 9"/>
            <p:cNvSpPr/>
            <p:nvPr/>
          </p:nvSpPr>
          <p:spPr>
            <a:xfrm rot="6651585">
              <a:off x="3778324" y="1869577"/>
              <a:ext cx="1600200" cy="1600200"/>
            </a:xfrm>
            <a:prstGeom prst="flowChartPunchedTap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endParaRPr sz="1865">
                <a:solidFill>
                  <a:prstClr val="white">
                    <a:lumMod val="50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9" name="TextBox 11"/>
            <p:cNvSpPr txBox="1"/>
            <p:nvPr/>
          </p:nvSpPr>
          <p:spPr>
            <a:xfrm flipH="1">
              <a:off x="4329590" y="1298310"/>
              <a:ext cx="456856" cy="246173"/>
            </a:xfrm>
            <a:prstGeom prst="rect">
              <a:avLst/>
            </a:prstGeom>
          </p:spPr>
          <p:txBody>
            <a:bodyPr wrap="none" lIns="0" tIns="0" rIns="0" bIns="0" anchor="t" anchorCtr="0">
              <a:normAutofit/>
            </a:bodyPr>
            <a:lstStyle/>
            <a:p>
              <a:pPr defTabSz="1218565" rtl="1">
                <a:spcBef>
                  <a:spcPct val="0"/>
                </a:spcBef>
                <a:defRPr/>
              </a:pPr>
              <a:r>
                <a:rPr lang="en-US" sz="1865" b="1" dirty="0">
                  <a:solidFill>
                    <a:prstClr val="white">
                      <a:lumMod val="50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2017</a:t>
              </a:r>
              <a:endParaRPr lang="en-US" sz="1865" b="1" dirty="0">
                <a:solidFill>
                  <a:prstClr val="white">
                    <a:lumMod val="50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nvGrpSpPr>
            <p:cNvPr id="14" name="Group 18"/>
            <p:cNvGrpSpPr/>
            <p:nvPr/>
          </p:nvGrpSpPr>
          <p:grpSpPr>
            <a:xfrm>
              <a:off x="4321570" y="1958330"/>
              <a:ext cx="452836" cy="636557"/>
              <a:chOff x="1939926" y="1295399"/>
              <a:chExt cx="277813" cy="390525"/>
            </a:xfrm>
            <a:solidFill>
              <a:schemeClr val="bg1"/>
            </a:solidFill>
          </p:grpSpPr>
          <p:sp>
            <p:nvSpPr>
              <p:cNvPr id="52" name="Oval 19"/>
              <p:cNvSpPr/>
              <p:nvPr/>
            </p:nvSpPr>
            <p:spPr bwMode="auto">
              <a:xfrm>
                <a:off x="2027238" y="1295399"/>
                <a:ext cx="100013" cy="101600"/>
              </a:xfrm>
              <a:prstGeom prst="ellipse">
                <a:avLst/>
              </a:prstGeom>
              <a:grpFill/>
              <a:ln w="9525">
                <a:noFill/>
                <a:round/>
              </a:ln>
            </p:spPr>
            <p:txBody>
              <a:bodyPr anchor="ctr"/>
              <a:lstStyle/>
              <a:p>
                <a:pPr algn="ctr" defTabSz="1218565"/>
                <a:endParaRPr sz="1865">
                  <a:solidFill>
                    <a:prstClr val="white">
                      <a:lumMod val="50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53" name="Freeform: Shape 20"/>
              <p:cNvSpPr/>
              <p:nvPr/>
            </p:nvSpPr>
            <p:spPr bwMode="auto">
              <a:xfrm>
                <a:off x="1981201" y="1412874"/>
                <a:ext cx="195263" cy="109538"/>
              </a:xfrm>
              <a:custGeom>
                <a:avLst/>
                <a:gdLst/>
                <a:ahLst/>
                <a:cxnLst>
                  <a:cxn ang="0">
                    <a:pos x="51" y="35"/>
                  </a:cxn>
                  <a:cxn ang="0">
                    <a:pos x="44" y="42"/>
                  </a:cxn>
                  <a:cxn ang="0">
                    <a:pos x="41" y="42"/>
                  </a:cxn>
                  <a:cxn ang="0">
                    <a:pos x="34" y="35"/>
                  </a:cxn>
                  <a:cxn ang="0">
                    <a:pos x="33" y="32"/>
                  </a:cxn>
                  <a:cxn ang="0">
                    <a:pos x="37" y="14"/>
                  </a:cxn>
                  <a:cxn ang="0">
                    <a:pos x="37" y="12"/>
                  </a:cxn>
                  <a:cxn ang="0">
                    <a:pos x="37" y="8"/>
                  </a:cxn>
                  <a:cxn ang="0">
                    <a:pos x="38" y="7"/>
                  </a:cxn>
                  <a:cxn ang="0">
                    <a:pos x="47" y="7"/>
                  </a:cxn>
                  <a:cxn ang="0">
                    <a:pos x="48" y="8"/>
                  </a:cxn>
                  <a:cxn ang="0">
                    <a:pos x="48" y="12"/>
                  </a:cxn>
                  <a:cxn ang="0">
                    <a:pos x="48" y="14"/>
                  </a:cxn>
                  <a:cxn ang="0">
                    <a:pos x="52" y="32"/>
                  </a:cxn>
                  <a:cxn ang="0">
                    <a:pos x="51" y="35"/>
                  </a:cxn>
                  <a:cxn ang="0">
                    <a:pos x="84" y="46"/>
                  </a:cxn>
                  <a:cxn ang="0">
                    <a:pos x="70" y="7"/>
                  </a:cxn>
                  <a:cxn ang="0">
                    <a:pos x="60" y="0"/>
                  </a:cxn>
                  <a:cxn ang="0">
                    <a:pos x="26" y="0"/>
                  </a:cxn>
                  <a:cxn ang="0">
                    <a:pos x="24" y="0"/>
                  </a:cxn>
                  <a:cxn ang="0">
                    <a:pos x="15" y="7"/>
                  </a:cxn>
                  <a:cxn ang="0">
                    <a:pos x="0" y="46"/>
                  </a:cxn>
                  <a:cxn ang="0">
                    <a:pos x="2" y="48"/>
                  </a:cxn>
                  <a:cxn ang="0">
                    <a:pos x="13" y="48"/>
                  </a:cxn>
                  <a:cxn ang="0">
                    <a:pos x="16" y="46"/>
                  </a:cxn>
                  <a:cxn ang="0">
                    <a:pos x="23" y="28"/>
                  </a:cxn>
                  <a:cxn ang="0">
                    <a:pos x="23" y="28"/>
                  </a:cxn>
                  <a:cxn ang="0">
                    <a:pos x="24" y="46"/>
                  </a:cxn>
                  <a:cxn ang="0">
                    <a:pos x="26" y="48"/>
                  </a:cxn>
                  <a:cxn ang="0">
                    <a:pos x="61" y="48"/>
                  </a:cxn>
                  <a:cxn ang="0">
                    <a:pos x="63" y="45"/>
                  </a:cxn>
                  <a:cxn ang="0">
                    <a:pos x="63" y="28"/>
                  </a:cxn>
                  <a:cxn ang="0">
                    <a:pos x="64" y="27"/>
                  </a:cxn>
                  <a:cxn ang="0">
                    <a:pos x="71" y="46"/>
                  </a:cxn>
                  <a:cxn ang="0">
                    <a:pos x="73" y="48"/>
                  </a:cxn>
                  <a:cxn ang="0">
                    <a:pos x="82" y="48"/>
                  </a:cxn>
                  <a:cxn ang="0">
                    <a:pos x="84" y="46"/>
                  </a:cxn>
                </a:cxnLst>
                <a:rect l="0" t="0" r="r" b="b"/>
                <a:pathLst>
                  <a:path w="85" h="48">
                    <a:moveTo>
                      <a:pt x="51" y="35"/>
                    </a:moveTo>
                    <a:cubicBezTo>
                      <a:pt x="44" y="42"/>
                      <a:pt x="44" y="42"/>
                      <a:pt x="44" y="42"/>
                    </a:cubicBezTo>
                    <a:cubicBezTo>
                      <a:pt x="43" y="42"/>
                      <a:pt x="42" y="42"/>
                      <a:pt x="41" y="42"/>
                    </a:cubicBezTo>
                    <a:cubicBezTo>
                      <a:pt x="34" y="35"/>
                      <a:pt x="34" y="35"/>
                      <a:pt x="34" y="35"/>
                    </a:cubicBezTo>
                    <a:cubicBezTo>
                      <a:pt x="33" y="34"/>
                      <a:pt x="33" y="33"/>
                      <a:pt x="33" y="32"/>
                    </a:cubicBezTo>
                    <a:cubicBezTo>
                      <a:pt x="37" y="14"/>
                      <a:pt x="37" y="14"/>
                      <a:pt x="37" y="14"/>
                    </a:cubicBezTo>
                    <a:cubicBezTo>
                      <a:pt x="37" y="13"/>
                      <a:pt x="37" y="13"/>
                      <a:pt x="37" y="12"/>
                    </a:cubicBezTo>
                    <a:cubicBezTo>
                      <a:pt x="37" y="11"/>
                      <a:pt x="37" y="8"/>
                      <a:pt x="37" y="8"/>
                    </a:cubicBezTo>
                    <a:cubicBezTo>
                      <a:pt x="37" y="8"/>
                      <a:pt x="37" y="7"/>
                      <a:pt x="38" y="7"/>
                    </a:cubicBezTo>
                    <a:cubicBezTo>
                      <a:pt x="47" y="7"/>
                      <a:pt x="47" y="7"/>
                      <a:pt x="47" y="7"/>
                    </a:cubicBezTo>
                    <a:cubicBezTo>
                      <a:pt x="47" y="7"/>
                      <a:pt x="48" y="8"/>
                      <a:pt x="48" y="8"/>
                    </a:cubicBezTo>
                    <a:cubicBezTo>
                      <a:pt x="48" y="8"/>
                      <a:pt x="48" y="11"/>
                      <a:pt x="48" y="12"/>
                    </a:cubicBezTo>
                    <a:cubicBezTo>
                      <a:pt x="48" y="13"/>
                      <a:pt x="48" y="13"/>
                      <a:pt x="48" y="14"/>
                    </a:cubicBezTo>
                    <a:cubicBezTo>
                      <a:pt x="52" y="32"/>
                      <a:pt x="52" y="32"/>
                      <a:pt x="52" y="32"/>
                    </a:cubicBezTo>
                    <a:cubicBezTo>
                      <a:pt x="52" y="33"/>
                      <a:pt x="52" y="34"/>
                      <a:pt x="51" y="35"/>
                    </a:cubicBezTo>
                    <a:moveTo>
                      <a:pt x="84" y="46"/>
                    </a:moveTo>
                    <a:cubicBezTo>
                      <a:pt x="70" y="7"/>
                      <a:pt x="70" y="7"/>
                      <a:pt x="70" y="7"/>
                    </a:cubicBezTo>
                    <a:cubicBezTo>
                      <a:pt x="69" y="6"/>
                      <a:pt x="66" y="0"/>
                      <a:pt x="60" y="0"/>
                    </a:cubicBezTo>
                    <a:cubicBezTo>
                      <a:pt x="59" y="0"/>
                      <a:pt x="27" y="0"/>
                      <a:pt x="26" y="0"/>
                    </a:cubicBezTo>
                    <a:cubicBezTo>
                      <a:pt x="24" y="0"/>
                      <a:pt x="24" y="0"/>
                      <a:pt x="24" y="0"/>
                    </a:cubicBezTo>
                    <a:cubicBezTo>
                      <a:pt x="18" y="0"/>
                      <a:pt x="15" y="6"/>
                      <a:pt x="15" y="7"/>
                    </a:cubicBezTo>
                    <a:cubicBezTo>
                      <a:pt x="0" y="46"/>
                      <a:pt x="0" y="46"/>
                      <a:pt x="0" y="46"/>
                    </a:cubicBezTo>
                    <a:cubicBezTo>
                      <a:pt x="0" y="47"/>
                      <a:pt x="0" y="48"/>
                      <a:pt x="2" y="48"/>
                    </a:cubicBezTo>
                    <a:cubicBezTo>
                      <a:pt x="13" y="48"/>
                      <a:pt x="13" y="48"/>
                      <a:pt x="13" y="48"/>
                    </a:cubicBezTo>
                    <a:cubicBezTo>
                      <a:pt x="15" y="48"/>
                      <a:pt x="16" y="46"/>
                      <a:pt x="16" y="46"/>
                    </a:cubicBezTo>
                    <a:cubicBezTo>
                      <a:pt x="23" y="28"/>
                      <a:pt x="23" y="28"/>
                      <a:pt x="23" y="28"/>
                    </a:cubicBezTo>
                    <a:cubicBezTo>
                      <a:pt x="23" y="28"/>
                      <a:pt x="23" y="25"/>
                      <a:pt x="23" y="28"/>
                    </a:cubicBezTo>
                    <a:cubicBezTo>
                      <a:pt x="23" y="31"/>
                      <a:pt x="23" y="41"/>
                      <a:pt x="24" y="46"/>
                    </a:cubicBezTo>
                    <a:cubicBezTo>
                      <a:pt x="24" y="47"/>
                      <a:pt x="24" y="48"/>
                      <a:pt x="26" y="48"/>
                    </a:cubicBezTo>
                    <a:cubicBezTo>
                      <a:pt x="61" y="48"/>
                      <a:pt x="61" y="48"/>
                      <a:pt x="61" y="48"/>
                    </a:cubicBezTo>
                    <a:cubicBezTo>
                      <a:pt x="64" y="48"/>
                      <a:pt x="63" y="47"/>
                      <a:pt x="63" y="45"/>
                    </a:cubicBezTo>
                    <a:cubicBezTo>
                      <a:pt x="63" y="40"/>
                      <a:pt x="63" y="31"/>
                      <a:pt x="63" y="28"/>
                    </a:cubicBezTo>
                    <a:cubicBezTo>
                      <a:pt x="63" y="26"/>
                      <a:pt x="64" y="27"/>
                      <a:pt x="64" y="27"/>
                    </a:cubicBezTo>
                    <a:cubicBezTo>
                      <a:pt x="71" y="46"/>
                      <a:pt x="71" y="46"/>
                      <a:pt x="71" y="46"/>
                    </a:cubicBezTo>
                    <a:cubicBezTo>
                      <a:pt x="71" y="46"/>
                      <a:pt x="71" y="48"/>
                      <a:pt x="73" y="48"/>
                    </a:cubicBezTo>
                    <a:cubicBezTo>
                      <a:pt x="82" y="48"/>
                      <a:pt x="82" y="48"/>
                      <a:pt x="82" y="48"/>
                    </a:cubicBezTo>
                    <a:cubicBezTo>
                      <a:pt x="85" y="48"/>
                      <a:pt x="85" y="47"/>
                      <a:pt x="84" y="46"/>
                    </a:cubicBezTo>
                  </a:path>
                </a:pathLst>
              </a:custGeom>
              <a:grpFill/>
              <a:ln w="9525">
                <a:noFill/>
                <a:round/>
              </a:ln>
            </p:spPr>
            <p:txBody>
              <a:bodyPr anchor="ctr"/>
              <a:lstStyle/>
              <a:p>
                <a:pPr algn="ctr" defTabSz="1218565"/>
                <a:endParaRPr sz="1865">
                  <a:solidFill>
                    <a:prstClr val="white">
                      <a:lumMod val="50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54" name="Freeform: Shape 21"/>
              <p:cNvSpPr/>
              <p:nvPr/>
            </p:nvSpPr>
            <p:spPr bwMode="auto">
              <a:xfrm>
                <a:off x="1939926" y="1541461"/>
                <a:ext cx="277813" cy="144463"/>
              </a:xfrm>
              <a:custGeom>
                <a:avLst/>
                <a:gdLst/>
                <a:ahLst/>
                <a:cxnLst>
                  <a:cxn ang="0">
                    <a:pos x="119" y="8"/>
                  </a:cxn>
                  <a:cxn ang="0">
                    <a:pos x="114" y="0"/>
                  </a:cxn>
                  <a:cxn ang="0">
                    <a:pos x="7" y="0"/>
                  </a:cxn>
                  <a:cxn ang="0">
                    <a:pos x="2" y="8"/>
                  </a:cxn>
                  <a:cxn ang="0">
                    <a:pos x="5" y="17"/>
                  </a:cxn>
                  <a:cxn ang="0">
                    <a:pos x="12" y="25"/>
                  </a:cxn>
                  <a:cxn ang="0">
                    <a:pos x="17" y="32"/>
                  </a:cxn>
                  <a:cxn ang="0">
                    <a:pos x="22" y="56"/>
                  </a:cxn>
                  <a:cxn ang="0">
                    <a:pos x="31" y="63"/>
                  </a:cxn>
                  <a:cxn ang="0">
                    <a:pos x="90" y="63"/>
                  </a:cxn>
                  <a:cxn ang="0">
                    <a:pos x="99" y="56"/>
                  </a:cxn>
                  <a:cxn ang="0">
                    <a:pos x="104" y="32"/>
                  </a:cxn>
                  <a:cxn ang="0">
                    <a:pos x="109" y="25"/>
                  </a:cxn>
                  <a:cxn ang="0">
                    <a:pos x="115" y="17"/>
                  </a:cxn>
                  <a:cxn ang="0">
                    <a:pos x="119" y="8"/>
                  </a:cxn>
                </a:cxnLst>
                <a:rect l="0" t="0" r="r" b="b"/>
                <a:pathLst>
                  <a:path w="121" h="63">
                    <a:moveTo>
                      <a:pt x="119" y="8"/>
                    </a:moveTo>
                    <a:cubicBezTo>
                      <a:pt x="121" y="4"/>
                      <a:pt x="118" y="0"/>
                      <a:pt x="114" y="0"/>
                    </a:cubicBezTo>
                    <a:cubicBezTo>
                      <a:pt x="7" y="0"/>
                      <a:pt x="7" y="0"/>
                      <a:pt x="7" y="0"/>
                    </a:cubicBezTo>
                    <a:cubicBezTo>
                      <a:pt x="2" y="0"/>
                      <a:pt x="0" y="4"/>
                      <a:pt x="2" y="8"/>
                    </a:cubicBezTo>
                    <a:cubicBezTo>
                      <a:pt x="5" y="17"/>
                      <a:pt x="5" y="17"/>
                      <a:pt x="5" y="17"/>
                    </a:cubicBezTo>
                    <a:cubicBezTo>
                      <a:pt x="7" y="21"/>
                      <a:pt x="10" y="25"/>
                      <a:pt x="12" y="25"/>
                    </a:cubicBezTo>
                    <a:cubicBezTo>
                      <a:pt x="14" y="25"/>
                      <a:pt x="16" y="28"/>
                      <a:pt x="17" y="32"/>
                    </a:cubicBezTo>
                    <a:cubicBezTo>
                      <a:pt x="22" y="56"/>
                      <a:pt x="22" y="56"/>
                      <a:pt x="22" y="56"/>
                    </a:cubicBezTo>
                    <a:cubicBezTo>
                      <a:pt x="22" y="60"/>
                      <a:pt x="26" y="63"/>
                      <a:pt x="31" y="63"/>
                    </a:cubicBezTo>
                    <a:cubicBezTo>
                      <a:pt x="90" y="63"/>
                      <a:pt x="90" y="63"/>
                      <a:pt x="90" y="63"/>
                    </a:cubicBezTo>
                    <a:cubicBezTo>
                      <a:pt x="94" y="63"/>
                      <a:pt x="98" y="60"/>
                      <a:pt x="99" y="56"/>
                    </a:cubicBezTo>
                    <a:cubicBezTo>
                      <a:pt x="104" y="32"/>
                      <a:pt x="104" y="32"/>
                      <a:pt x="104" y="32"/>
                    </a:cubicBezTo>
                    <a:cubicBezTo>
                      <a:pt x="104" y="28"/>
                      <a:pt x="107" y="25"/>
                      <a:pt x="109" y="25"/>
                    </a:cubicBezTo>
                    <a:cubicBezTo>
                      <a:pt x="111" y="25"/>
                      <a:pt x="114" y="21"/>
                      <a:pt x="115" y="17"/>
                    </a:cubicBezTo>
                    <a:lnTo>
                      <a:pt x="119" y="8"/>
                    </a:lnTo>
                    <a:close/>
                  </a:path>
                </a:pathLst>
              </a:custGeom>
              <a:grpFill/>
              <a:ln w="9525">
                <a:noFill/>
                <a:round/>
              </a:ln>
            </p:spPr>
            <p:txBody>
              <a:bodyPr anchor="ctr"/>
              <a:lstStyle/>
              <a:p>
                <a:pPr algn="ctr" defTabSz="1218565"/>
                <a:endParaRPr sz="1865">
                  <a:solidFill>
                    <a:prstClr val="white">
                      <a:lumMod val="50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nvGrpSpPr>
            <p:cNvPr id="19" name="Group 44"/>
            <p:cNvGrpSpPr/>
            <p:nvPr/>
          </p:nvGrpSpPr>
          <p:grpSpPr>
            <a:xfrm>
              <a:off x="3652825" y="3624868"/>
              <a:ext cx="1640076" cy="807113"/>
              <a:chOff x="5045337" y="3845152"/>
              <a:chExt cx="2186768" cy="1076150"/>
            </a:xfrm>
          </p:grpSpPr>
          <p:sp>
            <p:nvSpPr>
              <p:cNvPr id="32" name="TextBox 45"/>
              <p:cNvSpPr txBox="1"/>
              <p:nvPr/>
            </p:nvSpPr>
            <p:spPr>
              <a:xfrm>
                <a:off x="5045337" y="3845152"/>
                <a:ext cx="2186768" cy="490143"/>
              </a:xfrm>
              <a:prstGeom prst="rect">
                <a:avLst/>
              </a:prstGeom>
              <a:noFill/>
            </p:spPr>
            <p:txBody>
              <a:bodyPr wrap="none" lIns="0" tIns="0" rIns="0" bIns="0" anchor="b" anchorCtr="1">
                <a:normAutofit/>
              </a:bodyPr>
              <a:lstStyle/>
              <a:p>
                <a:pPr algn="ctr" defTabSz="1218565"/>
                <a:r>
                  <a:rPr lang="zh-CN" altLang="en-US" sz="1600" b="1" dirty="0">
                    <a:solidFill>
                      <a:prstClr val="white">
                        <a:lumMod val="50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标题文本预设</a:t>
                </a:r>
                <a:endParaRPr lang="zh-CN" altLang="en-US" sz="1600" b="1" dirty="0">
                  <a:solidFill>
                    <a:prstClr val="white">
                      <a:lumMod val="50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3" name="TextBox 46"/>
              <p:cNvSpPr txBox="1"/>
              <p:nvPr/>
            </p:nvSpPr>
            <p:spPr>
              <a:xfrm>
                <a:off x="5045337" y="4335294"/>
                <a:ext cx="2186768" cy="586008"/>
              </a:xfrm>
              <a:prstGeom prst="rect">
                <a:avLst/>
              </a:prstGeom>
            </p:spPr>
            <p:txBody>
              <a:bodyPr vert="horz" wrap="square" lIns="0" tIns="0" rIns="0" bIns="0" anchor="t" anchorCtr="1">
                <a:normAutofit/>
              </a:bodyPr>
              <a:lstStyle/>
              <a:p>
                <a:pPr defTabSz="1218565">
                  <a:lnSpc>
                    <a:spcPct val="120000"/>
                  </a:lnSpc>
                </a:pPr>
                <a:r>
                  <a:rPr lang="zh-CN" altLang="en-US" sz="800" dirty="0">
                    <a:solidFill>
                      <a:prstClr val="white">
                        <a:lumMod val="50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此部分内容作为文字排版占位显示 </a:t>
                </a:r>
                <a:br>
                  <a:rPr lang="zh-CN" altLang="en-US" sz="800" dirty="0">
                    <a:solidFill>
                      <a:prstClr val="white">
                        <a:lumMod val="50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br>
                <a:r>
                  <a:rPr lang="zh-CN" altLang="en-US" sz="800" dirty="0">
                    <a:solidFill>
                      <a:prstClr val="white">
                        <a:lumMod val="50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（建议使用主题字体）</a:t>
                </a:r>
                <a:endParaRPr lang="zh-CN" altLang="en-US" sz="800" dirty="0">
                  <a:solidFill>
                    <a:prstClr val="white">
                      <a:lumMod val="50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grpSp>
        <p:nvGrpSpPr>
          <p:cNvPr id="59" name="组合 58"/>
          <p:cNvGrpSpPr/>
          <p:nvPr/>
        </p:nvGrpSpPr>
        <p:grpSpPr>
          <a:xfrm>
            <a:off x="9233666" y="1962438"/>
            <a:ext cx="2205017" cy="4178228"/>
            <a:chOff x="6925249" y="1298310"/>
            <a:chExt cx="1653763" cy="3133671"/>
          </a:xfrm>
        </p:grpSpPr>
        <p:sp>
          <p:nvSpPr>
            <p:cNvPr id="12" name="Flowchart: Punched Tape 15"/>
            <p:cNvSpPr/>
            <p:nvPr/>
          </p:nvSpPr>
          <p:spPr>
            <a:xfrm rot="6651585">
              <a:off x="6978812" y="1869577"/>
              <a:ext cx="1600200" cy="1600200"/>
            </a:xfrm>
            <a:prstGeom prst="flowChartPunchedTap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endParaRPr sz="1865">
                <a:solidFill>
                  <a:prstClr val="white">
                    <a:lumMod val="50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3" name="TextBox 17"/>
            <p:cNvSpPr txBox="1"/>
            <p:nvPr/>
          </p:nvSpPr>
          <p:spPr>
            <a:xfrm flipH="1">
              <a:off x="7530079" y="1298310"/>
              <a:ext cx="456856" cy="246173"/>
            </a:xfrm>
            <a:prstGeom prst="rect">
              <a:avLst/>
            </a:prstGeom>
          </p:spPr>
          <p:txBody>
            <a:bodyPr wrap="none" lIns="0" tIns="0" rIns="0" bIns="0" anchor="t" anchorCtr="0">
              <a:normAutofit/>
            </a:bodyPr>
            <a:lstStyle/>
            <a:p>
              <a:pPr defTabSz="1218565" rtl="1">
                <a:spcBef>
                  <a:spcPct val="0"/>
                </a:spcBef>
                <a:defRPr/>
              </a:pPr>
              <a:r>
                <a:rPr lang="en-US" sz="1865" b="1" dirty="0">
                  <a:solidFill>
                    <a:prstClr val="white">
                      <a:lumMod val="50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2019</a:t>
              </a:r>
              <a:endParaRPr lang="en-US" sz="1865" b="1" dirty="0">
                <a:solidFill>
                  <a:prstClr val="white">
                    <a:lumMod val="50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nvGrpSpPr>
            <p:cNvPr id="15" name="Group 22"/>
            <p:cNvGrpSpPr/>
            <p:nvPr/>
          </p:nvGrpSpPr>
          <p:grpSpPr>
            <a:xfrm>
              <a:off x="7478482" y="1991269"/>
              <a:ext cx="533612" cy="613349"/>
              <a:chOff x="5130801" y="1333499"/>
              <a:chExt cx="276225" cy="317500"/>
            </a:xfrm>
            <a:solidFill>
              <a:schemeClr val="bg1"/>
            </a:solidFill>
          </p:grpSpPr>
          <p:sp>
            <p:nvSpPr>
              <p:cNvPr id="50" name="Freeform: Shape 23"/>
              <p:cNvSpPr/>
              <p:nvPr/>
            </p:nvSpPr>
            <p:spPr bwMode="auto">
              <a:xfrm>
                <a:off x="5167313" y="1333499"/>
                <a:ext cx="203200" cy="166688"/>
              </a:xfrm>
              <a:custGeom>
                <a:avLst/>
                <a:gdLst/>
                <a:ahLst/>
                <a:cxnLst>
                  <a:cxn ang="0">
                    <a:pos x="44" y="12"/>
                  </a:cxn>
                  <a:cxn ang="0">
                    <a:pos x="17" y="28"/>
                  </a:cxn>
                  <a:cxn ang="0">
                    <a:pos x="16" y="28"/>
                  </a:cxn>
                  <a:cxn ang="0">
                    <a:pos x="15" y="28"/>
                  </a:cxn>
                  <a:cxn ang="0">
                    <a:pos x="14" y="27"/>
                  </a:cxn>
                  <a:cxn ang="0">
                    <a:pos x="42" y="6"/>
                  </a:cxn>
                  <a:cxn ang="0">
                    <a:pos x="46" y="6"/>
                  </a:cxn>
                  <a:cxn ang="0">
                    <a:pos x="74" y="27"/>
                  </a:cxn>
                  <a:cxn ang="0">
                    <a:pos x="73" y="28"/>
                  </a:cxn>
                  <a:cxn ang="0">
                    <a:pos x="72" y="28"/>
                  </a:cxn>
                  <a:cxn ang="0">
                    <a:pos x="71" y="28"/>
                  </a:cxn>
                  <a:cxn ang="0">
                    <a:pos x="44" y="12"/>
                  </a:cxn>
                  <a:cxn ang="0">
                    <a:pos x="81" y="27"/>
                  </a:cxn>
                  <a:cxn ang="0">
                    <a:pos x="46" y="0"/>
                  </a:cxn>
                  <a:cxn ang="0">
                    <a:pos x="42" y="0"/>
                  </a:cxn>
                  <a:cxn ang="0">
                    <a:pos x="8" y="27"/>
                  </a:cxn>
                  <a:cxn ang="0">
                    <a:pos x="6" y="28"/>
                  </a:cxn>
                  <a:cxn ang="0">
                    <a:pos x="0" y="42"/>
                  </a:cxn>
                  <a:cxn ang="0">
                    <a:pos x="0" y="48"/>
                  </a:cxn>
                  <a:cxn ang="0">
                    <a:pos x="8" y="58"/>
                  </a:cxn>
                  <a:cxn ang="0">
                    <a:pos x="15" y="58"/>
                  </a:cxn>
                  <a:cxn ang="0">
                    <a:pos x="17" y="58"/>
                  </a:cxn>
                  <a:cxn ang="0">
                    <a:pos x="18" y="58"/>
                  </a:cxn>
                  <a:cxn ang="0">
                    <a:pos x="44" y="73"/>
                  </a:cxn>
                  <a:cxn ang="0">
                    <a:pos x="70" y="58"/>
                  </a:cxn>
                  <a:cxn ang="0">
                    <a:pos x="71" y="58"/>
                  </a:cxn>
                  <a:cxn ang="0">
                    <a:pos x="73" y="58"/>
                  </a:cxn>
                  <a:cxn ang="0">
                    <a:pos x="80" y="58"/>
                  </a:cxn>
                  <a:cxn ang="0">
                    <a:pos x="88" y="48"/>
                  </a:cxn>
                  <a:cxn ang="0">
                    <a:pos x="88" y="42"/>
                  </a:cxn>
                  <a:cxn ang="0">
                    <a:pos x="82" y="28"/>
                  </a:cxn>
                  <a:cxn ang="0">
                    <a:pos x="81" y="27"/>
                  </a:cxn>
                </a:cxnLst>
                <a:rect l="0" t="0" r="r" b="b"/>
                <a:pathLst>
                  <a:path w="88" h="73">
                    <a:moveTo>
                      <a:pt x="44" y="12"/>
                    </a:moveTo>
                    <a:cubicBezTo>
                      <a:pt x="32" y="12"/>
                      <a:pt x="22" y="18"/>
                      <a:pt x="17" y="28"/>
                    </a:cubicBezTo>
                    <a:cubicBezTo>
                      <a:pt x="17" y="28"/>
                      <a:pt x="17" y="28"/>
                      <a:pt x="16" y="28"/>
                    </a:cubicBezTo>
                    <a:cubicBezTo>
                      <a:pt x="16" y="28"/>
                      <a:pt x="15" y="28"/>
                      <a:pt x="15" y="28"/>
                    </a:cubicBezTo>
                    <a:cubicBezTo>
                      <a:pt x="15" y="28"/>
                      <a:pt x="14" y="28"/>
                      <a:pt x="14" y="27"/>
                    </a:cubicBezTo>
                    <a:cubicBezTo>
                      <a:pt x="15" y="15"/>
                      <a:pt x="28" y="6"/>
                      <a:pt x="42" y="6"/>
                    </a:cubicBezTo>
                    <a:cubicBezTo>
                      <a:pt x="46" y="6"/>
                      <a:pt x="46" y="6"/>
                      <a:pt x="46" y="6"/>
                    </a:cubicBezTo>
                    <a:cubicBezTo>
                      <a:pt x="60" y="6"/>
                      <a:pt x="72" y="15"/>
                      <a:pt x="74" y="27"/>
                    </a:cubicBezTo>
                    <a:cubicBezTo>
                      <a:pt x="74" y="27"/>
                      <a:pt x="74" y="28"/>
                      <a:pt x="73" y="28"/>
                    </a:cubicBezTo>
                    <a:cubicBezTo>
                      <a:pt x="73" y="28"/>
                      <a:pt x="73" y="28"/>
                      <a:pt x="72" y="28"/>
                    </a:cubicBezTo>
                    <a:cubicBezTo>
                      <a:pt x="72" y="28"/>
                      <a:pt x="71" y="28"/>
                      <a:pt x="71" y="28"/>
                    </a:cubicBezTo>
                    <a:cubicBezTo>
                      <a:pt x="66" y="18"/>
                      <a:pt x="56" y="12"/>
                      <a:pt x="44" y="12"/>
                    </a:cubicBezTo>
                    <a:moveTo>
                      <a:pt x="81" y="27"/>
                    </a:moveTo>
                    <a:cubicBezTo>
                      <a:pt x="79" y="12"/>
                      <a:pt x="64" y="0"/>
                      <a:pt x="46" y="0"/>
                    </a:cubicBezTo>
                    <a:cubicBezTo>
                      <a:pt x="42" y="0"/>
                      <a:pt x="42" y="0"/>
                      <a:pt x="42" y="0"/>
                    </a:cubicBezTo>
                    <a:cubicBezTo>
                      <a:pt x="24" y="0"/>
                      <a:pt x="9" y="11"/>
                      <a:pt x="8" y="27"/>
                    </a:cubicBezTo>
                    <a:cubicBezTo>
                      <a:pt x="7" y="28"/>
                      <a:pt x="7" y="28"/>
                      <a:pt x="6" y="28"/>
                    </a:cubicBezTo>
                    <a:cubicBezTo>
                      <a:pt x="4" y="29"/>
                      <a:pt x="0" y="32"/>
                      <a:pt x="0" y="42"/>
                    </a:cubicBezTo>
                    <a:cubicBezTo>
                      <a:pt x="0" y="48"/>
                      <a:pt x="0" y="48"/>
                      <a:pt x="0" y="48"/>
                    </a:cubicBezTo>
                    <a:cubicBezTo>
                      <a:pt x="0" y="56"/>
                      <a:pt x="6" y="58"/>
                      <a:pt x="8" y="58"/>
                    </a:cubicBezTo>
                    <a:cubicBezTo>
                      <a:pt x="15" y="58"/>
                      <a:pt x="15" y="58"/>
                      <a:pt x="15" y="58"/>
                    </a:cubicBezTo>
                    <a:cubicBezTo>
                      <a:pt x="16" y="58"/>
                      <a:pt x="16" y="57"/>
                      <a:pt x="17" y="58"/>
                    </a:cubicBezTo>
                    <a:cubicBezTo>
                      <a:pt x="17" y="58"/>
                      <a:pt x="18" y="58"/>
                      <a:pt x="18" y="58"/>
                    </a:cubicBezTo>
                    <a:cubicBezTo>
                      <a:pt x="23" y="67"/>
                      <a:pt x="33" y="73"/>
                      <a:pt x="44" y="73"/>
                    </a:cubicBezTo>
                    <a:cubicBezTo>
                      <a:pt x="55" y="73"/>
                      <a:pt x="65" y="67"/>
                      <a:pt x="70" y="58"/>
                    </a:cubicBezTo>
                    <a:cubicBezTo>
                      <a:pt x="70" y="58"/>
                      <a:pt x="71" y="58"/>
                      <a:pt x="71" y="58"/>
                    </a:cubicBezTo>
                    <a:cubicBezTo>
                      <a:pt x="72" y="57"/>
                      <a:pt x="72" y="58"/>
                      <a:pt x="73" y="58"/>
                    </a:cubicBezTo>
                    <a:cubicBezTo>
                      <a:pt x="80" y="58"/>
                      <a:pt x="80" y="58"/>
                      <a:pt x="80" y="58"/>
                    </a:cubicBezTo>
                    <a:cubicBezTo>
                      <a:pt x="83" y="58"/>
                      <a:pt x="88" y="56"/>
                      <a:pt x="88" y="48"/>
                    </a:cubicBezTo>
                    <a:cubicBezTo>
                      <a:pt x="88" y="42"/>
                      <a:pt x="88" y="42"/>
                      <a:pt x="88" y="42"/>
                    </a:cubicBezTo>
                    <a:cubicBezTo>
                      <a:pt x="88" y="32"/>
                      <a:pt x="84" y="29"/>
                      <a:pt x="82" y="28"/>
                    </a:cubicBezTo>
                    <a:cubicBezTo>
                      <a:pt x="81" y="28"/>
                      <a:pt x="81" y="28"/>
                      <a:pt x="81" y="27"/>
                    </a:cubicBezTo>
                  </a:path>
                </a:pathLst>
              </a:custGeom>
              <a:grpFill/>
              <a:ln w="9525">
                <a:noFill/>
                <a:round/>
              </a:ln>
            </p:spPr>
            <p:txBody>
              <a:bodyPr anchor="ctr"/>
              <a:lstStyle/>
              <a:p>
                <a:pPr algn="ctr" defTabSz="1218565"/>
                <a:endParaRPr sz="1865">
                  <a:solidFill>
                    <a:prstClr val="white">
                      <a:lumMod val="50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51" name="Freeform: Shape 24"/>
              <p:cNvSpPr/>
              <p:nvPr/>
            </p:nvSpPr>
            <p:spPr bwMode="auto">
              <a:xfrm>
                <a:off x="5130801" y="1519236"/>
                <a:ext cx="276225" cy="131763"/>
              </a:xfrm>
              <a:custGeom>
                <a:avLst/>
                <a:gdLst/>
                <a:ahLst/>
                <a:cxnLst>
                  <a:cxn ang="0">
                    <a:pos x="85" y="26"/>
                  </a:cxn>
                  <a:cxn ang="0">
                    <a:pos x="82" y="28"/>
                  </a:cxn>
                  <a:cxn ang="0">
                    <a:pos x="67" y="28"/>
                  </a:cxn>
                  <a:cxn ang="0">
                    <a:pos x="65" y="26"/>
                  </a:cxn>
                  <a:cxn ang="0">
                    <a:pos x="65" y="22"/>
                  </a:cxn>
                  <a:cxn ang="0">
                    <a:pos x="67" y="20"/>
                  </a:cxn>
                  <a:cxn ang="0">
                    <a:pos x="82" y="20"/>
                  </a:cxn>
                  <a:cxn ang="0">
                    <a:pos x="85" y="22"/>
                  </a:cxn>
                  <a:cxn ang="0">
                    <a:pos x="85" y="26"/>
                  </a:cxn>
                  <a:cxn ang="0">
                    <a:pos x="119" y="54"/>
                  </a:cxn>
                  <a:cxn ang="0">
                    <a:pos x="99" y="11"/>
                  </a:cxn>
                  <a:cxn ang="0">
                    <a:pos x="85" y="0"/>
                  </a:cxn>
                  <a:cxn ang="0">
                    <a:pos x="36" y="0"/>
                  </a:cxn>
                  <a:cxn ang="0">
                    <a:pos x="35" y="0"/>
                  </a:cxn>
                  <a:cxn ang="0">
                    <a:pos x="22" y="11"/>
                  </a:cxn>
                  <a:cxn ang="0">
                    <a:pos x="1" y="54"/>
                  </a:cxn>
                  <a:cxn ang="0">
                    <a:pos x="4" y="58"/>
                  </a:cxn>
                  <a:cxn ang="0">
                    <a:pos x="19" y="58"/>
                  </a:cxn>
                  <a:cxn ang="0">
                    <a:pos x="22" y="55"/>
                  </a:cxn>
                  <a:cxn ang="0">
                    <a:pos x="31" y="39"/>
                  </a:cxn>
                  <a:cxn ang="0">
                    <a:pos x="33" y="40"/>
                  </a:cxn>
                  <a:cxn ang="0">
                    <a:pos x="34" y="54"/>
                  </a:cxn>
                  <a:cxn ang="0">
                    <a:pos x="36" y="58"/>
                  </a:cxn>
                  <a:cxn ang="0">
                    <a:pos x="86" y="58"/>
                  </a:cxn>
                  <a:cxn ang="0">
                    <a:pos x="90" y="53"/>
                  </a:cxn>
                  <a:cxn ang="0">
                    <a:pos x="90" y="40"/>
                  </a:cxn>
                  <a:cxn ang="0">
                    <a:pos x="92" y="39"/>
                  </a:cxn>
                  <a:cxn ang="0">
                    <a:pos x="100" y="55"/>
                  </a:cxn>
                  <a:cxn ang="0">
                    <a:pos x="104" y="58"/>
                  </a:cxn>
                  <a:cxn ang="0">
                    <a:pos x="116" y="58"/>
                  </a:cxn>
                  <a:cxn ang="0">
                    <a:pos x="119" y="54"/>
                  </a:cxn>
                </a:cxnLst>
                <a:rect l="0" t="0" r="r" b="b"/>
                <a:pathLst>
                  <a:path w="120" h="58">
                    <a:moveTo>
                      <a:pt x="85" y="26"/>
                    </a:moveTo>
                    <a:cubicBezTo>
                      <a:pt x="85" y="27"/>
                      <a:pt x="84" y="28"/>
                      <a:pt x="82" y="28"/>
                    </a:cubicBezTo>
                    <a:cubicBezTo>
                      <a:pt x="67" y="28"/>
                      <a:pt x="67" y="28"/>
                      <a:pt x="67" y="28"/>
                    </a:cubicBezTo>
                    <a:cubicBezTo>
                      <a:pt x="66" y="28"/>
                      <a:pt x="65" y="27"/>
                      <a:pt x="65" y="26"/>
                    </a:cubicBezTo>
                    <a:cubicBezTo>
                      <a:pt x="65" y="22"/>
                      <a:pt x="65" y="22"/>
                      <a:pt x="65" y="22"/>
                    </a:cubicBezTo>
                    <a:cubicBezTo>
                      <a:pt x="65" y="21"/>
                      <a:pt x="66" y="20"/>
                      <a:pt x="67" y="20"/>
                    </a:cubicBezTo>
                    <a:cubicBezTo>
                      <a:pt x="82" y="20"/>
                      <a:pt x="82" y="20"/>
                      <a:pt x="82" y="20"/>
                    </a:cubicBezTo>
                    <a:cubicBezTo>
                      <a:pt x="84" y="20"/>
                      <a:pt x="85" y="21"/>
                      <a:pt x="85" y="22"/>
                    </a:cubicBezTo>
                    <a:lnTo>
                      <a:pt x="85" y="26"/>
                    </a:lnTo>
                    <a:close/>
                    <a:moveTo>
                      <a:pt x="119" y="54"/>
                    </a:moveTo>
                    <a:cubicBezTo>
                      <a:pt x="99" y="11"/>
                      <a:pt x="99" y="11"/>
                      <a:pt x="99" y="11"/>
                    </a:cubicBezTo>
                    <a:cubicBezTo>
                      <a:pt x="98" y="9"/>
                      <a:pt x="94" y="0"/>
                      <a:pt x="85" y="0"/>
                    </a:cubicBezTo>
                    <a:cubicBezTo>
                      <a:pt x="83" y="0"/>
                      <a:pt x="38" y="0"/>
                      <a:pt x="36" y="0"/>
                    </a:cubicBezTo>
                    <a:cubicBezTo>
                      <a:pt x="35" y="0"/>
                      <a:pt x="35" y="0"/>
                      <a:pt x="35" y="0"/>
                    </a:cubicBezTo>
                    <a:cubicBezTo>
                      <a:pt x="25" y="0"/>
                      <a:pt x="22" y="9"/>
                      <a:pt x="22" y="11"/>
                    </a:cubicBezTo>
                    <a:cubicBezTo>
                      <a:pt x="1" y="54"/>
                      <a:pt x="1" y="54"/>
                      <a:pt x="1" y="54"/>
                    </a:cubicBezTo>
                    <a:cubicBezTo>
                      <a:pt x="0" y="56"/>
                      <a:pt x="1" y="58"/>
                      <a:pt x="4" y="58"/>
                    </a:cubicBezTo>
                    <a:cubicBezTo>
                      <a:pt x="19" y="58"/>
                      <a:pt x="19" y="58"/>
                      <a:pt x="19" y="58"/>
                    </a:cubicBezTo>
                    <a:cubicBezTo>
                      <a:pt x="22" y="58"/>
                      <a:pt x="22" y="55"/>
                      <a:pt x="22" y="55"/>
                    </a:cubicBezTo>
                    <a:cubicBezTo>
                      <a:pt x="31" y="39"/>
                      <a:pt x="31" y="39"/>
                      <a:pt x="31" y="39"/>
                    </a:cubicBezTo>
                    <a:cubicBezTo>
                      <a:pt x="31" y="39"/>
                      <a:pt x="33" y="34"/>
                      <a:pt x="33" y="40"/>
                    </a:cubicBezTo>
                    <a:cubicBezTo>
                      <a:pt x="33" y="45"/>
                      <a:pt x="34" y="48"/>
                      <a:pt x="34" y="54"/>
                    </a:cubicBezTo>
                    <a:cubicBezTo>
                      <a:pt x="34" y="56"/>
                      <a:pt x="34" y="58"/>
                      <a:pt x="36" y="58"/>
                    </a:cubicBezTo>
                    <a:cubicBezTo>
                      <a:pt x="86" y="58"/>
                      <a:pt x="86" y="58"/>
                      <a:pt x="86" y="58"/>
                    </a:cubicBezTo>
                    <a:cubicBezTo>
                      <a:pt x="90" y="58"/>
                      <a:pt x="90" y="56"/>
                      <a:pt x="90" y="53"/>
                    </a:cubicBezTo>
                    <a:cubicBezTo>
                      <a:pt x="90" y="46"/>
                      <a:pt x="90" y="44"/>
                      <a:pt x="90" y="40"/>
                    </a:cubicBezTo>
                    <a:cubicBezTo>
                      <a:pt x="90" y="35"/>
                      <a:pt x="92" y="39"/>
                      <a:pt x="92" y="39"/>
                    </a:cubicBezTo>
                    <a:cubicBezTo>
                      <a:pt x="100" y="55"/>
                      <a:pt x="100" y="55"/>
                      <a:pt x="100" y="55"/>
                    </a:cubicBezTo>
                    <a:cubicBezTo>
                      <a:pt x="100" y="55"/>
                      <a:pt x="101" y="58"/>
                      <a:pt x="104" y="58"/>
                    </a:cubicBezTo>
                    <a:cubicBezTo>
                      <a:pt x="116" y="58"/>
                      <a:pt x="116" y="58"/>
                      <a:pt x="116" y="58"/>
                    </a:cubicBezTo>
                    <a:cubicBezTo>
                      <a:pt x="119" y="58"/>
                      <a:pt x="120" y="56"/>
                      <a:pt x="119" y="54"/>
                    </a:cubicBezTo>
                  </a:path>
                </a:pathLst>
              </a:custGeom>
              <a:grpFill/>
              <a:ln w="9525">
                <a:noFill/>
                <a:round/>
              </a:ln>
            </p:spPr>
            <p:txBody>
              <a:bodyPr anchor="ctr"/>
              <a:lstStyle/>
              <a:p>
                <a:pPr algn="ctr" defTabSz="1218565"/>
                <a:endParaRPr sz="1865">
                  <a:solidFill>
                    <a:prstClr val="white">
                      <a:lumMod val="50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nvGrpSpPr>
            <p:cNvPr id="20" name="Group 47"/>
            <p:cNvGrpSpPr/>
            <p:nvPr/>
          </p:nvGrpSpPr>
          <p:grpSpPr>
            <a:xfrm>
              <a:off x="6925249" y="3624868"/>
              <a:ext cx="1640076" cy="807113"/>
              <a:chOff x="5045337" y="3845152"/>
              <a:chExt cx="2186768" cy="1076150"/>
            </a:xfrm>
          </p:grpSpPr>
          <p:sp>
            <p:nvSpPr>
              <p:cNvPr id="30" name="TextBox 48"/>
              <p:cNvSpPr txBox="1"/>
              <p:nvPr/>
            </p:nvSpPr>
            <p:spPr>
              <a:xfrm>
                <a:off x="5045337" y="3845152"/>
                <a:ext cx="2186768" cy="490143"/>
              </a:xfrm>
              <a:prstGeom prst="rect">
                <a:avLst/>
              </a:prstGeom>
              <a:noFill/>
            </p:spPr>
            <p:txBody>
              <a:bodyPr wrap="none" lIns="0" tIns="0" rIns="0" bIns="0" anchor="b" anchorCtr="1">
                <a:normAutofit/>
              </a:bodyPr>
              <a:lstStyle/>
              <a:p>
                <a:pPr algn="ctr" defTabSz="1218565"/>
                <a:r>
                  <a:rPr lang="zh-CN" altLang="en-US" sz="1600" b="1" dirty="0">
                    <a:solidFill>
                      <a:prstClr val="white">
                        <a:lumMod val="50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标题文本预设</a:t>
                </a:r>
                <a:endParaRPr lang="zh-CN" altLang="en-US" sz="1600" b="1" dirty="0">
                  <a:solidFill>
                    <a:prstClr val="white">
                      <a:lumMod val="50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1" name="TextBox 49"/>
              <p:cNvSpPr txBox="1"/>
              <p:nvPr/>
            </p:nvSpPr>
            <p:spPr>
              <a:xfrm>
                <a:off x="5045337" y="4335294"/>
                <a:ext cx="2186768" cy="586008"/>
              </a:xfrm>
              <a:prstGeom prst="rect">
                <a:avLst/>
              </a:prstGeom>
            </p:spPr>
            <p:txBody>
              <a:bodyPr vert="horz" wrap="square" lIns="0" tIns="0" rIns="0" bIns="0" anchor="t" anchorCtr="1">
                <a:normAutofit/>
              </a:bodyPr>
              <a:lstStyle/>
              <a:p>
                <a:pPr defTabSz="1218565">
                  <a:lnSpc>
                    <a:spcPct val="120000"/>
                  </a:lnSpc>
                </a:pPr>
                <a:r>
                  <a:rPr lang="zh-CN" altLang="en-US" sz="800" dirty="0">
                    <a:solidFill>
                      <a:prstClr val="white">
                        <a:lumMod val="50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此部分内容作为文字排版占位显示 </a:t>
                </a:r>
                <a:br>
                  <a:rPr lang="zh-CN" altLang="en-US" sz="800" dirty="0">
                    <a:solidFill>
                      <a:prstClr val="white">
                        <a:lumMod val="50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br>
                <a:r>
                  <a:rPr lang="zh-CN" altLang="en-US" sz="800" dirty="0">
                    <a:solidFill>
                      <a:prstClr val="white">
                        <a:lumMod val="50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（建议使用主题字体）</a:t>
                </a:r>
                <a:endParaRPr lang="zh-CN" altLang="en-US" sz="800" dirty="0">
                  <a:solidFill>
                    <a:prstClr val="white">
                      <a:lumMod val="50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grpSp>
        <p:nvGrpSpPr>
          <p:cNvPr id="55" name="组合 54"/>
          <p:cNvGrpSpPr/>
          <p:nvPr/>
        </p:nvGrpSpPr>
        <p:grpSpPr>
          <a:xfrm>
            <a:off x="690683" y="1962438"/>
            <a:ext cx="2186768" cy="4178228"/>
            <a:chOff x="518012" y="1298310"/>
            <a:chExt cx="1640076" cy="3133671"/>
          </a:xfrm>
        </p:grpSpPr>
        <p:sp>
          <p:nvSpPr>
            <p:cNvPr id="4" name="Flowchart: Punched Tape 3"/>
            <p:cNvSpPr/>
            <p:nvPr/>
          </p:nvSpPr>
          <p:spPr>
            <a:xfrm rot="6651585">
              <a:off x="547240" y="1869579"/>
              <a:ext cx="1600200" cy="1600200"/>
            </a:xfrm>
            <a:prstGeom prst="flowChartPunchedTap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endParaRPr sz="1865">
                <a:solidFill>
                  <a:prstClr val="white">
                    <a:lumMod val="50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5" name="TextBox 5"/>
            <p:cNvSpPr txBox="1"/>
            <p:nvPr/>
          </p:nvSpPr>
          <p:spPr>
            <a:xfrm flipH="1">
              <a:off x="1119076" y="1298310"/>
              <a:ext cx="456856" cy="246173"/>
            </a:xfrm>
            <a:prstGeom prst="rect">
              <a:avLst/>
            </a:prstGeom>
          </p:spPr>
          <p:txBody>
            <a:bodyPr wrap="none" lIns="0" tIns="0" rIns="0" bIns="0" anchor="t" anchorCtr="0">
              <a:normAutofit/>
            </a:bodyPr>
            <a:lstStyle/>
            <a:p>
              <a:pPr defTabSz="1218565" rtl="1">
                <a:spcBef>
                  <a:spcPct val="0"/>
                </a:spcBef>
                <a:defRPr/>
              </a:pPr>
              <a:r>
                <a:rPr lang="en-US" sz="1865" b="1" dirty="0">
                  <a:solidFill>
                    <a:prstClr val="white">
                      <a:lumMod val="50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2015</a:t>
              </a:r>
              <a:endParaRPr lang="en-US" sz="1865" b="1" dirty="0">
                <a:solidFill>
                  <a:prstClr val="white">
                    <a:lumMod val="50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nvGrpSpPr>
            <p:cNvPr id="17" name="Group 29"/>
            <p:cNvGrpSpPr/>
            <p:nvPr/>
          </p:nvGrpSpPr>
          <p:grpSpPr>
            <a:xfrm>
              <a:off x="1112945" y="1956483"/>
              <a:ext cx="443003" cy="646477"/>
              <a:chOff x="5945188" y="2876549"/>
              <a:chExt cx="273050" cy="398463"/>
            </a:xfrm>
            <a:solidFill>
              <a:schemeClr val="bg1"/>
            </a:solidFill>
          </p:grpSpPr>
          <p:sp>
            <p:nvSpPr>
              <p:cNvPr id="40" name="Freeform: Shape 30"/>
              <p:cNvSpPr/>
              <p:nvPr/>
            </p:nvSpPr>
            <p:spPr bwMode="auto">
              <a:xfrm>
                <a:off x="6016625" y="2936874"/>
                <a:ext cx="130175" cy="161925"/>
              </a:xfrm>
              <a:custGeom>
                <a:avLst/>
                <a:gdLst/>
                <a:ahLst/>
                <a:cxnLst>
                  <a:cxn ang="0">
                    <a:pos x="29" y="8"/>
                  </a:cxn>
                  <a:cxn ang="0">
                    <a:pos x="50" y="27"/>
                  </a:cxn>
                  <a:cxn ang="0">
                    <a:pos x="43" y="42"/>
                  </a:cxn>
                  <a:cxn ang="0">
                    <a:pos x="36" y="56"/>
                  </a:cxn>
                  <a:cxn ang="0">
                    <a:pos x="35" y="57"/>
                  </a:cxn>
                  <a:cxn ang="0">
                    <a:pos x="29" y="58"/>
                  </a:cxn>
                  <a:cxn ang="0">
                    <a:pos x="22" y="57"/>
                  </a:cxn>
                  <a:cxn ang="0">
                    <a:pos x="21" y="56"/>
                  </a:cxn>
                  <a:cxn ang="0">
                    <a:pos x="14" y="42"/>
                  </a:cxn>
                  <a:cxn ang="0">
                    <a:pos x="7" y="27"/>
                  </a:cxn>
                  <a:cxn ang="0">
                    <a:pos x="29" y="8"/>
                  </a:cxn>
                  <a:cxn ang="0">
                    <a:pos x="49" y="8"/>
                  </a:cxn>
                  <a:cxn ang="0">
                    <a:pos x="29" y="0"/>
                  </a:cxn>
                  <a:cxn ang="0">
                    <a:pos x="9" y="8"/>
                  </a:cxn>
                  <a:cxn ang="0">
                    <a:pos x="0" y="27"/>
                  </a:cxn>
                  <a:cxn ang="0">
                    <a:pos x="9" y="48"/>
                  </a:cxn>
                  <a:cxn ang="0">
                    <a:pos x="10" y="48"/>
                  </a:cxn>
                  <a:cxn ang="0">
                    <a:pos x="14" y="55"/>
                  </a:cxn>
                  <a:cxn ang="0">
                    <a:pos x="13" y="58"/>
                  </a:cxn>
                  <a:cxn ang="0">
                    <a:pos x="19" y="65"/>
                  </a:cxn>
                  <a:cxn ang="0">
                    <a:pos x="19" y="66"/>
                  </a:cxn>
                  <a:cxn ang="0">
                    <a:pos x="29" y="70"/>
                  </a:cxn>
                  <a:cxn ang="0">
                    <a:pos x="38" y="66"/>
                  </a:cxn>
                  <a:cxn ang="0">
                    <a:pos x="39" y="65"/>
                  </a:cxn>
                  <a:cxn ang="0">
                    <a:pos x="45" y="58"/>
                  </a:cxn>
                  <a:cxn ang="0">
                    <a:pos x="43" y="55"/>
                  </a:cxn>
                  <a:cxn ang="0">
                    <a:pos x="48" y="48"/>
                  </a:cxn>
                  <a:cxn ang="0">
                    <a:pos x="48" y="48"/>
                  </a:cxn>
                  <a:cxn ang="0">
                    <a:pos x="57" y="27"/>
                  </a:cxn>
                  <a:cxn ang="0">
                    <a:pos x="49" y="8"/>
                  </a:cxn>
                </a:cxnLst>
                <a:rect l="0" t="0" r="r" b="b"/>
                <a:pathLst>
                  <a:path w="57" h="70">
                    <a:moveTo>
                      <a:pt x="29" y="8"/>
                    </a:moveTo>
                    <a:cubicBezTo>
                      <a:pt x="41" y="8"/>
                      <a:pt x="50" y="16"/>
                      <a:pt x="50" y="27"/>
                    </a:cubicBezTo>
                    <a:cubicBezTo>
                      <a:pt x="50" y="36"/>
                      <a:pt x="47" y="39"/>
                      <a:pt x="43" y="42"/>
                    </a:cubicBezTo>
                    <a:cubicBezTo>
                      <a:pt x="40" y="46"/>
                      <a:pt x="36" y="50"/>
                      <a:pt x="36" y="56"/>
                    </a:cubicBezTo>
                    <a:cubicBezTo>
                      <a:pt x="36" y="56"/>
                      <a:pt x="36" y="57"/>
                      <a:pt x="35" y="57"/>
                    </a:cubicBezTo>
                    <a:cubicBezTo>
                      <a:pt x="35" y="57"/>
                      <a:pt x="33" y="58"/>
                      <a:pt x="29" y="58"/>
                    </a:cubicBezTo>
                    <a:cubicBezTo>
                      <a:pt x="24" y="58"/>
                      <a:pt x="23" y="57"/>
                      <a:pt x="22" y="57"/>
                    </a:cubicBezTo>
                    <a:cubicBezTo>
                      <a:pt x="21" y="57"/>
                      <a:pt x="21" y="56"/>
                      <a:pt x="21" y="56"/>
                    </a:cubicBezTo>
                    <a:cubicBezTo>
                      <a:pt x="21" y="49"/>
                      <a:pt x="17" y="45"/>
                      <a:pt x="14" y="42"/>
                    </a:cubicBezTo>
                    <a:cubicBezTo>
                      <a:pt x="11" y="39"/>
                      <a:pt x="7" y="36"/>
                      <a:pt x="7" y="27"/>
                    </a:cubicBezTo>
                    <a:cubicBezTo>
                      <a:pt x="7" y="16"/>
                      <a:pt x="16" y="8"/>
                      <a:pt x="29" y="8"/>
                    </a:cubicBezTo>
                    <a:moveTo>
                      <a:pt x="49" y="8"/>
                    </a:moveTo>
                    <a:cubicBezTo>
                      <a:pt x="43" y="3"/>
                      <a:pt x="36" y="0"/>
                      <a:pt x="29" y="0"/>
                    </a:cubicBezTo>
                    <a:cubicBezTo>
                      <a:pt x="21" y="0"/>
                      <a:pt x="14" y="3"/>
                      <a:pt x="9" y="8"/>
                    </a:cubicBezTo>
                    <a:cubicBezTo>
                      <a:pt x="3" y="13"/>
                      <a:pt x="0" y="20"/>
                      <a:pt x="0" y="27"/>
                    </a:cubicBezTo>
                    <a:cubicBezTo>
                      <a:pt x="0" y="39"/>
                      <a:pt x="5" y="44"/>
                      <a:pt x="9" y="48"/>
                    </a:cubicBezTo>
                    <a:cubicBezTo>
                      <a:pt x="10" y="48"/>
                      <a:pt x="10" y="48"/>
                      <a:pt x="10" y="48"/>
                    </a:cubicBezTo>
                    <a:cubicBezTo>
                      <a:pt x="12" y="50"/>
                      <a:pt x="15" y="52"/>
                      <a:pt x="14" y="55"/>
                    </a:cubicBezTo>
                    <a:cubicBezTo>
                      <a:pt x="14" y="56"/>
                      <a:pt x="13" y="57"/>
                      <a:pt x="13" y="58"/>
                    </a:cubicBezTo>
                    <a:cubicBezTo>
                      <a:pt x="13" y="61"/>
                      <a:pt x="13" y="64"/>
                      <a:pt x="19" y="65"/>
                    </a:cubicBezTo>
                    <a:cubicBezTo>
                      <a:pt x="19" y="66"/>
                      <a:pt x="19" y="66"/>
                      <a:pt x="19" y="66"/>
                    </a:cubicBezTo>
                    <a:cubicBezTo>
                      <a:pt x="21" y="68"/>
                      <a:pt x="23" y="70"/>
                      <a:pt x="29" y="70"/>
                    </a:cubicBezTo>
                    <a:cubicBezTo>
                      <a:pt x="34" y="70"/>
                      <a:pt x="37" y="68"/>
                      <a:pt x="38" y="66"/>
                    </a:cubicBezTo>
                    <a:cubicBezTo>
                      <a:pt x="38" y="66"/>
                      <a:pt x="38" y="66"/>
                      <a:pt x="39" y="65"/>
                    </a:cubicBezTo>
                    <a:cubicBezTo>
                      <a:pt x="44" y="64"/>
                      <a:pt x="45" y="60"/>
                      <a:pt x="45" y="58"/>
                    </a:cubicBezTo>
                    <a:cubicBezTo>
                      <a:pt x="45" y="57"/>
                      <a:pt x="44" y="56"/>
                      <a:pt x="43" y="55"/>
                    </a:cubicBezTo>
                    <a:cubicBezTo>
                      <a:pt x="42" y="52"/>
                      <a:pt x="45" y="50"/>
                      <a:pt x="48" y="48"/>
                    </a:cubicBezTo>
                    <a:cubicBezTo>
                      <a:pt x="48" y="48"/>
                      <a:pt x="48" y="48"/>
                      <a:pt x="48" y="48"/>
                    </a:cubicBezTo>
                    <a:cubicBezTo>
                      <a:pt x="52" y="44"/>
                      <a:pt x="57" y="39"/>
                      <a:pt x="57" y="27"/>
                    </a:cubicBezTo>
                    <a:cubicBezTo>
                      <a:pt x="57" y="20"/>
                      <a:pt x="54" y="13"/>
                      <a:pt x="49" y="8"/>
                    </a:cubicBezTo>
                  </a:path>
                </a:pathLst>
              </a:custGeom>
              <a:grpFill/>
              <a:ln w="9525">
                <a:noFill/>
                <a:round/>
              </a:ln>
            </p:spPr>
            <p:txBody>
              <a:bodyPr anchor="ctr"/>
              <a:lstStyle/>
              <a:p>
                <a:pPr algn="ctr" defTabSz="1218565"/>
                <a:endParaRPr sz="1865">
                  <a:solidFill>
                    <a:prstClr val="white">
                      <a:lumMod val="50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41" name="Freeform: Shape 31"/>
              <p:cNvSpPr/>
              <p:nvPr/>
            </p:nvSpPr>
            <p:spPr bwMode="auto">
              <a:xfrm>
                <a:off x="5945188" y="3119437"/>
                <a:ext cx="273050" cy="155575"/>
              </a:xfrm>
              <a:custGeom>
                <a:avLst/>
                <a:gdLst/>
                <a:ahLst/>
                <a:cxnLst>
                  <a:cxn ang="0">
                    <a:pos x="72" y="49"/>
                  </a:cxn>
                  <a:cxn ang="0">
                    <a:pos x="62" y="59"/>
                  </a:cxn>
                  <a:cxn ang="0">
                    <a:pos x="58" y="59"/>
                  </a:cxn>
                  <a:cxn ang="0">
                    <a:pos x="48" y="49"/>
                  </a:cxn>
                  <a:cxn ang="0">
                    <a:pos x="46" y="45"/>
                  </a:cxn>
                  <a:cxn ang="0">
                    <a:pos x="52" y="20"/>
                  </a:cxn>
                  <a:cxn ang="0">
                    <a:pos x="52" y="18"/>
                  </a:cxn>
                  <a:cxn ang="0">
                    <a:pos x="52" y="12"/>
                  </a:cxn>
                  <a:cxn ang="0">
                    <a:pos x="54" y="10"/>
                  </a:cxn>
                  <a:cxn ang="0">
                    <a:pos x="66" y="10"/>
                  </a:cxn>
                  <a:cxn ang="0">
                    <a:pos x="68" y="12"/>
                  </a:cxn>
                  <a:cxn ang="0">
                    <a:pos x="67" y="18"/>
                  </a:cxn>
                  <a:cxn ang="0">
                    <a:pos x="68" y="20"/>
                  </a:cxn>
                  <a:cxn ang="0">
                    <a:pos x="73" y="45"/>
                  </a:cxn>
                  <a:cxn ang="0">
                    <a:pos x="72" y="49"/>
                  </a:cxn>
                  <a:cxn ang="0">
                    <a:pos x="119" y="65"/>
                  </a:cxn>
                  <a:cxn ang="0">
                    <a:pos x="98" y="11"/>
                  </a:cxn>
                  <a:cxn ang="0">
                    <a:pos x="85" y="0"/>
                  </a:cxn>
                  <a:cxn ang="0">
                    <a:pos x="36" y="0"/>
                  </a:cxn>
                  <a:cxn ang="0">
                    <a:pos x="34" y="0"/>
                  </a:cxn>
                  <a:cxn ang="0">
                    <a:pos x="21" y="11"/>
                  </a:cxn>
                  <a:cxn ang="0">
                    <a:pos x="1" y="65"/>
                  </a:cxn>
                  <a:cxn ang="0">
                    <a:pos x="4" y="68"/>
                  </a:cxn>
                  <a:cxn ang="0">
                    <a:pos x="19" y="68"/>
                  </a:cxn>
                  <a:cxn ang="0">
                    <a:pos x="22" y="65"/>
                  </a:cxn>
                  <a:cxn ang="0">
                    <a:pos x="32" y="39"/>
                  </a:cxn>
                  <a:cxn ang="0">
                    <a:pos x="33" y="40"/>
                  </a:cxn>
                  <a:cxn ang="0">
                    <a:pos x="33" y="64"/>
                  </a:cxn>
                  <a:cxn ang="0">
                    <a:pos x="36" y="68"/>
                  </a:cxn>
                  <a:cxn ang="0">
                    <a:pos x="86" y="68"/>
                  </a:cxn>
                  <a:cxn ang="0">
                    <a:pos x="89" y="63"/>
                  </a:cxn>
                  <a:cxn ang="0">
                    <a:pos x="89" y="39"/>
                  </a:cxn>
                  <a:cxn ang="0">
                    <a:pos x="90" y="39"/>
                  </a:cxn>
                  <a:cxn ang="0">
                    <a:pos x="99" y="65"/>
                  </a:cxn>
                  <a:cxn ang="0">
                    <a:pos x="103" y="68"/>
                  </a:cxn>
                  <a:cxn ang="0">
                    <a:pos x="116" y="68"/>
                  </a:cxn>
                  <a:cxn ang="0">
                    <a:pos x="119" y="65"/>
                  </a:cxn>
                </a:cxnLst>
                <a:rect l="0" t="0" r="r" b="b"/>
                <a:pathLst>
                  <a:path w="119" h="68">
                    <a:moveTo>
                      <a:pt x="72" y="49"/>
                    </a:moveTo>
                    <a:cubicBezTo>
                      <a:pt x="62" y="59"/>
                      <a:pt x="62" y="59"/>
                      <a:pt x="62" y="59"/>
                    </a:cubicBezTo>
                    <a:cubicBezTo>
                      <a:pt x="61" y="60"/>
                      <a:pt x="59" y="60"/>
                      <a:pt x="58" y="59"/>
                    </a:cubicBezTo>
                    <a:cubicBezTo>
                      <a:pt x="48" y="49"/>
                      <a:pt x="48" y="49"/>
                      <a:pt x="48" y="49"/>
                    </a:cubicBezTo>
                    <a:cubicBezTo>
                      <a:pt x="47" y="48"/>
                      <a:pt x="46" y="47"/>
                      <a:pt x="46" y="45"/>
                    </a:cubicBezTo>
                    <a:cubicBezTo>
                      <a:pt x="52" y="20"/>
                      <a:pt x="52" y="20"/>
                      <a:pt x="52" y="20"/>
                    </a:cubicBezTo>
                    <a:cubicBezTo>
                      <a:pt x="52" y="19"/>
                      <a:pt x="52" y="18"/>
                      <a:pt x="52" y="18"/>
                    </a:cubicBezTo>
                    <a:cubicBezTo>
                      <a:pt x="52" y="16"/>
                      <a:pt x="52" y="12"/>
                      <a:pt x="52" y="12"/>
                    </a:cubicBezTo>
                    <a:cubicBezTo>
                      <a:pt x="52" y="11"/>
                      <a:pt x="53" y="10"/>
                      <a:pt x="54" y="10"/>
                    </a:cubicBezTo>
                    <a:cubicBezTo>
                      <a:pt x="66" y="10"/>
                      <a:pt x="66" y="10"/>
                      <a:pt x="66" y="10"/>
                    </a:cubicBezTo>
                    <a:cubicBezTo>
                      <a:pt x="67" y="10"/>
                      <a:pt x="68" y="11"/>
                      <a:pt x="68" y="12"/>
                    </a:cubicBezTo>
                    <a:cubicBezTo>
                      <a:pt x="68" y="12"/>
                      <a:pt x="68" y="16"/>
                      <a:pt x="67" y="18"/>
                    </a:cubicBezTo>
                    <a:cubicBezTo>
                      <a:pt x="67" y="18"/>
                      <a:pt x="68" y="19"/>
                      <a:pt x="68" y="20"/>
                    </a:cubicBezTo>
                    <a:cubicBezTo>
                      <a:pt x="73" y="45"/>
                      <a:pt x="73" y="45"/>
                      <a:pt x="73" y="45"/>
                    </a:cubicBezTo>
                    <a:cubicBezTo>
                      <a:pt x="73" y="47"/>
                      <a:pt x="73" y="48"/>
                      <a:pt x="72" y="49"/>
                    </a:cubicBezTo>
                    <a:moveTo>
                      <a:pt x="119" y="65"/>
                    </a:moveTo>
                    <a:cubicBezTo>
                      <a:pt x="98" y="11"/>
                      <a:pt x="98" y="11"/>
                      <a:pt x="98" y="11"/>
                    </a:cubicBezTo>
                    <a:cubicBezTo>
                      <a:pt x="98" y="9"/>
                      <a:pt x="93" y="0"/>
                      <a:pt x="85" y="0"/>
                    </a:cubicBezTo>
                    <a:cubicBezTo>
                      <a:pt x="83" y="0"/>
                      <a:pt x="38" y="0"/>
                      <a:pt x="36" y="0"/>
                    </a:cubicBezTo>
                    <a:cubicBezTo>
                      <a:pt x="34" y="0"/>
                      <a:pt x="34" y="0"/>
                      <a:pt x="34" y="0"/>
                    </a:cubicBezTo>
                    <a:cubicBezTo>
                      <a:pt x="25" y="0"/>
                      <a:pt x="22" y="9"/>
                      <a:pt x="21" y="11"/>
                    </a:cubicBezTo>
                    <a:cubicBezTo>
                      <a:pt x="1" y="65"/>
                      <a:pt x="1" y="65"/>
                      <a:pt x="1" y="65"/>
                    </a:cubicBezTo>
                    <a:cubicBezTo>
                      <a:pt x="0" y="66"/>
                      <a:pt x="1" y="68"/>
                      <a:pt x="4" y="68"/>
                    </a:cubicBezTo>
                    <a:cubicBezTo>
                      <a:pt x="19" y="68"/>
                      <a:pt x="19" y="68"/>
                      <a:pt x="19" y="68"/>
                    </a:cubicBezTo>
                    <a:cubicBezTo>
                      <a:pt x="21" y="68"/>
                      <a:pt x="22" y="65"/>
                      <a:pt x="22" y="65"/>
                    </a:cubicBezTo>
                    <a:cubicBezTo>
                      <a:pt x="32" y="39"/>
                      <a:pt x="32" y="39"/>
                      <a:pt x="32" y="39"/>
                    </a:cubicBezTo>
                    <a:cubicBezTo>
                      <a:pt x="32" y="39"/>
                      <a:pt x="33" y="36"/>
                      <a:pt x="33" y="40"/>
                    </a:cubicBezTo>
                    <a:cubicBezTo>
                      <a:pt x="33" y="45"/>
                      <a:pt x="33" y="58"/>
                      <a:pt x="33" y="64"/>
                    </a:cubicBezTo>
                    <a:cubicBezTo>
                      <a:pt x="33" y="66"/>
                      <a:pt x="34" y="68"/>
                      <a:pt x="36" y="68"/>
                    </a:cubicBezTo>
                    <a:cubicBezTo>
                      <a:pt x="86" y="68"/>
                      <a:pt x="86" y="68"/>
                      <a:pt x="86" y="68"/>
                    </a:cubicBezTo>
                    <a:cubicBezTo>
                      <a:pt x="90" y="68"/>
                      <a:pt x="89" y="66"/>
                      <a:pt x="89" y="63"/>
                    </a:cubicBezTo>
                    <a:cubicBezTo>
                      <a:pt x="89" y="56"/>
                      <a:pt x="89" y="44"/>
                      <a:pt x="89" y="39"/>
                    </a:cubicBezTo>
                    <a:cubicBezTo>
                      <a:pt x="89" y="37"/>
                      <a:pt x="90" y="39"/>
                      <a:pt x="90" y="39"/>
                    </a:cubicBezTo>
                    <a:cubicBezTo>
                      <a:pt x="99" y="65"/>
                      <a:pt x="99" y="65"/>
                      <a:pt x="99" y="65"/>
                    </a:cubicBezTo>
                    <a:cubicBezTo>
                      <a:pt x="99" y="65"/>
                      <a:pt x="100" y="68"/>
                      <a:pt x="103" y="68"/>
                    </a:cubicBezTo>
                    <a:cubicBezTo>
                      <a:pt x="116" y="68"/>
                      <a:pt x="116" y="68"/>
                      <a:pt x="116" y="68"/>
                    </a:cubicBezTo>
                    <a:cubicBezTo>
                      <a:pt x="119" y="68"/>
                      <a:pt x="119" y="66"/>
                      <a:pt x="119" y="65"/>
                    </a:cubicBezTo>
                  </a:path>
                </a:pathLst>
              </a:custGeom>
              <a:grpFill/>
              <a:ln w="9525">
                <a:noFill/>
                <a:round/>
              </a:ln>
            </p:spPr>
            <p:txBody>
              <a:bodyPr anchor="ctr"/>
              <a:lstStyle/>
              <a:p>
                <a:pPr algn="ctr" defTabSz="1218565"/>
                <a:endParaRPr sz="1865">
                  <a:solidFill>
                    <a:prstClr val="white">
                      <a:lumMod val="50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42" name="Freeform: Shape 32"/>
              <p:cNvSpPr/>
              <p:nvPr/>
            </p:nvSpPr>
            <p:spPr bwMode="auto">
              <a:xfrm>
                <a:off x="6073775" y="2974974"/>
                <a:ext cx="17462" cy="52388"/>
              </a:xfrm>
              <a:custGeom>
                <a:avLst/>
                <a:gdLst/>
                <a:ahLst/>
                <a:cxnLst>
                  <a:cxn ang="0">
                    <a:pos x="6" y="21"/>
                  </a:cxn>
                  <a:cxn ang="0">
                    <a:pos x="4" y="23"/>
                  </a:cxn>
                  <a:cxn ang="0">
                    <a:pos x="1" y="21"/>
                  </a:cxn>
                  <a:cxn ang="0">
                    <a:pos x="0" y="3"/>
                  </a:cxn>
                  <a:cxn ang="0">
                    <a:pos x="4" y="0"/>
                  </a:cxn>
                  <a:cxn ang="0">
                    <a:pos x="8" y="3"/>
                  </a:cxn>
                  <a:cxn ang="0">
                    <a:pos x="6" y="21"/>
                  </a:cxn>
                </a:cxnLst>
                <a:rect l="0" t="0" r="r" b="b"/>
                <a:pathLst>
                  <a:path w="8" h="23">
                    <a:moveTo>
                      <a:pt x="6" y="21"/>
                    </a:moveTo>
                    <a:cubicBezTo>
                      <a:pt x="6" y="22"/>
                      <a:pt x="5" y="23"/>
                      <a:pt x="4" y="23"/>
                    </a:cubicBezTo>
                    <a:cubicBezTo>
                      <a:pt x="2" y="23"/>
                      <a:pt x="1" y="22"/>
                      <a:pt x="1" y="21"/>
                    </a:cubicBezTo>
                    <a:cubicBezTo>
                      <a:pt x="0" y="3"/>
                      <a:pt x="0" y="3"/>
                      <a:pt x="0" y="3"/>
                    </a:cubicBezTo>
                    <a:cubicBezTo>
                      <a:pt x="0" y="1"/>
                      <a:pt x="1" y="0"/>
                      <a:pt x="4" y="0"/>
                    </a:cubicBezTo>
                    <a:cubicBezTo>
                      <a:pt x="6" y="0"/>
                      <a:pt x="8" y="1"/>
                      <a:pt x="8" y="3"/>
                    </a:cubicBezTo>
                    <a:lnTo>
                      <a:pt x="6" y="21"/>
                    </a:lnTo>
                    <a:close/>
                  </a:path>
                </a:pathLst>
              </a:custGeom>
              <a:grpFill/>
              <a:ln w="9525">
                <a:noFill/>
                <a:round/>
              </a:ln>
            </p:spPr>
            <p:txBody>
              <a:bodyPr anchor="ctr"/>
              <a:lstStyle/>
              <a:p>
                <a:pPr algn="ctr" defTabSz="1218565"/>
                <a:endParaRPr sz="1865">
                  <a:solidFill>
                    <a:prstClr val="white">
                      <a:lumMod val="50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43" name="Oval 33"/>
              <p:cNvSpPr/>
              <p:nvPr/>
            </p:nvSpPr>
            <p:spPr bwMode="auto">
              <a:xfrm>
                <a:off x="6075363" y="3036887"/>
                <a:ext cx="14287" cy="15875"/>
              </a:xfrm>
              <a:prstGeom prst="ellipse">
                <a:avLst/>
              </a:prstGeom>
              <a:grpFill/>
              <a:ln w="9525">
                <a:noFill/>
                <a:round/>
              </a:ln>
            </p:spPr>
            <p:txBody>
              <a:bodyPr anchor="ctr"/>
              <a:lstStyle/>
              <a:p>
                <a:pPr algn="ctr" defTabSz="1218565"/>
                <a:endParaRPr sz="1865">
                  <a:solidFill>
                    <a:prstClr val="white">
                      <a:lumMod val="50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44" name="Freeform: Shape 34"/>
              <p:cNvSpPr/>
              <p:nvPr/>
            </p:nvSpPr>
            <p:spPr bwMode="auto">
              <a:xfrm>
                <a:off x="6073775" y="2876549"/>
                <a:ext cx="17462" cy="41275"/>
              </a:xfrm>
              <a:custGeom>
                <a:avLst/>
                <a:gdLst/>
                <a:ahLst/>
                <a:cxnLst>
                  <a:cxn ang="0">
                    <a:pos x="4" y="18"/>
                  </a:cxn>
                  <a:cxn ang="0">
                    <a:pos x="0" y="14"/>
                  </a:cxn>
                  <a:cxn ang="0">
                    <a:pos x="0" y="4"/>
                  </a:cxn>
                  <a:cxn ang="0">
                    <a:pos x="4" y="0"/>
                  </a:cxn>
                  <a:cxn ang="0">
                    <a:pos x="8" y="4"/>
                  </a:cxn>
                  <a:cxn ang="0">
                    <a:pos x="8" y="14"/>
                  </a:cxn>
                  <a:cxn ang="0">
                    <a:pos x="4" y="18"/>
                  </a:cxn>
                </a:cxnLst>
                <a:rect l="0" t="0" r="r" b="b"/>
                <a:pathLst>
                  <a:path w="8" h="18">
                    <a:moveTo>
                      <a:pt x="4" y="18"/>
                    </a:moveTo>
                    <a:cubicBezTo>
                      <a:pt x="1" y="18"/>
                      <a:pt x="0" y="17"/>
                      <a:pt x="0" y="14"/>
                    </a:cubicBezTo>
                    <a:cubicBezTo>
                      <a:pt x="0" y="4"/>
                      <a:pt x="0" y="4"/>
                      <a:pt x="0" y="4"/>
                    </a:cubicBezTo>
                    <a:cubicBezTo>
                      <a:pt x="0" y="2"/>
                      <a:pt x="1" y="0"/>
                      <a:pt x="4" y="0"/>
                    </a:cubicBezTo>
                    <a:cubicBezTo>
                      <a:pt x="6" y="0"/>
                      <a:pt x="8" y="2"/>
                      <a:pt x="8" y="4"/>
                    </a:cubicBezTo>
                    <a:cubicBezTo>
                      <a:pt x="8" y="14"/>
                      <a:pt x="8" y="14"/>
                      <a:pt x="8" y="14"/>
                    </a:cubicBezTo>
                    <a:cubicBezTo>
                      <a:pt x="8" y="17"/>
                      <a:pt x="6" y="18"/>
                      <a:pt x="4" y="18"/>
                    </a:cubicBezTo>
                  </a:path>
                </a:pathLst>
              </a:custGeom>
              <a:grpFill/>
              <a:ln w="9525">
                <a:noFill/>
                <a:round/>
              </a:ln>
            </p:spPr>
            <p:txBody>
              <a:bodyPr anchor="ctr"/>
              <a:lstStyle/>
              <a:p>
                <a:pPr algn="ctr" defTabSz="1218565"/>
                <a:endParaRPr sz="1865">
                  <a:solidFill>
                    <a:prstClr val="white">
                      <a:lumMod val="50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45" name="Freeform: Shape 35"/>
              <p:cNvSpPr/>
              <p:nvPr/>
            </p:nvSpPr>
            <p:spPr bwMode="auto">
              <a:xfrm>
                <a:off x="6146800" y="2917824"/>
                <a:ext cx="41275" cy="31750"/>
              </a:xfrm>
              <a:custGeom>
                <a:avLst/>
                <a:gdLst/>
                <a:ahLst/>
                <a:cxnLst>
                  <a:cxn ang="0">
                    <a:pos x="4" y="14"/>
                  </a:cxn>
                  <a:cxn ang="0">
                    <a:pos x="1" y="12"/>
                  </a:cxn>
                  <a:cxn ang="0">
                    <a:pos x="2" y="6"/>
                  </a:cxn>
                  <a:cxn ang="0">
                    <a:pos x="11" y="1"/>
                  </a:cxn>
                  <a:cxn ang="0">
                    <a:pos x="17" y="2"/>
                  </a:cxn>
                  <a:cxn ang="0">
                    <a:pos x="15" y="8"/>
                  </a:cxn>
                  <a:cxn ang="0">
                    <a:pos x="6" y="13"/>
                  </a:cxn>
                  <a:cxn ang="0">
                    <a:pos x="4" y="14"/>
                  </a:cxn>
                </a:cxnLst>
                <a:rect l="0" t="0" r="r" b="b"/>
                <a:pathLst>
                  <a:path w="18" h="14">
                    <a:moveTo>
                      <a:pt x="4" y="14"/>
                    </a:moveTo>
                    <a:cubicBezTo>
                      <a:pt x="3" y="14"/>
                      <a:pt x="2" y="13"/>
                      <a:pt x="1" y="12"/>
                    </a:cubicBezTo>
                    <a:cubicBezTo>
                      <a:pt x="0" y="10"/>
                      <a:pt x="0" y="8"/>
                      <a:pt x="2" y="6"/>
                    </a:cubicBezTo>
                    <a:cubicBezTo>
                      <a:pt x="11" y="1"/>
                      <a:pt x="11" y="1"/>
                      <a:pt x="11" y="1"/>
                    </a:cubicBezTo>
                    <a:cubicBezTo>
                      <a:pt x="13" y="0"/>
                      <a:pt x="16" y="0"/>
                      <a:pt x="17" y="2"/>
                    </a:cubicBezTo>
                    <a:cubicBezTo>
                      <a:pt x="18" y="4"/>
                      <a:pt x="17" y="7"/>
                      <a:pt x="15" y="8"/>
                    </a:cubicBezTo>
                    <a:cubicBezTo>
                      <a:pt x="6" y="13"/>
                      <a:pt x="6" y="13"/>
                      <a:pt x="6" y="13"/>
                    </a:cubicBezTo>
                    <a:cubicBezTo>
                      <a:pt x="6" y="14"/>
                      <a:pt x="5" y="14"/>
                      <a:pt x="4" y="14"/>
                    </a:cubicBezTo>
                  </a:path>
                </a:pathLst>
              </a:custGeom>
              <a:grpFill/>
              <a:ln w="9525">
                <a:noFill/>
                <a:round/>
              </a:ln>
            </p:spPr>
            <p:txBody>
              <a:bodyPr anchor="ctr"/>
              <a:lstStyle/>
              <a:p>
                <a:pPr algn="ctr" defTabSz="1218565"/>
                <a:endParaRPr sz="1865">
                  <a:solidFill>
                    <a:prstClr val="white">
                      <a:lumMod val="50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46" name="Freeform: Shape 36"/>
              <p:cNvSpPr/>
              <p:nvPr/>
            </p:nvSpPr>
            <p:spPr bwMode="auto">
              <a:xfrm>
                <a:off x="5975350" y="2917824"/>
                <a:ext cx="42862" cy="31750"/>
              </a:xfrm>
              <a:custGeom>
                <a:avLst/>
                <a:gdLst/>
                <a:ahLst/>
                <a:cxnLst>
                  <a:cxn ang="0">
                    <a:pos x="14" y="14"/>
                  </a:cxn>
                  <a:cxn ang="0">
                    <a:pos x="12" y="13"/>
                  </a:cxn>
                  <a:cxn ang="0">
                    <a:pos x="3" y="8"/>
                  </a:cxn>
                  <a:cxn ang="0">
                    <a:pos x="1" y="2"/>
                  </a:cxn>
                  <a:cxn ang="0">
                    <a:pos x="7" y="1"/>
                  </a:cxn>
                  <a:cxn ang="0">
                    <a:pos x="16" y="6"/>
                  </a:cxn>
                  <a:cxn ang="0">
                    <a:pos x="17" y="12"/>
                  </a:cxn>
                  <a:cxn ang="0">
                    <a:pos x="14" y="14"/>
                  </a:cxn>
                </a:cxnLst>
                <a:rect l="0" t="0" r="r" b="b"/>
                <a:pathLst>
                  <a:path w="19" h="14">
                    <a:moveTo>
                      <a:pt x="14" y="14"/>
                    </a:moveTo>
                    <a:cubicBezTo>
                      <a:pt x="13" y="14"/>
                      <a:pt x="12" y="14"/>
                      <a:pt x="12" y="13"/>
                    </a:cubicBezTo>
                    <a:cubicBezTo>
                      <a:pt x="3" y="8"/>
                      <a:pt x="3" y="8"/>
                      <a:pt x="3" y="8"/>
                    </a:cubicBezTo>
                    <a:cubicBezTo>
                      <a:pt x="1" y="7"/>
                      <a:pt x="0" y="4"/>
                      <a:pt x="1" y="2"/>
                    </a:cubicBezTo>
                    <a:cubicBezTo>
                      <a:pt x="3" y="0"/>
                      <a:pt x="5" y="0"/>
                      <a:pt x="7" y="1"/>
                    </a:cubicBezTo>
                    <a:cubicBezTo>
                      <a:pt x="16" y="6"/>
                      <a:pt x="16" y="6"/>
                      <a:pt x="16" y="6"/>
                    </a:cubicBezTo>
                    <a:cubicBezTo>
                      <a:pt x="18" y="8"/>
                      <a:pt x="19" y="10"/>
                      <a:pt x="17" y="12"/>
                    </a:cubicBezTo>
                    <a:cubicBezTo>
                      <a:pt x="17" y="13"/>
                      <a:pt x="15" y="14"/>
                      <a:pt x="14" y="14"/>
                    </a:cubicBezTo>
                  </a:path>
                </a:pathLst>
              </a:custGeom>
              <a:grpFill/>
              <a:ln w="9525">
                <a:noFill/>
                <a:round/>
              </a:ln>
            </p:spPr>
            <p:txBody>
              <a:bodyPr anchor="ctr"/>
              <a:lstStyle/>
              <a:p>
                <a:pPr algn="ctr" defTabSz="1218565"/>
                <a:endParaRPr sz="1865">
                  <a:solidFill>
                    <a:prstClr val="white">
                      <a:lumMod val="50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nvGrpSpPr>
            <p:cNvPr id="21" name="Group 50"/>
            <p:cNvGrpSpPr/>
            <p:nvPr/>
          </p:nvGrpSpPr>
          <p:grpSpPr>
            <a:xfrm>
              <a:off x="518012" y="3624868"/>
              <a:ext cx="1640076" cy="807113"/>
              <a:chOff x="5045337" y="3845152"/>
              <a:chExt cx="2186768" cy="1076150"/>
            </a:xfrm>
          </p:grpSpPr>
          <p:sp>
            <p:nvSpPr>
              <p:cNvPr id="28" name="TextBox 51"/>
              <p:cNvSpPr txBox="1"/>
              <p:nvPr/>
            </p:nvSpPr>
            <p:spPr>
              <a:xfrm>
                <a:off x="5045337" y="3845152"/>
                <a:ext cx="2186768" cy="490143"/>
              </a:xfrm>
              <a:prstGeom prst="rect">
                <a:avLst/>
              </a:prstGeom>
              <a:noFill/>
            </p:spPr>
            <p:txBody>
              <a:bodyPr wrap="none" lIns="0" tIns="0" rIns="0" bIns="0" anchor="b" anchorCtr="1">
                <a:normAutofit/>
              </a:bodyPr>
              <a:lstStyle/>
              <a:p>
                <a:pPr algn="ctr" defTabSz="1218565"/>
                <a:r>
                  <a:rPr lang="zh-CN" altLang="en-US" sz="1600" b="1" dirty="0">
                    <a:solidFill>
                      <a:prstClr val="white">
                        <a:lumMod val="50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标题文本预设</a:t>
                </a:r>
                <a:endParaRPr lang="zh-CN" altLang="en-US" sz="1600" b="1" dirty="0">
                  <a:solidFill>
                    <a:prstClr val="white">
                      <a:lumMod val="50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9" name="TextBox 52"/>
              <p:cNvSpPr txBox="1"/>
              <p:nvPr/>
            </p:nvSpPr>
            <p:spPr>
              <a:xfrm>
                <a:off x="5045337" y="4335294"/>
                <a:ext cx="2186768" cy="586008"/>
              </a:xfrm>
              <a:prstGeom prst="rect">
                <a:avLst/>
              </a:prstGeom>
            </p:spPr>
            <p:txBody>
              <a:bodyPr vert="horz" wrap="square" lIns="0" tIns="0" rIns="0" bIns="0" anchor="t" anchorCtr="1">
                <a:normAutofit/>
              </a:bodyPr>
              <a:lstStyle/>
              <a:p>
                <a:pPr defTabSz="1218565">
                  <a:lnSpc>
                    <a:spcPct val="120000"/>
                  </a:lnSpc>
                </a:pPr>
                <a:r>
                  <a:rPr lang="zh-CN" altLang="en-US" sz="800" dirty="0">
                    <a:solidFill>
                      <a:prstClr val="white">
                        <a:lumMod val="50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此部分内容作为文字排版占位显示 </a:t>
                </a:r>
                <a:br>
                  <a:rPr lang="zh-CN" altLang="en-US" sz="800" dirty="0">
                    <a:solidFill>
                      <a:prstClr val="white">
                        <a:lumMod val="50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br>
                <a:r>
                  <a:rPr lang="zh-CN" altLang="en-US" sz="800" dirty="0">
                    <a:solidFill>
                      <a:prstClr val="white">
                        <a:lumMod val="50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（建议使用主题字体）</a:t>
                </a:r>
                <a:endParaRPr lang="zh-CN" altLang="en-US" sz="800" dirty="0">
                  <a:solidFill>
                    <a:prstClr val="white">
                      <a:lumMod val="50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grpSp>
        <p:nvGrpSpPr>
          <p:cNvPr id="60" name="组合 59"/>
          <p:cNvGrpSpPr/>
          <p:nvPr/>
        </p:nvGrpSpPr>
        <p:grpSpPr>
          <a:xfrm>
            <a:off x="2842058" y="1435620"/>
            <a:ext cx="2192513" cy="4499703"/>
            <a:chOff x="2131543" y="903197"/>
            <a:chExt cx="1644385" cy="3374777"/>
          </a:xfrm>
        </p:grpSpPr>
        <p:sp>
          <p:nvSpPr>
            <p:cNvPr id="6" name="Flowchart: Punched Tape 6"/>
            <p:cNvSpPr/>
            <p:nvPr/>
          </p:nvSpPr>
          <p:spPr>
            <a:xfrm rot="14948415" flipV="1">
              <a:off x="2175728" y="1947403"/>
              <a:ext cx="1600200" cy="1600200"/>
            </a:xfrm>
            <a:prstGeom prst="flowChartPunchedTap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endParaRPr sz="1865">
                <a:solidFill>
                  <a:prstClr val="white">
                    <a:lumMod val="50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nvGrpSpPr>
            <p:cNvPr id="56" name="组合 55"/>
            <p:cNvGrpSpPr/>
            <p:nvPr/>
          </p:nvGrpSpPr>
          <p:grpSpPr>
            <a:xfrm>
              <a:off x="2131543" y="903197"/>
              <a:ext cx="1640076" cy="3374777"/>
              <a:chOff x="2131543" y="903197"/>
              <a:chExt cx="1640076" cy="3374777"/>
            </a:xfrm>
          </p:grpSpPr>
          <p:sp>
            <p:nvSpPr>
              <p:cNvPr id="7" name="TextBox 8"/>
              <p:cNvSpPr txBox="1"/>
              <p:nvPr/>
            </p:nvSpPr>
            <p:spPr>
              <a:xfrm flipH="1">
                <a:off x="2726995" y="4031801"/>
                <a:ext cx="456856" cy="246173"/>
              </a:xfrm>
              <a:prstGeom prst="rect">
                <a:avLst/>
              </a:prstGeom>
            </p:spPr>
            <p:txBody>
              <a:bodyPr wrap="none" lIns="0" tIns="0" rIns="0" bIns="0" anchor="t" anchorCtr="0">
                <a:normAutofit/>
              </a:bodyPr>
              <a:lstStyle/>
              <a:p>
                <a:pPr defTabSz="1218565" rtl="1">
                  <a:spcBef>
                    <a:spcPct val="0"/>
                  </a:spcBef>
                  <a:defRPr/>
                </a:pPr>
                <a:r>
                  <a:rPr lang="en-US" sz="1865" b="1" dirty="0">
                    <a:solidFill>
                      <a:prstClr val="white">
                        <a:lumMod val="50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2016</a:t>
                </a:r>
                <a:endParaRPr lang="en-US" sz="1865" b="1" dirty="0">
                  <a:solidFill>
                    <a:prstClr val="white">
                      <a:lumMod val="50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nvGrpSpPr>
              <p:cNvPr id="16" name="Group 25"/>
              <p:cNvGrpSpPr/>
              <p:nvPr/>
            </p:nvGrpSpPr>
            <p:grpSpPr>
              <a:xfrm>
                <a:off x="2681397" y="2826694"/>
                <a:ext cx="557720" cy="600119"/>
                <a:chOff x="1066800" y="2373312"/>
                <a:chExt cx="271462" cy="292100"/>
              </a:xfrm>
              <a:solidFill>
                <a:schemeClr val="bg1"/>
              </a:solidFill>
            </p:grpSpPr>
            <p:sp>
              <p:nvSpPr>
                <p:cNvPr id="47" name="Oval 26"/>
                <p:cNvSpPr/>
                <p:nvPr/>
              </p:nvSpPr>
              <p:spPr bwMode="auto">
                <a:xfrm>
                  <a:off x="1152525" y="2373312"/>
                  <a:ext cx="95250" cy="93663"/>
                </a:xfrm>
                <a:prstGeom prst="ellipse">
                  <a:avLst/>
                </a:prstGeom>
                <a:grpFill/>
                <a:ln w="9525">
                  <a:noFill/>
                  <a:round/>
                </a:ln>
              </p:spPr>
              <p:txBody>
                <a:bodyPr anchor="ctr"/>
                <a:lstStyle/>
                <a:p>
                  <a:pPr algn="ctr" defTabSz="1218565"/>
                  <a:endParaRPr sz="1865">
                    <a:solidFill>
                      <a:prstClr val="white">
                        <a:lumMod val="50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48" name="Freeform: Shape 27"/>
                <p:cNvSpPr/>
                <p:nvPr/>
              </p:nvSpPr>
              <p:spPr bwMode="auto">
                <a:xfrm>
                  <a:off x="1116013" y="2481262"/>
                  <a:ext cx="165100" cy="109538"/>
                </a:xfrm>
                <a:custGeom>
                  <a:avLst/>
                  <a:gdLst/>
                  <a:ahLst/>
                  <a:cxnLst>
                    <a:cxn ang="0">
                      <a:pos x="44" y="33"/>
                    </a:cxn>
                    <a:cxn ang="0">
                      <a:pos x="37" y="40"/>
                    </a:cxn>
                    <a:cxn ang="0">
                      <a:pos x="36" y="40"/>
                    </a:cxn>
                    <a:cxn ang="0">
                      <a:pos x="35" y="40"/>
                    </a:cxn>
                    <a:cxn ang="0">
                      <a:pos x="28" y="33"/>
                    </a:cxn>
                    <a:cxn ang="0">
                      <a:pos x="27" y="31"/>
                    </a:cxn>
                    <a:cxn ang="0">
                      <a:pos x="31" y="14"/>
                    </a:cxn>
                    <a:cxn ang="0">
                      <a:pos x="31" y="12"/>
                    </a:cxn>
                    <a:cxn ang="0">
                      <a:pos x="31" y="9"/>
                    </a:cxn>
                    <a:cxn ang="0">
                      <a:pos x="32" y="7"/>
                    </a:cxn>
                    <a:cxn ang="0">
                      <a:pos x="40" y="7"/>
                    </a:cxn>
                    <a:cxn ang="0">
                      <a:pos x="42" y="9"/>
                    </a:cxn>
                    <a:cxn ang="0">
                      <a:pos x="41" y="12"/>
                    </a:cxn>
                    <a:cxn ang="0">
                      <a:pos x="42" y="14"/>
                    </a:cxn>
                    <a:cxn ang="0">
                      <a:pos x="45" y="31"/>
                    </a:cxn>
                    <a:cxn ang="0">
                      <a:pos x="44" y="33"/>
                    </a:cxn>
                    <a:cxn ang="0">
                      <a:pos x="72" y="33"/>
                    </a:cxn>
                    <a:cxn ang="0">
                      <a:pos x="62" y="7"/>
                    </a:cxn>
                    <a:cxn ang="0">
                      <a:pos x="53" y="0"/>
                    </a:cxn>
                    <a:cxn ang="0">
                      <a:pos x="52" y="0"/>
                    </a:cxn>
                    <a:cxn ang="0">
                      <a:pos x="36" y="0"/>
                    </a:cxn>
                    <a:cxn ang="0">
                      <a:pos x="20" y="0"/>
                    </a:cxn>
                    <a:cxn ang="0">
                      <a:pos x="19" y="0"/>
                    </a:cxn>
                    <a:cxn ang="0">
                      <a:pos x="10" y="7"/>
                    </a:cxn>
                    <a:cxn ang="0">
                      <a:pos x="1" y="33"/>
                    </a:cxn>
                    <a:cxn ang="0">
                      <a:pos x="2" y="37"/>
                    </a:cxn>
                    <a:cxn ang="0">
                      <a:pos x="10" y="41"/>
                    </a:cxn>
                    <a:cxn ang="0">
                      <a:pos x="13" y="40"/>
                    </a:cxn>
                    <a:cxn ang="0">
                      <a:pos x="18" y="27"/>
                    </a:cxn>
                    <a:cxn ang="0">
                      <a:pos x="18" y="27"/>
                    </a:cxn>
                    <a:cxn ang="0">
                      <a:pos x="18" y="40"/>
                    </a:cxn>
                    <a:cxn ang="0">
                      <a:pos x="20" y="44"/>
                    </a:cxn>
                    <a:cxn ang="0">
                      <a:pos x="36" y="48"/>
                    </a:cxn>
                    <a:cxn ang="0">
                      <a:pos x="52" y="44"/>
                    </a:cxn>
                    <a:cxn ang="0">
                      <a:pos x="54" y="40"/>
                    </a:cxn>
                    <a:cxn ang="0">
                      <a:pos x="54" y="27"/>
                    </a:cxn>
                    <a:cxn ang="0">
                      <a:pos x="55" y="27"/>
                    </a:cxn>
                    <a:cxn ang="0">
                      <a:pos x="60" y="40"/>
                    </a:cxn>
                    <a:cxn ang="0">
                      <a:pos x="62" y="41"/>
                    </a:cxn>
                    <a:cxn ang="0">
                      <a:pos x="70" y="37"/>
                    </a:cxn>
                    <a:cxn ang="0">
                      <a:pos x="72" y="33"/>
                    </a:cxn>
                  </a:cxnLst>
                  <a:rect l="0" t="0" r="r" b="b"/>
                  <a:pathLst>
                    <a:path w="72" h="48">
                      <a:moveTo>
                        <a:pt x="44" y="33"/>
                      </a:moveTo>
                      <a:cubicBezTo>
                        <a:pt x="37" y="40"/>
                        <a:pt x="37" y="40"/>
                        <a:pt x="37" y="40"/>
                      </a:cubicBezTo>
                      <a:cubicBezTo>
                        <a:pt x="37" y="40"/>
                        <a:pt x="37" y="40"/>
                        <a:pt x="36" y="40"/>
                      </a:cubicBezTo>
                      <a:cubicBezTo>
                        <a:pt x="36" y="40"/>
                        <a:pt x="35" y="40"/>
                        <a:pt x="35" y="40"/>
                      </a:cubicBezTo>
                      <a:cubicBezTo>
                        <a:pt x="28" y="33"/>
                        <a:pt x="28" y="33"/>
                        <a:pt x="28" y="33"/>
                      </a:cubicBezTo>
                      <a:cubicBezTo>
                        <a:pt x="27" y="33"/>
                        <a:pt x="27" y="32"/>
                        <a:pt x="27" y="31"/>
                      </a:cubicBezTo>
                      <a:cubicBezTo>
                        <a:pt x="31" y="14"/>
                        <a:pt x="31" y="14"/>
                        <a:pt x="31" y="14"/>
                      </a:cubicBezTo>
                      <a:cubicBezTo>
                        <a:pt x="31" y="13"/>
                        <a:pt x="31" y="12"/>
                        <a:pt x="31" y="12"/>
                      </a:cubicBezTo>
                      <a:cubicBezTo>
                        <a:pt x="31" y="11"/>
                        <a:pt x="31" y="9"/>
                        <a:pt x="31" y="9"/>
                      </a:cubicBezTo>
                      <a:cubicBezTo>
                        <a:pt x="31" y="8"/>
                        <a:pt x="31" y="7"/>
                        <a:pt x="32" y="7"/>
                      </a:cubicBezTo>
                      <a:cubicBezTo>
                        <a:pt x="40" y="7"/>
                        <a:pt x="40" y="7"/>
                        <a:pt x="40" y="7"/>
                      </a:cubicBezTo>
                      <a:cubicBezTo>
                        <a:pt x="41" y="7"/>
                        <a:pt x="42" y="8"/>
                        <a:pt x="42" y="9"/>
                      </a:cubicBezTo>
                      <a:cubicBezTo>
                        <a:pt x="42" y="9"/>
                        <a:pt x="42" y="11"/>
                        <a:pt x="41" y="12"/>
                      </a:cubicBezTo>
                      <a:cubicBezTo>
                        <a:pt x="41" y="12"/>
                        <a:pt x="42" y="13"/>
                        <a:pt x="42" y="14"/>
                      </a:cubicBezTo>
                      <a:cubicBezTo>
                        <a:pt x="45" y="31"/>
                        <a:pt x="45" y="31"/>
                        <a:pt x="45" y="31"/>
                      </a:cubicBezTo>
                      <a:cubicBezTo>
                        <a:pt x="45" y="32"/>
                        <a:pt x="45" y="33"/>
                        <a:pt x="44" y="33"/>
                      </a:cubicBezTo>
                      <a:moveTo>
                        <a:pt x="72" y="33"/>
                      </a:moveTo>
                      <a:cubicBezTo>
                        <a:pt x="62" y="7"/>
                        <a:pt x="62" y="7"/>
                        <a:pt x="62" y="7"/>
                      </a:cubicBezTo>
                      <a:cubicBezTo>
                        <a:pt x="62" y="7"/>
                        <a:pt x="60" y="0"/>
                        <a:pt x="53" y="0"/>
                      </a:cubicBezTo>
                      <a:cubicBezTo>
                        <a:pt x="52" y="0"/>
                        <a:pt x="52" y="0"/>
                        <a:pt x="52" y="0"/>
                      </a:cubicBezTo>
                      <a:cubicBezTo>
                        <a:pt x="52" y="0"/>
                        <a:pt x="44" y="0"/>
                        <a:pt x="36" y="0"/>
                      </a:cubicBezTo>
                      <a:cubicBezTo>
                        <a:pt x="28" y="0"/>
                        <a:pt x="21" y="0"/>
                        <a:pt x="20" y="0"/>
                      </a:cubicBezTo>
                      <a:cubicBezTo>
                        <a:pt x="19" y="0"/>
                        <a:pt x="19" y="0"/>
                        <a:pt x="19" y="0"/>
                      </a:cubicBezTo>
                      <a:cubicBezTo>
                        <a:pt x="13" y="0"/>
                        <a:pt x="11" y="7"/>
                        <a:pt x="10" y="7"/>
                      </a:cubicBezTo>
                      <a:cubicBezTo>
                        <a:pt x="1" y="33"/>
                        <a:pt x="1" y="33"/>
                        <a:pt x="1" y="33"/>
                      </a:cubicBezTo>
                      <a:cubicBezTo>
                        <a:pt x="0" y="34"/>
                        <a:pt x="1" y="36"/>
                        <a:pt x="2" y="37"/>
                      </a:cubicBezTo>
                      <a:cubicBezTo>
                        <a:pt x="4" y="39"/>
                        <a:pt x="7" y="41"/>
                        <a:pt x="10" y="41"/>
                      </a:cubicBezTo>
                      <a:cubicBezTo>
                        <a:pt x="12" y="41"/>
                        <a:pt x="13" y="40"/>
                        <a:pt x="13" y="40"/>
                      </a:cubicBezTo>
                      <a:cubicBezTo>
                        <a:pt x="18" y="27"/>
                        <a:pt x="18" y="27"/>
                        <a:pt x="18" y="27"/>
                      </a:cubicBezTo>
                      <a:cubicBezTo>
                        <a:pt x="18" y="27"/>
                        <a:pt x="18" y="24"/>
                        <a:pt x="18" y="27"/>
                      </a:cubicBezTo>
                      <a:cubicBezTo>
                        <a:pt x="18" y="30"/>
                        <a:pt x="18" y="36"/>
                        <a:pt x="18" y="40"/>
                      </a:cubicBezTo>
                      <a:cubicBezTo>
                        <a:pt x="18" y="42"/>
                        <a:pt x="19" y="43"/>
                        <a:pt x="20" y="44"/>
                      </a:cubicBezTo>
                      <a:cubicBezTo>
                        <a:pt x="26" y="48"/>
                        <a:pt x="30" y="48"/>
                        <a:pt x="36" y="48"/>
                      </a:cubicBezTo>
                      <a:cubicBezTo>
                        <a:pt x="42" y="48"/>
                        <a:pt x="47" y="48"/>
                        <a:pt x="52" y="44"/>
                      </a:cubicBezTo>
                      <a:cubicBezTo>
                        <a:pt x="54" y="43"/>
                        <a:pt x="54" y="42"/>
                        <a:pt x="54" y="40"/>
                      </a:cubicBezTo>
                      <a:cubicBezTo>
                        <a:pt x="54" y="36"/>
                        <a:pt x="54" y="30"/>
                        <a:pt x="54" y="27"/>
                      </a:cubicBezTo>
                      <a:cubicBezTo>
                        <a:pt x="54" y="24"/>
                        <a:pt x="55" y="27"/>
                        <a:pt x="55" y="27"/>
                      </a:cubicBezTo>
                      <a:cubicBezTo>
                        <a:pt x="60" y="40"/>
                        <a:pt x="60" y="40"/>
                        <a:pt x="60" y="40"/>
                      </a:cubicBezTo>
                      <a:cubicBezTo>
                        <a:pt x="60" y="40"/>
                        <a:pt x="60" y="41"/>
                        <a:pt x="62" y="41"/>
                      </a:cubicBezTo>
                      <a:cubicBezTo>
                        <a:pt x="65" y="41"/>
                        <a:pt x="68" y="39"/>
                        <a:pt x="70" y="37"/>
                      </a:cubicBezTo>
                      <a:cubicBezTo>
                        <a:pt x="72" y="36"/>
                        <a:pt x="72" y="34"/>
                        <a:pt x="72" y="33"/>
                      </a:cubicBezTo>
                    </a:path>
                  </a:pathLst>
                </a:custGeom>
                <a:grpFill/>
                <a:ln w="9525">
                  <a:noFill/>
                  <a:round/>
                </a:ln>
              </p:spPr>
              <p:txBody>
                <a:bodyPr anchor="ctr"/>
                <a:lstStyle/>
                <a:p>
                  <a:pPr algn="ctr" defTabSz="1218565"/>
                  <a:endParaRPr sz="1865">
                    <a:solidFill>
                      <a:prstClr val="white">
                        <a:lumMod val="50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49" name="Freeform: Shape 28"/>
                <p:cNvSpPr/>
                <p:nvPr/>
              </p:nvSpPr>
              <p:spPr bwMode="auto">
                <a:xfrm>
                  <a:off x="1066800" y="2562224"/>
                  <a:ext cx="271462" cy="103188"/>
                </a:xfrm>
                <a:custGeom>
                  <a:avLst/>
                  <a:gdLst/>
                  <a:ahLst/>
                  <a:cxnLst>
                    <a:cxn ang="0">
                      <a:pos x="113" y="9"/>
                    </a:cxn>
                    <a:cxn ang="0">
                      <a:pos x="112" y="9"/>
                    </a:cxn>
                    <a:cxn ang="0">
                      <a:pos x="111" y="9"/>
                    </a:cxn>
                    <a:cxn ang="0">
                      <a:pos x="105" y="2"/>
                    </a:cxn>
                    <a:cxn ang="0">
                      <a:pos x="100" y="0"/>
                    </a:cxn>
                    <a:cxn ang="0">
                      <a:pos x="98" y="3"/>
                    </a:cxn>
                    <a:cxn ang="0">
                      <a:pos x="58" y="20"/>
                    </a:cxn>
                    <a:cxn ang="0">
                      <a:pos x="19" y="4"/>
                    </a:cxn>
                    <a:cxn ang="0">
                      <a:pos x="18" y="2"/>
                    </a:cxn>
                    <a:cxn ang="0">
                      <a:pos x="14" y="2"/>
                    </a:cxn>
                    <a:cxn ang="0">
                      <a:pos x="7" y="9"/>
                    </a:cxn>
                    <a:cxn ang="0">
                      <a:pos x="6" y="9"/>
                    </a:cxn>
                    <a:cxn ang="0">
                      <a:pos x="5" y="9"/>
                    </a:cxn>
                    <a:cxn ang="0">
                      <a:pos x="0" y="15"/>
                    </a:cxn>
                    <a:cxn ang="0">
                      <a:pos x="5" y="20"/>
                    </a:cxn>
                    <a:cxn ang="0">
                      <a:pos x="11" y="15"/>
                    </a:cxn>
                    <a:cxn ang="0">
                      <a:pos x="11" y="15"/>
                    </a:cxn>
                    <a:cxn ang="0">
                      <a:pos x="11" y="13"/>
                    </a:cxn>
                    <a:cxn ang="0">
                      <a:pos x="14" y="10"/>
                    </a:cxn>
                    <a:cxn ang="0">
                      <a:pos x="16" y="10"/>
                    </a:cxn>
                    <a:cxn ang="0">
                      <a:pos x="54" y="26"/>
                    </a:cxn>
                    <a:cxn ang="0">
                      <a:pos x="56" y="27"/>
                    </a:cxn>
                    <a:cxn ang="0">
                      <a:pos x="56" y="34"/>
                    </a:cxn>
                    <a:cxn ang="0">
                      <a:pos x="55" y="35"/>
                    </a:cxn>
                    <a:cxn ang="0">
                      <a:pos x="53" y="39"/>
                    </a:cxn>
                    <a:cxn ang="0">
                      <a:pos x="59" y="45"/>
                    </a:cxn>
                    <a:cxn ang="0">
                      <a:pos x="64" y="39"/>
                    </a:cxn>
                    <a:cxn ang="0">
                      <a:pos x="62" y="35"/>
                    </a:cxn>
                    <a:cxn ang="0">
                      <a:pos x="62" y="34"/>
                    </a:cxn>
                    <a:cxn ang="0">
                      <a:pos x="62" y="27"/>
                    </a:cxn>
                    <a:cxn ang="0">
                      <a:pos x="63" y="26"/>
                    </a:cxn>
                    <a:cxn ang="0">
                      <a:pos x="101" y="9"/>
                    </a:cxn>
                    <a:cxn ang="0">
                      <a:pos x="103" y="9"/>
                    </a:cxn>
                    <a:cxn ang="0">
                      <a:pos x="107" y="13"/>
                    </a:cxn>
                    <a:cxn ang="0">
                      <a:pos x="108" y="15"/>
                    </a:cxn>
                    <a:cxn ang="0">
                      <a:pos x="108" y="15"/>
                    </a:cxn>
                    <a:cxn ang="0">
                      <a:pos x="113" y="20"/>
                    </a:cxn>
                    <a:cxn ang="0">
                      <a:pos x="119" y="15"/>
                    </a:cxn>
                    <a:cxn ang="0">
                      <a:pos x="113" y="9"/>
                    </a:cxn>
                  </a:cxnLst>
                  <a:rect l="0" t="0" r="r" b="b"/>
                  <a:pathLst>
                    <a:path w="119" h="45">
                      <a:moveTo>
                        <a:pt x="113" y="9"/>
                      </a:moveTo>
                      <a:cubicBezTo>
                        <a:pt x="113" y="9"/>
                        <a:pt x="113" y="9"/>
                        <a:pt x="112" y="9"/>
                      </a:cubicBezTo>
                      <a:cubicBezTo>
                        <a:pt x="112" y="9"/>
                        <a:pt x="112" y="9"/>
                        <a:pt x="111" y="9"/>
                      </a:cubicBezTo>
                      <a:cubicBezTo>
                        <a:pt x="105" y="2"/>
                        <a:pt x="105" y="2"/>
                        <a:pt x="105" y="2"/>
                      </a:cubicBezTo>
                      <a:cubicBezTo>
                        <a:pt x="104" y="1"/>
                        <a:pt x="103" y="0"/>
                        <a:pt x="100" y="0"/>
                      </a:cubicBezTo>
                      <a:cubicBezTo>
                        <a:pt x="99" y="1"/>
                        <a:pt x="99" y="3"/>
                        <a:pt x="98" y="3"/>
                      </a:cubicBezTo>
                      <a:cubicBezTo>
                        <a:pt x="95" y="12"/>
                        <a:pt x="76" y="20"/>
                        <a:pt x="58" y="20"/>
                      </a:cubicBezTo>
                      <a:cubicBezTo>
                        <a:pt x="40" y="20"/>
                        <a:pt x="23" y="13"/>
                        <a:pt x="19" y="4"/>
                      </a:cubicBezTo>
                      <a:cubicBezTo>
                        <a:pt x="19" y="3"/>
                        <a:pt x="18" y="3"/>
                        <a:pt x="18" y="2"/>
                      </a:cubicBezTo>
                      <a:cubicBezTo>
                        <a:pt x="17" y="1"/>
                        <a:pt x="15" y="1"/>
                        <a:pt x="14" y="2"/>
                      </a:cubicBezTo>
                      <a:cubicBezTo>
                        <a:pt x="7" y="9"/>
                        <a:pt x="7" y="9"/>
                        <a:pt x="7" y="9"/>
                      </a:cubicBezTo>
                      <a:cubicBezTo>
                        <a:pt x="7" y="9"/>
                        <a:pt x="6" y="9"/>
                        <a:pt x="6" y="9"/>
                      </a:cubicBezTo>
                      <a:cubicBezTo>
                        <a:pt x="6" y="9"/>
                        <a:pt x="6" y="9"/>
                        <a:pt x="5" y="9"/>
                      </a:cubicBezTo>
                      <a:cubicBezTo>
                        <a:pt x="2" y="9"/>
                        <a:pt x="0" y="12"/>
                        <a:pt x="0" y="15"/>
                      </a:cubicBezTo>
                      <a:cubicBezTo>
                        <a:pt x="0" y="18"/>
                        <a:pt x="2" y="20"/>
                        <a:pt x="5" y="20"/>
                      </a:cubicBezTo>
                      <a:cubicBezTo>
                        <a:pt x="8" y="20"/>
                        <a:pt x="11" y="18"/>
                        <a:pt x="11" y="15"/>
                      </a:cubicBezTo>
                      <a:cubicBezTo>
                        <a:pt x="11" y="15"/>
                        <a:pt x="11" y="15"/>
                        <a:pt x="11" y="15"/>
                      </a:cubicBezTo>
                      <a:cubicBezTo>
                        <a:pt x="11" y="14"/>
                        <a:pt x="11" y="14"/>
                        <a:pt x="11" y="13"/>
                      </a:cubicBezTo>
                      <a:cubicBezTo>
                        <a:pt x="14" y="10"/>
                        <a:pt x="14" y="10"/>
                        <a:pt x="14" y="10"/>
                      </a:cubicBezTo>
                      <a:cubicBezTo>
                        <a:pt x="15" y="9"/>
                        <a:pt x="16" y="10"/>
                        <a:pt x="16" y="10"/>
                      </a:cubicBezTo>
                      <a:cubicBezTo>
                        <a:pt x="24" y="19"/>
                        <a:pt x="38" y="25"/>
                        <a:pt x="54" y="26"/>
                      </a:cubicBezTo>
                      <a:cubicBezTo>
                        <a:pt x="55" y="26"/>
                        <a:pt x="56" y="26"/>
                        <a:pt x="56" y="27"/>
                      </a:cubicBezTo>
                      <a:cubicBezTo>
                        <a:pt x="56" y="34"/>
                        <a:pt x="56" y="34"/>
                        <a:pt x="56" y="34"/>
                      </a:cubicBezTo>
                      <a:cubicBezTo>
                        <a:pt x="56" y="35"/>
                        <a:pt x="55" y="35"/>
                        <a:pt x="55" y="35"/>
                      </a:cubicBezTo>
                      <a:cubicBezTo>
                        <a:pt x="54" y="36"/>
                        <a:pt x="53" y="38"/>
                        <a:pt x="53" y="39"/>
                      </a:cubicBezTo>
                      <a:cubicBezTo>
                        <a:pt x="53" y="42"/>
                        <a:pt x="56" y="45"/>
                        <a:pt x="59" y="45"/>
                      </a:cubicBezTo>
                      <a:cubicBezTo>
                        <a:pt x="62" y="45"/>
                        <a:pt x="64" y="42"/>
                        <a:pt x="64" y="39"/>
                      </a:cubicBezTo>
                      <a:cubicBezTo>
                        <a:pt x="64" y="38"/>
                        <a:pt x="63" y="36"/>
                        <a:pt x="62" y="35"/>
                      </a:cubicBezTo>
                      <a:cubicBezTo>
                        <a:pt x="62" y="35"/>
                        <a:pt x="62" y="35"/>
                        <a:pt x="62" y="34"/>
                      </a:cubicBezTo>
                      <a:cubicBezTo>
                        <a:pt x="62" y="27"/>
                        <a:pt x="62" y="27"/>
                        <a:pt x="62" y="27"/>
                      </a:cubicBezTo>
                      <a:cubicBezTo>
                        <a:pt x="62" y="26"/>
                        <a:pt x="63" y="26"/>
                        <a:pt x="63" y="26"/>
                      </a:cubicBezTo>
                      <a:cubicBezTo>
                        <a:pt x="80" y="24"/>
                        <a:pt x="94" y="18"/>
                        <a:pt x="101" y="9"/>
                      </a:cubicBezTo>
                      <a:cubicBezTo>
                        <a:pt x="102" y="9"/>
                        <a:pt x="102" y="8"/>
                        <a:pt x="103" y="9"/>
                      </a:cubicBezTo>
                      <a:cubicBezTo>
                        <a:pt x="107" y="13"/>
                        <a:pt x="107" y="13"/>
                        <a:pt x="107" y="13"/>
                      </a:cubicBezTo>
                      <a:cubicBezTo>
                        <a:pt x="108" y="14"/>
                        <a:pt x="108" y="14"/>
                        <a:pt x="108" y="15"/>
                      </a:cubicBezTo>
                      <a:cubicBezTo>
                        <a:pt x="108" y="15"/>
                        <a:pt x="108" y="15"/>
                        <a:pt x="108" y="15"/>
                      </a:cubicBezTo>
                      <a:cubicBezTo>
                        <a:pt x="108" y="18"/>
                        <a:pt x="110" y="20"/>
                        <a:pt x="113" y="20"/>
                      </a:cubicBezTo>
                      <a:cubicBezTo>
                        <a:pt x="116" y="20"/>
                        <a:pt x="119" y="18"/>
                        <a:pt x="119" y="15"/>
                      </a:cubicBezTo>
                      <a:cubicBezTo>
                        <a:pt x="119" y="12"/>
                        <a:pt x="116" y="9"/>
                        <a:pt x="113" y="9"/>
                      </a:cubicBezTo>
                    </a:path>
                  </a:pathLst>
                </a:custGeom>
                <a:grpFill/>
                <a:ln w="9525">
                  <a:noFill/>
                  <a:round/>
                </a:ln>
              </p:spPr>
              <p:txBody>
                <a:bodyPr anchor="ctr"/>
                <a:lstStyle/>
                <a:p>
                  <a:pPr algn="ctr" defTabSz="1218565"/>
                  <a:endParaRPr sz="1865">
                    <a:solidFill>
                      <a:prstClr val="white">
                        <a:lumMod val="50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nvGrpSpPr>
              <p:cNvPr id="22" name="Group 53"/>
              <p:cNvGrpSpPr/>
              <p:nvPr/>
            </p:nvGrpSpPr>
            <p:grpSpPr>
              <a:xfrm>
                <a:off x="2131543" y="903197"/>
                <a:ext cx="1640076" cy="807113"/>
                <a:chOff x="5045337" y="3845152"/>
                <a:chExt cx="2186768" cy="1076150"/>
              </a:xfrm>
            </p:grpSpPr>
            <p:sp>
              <p:nvSpPr>
                <p:cNvPr id="26" name="TextBox 54"/>
                <p:cNvSpPr txBox="1"/>
                <p:nvPr/>
              </p:nvSpPr>
              <p:spPr>
                <a:xfrm>
                  <a:off x="5045337" y="3845152"/>
                  <a:ext cx="2186768" cy="490143"/>
                </a:xfrm>
                <a:prstGeom prst="rect">
                  <a:avLst/>
                </a:prstGeom>
                <a:noFill/>
              </p:spPr>
              <p:txBody>
                <a:bodyPr wrap="none" lIns="0" tIns="0" rIns="0" bIns="0" anchor="b" anchorCtr="1">
                  <a:normAutofit/>
                </a:bodyPr>
                <a:lstStyle/>
                <a:p>
                  <a:pPr algn="ctr" defTabSz="1218565"/>
                  <a:r>
                    <a:rPr lang="zh-CN" altLang="en-US" sz="1600" b="1">
                      <a:solidFill>
                        <a:prstClr val="white">
                          <a:lumMod val="50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标题文本预设</a:t>
                  </a:r>
                  <a:endParaRPr lang="zh-CN" altLang="en-US" sz="1600" b="1">
                    <a:solidFill>
                      <a:prstClr val="white">
                        <a:lumMod val="50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7" name="TextBox 55"/>
                <p:cNvSpPr txBox="1"/>
                <p:nvPr/>
              </p:nvSpPr>
              <p:spPr>
                <a:xfrm>
                  <a:off x="5045337" y="4335294"/>
                  <a:ext cx="2186768" cy="586008"/>
                </a:xfrm>
                <a:prstGeom prst="rect">
                  <a:avLst/>
                </a:prstGeom>
              </p:spPr>
              <p:txBody>
                <a:bodyPr vert="horz" wrap="square" lIns="0" tIns="0" rIns="0" bIns="0" anchor="t" anchorCtr="1">
                  <a:normAutofit/>
                </a:bodyPr>
                <a:lstStyle/>
                <a:p>
                  <a:pPr defTabSz="1218565">
                    <a:lnSpc>
                      <a:spcPct val="120000"/>
                    </a:lnSpc>
                  </a:pPr>
                  <a:r>
                    <a:rPr lang="zh-CN" altLang="en-US" sz="800" dirty="0">
                      <a:solidFill>
                        <a:prstClr val="white">
                          <a:lumMod val="50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此部分内容作为文字排版占位显示 </a:t>
                  </a:r>
                  <a:br>
                    <a:rPr lang="zh-CN" altLang="en-US" sz="800" dirty="0">
                      <a:solidFill>
                        <a:prstClr val="white">
                          <a:lumMod val="50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br>
                  <a:r>
                    <a:rPr lang="zh-CN" altLang="en-US" sz="800" dirty="0">
                      <a:solidFill>
                        <a:prstClr val="white">
                          <a:lumMod val="50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（建议使用主题字体）</a:t>
                  </a:r>
                  <a:endParaRPr lang="zh-CN" altLang="en-US" sz="800" dirty="0">
                    <a:solidFill>
                      <a:prstClr val="white">
                        <a:lumMod val="50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grpSp>
      <p:grpSp>
        <p:nvGrpSpPr>
          <p:cNvPr id="58" name="组合 57"/>
          <p:cNvGrpSpPr/>
          <p:nvPr/>
        </p:nvGrpSpPr>
        <p:grpSpPr>
          <a:xfrm>
            <a:off x="7127865" y="1435620"/>
            <a:ext cx="2187392" cy="4499703"/>
            <a:chOff x="5345899" y="903197"/>
            <a:chExt cx="1640544" cy="3374777"/>
          </a:xfrm>
        </p:grpSpPr>
        <p:sp>
          <p:nvSpPr>
            <p:cNvPr id="10" name="Flowchart: Punched Tape 12"/>
            <p:cNvSpPr/>
            <p:nvPr/>
          </p:nvSpPr>
          <p:spPr>
            <a:xfrm rot="14948415" flipV="1">
              <a:off x="5386243" y="1947403"/>
              <a:ext cx="1600200" cy="1600200"/>
            </a:xfrm>
            <a:prstGeom prst="flowChartPunchedTap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a:endParaRPr sz="1865">
                <a:solidFill>
                  <a:prstClr val="white">
                    <a:lumMod val="50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1" name="TextBox 14"/>
            <p:cNvSpPr txBox="1"/>
            <p:nvPr/>
          </p:nvSpPr>
          <p:spPr>
            <a:xfrm flipH="1">
              <a:off x="5937509" y="4031801"/>
              <a:ext cx="456856" cy="246173"/>
            </a:xfrm>
            <a:prstGeom prst="rect">
              <a:avLst/>
            </a:prstGeom>
          </p:spPr>
          <p:txBody>
            <a:bodyPr wrap="none" lIns="0" tIns="0" rIns="0" bIns="0" anchor="t" anchorCtr="0">
              <a:normAutofit/>
            </a:bodyPr>
            <a:lstStyle/>
            <a:p>
              <a:pPr defTabSz="1218565" rtl="1">
                <a:spcBef>
                  <a:spcPct val="0"/>
                </a:spcBef>
                <a:defRPr/>
              </a:pPr>
              <a:r>
                <a:rPr lang="en-US" sz="1865" b="1" dirty="0">
                  <a:solidFill>
                    <a:prstClr val="white">
                      <a:lumMod val="50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2018</a:t>
              </a:r>
              <a:endParaRPr lang="en-US" sz="1865" b="1" dirty="0">
                <a:solidFill>
                  <a:prstClr val="white">
                    <a:lumMod val="50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nvGrpSpPr>
            <p:cNvPr id="18" name="Group 37"/>
            <p:cNvGrpSpPr/>
            <p:nvPr/>
          </p:nvGrpSpPr>
          <p:grpSpPr>
            <a:xfrm>
              <a:off x="5939159" y="2841037"/>
              <a:ext cx="502122" cy="490307"/>
              <a:chOff x="1501776" y="1187450"/>
              <a:chExt cx="269875" cy="263526"/>
            </a:xfrm>
            <a:solidFill>
              <a:schemeClr val="bg1"/>
            </a:solidFill>
          </p:grpSpPr>
          <p:grpSp>
            <p:nvGrpSpPr>
              <p:cNvPr id="34" name="Group 38"/>
              <p:cNvGrpSpPr/>
              <p:nvPr/>
            </p:nvGrpSpPr>
            <p:grpSpPr>
              <a:xfrm>
                <a:off x="1522413" y="1243013"/>
                <a:ext cx="233363" cy="207963"/>
                <a:chOff x="1522413" y="1416049"/>
                <a:chExt cx="233363" cy="207963"/>
              </a:xfrm>
              <a:grpFill/>
            </p:grpSpPr>
            <p:sp>
              <p:nvSpPr>
                <p:cNvPr id="36" name="Oval 40"/>
                <p:cNvSpPr/>
                <p:nvPr/>
              </p:nvSpPr>
              <p:spPr bwMode="auto">
                <a:xfrm>
                  <a:off x="1625601" y="1539874"/>
                  <a:ext cx="22225" cy="22225"/>
                </a:xfrm>
                <a:prstGeom prst="ellipse">
                  <a:avLst/>
                </a:prstGeom>
                <a:grpFill/>
                <a:ln w="9525">
                  <a:noFill/>
                  <a:round/>
                </a:ln>
              </p:spPr>
              <p:txBody>
                <a:bodyPr anchor="ctr"/>
                <a:lstStyle/>
                <a:p>
                  <a:pPr algn="ctr" defTabSz="1218565"/>
                  <a:endParaRPr sz="1865">
                    <a:solidFill>
                      <a:prstClr val="white">
                        <a:lumMod val="50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7" name="Oval 41"/>
                <p:cNvSpPr/>
                <p:nvPr/>
              </p:nvSpPr>
              <p:spPr bwMode="auto">
                <a:xfrm>
                  <a:off x="1620838" y="1416049"/>
                  <a:ext cx="92075" cy="90488"/>
                </a:xfrm>
                <a:prstGeom prst="ellipse">
                  <a:avLst/>
                </a:prstGeom>
                <a:grpFill/>
                <a:ln w="9525">
                  <a:noFill/>
                  <a:round/>
                </a:ln>
              </p:spPr>
              <p:txBody>
                <a:bodyPr anchor="ctr"/>
                <a:lstStyle/>
                <a:p>
                  <a:pPr algn="ctr" defTabSz="1218565"/>
                  <a:endParaRPr sz="1865">
                    <a:solidFill>
                      <a:prstClr val="white">
                        <a:lumMod val="50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8" name="Freeform: Shape 42"/>
                <p:cNvSpPr/>
                <p:nvPr/>
              </p:nvSpPr>
              <p:spPr bwMode="auto">
                <a:xfrm>
                  <a:off x="1577976" y="1522411"/>
                  <a:ext cx="177800" cy="101600"/>
                </a:xfrm>
                <a:custGeom>
                  <a:avLst/>
                  <a:gdLst/>
                  <a:ahLst/>
                  <a:cxnLst>
                    <a:cxn ang="0">
                      <a:pos x="77" y="42"/>
                    </a:cxn>
                    <a:cxn ang="0">
                      <a:pos x="64" y="7"/>
                    </a:cxn>
                    <a:cxn ang="0">
                      <a:pos x="55" y="0"/>
                    </a:cxn>
                    <a:cxn ang="0">
                      <a:pos x="23" y="0"/>
                    </a:cxn>
                    <a:cxn ang="0">
                      <a:pos x="22" y="0"/>
                    </a:cxn>
                    <a:cxn ang="0">
                      <a:pos x="14" y="7"/>
                    </a:cxn>
                    <a:cxn ang="0">
                      <a:pos x="0" y="42"/>
                    </a:cxn>
                    <a:cxn ang="0">
                      <a:pos x="2" y="44"/>
                    </a:cxn>
                    <a:cxn ang="0">
                      <a:pos x="12" y="44"/>
                    </a:cxn>
                    <a:cxn ang="0">
                      <a:pos x="14" y="42"/>
                    </a:cxn>
                    <a:cxn ang="0">
                      <a:pos x="21" y="25"/>
                    </a:cxn>
                    <a:cxn ang="0">
                      <a:pos x="22" y="25"/>
                    </a:cxn>
                    <a:cxn ang="0">
                      <a:pos x="22" y="42"/>
                    </a:cxn>
                    <a:cxn ang="0">
                      <a:pos x="23" y="44"/>
                    </a:cxn>
                    <a:cxn ang="0">
                      <a:pos x="56" y="44"/>
                    </a:cxn>
                    <a:cxn ang="0">
                      <a:pos x="58" y="41"/>
                    </a:cxn>
                    <a:cxn ang="0">
                      <a:pos x="58" y="25"/>
                    </a:cxn>
                    <a:cxn ang="0">
                      <a:pos x="59" y="25"/>
                    </a:cxn>
                    <a:cxn ang="0">
                      <a:pos x="65" y="42"/>
                    </a:cxn>
                    <a:cxn ang="0">
                      <a:pos x="67" y="44"/>
                    </a:cxn>
                    <a:cxn ang="0">
                      <a:pos x="76" y="44"/>
                    </a:cxn>
                    <a:cxn ang="0">
                      <a:pos x="77" y="42"/>
                    </a:cxn>
                  </a:cxnLst>
                  <a:rect l="0" t="0" r="r" b="b"/>
                  <a:pathLst>
                    <a:path w="78" h="44">
                      <a:moveTo>
                        <a:pt x="77" y="42"/>
                      </a:moveTo>
                      <a:cubicBezTo>
                        <a:pt x="64" y="7"/>
                        <a:pt x="64" y="7"/>
                        <a:pt x="64" y="7"/>
                      </a:cubicBezTo>
                      <a:cubicBezTo>
                        <a:pt x="64" y="6"/>
                        <a:pt x="61" y="0"/>
                        <a:pt x="55" y="0"/>
                      </a:cubicBezTo>
                      <a:cubicBezTo>
                        <a:pt x="54" y="0"/>
                        <a:pt x="24" y="0"/>
                        <a:pt x="23" y="0"/>
                      </a:cubicBezTo>
                      <a:cubicBezTo>
                        <a:pt x="22" y="0"/>
                        <a:pt x="22" y="0"/>
                        <a:pt x="22" y="0"/>
                      </a:cubicBezTo>
                      <a:cubicBezTo>
                        <a:pt x="16" y="0"/>
                        <a:pt x="14" y="6"/>
                        <a:pt x="14" y="7"/>
                      </a:cubicBezTo>
                      <a:cubicBezTo>
                        <a:pt x="0" y="42"/>
                        <a:pt x="0" y="42"/>
                        <a:pt x="0" y="42"/>
                      </a:cubicBezTo>
                      <a:cubicBezTo>
                        <a:pt x="0" y="43"/>
                        <a:pt x="0" y="44"/>
                        <a:pt x="2" y="44"/>
                      </a:cubicBezTo>
                      <a:cubicBezTo>
                        <a:pt x="12" y="44"/>
                        <a:pt x="12" y="44"/>
                        <a:pt x="12" y="44"/>
                      </a:cubicBezTo>
                      <a:cubicBezTo>
                        <a:pt x="14" y="44"/>
                        <a:pt x="14" y="42"/>
                        <a:pt x="14" y="42"/>
                      </a:cubicBezTo>
                      <a:cubicBezTo>
                        <a:pt x="21" y="25"/>
                        <a:pt x="21" y="25"/>
                        <a:pt x="21" y="25"/>
                      </a:cubicBezTo>
                      <a:cubicBezTo>
                        <a:pt x="21" y="25"/>
                        <a:pt x="22" y="23"/>
                        <a:pt x="22" y="25"/>
                      </a:cubicBezTo>
                      <a:cubicBezTo>
                        <a:pt x="22" y="29"/>
                        <a:pt x="22" y="37"/>
                        <a:pt x="22" y="42"/>
                      </a:cubicBezTo>
                      <a:cubicBezTo>
                        <a:pt x="22" y="43"/>
                        <a:pt x="22" y="44"/>
                        <a:pt x="23" y="44"/>
                      </a:cubicBezTo>
                      <a:cubicBezTo>
                        <a:pt x="56" y="44"/>
                        <a:pt x="56" y="44"/>
                        <a:pt x="56" y="44"/>
                      </a:cubicBezTo>
                      <a:cubicBezTo>
                        <a:pt x="58" y="44"/>
                        <a:pt x="58" y="43"/>
                        <a:pt x="58" y="41"/>
                      </a:cubicBezTo>
                      <a:cubicBezTo>
                        <a:pt x="58" y="37"/>
                        <a:pt x="58" y="28"/>
                        <a:pt x="58" y="25"/>
                      </a:cubicBezTo>
                      <a:cubicBezTo>
                        <a:pt x="58" y="24"/>
                        <a:pt x="59" y="25"/>
                        <a:pt x="59" y="25"/>
                      </a:cubicBezTo>
                      <a:cubicBezTo>
                        <a:pt x="65" y="42"/>
                        <a:pt x="65" y="42"/>
                        <a:pt x="65" y="42"/>
                      </a:cubicBezTo>
                      <a:cubicBezTo>
                        <a:pt x="65" y="42"/>
                        <a:pt x="65" y="44"/>
                        <a:pt x="67" y="44"/>
                      </a:cubicBezTo>
                      <a:cubicBezTo>
                        <a:pt x="76" y="44"/>
                        <a:pt x="76" y="44"/>
                        <a:pt x="76" y="44"/>
                      </a:cubicBezTo>
                      <a:cubicBezTo>
                        <a:pt x="77" y="44"/>
                        <a:pt x="78" y="43"/>
                        <a:pt x="77" y="42"/>
                      </a:cubicBezTo>
                    </a:path>
                  </a:pathLst>
                </a:custGeom>
                <a:grpFill/>
                <a:ln w="9525">
                  <a:noFill/>
                  <a:round/>
                </a:ln>
              </p:spPr>
              <p:txBody>
                <a:bodyPr anchor="ctr"/>
                <a:lstStyle/>
                <a:p>
                  <a:pPr algn="ctr" defTabSz="1218565"/>
                  <a:endParaRPr sz="1865">
                    <a:solidFill>
                      <a:prstClr val="white">
                        <a:lumMod val="50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9" name="Freeform: Shape 43"/>
                <p:cNvSpPr/>
                <p:nvPr/>
              </p:nvSpPr>
              <p:spPr bwMode="auto">
                <a:xfrm>
                  <a:off x="1522413" y="1587499"/>
                  <a:ext cx="47625" cy="36513"/>
                </a:xfrm>
                <a:custGeom>
                  <a:avLst/>
                  <a:gdLst/>
                  <a:ahLst/>
                  <a:cxnLst>
                    <a:cxn ang="0">
                      <a:pos x="18" y="0"/>
                    </a:cxn>
                    <a:cxn ang="0">
                      <a:pos x="2" y="0"/>
                    </a:cxn>
                    <a:cxn ang="0">
                      <a:pos x="0" y="2"/>
                    </a:cxn>
                    <a:cxn ang="0">
                      <a:pos x="0" y="13"/>
                    </a:cxn>
                    <a:cxn ang="0">
                      <a:pos x="2" y="16"/>
                    </a:cxn>
                    <a:cxn ang="0">
                      <a:pos x="13" y="16"/>
                    </a:cxn>
                    <a:cxn ang="0">
                      <a:pos x="16" y="13"/>
                    </a:cxn>
                    <a:cxn ang="0">
                      <a:pos x="20" y="2"/>
                    </a:cxn>
                    <a:cxn ang="0">
                      <a:pos x="18" y="0"/>
                    </a:cxn>
                  </a:cxnLst>
                  <a:rect l="0" t="0" r="r" b="b"/>
                  <a:pathLst>
                    <a:path w="21" h="16">
                      <a:moveTo>
                        <a:pt x="18" y="0"/>
                      </a:moveTo>
                      <a:cubicBezTo>
                        <a:pt x="2" y="0"/>
                        <a:pt x="2" y="0"/>
                        <a:pt x="2" y="0"/>
                      </a:cubicBezTo>
                      <a:cubicBezTo>
                        <a:pt x="1" y="0"/>
                        <a:pt x="0" y="1"/>
                        <a:pt x="0" y="2"/>
                      </a:cubicBezTo>
                      <a:cubicBezTo>
                        <a:pt x="0" y="13"/>
                        <a:pt x="0" y="13"/>
                        <a:pt x="0" y="13"/>
                      </a:cubicBezTo>
                      <a:cubicBezTo>
                        <a:pt x="0" y="15"/>
                        <a:pt x="1" y="16"/>
                        <a:pt x="2" y="16"/>
                      </a:cubicBezTo>
                      <a:cubicBezTo>
                        <a:pt x="13" y="16"/>
                        <a:pt x="13" y="16"/>
                        <a:pt x="13" y="16"/>
                      </a:cubicBezTo>
                      <a:cubicBezTo>
                        <a:pt x="15" y="16"/>
                        <a:pt x="16" y="13"/>
                        <a:pt x="16" y="13"/>
                      </a:cubicBezTo>
                      <a:cubicBezTo>
                        <a:pt x="20" y="2"/>
                        <a:pt x="20" y="2"/>
                        <a:pt x="20" y="2"/>
                      </a:cubicBezTo>
                      <a:cubicBezTo>
                        <a:pt x="20" y="2"/>
                        <a:pt x="21" y="0"/>
                        <a:pt x="18" y="0"/>
                      </a:cubicBezTo>
                    </a:path>
                  </a:pathLst>
                </a:custGeom>
                <a:grpFill/>
                <a:ln w="9525">
                  <a:noFill/>
                  <a:round/>
                </a:ln>
              </p:spPr>
              <p:txBody>
                <a:bodyPr anchor="ctr"/>
                <a:lstStyle/>
                <a:p>
                  <a:pPr algn="ctr" defTabSz="1218565"/>
                  <a:endParaRPr sz="1865">
                    <a:solidFill>
                      <a:prstClr val="white">
                        <a:lumMod val="50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sp>
            <p:nvSpPr>
              <p:cNvPr id="35" name="Freeform: Shape 39"/>
              <p:cNvSpPr/>
              <p:nvPr/>
            </p:nvSpPr>
            <p:spPr bwMode="auto">
              <a:xfrm>
                <a:off x="1501776" y="1187450"/>
                <a:ext cx="269875" cy="212725"/>
              </a:xfrm>
              <a:custGeom>
                <a:avLst/>
                <a:gdLst/>
                <a:ahLst/>
                <a:cxnLst>
                  <a:cxn ang="0">
                    <a:pos x="36" y="74"/>
                  </a:cxn>
                  <a:cxn ang="0">
                    <a:pos x="12" y="74"/>
                  </a:cxn>
                  <a:cxn ang="0">
                    <a:pos x="7" y="69"/>
                  </a:cxn>
                  <a:cxn ang="0">
                    <a:pos x="7" y="13"/>
                  </a:cxn>
                  <a:cxn ang="0">
                    <a:pos x="12" y="8"/>
                  </a:cxn>
                  <a:cxn ang="0">
                    <a:pos x="106" y="8"/>
                  </a:cxn>
                  <a:cxn ang="0">
                    <a:pos x="111" y="13"/>
                  </a:cxn>
                  <a:cxn ang="0">
                    <a:pos x="111" y="69"/>
                  </a:cxn>
                  <a:cxn ang="0">
                    <a:pos x="108" y="74"/>
                  </a:cxn>
                  <a:cxn ang="0">
                    <a:pos x="106" y="76"/>
                  </a:cxn>
                  <a:cxn ang="0">
                    <a:pos x="112" y="92"/>
                  </a:cxn>
                  <a:cxn ang="0">
                    <a:pos x="114" y="93"/>
                  </a:cxn>
                  <a:cxn ang="0">
                    <a:pos x="118" y="88"/>
                  </a:cxn>
                  <a:cxn ang="0">
                    <a:pos x="118" y="5"/>
                  </a:cxn>
                  <a:cxn ang="0">
                    <a:pos x="113" y="0"/>
                  </a:cxn>
                  <a:cxn ang="0">
                    <a:pos x="4" y="0"/>
                  </a:cxn>
                  <a:cxn ang="0">
                    <a:pos x="0" y="5"/>
                  </a:cxn>
                  <a:cxn ang="0">
                    <a:pos x="0" y="88"/>
                  </a:cxn>
                  <a:cxn ang="0">
                    <a:pos x="4" y="93"/>
                  </a:cxn>
                  <a:cxn ang="0">
                    <a:pos x="29" y="93"/>
                  </a:cxn>
                  <a:cxn ang="0">
                    <a:pos x="32" y="92"/>
                  </a:cxn>
                  <a:cxn ang="0">
                    <a:pos x="38" y="76"/>
                  </a:cxn>
                  <a:cxn ang="0">
                    <a:pos x="36" y="74"/>
                  </a:cxn>
                </a:cxnLst>
                <a:rect l="0" t="0" r="r" b="b"/>
                <a:pathLst>
                  <a:path w="118" h="93">
                    <a:moveTo>
                      <a:pt x="36" y="74"/>
                    </a:moveTo>
                    <a:cubicBezTo>
                      <a:pt x="12" y="74"/>
                      <a:pt x="12" y="74"/>
                      <a:pt x="12" y="74"/>
                    </a:cubicBezTo>
                    <a:cubicBezTo>
                      <a:pt x="9" y="74"/>
                      <a:pt x="7" y="72"/>
                      <a:pt x="7" y="69"/>
                    </a:cubicBezTo>
                    <a:cubicBezTo>
                      <a:pt x="7" y="13"/>
                      <a:pt x="7" y="13"/>
                      <a:pt x="7" y="13"/>
                    </a:cubicBezTo>
                    <a:cubicBezTo>
                      <a:pt x="7" y="10"/>
                      <a:pt x="9" y="8"/>
                      <a:pt x="12" y="8"/>
                    </a:cubicBezTo>
                    <a:cubicBezTo>
                      <a:pt x="106" y="8"/>
                      <a:pt x="106" y="8"/>
                      <a:pt x="106" y="8"/>
                    </a:cubicBezTo>
                    <a:cubicBezTo>
                      <a:pt x="109" y="8"/>
                      <a:pt x="111" y="10"/>
                      <a:pt x="111" y="13"/>
                    </a:cubicBezTo>
                    <a:cubicBezTo>
                      <a:pt x="111" y="69"/>
                      <a:pt x="111" y="69"/>
                      <a:pt x="111" y="69"/>
                    </a:cubicBezTo>
                    <a:cubicBezTo>
                      <a:pt x="111" y="72"/>
                      <a:pt x="110" y="73"/>
                      <a:pt x="108" y="74"/>
                    </a:cubicBezTo>
                    <a:cubicBezTo>
                      <a:pt x="106" y="75"/>
                      <a:pt x="106" y="76"/>
                      <a:pt x="106" y="76"/>
                    </a:cubicBezTo>
                    <a:cubicBezTo>
                      <a:pt x="112" y="92"/>
                      <a:pt x="112" y="92"/>
                      <a:pt x="112" y="92"/>
                    </a:cubicBezTo>
                    <a:cubicBezTo>
                      <a:pt x="112" y="92"/>
                      <a:pt x="113" y="93"/>
                      <a:pt x="114" y="93"/>
                    </a:cubicBezTo>
                    <a:cubicBezTo>
                      <a:pt x="117" y="93"/>
                      <a:pt x="118" y="91"/>
                      <a:pt x="118" y="88"/>
                    </a:cubicBezTo>
                    <a:cubicBezTo>
                      <a:pt x="118" y="5"/>
                      <a:pt x="118" y="5"/>
                      <a:pt x="118" y="5"/>
                    </a:cubicBezTo>
                    <a:cubicBezTo>
                      <a:pt x="118" y="2"/>
                      <a:pt x="116" y="0"/>
                      <a:pt x="113" y="0"/>
                    </a:cubicBezTo>
                    <a:cubicBezTo>
                      <a:pt x="4" y="0"/>
                      <a:pt x="4" y="0"/>
                      <a:pt x="4" y="0"/>
                    </a:cubicBezTo>
                    <a:cubicBezTo>
                      <a:pt x="2" y="0"/>
                      <a:pt x="0" y="2"/>
                      <a:pt x="0" y="5"/>
                    </a:cubicBezTo>
                    <a:cubicBezTo>
                      <a:pt x="0" y="88"/>
                      <a:pt x="0" y="88"/>
                      <a:pt x="0" y="88"/>
                    </a:cubicBezTo>
                    <a:cubicBezTo>
                      <a:pt x="0" y="91"/>
                      <a:pt x="2" y="93"/>
                      <a:pt x="4" y="93"/>
                    </a:cubicBezTo>
                    <a:cubicBezTo>
                      <a:pt x="29" y="93"/>
                      <a:pt x="29" y="93"/>
                      <a:pt x="29" y="93"/>
                    </a:cubicBezTo>
                    <a:cubicBezTo>
                      <a:pt x="31" y="93"/>
                      <a:pt x="32" y="92"/>
                      <a:pt x="32" y="92"/>
                    </a:cubicBezTo>
                    <a:cubicBezTo>
                      <a:pt x="38" y="76"/>
                      <a:pt x="38" y="76"/>
                      <a:pt x="38" y="76"/>
                    </a:cubicBezTo>
                    <a:cubicBezTo>
                      <a:pt x="38" y="76"/>
                      <a:pt x="38" y="74"/>
                      <a:pt x="36" y="74"/>
                    </a:cubicBezTo>
                  </a:path>
                </a:pathLst>
              </a:custGeom>
              <a:grpFill/>
              <a:ln w="9525">
                <a:noFill/>
                <a:round/>
              </a:ln>
            </p:spPr>
            <p:txBody>
              <a:bodyPr anchor="ctr"/>
              <a:lstStyle/>
              <a:p>
                <a:pPr algn="ctr" defTabSz="1218565"/>
                <a:endParaRPr sz="1865">
                  <a:solidFill>
                    <a:prstClr val="white">
                      <a:lumMod val="50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nvGrpSpPr>
            <p:cNvPr id="23" name="Group 56"/>
            <p:cNvGrpSpPr/>
            <p:nvPr/>
          </p:nvGrpSpPr>
          <p:grpSpPr>
            <a:xfrm>
              <a:off x="5345899" y="903197"/>
              <a:ext cx="1640076" cy="807113"/>
              <a:chOff x="5045337" y="3845152"/>
              <a:chExt cx="2186768" cy="1076150"/>
            </a:xfrm>
          </p:grpSpPr>
          <p:sp>
            <p:nvSpPr>
              <p:cNvPr id="24" name="TextBox 57"/>
              <p:cNvSpPr txBox="1"/>
              <p:nvPr/>
            </p:nvSpPr>
            <p:spPr>
              <a:xfrm>
                <a:off x="5045337" y="3845152"/>
                <a:ext cx="2186768" cy="490143"/>
              </a:xfrm>
              <a:prstGeom prst="rect">
                <a:avLst/>
              </a:prstGeom>
              <a:noFill/>
            </p:spPr>
            <p:txBody>
              <a:bodyPr wrap="none" lIns="0" tIns="0" rIns="0" bIns="0" anchor="b" anchorCtr="1">
                <a:normAutofit/>
              </a:bodyPr>
              <a:lstStyle/>
              <a:p>
                <a:pPr algn="ctr" defTabSz="1218565"/>
                <a:r>
                  <a:rPr lang="zh-CN" altLang="en-US" sz="1600" b="1">
                    <a:solidFill>
                      <a:prstClr val="white">
                        <a:lumMod val="50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标题文本预设</a:t>
                </a:r>
                <a:endParaRPr lang="zh-CN" altLang="en-US" sz="1600" b="1">
                  <a:solidFill>
                    <a:prstClr val="white">
                      <a:lumMod val="50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5" name="TextBox 58"/>
              <p:cNvSpPr txBox="1"/>
              <p:nvPr/>
            </p:nvSpPr>
            <p:spPr>
              <a:xfrm>
                <a:off x="5045337" y="4335294"/>
                <a:ext cx="2186768" cy="586008"/>
              </a:xfrm>
              <a:prstGeom prst="rect">
                <a:avLst/>
              </a:prstGeom>
            </p:spPr>
            <p:txBody>
              <a:bodyPr vert="horz" wrap="square" lIns="0" tIns="0" rIns="0" bIns="0" anchor="t" anchorCtr="1">
                <a:normAutofit/>
              </a:bodyPr>
              <a:lstStyle/>
              <a:p>
                <a:pPr defTabSz="1218565">
                  <a:lnSpc>
                    <a:spcPct val="120000"/>
                  </a:lnSpc>
                </a:pPr>
                <a:r>
                  <a:rPr lang="zh-CN" altLang="en-US" sz="800" dirty="0">
                    <a:solidFill>
                      <a:prstClr val="white">
                        <a:lumMod val="50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此部分内容作为文字排版占位显示 </a:t>
                </a:r>
                <a:br>
                  <a:rPr lang="zh-CN" altLang="en-US" sz="800" dirty="0">
                    <a:solidFill>
                      <a:prstClr val="white">
                        <a:lumMod val="50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br>
                <a:r>
                  <a:rPr lang="zh-CN" altLang="en-US" sz="800" dirty="0">
                    <a:solidFill>
                      <a:prstClr val="white">
                        <a:lumMod val="50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（建议使用主题字体）</a:t>
                </a:r>
                <a:endParaRPr lang="zh-CN" altLang="en-US" sz="800" dirty="0">
                  <a:solidFill>
                    <a:prstClr val="white">
                      <a:lumMod val="50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sp>
        <p:nvSpPr>
          <p:cNvPr id="61" name="饼形 60"/>
          <p:cNvSpPr/>
          <p:nvPr/>
        </p:nvSpPr>
        <p:spPr>
          <a:xfrm>
            <a:off x="433878" y="308472"/>
            <a:ext cx="502556" cy="502556"/>
          </a:xfrm>
          <a:prstGeom prst="pie">
            <a:avLst>
              <a:gd name="adj1" fmla="val 1932723"/>
              <a:gd name="adj2" fmla="val 191538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62" name="文本框 61"/>
          <p:cNvSpPr txBox="1"/>
          <p:nvPr/>
        </p:nvSpPr>
        <p:spPr>
          <a:xfrm>
            <a:off x="1008962" y="349363"/>
            <a:ext cx="2428364" cy="461665"/>
          </a:xfrm>
          <a:prstGeom prst="rect">
            <a:avLst/>
          </a:prstGeom>
          <a:noFill/>
        </p:spPr>
        <p:txBody>
          <a:bodyPr wrap="square" rtlCol="0">
            <a:spAutoFit/>
          </a:bodyPr>
          <a:lstStyle/>
          <a:p>
            <a:r>
              <a:rPr lang="zh-CN" altLang="en-US" sz="2400" dirty="0" smtClean="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输入标题文字</a:t>
            </a:r>
            <a:endParaRPr lang="zh-CN" altLang="en-US" sz="24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0"/>
                                        <p:tgtEl>
                                          <p:spTgt spid="57"/>
                                        </p:tgtEl>
                                      </p:cBhvr>
                                    </p:animEffect>
                                    <p:anim calcmode="lin" valueType="num">
                                      <p:cBhvr>
                                        <p:cTn id="8" dur="1000" fill="hold"/>
                                        <p:tgtEl>
                                          <p:spTgt spid="57"/>
                                        </p:tgtEl>
                                        <p:attrNameLst>
                                          <p:attrName>ppt_x</p:attrName>
                                        </p:attrNameLst>
                                      </p:cBhvr>
                                      <p:tavLst>
                                        <p:tav tm="0">
                                          <p:val>
                                            <p:strVal val="#ppt_x"/>
                                          </p:val>
                                        </p:tav>
                                        <p:tav tm="100000">
                                          <p:val>
                                            <p:strVal val="#ppt_x"/>
                                          </p:val>
                                        </p:tav>
                                      </p:tavLst>
                                    </p:anim>
                                    <p:anim calcmode="lin" valueType="num">
                                      <p:cBhvr>
                                        <p:cTn id="9" dur="1000" fill="hold"/>
                                        <p:tgtEl>
                                          <p:spTgt spid="5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1000"/>
                                        <p:tgtEl>
                                          <p:spTgt spid="59"/>
                                        </p:tgtEl>
                                      </p:cBhvr>
                                    </p:animEffect>
                                    <p:anim calcmode="lin" valueType="num">
                                      <p:cBhvr>
                                        <p:cTn id="13" dur="1000" fill="hold"/>
                                        <p:tgtEl>
                                          <p:spTgt spid="59"/>
                                        </p:tgtEl>
                                        <p:attrNameLst>
                                          <p:attrName>ppt_x</p:attrName>
                                        </p:attrNameLst>
                                      </p:cBhvr>
                                      <p:tavLst>
                                        <p:tav tm="0">
                                          <p:val>
                                            <p:strVal val="#ppt_x"/>
                                          </p:val>
                                        </p:tav>
                                        <p:tav tm="100000">
                                          <p:val>
                                            <p:strVal val="#ppt_x"/>
                                          </p:val>
                                        </p:tav>
                                      </p:tavLst>
                                    </p:anim>
                                    <p:anim calcmode="lin" valueType="num">
                                      <p:cBhvr>
                                        <p:cTn id="14" dur="1000" fill="hold"/>
                                        <p:tgtEl>
                                          <p:spTgt spid="5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1000"/>
                                        <p:tgtEl>
                                          <p:spTgt spid="60"/>
                                        </p:tgtEl>
                                      </p:cBhvr>
                                    </p:animEffect>
                                    <p:anim calcmode="lin" valueType="num">
                                      <p:cBhvr>
                                        <p:cTn id="23" dur="1000" fill="hold"/>
                                        <p:tgtEl>
                                          <p:spTgt spid="60"/>
                                        </p:tgtEl>
                                        <p:attrNameLst>
                                          <p:attrName>ppt_x</p:attrName>
                                        </p:attrNameLst>
                                      </p:cBhvr>
                                      <p:tavLst>
                                        <p:tav tm="0">
                                          <p:val>
                                            <p:strVal val="#ppt_x"/>
                                          </p:val>
                                        </p:tav>
                                        <p:tav tm="100000">
                                          <p:val>
                                            <p:strVal val="#ppt_x"/>
                                          </p:val>
                                        </p:tav>
                                      </p:tavLst>
                                    </p:anim>
                                    <p:anim calcmode="lin" valueType="num">
                                      <p:cBhvr>
                                        <p:cTn id="24" dur="1000" fill="hold"/>
                                        <p:tgtEl>
                                          <p:spTgt spid="60"/>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1000"/>
                                        <p:tgtEl>
                                          <p:spTgt spid="58"/>
                                        </p:tgtEl>
                                      </p:cBhvr>
                                    </p:animEffect>
                                    <p:anim calcmode="lin" valueType="num">
                                      <p:cBhvr>
                                        <p:cTn id="28" dur="1000" fill="hold"/>
                                        <p:tgtEl>
                                          <p:spTgt spid="58"/>
                                        </p:tgtEl>
                                        <p:attrNameLst>
                                          <p:attrName>ppt_x</p:attrName>
                                        </p:attrNameLst>
                                      </p:cBhvr>
                                      <p:tavLst>
                                        <p:tav tm="0">
                                          <p:val>
                                            <p:strVal val="#ppt_x"/>
                                          </p:val>
                                        </p:tav>
                                        <p:tav tm="100000">
                                          <p:val>
                                            <p:strVal val="#ppt_x"/>
                                          </p:val>
                                        </p:tav>
                                      </p:tavLst>
                                    </p:anim>
                                    <p:anim calcmode="lin" valueType="num">
                                      <p:cBhvr>
                                        <p:cTn id="29"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12"/>
          <p:cNvSpPr>
            <a:spLocks noChangeArrowheads="1"/>
          </p:cNvSpPr>
          <p:nvPr/>
        </p:nvSpPr>
        <p:spPr bwMode="auto">
          <a:xfrm>
            <a:off x="6120775" y="1700809"/>
            <a:ext cx="1053957" cy="2103967"/>
          </a:xfrm>
          <a:custGeom>
            <a:avLst/>
            <a:gdLst>
              <a:gd name="T0" fmla="*/ 0 w 498"/>
              <a:gd name="T1" fmla="*/ 0 h 994"/>
              <a:gd name="T2" fmla="*/ 498 w 498"/>
              <a:gd name="T3" fmla="*/ 498 h 994"/>
              <a:gd name="T4" fmla="*/ 0 w 498"/>
              <a:gd name="T5" fmla="*/ 994 h 994"/>
              <a:gd name="T6" fmla="*/ 0 w 498"/>
              <a:gd name="T7" fmla="*/ 0 h 994"/>
              <a:gd name="T8" fmla="*/ 0 60000 65536"/>
              <a:gd name="T9" fmla="*/ 0 60000 65536"/>
              <a:gd name="T10" fmla="*/ 0 60000 65536"/>
              <a:gd name="T11" fmla="*/ 0 60000 65536"/>
              <a:gd name="T12" fmla="*/ 0 w 498"/>
              <a:gd name="T13" fmla="*/ 0 h 994"/>
              <a:gd name="T14" fmla="*/ 498 w 498"/>
              <a:gd name="T15" fmla="*/ 994 h 994"/>
            </a:gdLst>
            <a:ahLst/>
            <a:cxnLst>
              <a:cxn ang="T8">
                <a:pos x="T0" y="T1"/>
              </a:cxn>
              <a:cxn ang="T9">
                <a:pos x="T2" y="T3"/>
              </a:cxn>
              <a:cxn ang="T10">
                <a:pos x="T4" y="T5"/>
              </a:cxn>
              <a:cxn ang="T11">
                <a:pos x="T6" y="T7"/>
              </a:cxn>
            </a:cxnLst>
            <a:rect l="T12" t="T13" r="T14" b="T15"/>
            <a:pathLst>
              <a:path w="498" h="994">
                <a:moveTo>
                  <a:pt x="0" y="0"/>
                </a:moveTo>
                <a:lnTo>
                  <a:pt x="498" y="498"/>
                </a:lnTo>
                <a:lnTo>
                  <a:pt x="0" y="994"/>
                </a:lnTo>
                <a:lnTo>
                  <a:pt x="0" y="0"/>
                </a:lnTo>
                <a:close/>
              </a:path>
            </a:pathLst>
          </a:custGeom>
          <a:solidFill>
            <a:schemeClr val="accent1"/>
          </a:solidFill>
          <a:ln>
            <a:noFill/>
          </a:ln>
          <a:effectLst/>
          <a:scene3d>
            <a:camera prst="orthographicFront">
              <a:rot lat="0" lon="0" rev="0"/>
            </a:camera>
            <a:lightRig rig="glow" dir="t">
              <a:rot lat="0" lon="0" rev="4800000"/>
            </a:lightRig>
          </a:scene3d>
          <a:sp3d prstMaterial="matte"/>
        </p:spPr>
        <p:txBody>
          <a:bodyPr lIns="121907" tIns="60953" rIns="121907" bIns="60953"/>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1218565"/>
            <a:endParaRPr lang="zh-CN" altLang="zh-CN" sz="2135" dirty="0">
              <a:solidFill>
                <a:srgbClr val="000000"/>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0" name="Freeform 13"/>
          <p:cNvSpPr>
            <a:spLocks noChangeArrowheads="1"/>
          </p:cNvSpPr>
          <p:nvPr/>
        </p:nvSpPr>
        <p:spPr bwMode="auto">
          <a:xfrm>
            <a:off x="4935602" y="3921193"/>
            <a:ext cx="1049725" cy="2103967"/>
          </a:xfrm>
          <a:custGeom>
            <a:avLst/>
            <a:gdLst>
              <a:gd name="T0" fmla="*/ 496 w 496"/>
              <a:gd name="T1" fmla="*/ 994 h 994"/>
              <a:gd name="T2" fmla="*/ 0 w 496"/>
              <a:gd name="T3" fmla="*/ 498 h 994"/>
              <a:gd name="T4" fmla="*/ 496 w 496"/>
              <a:gd name="T5" fmla="*/ 0 h 994"/>
              <a:gd name="T6" fmla="*/ 496 w 496"/>
              <a:gd name="T7" fmla="*/ 994 h 994"/>
              <a:gd name="T8" fmla="*/ 0 60000 65536"/>
              <a:gd name="T9" fmla="*/ 0 60000 65536"/>
              <a:gd name="T10" fmla="*/ 0 60000 65536"/>
              <a:gd name="T11" fmla="*/ 0 60000 65536"/>
              <a:gd name="T12" fmla="*/ 0 w 496"/>
              <a:gd name="T13" fmla="*/ 0 h 994"/>
              <a:gd name="T14" fmla="*/ 496 w 496"/>
              <a:gd name="T15" fmla="*/ 994 h 994"/>
            </a:gdLst>
            <a:ahLst/>
            <a:cxnLst>
              <a:cxn ang="T8">
                <a:pos x="T0" y="T1"/>
              </a:cxn>
              <a:cxn ang="T9">
                <a:pos x="T2" y="T3"/>
              </a:cxn>
              <a:cxn ang="T10">
                <a:pos x="T4" y="T5"/>
              </a:cxn>
              <a:cxn ang="T11">
                <a:pos x="T6" y="T7"/>
              </a:cxn>
            </a:cxnLst>
            <a:rect l="T12" t="T13" r="T14" b="T15"/>
            <a:pathLst>
              <a:path w="496" h="994">
                <a:moveTo>
                  <a:pt x="496" y="994"/>
                </a:moveTo>
                <a:lnTo>
                  <a:pt x="0" y="498"/>
                </a:lnTo>
                <a:lnTo>
                  <a:pt x="496" y="0"/>
                </a:lnTo>
                <a:lnTo>
                  <a:pt x="496" y="994"/>
                </a:lnTo>
                <a:close/>
              </a:path>
            </a:pathLst>
          </a:custGeom>
          <a:solidFill>
            <a:schemeClr val="accent2"/>
          </a:solidFill>
          <a:ln>
            <a:noFill/>
          </a:ln>
          <a:effectLst/>
          <a:scene3d>
            <a:camera prst="orthographicFront">
              <a:rot lat="0" lon="0" rev="0"/>
            </a:camera>
            <a:lightRig rig="glow" dir="t">
              <a:rot lat="0" lon="0" rev="4800000"/>
            </a:lightRig>
          </a:scene3d>
          <a:sp3d prstMaterial="matte"/>
        </p:spPr>
        <p:txBody>
          <a:bodyPr lIns="121907" tIns="60953" rIns="121907" bIns="60953"/>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1218565"/>
            <a:endParaRPr lang="zh-CN" altLang="zh-CN" sz="2135" dirty="0">
              <a:solidFill>
                <a:srgbClr val="000000"/>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1" name="TextBox 341"/>
          <p:cNvSpPr>
            <a:spLocks noChangeArrowheads="1"/>
          </p:cNvSpPr>
          <p:nvPr/>
        </p:nvSpPr>
        <p:spPr bwMode="auto">
          <a:xfrm>
            <a:off x="2830062" y="1973857"/>
            <a:ext cx="1201585" cy="410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7" tIns="60953" rIns="121907" bIns="60953">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1218565"/>
            <a:r>
              <a:rPr lang="zh-CN" altLang="en-US" sz="1865" b="1" dirty="0">
                <a:solidFill>
                  <a:srgbClr val="3C8DBE"/>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添加标题</a:t>
            </a:r>
            <a:endParaRPr lang="zh-CN" altLang="en-US" sz="2135" b="1" dirty="0">
              <a:solidFill>
                <a:srgbClr val="3C8DBE"/>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2" name="矩形 11"/>
          <p:cNvSpPr>
            <a:spLocks noChangeArrowheads="1"/>
          </p:cNvSpPr>
          <p:nvPr/>
        </p:nvSpPr>
        <p:spPr bwMode="auto">
          <a:xfrm>
            <a:off x="1566323" y="2486091"/>
            <a:ext cx="4122711" cy="1047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21907" tIns="60953" rIns="121907" bIns="60953">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defTabSz="1218565">
              <a:lnSpc>
                <a:spcPct val="150000"/>
              </a:lnSpc>
            </a:pPr>
            <a:r>
              <a:rPr lang="zh-CN" altLang="en-US" sz="1335" dirty="0">
                <a:solidFill>
                  <a:prstClr val="black">
                    <a:lumMod val="65000"/>
                    <a:lumOff val="35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在这里输入内容文本在这里输入内容文本在这里输入内容文本在这里输入内容文本在这里输入内容文本在这里输入内容文本</a:t>
            </a:r>
            <a:endParaRPr lang="zh-CN" altLang="en-US" sz="1335" dirty="0">
              <a:solidFill>
                <a:prstClr val="black">
                  <a:lumMod val="65000"/>
                  <a:lumOff val="35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3" name="TextBox 682"/>
          <p:cNvSpPr>
            <a:spLocks noChangeArrowheads="1"/>
          </p:cNvSpPr>
          <p:nvPr/>
        </p:nvSpPr>
        <p:spPr bwMode="auto">
          <a:xfrm>
            <a:off x="6120199" y="2362941"/>
            <a:ext cx="794422" cy="779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7" tIns="60953" rIns="121907" bIns="60953">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1218565"/>
            <a:r>
              <a:rPr lang="zh-CN" altLang="en-US" sz="2135" b="1" dirty="0">
                <a:solidFill>
                  <a:prstClr val="white"/>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反应</a:t>
            </a:r>
            <a:endParaRPr lang="en-US" altLang="zh-CN" sz="2135" b="1" dirty="0">
              <a:solidFill>
                <a:prstClr val="white"/>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a:p>
            <a:pPr algn="ctr" defTabSz="1218565"/>
            <a:r>
              <a:rPr lang="zh-CN" altLang="en-US" sz="2135" b="1" dirty="0">
                <a:solidFill>
                  <a:prstClr val="white"/>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缓慢</a:t>
            </a:r>
            <a:endParaRPr lang="zh-CN" altLang="en-US" sz="2135" b="1" dirty="0">
              <a:solidFill>
                <a:prstClr val="white"/>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4" name="TextBox 344"/>
          <p:cNvSpPr>
            <a:spLocks noChangeArrowheads="1"/>
          </p:cNvSpPr>
          <p:nvPr/>
        </p:nvSpPr>
        <p:spPr bwMode="auto">
          <a:xfrm>
            <a:off x="8115723" y="4183659"/>
            <a:ext cx="1201585" cy="410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7" tIns="60953" rIns="121907" bIns="60953">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1218565"/>
            <a:r>
              <a:rPr lang="zh-CN" altLang="en-US" sz="1865" b="1" dirty="0">
                <a:solidFill>
                  <a:srgbClr val="5CC2EB"/>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添加标题</a:t>
            </a:r>
            <a:endParaRPr lang="zh-CN" altLang="en-US" sz="2135" b="1" dirty="0">
              <a:solidFill>
                <a:srgbClr val="5CC2EB"/>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5" name="矩形 14"/>
          <p:cNvSpPr>
            <a:spLocks noChangeArrowheads="1"/>
          </p:cNvSpPr>
          <p:nvPr/>
        </p:nvSpPr>
        <p:spPr bwMode="auto">
          <a:xfrm>
            <a:off x="6850928" y="4725526"/>
            <a:ext cx="4124825" cy="1047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21907" tIns="60953" rIns="121907" bIns="60953">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defTabSz="1218565">
              <a:lnSpc>
                <a:spcPct val="150000"/>
              </a:lnSpc>
            </a:pPr>
            <a:r>
              <a:rPr lang="zh-CN" altLang="en-US" sz="1335" dirty="0">
                <a:solidFill>
                  <a:prstClr val="black">
                    <a:lumMod val="65000"/>
                    <a:lumOff val="35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在这里输入内容文本在这里输入内容文本在这里输入内容文本在这里输入内容文本在这里输入内容文本在这里输入内容文本</a:t>
            </a:r>
            <a:endParaRPr lang="zh-CN" altLang="en-US" sz="1335" dirty="0">
              <a:solidFill>
                <a:prstClr val="black">
                  <a:lumMod val="65000"/>
                  <a:lumOff val="35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6" name="TextBox 682"/>
          <p:cNvSpPr>
            <a:spLocks noChangeArrowheads="1"/>
          </p:cNvSpPr>
          <p:nvPr/>
        </p:nvSpPr>
        <p:spPr bwMode="auto">
          <a:xfrm>
            <a:off x="5217690" y="4589325"/>
            <a:ext cx="794422" cy="779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7" tIns="60953" rIns="121907" bIns="60953">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1218565"/>
            <a:r>
              <a:rPr lang="zh-CN" altLang="en-US" sz="2135" b="1" dirty="0">
                <a:solidFill>
                  <a:prstClr val="white"/>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动作</a:t>
            </a:r>
            <a:endParaRPr lang="en-US" altLang="zh-CN" sz="2135" b="1" dirty="0">
              <a:solidFill>
                <a:prstClr val="white"/>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a:p>
            <a:pPr algn="ctr" defTabSz="1218565"/>
            <a:r>
              <a:rPr lang="zh-CN" altLang="en-US" sz="2135" b="1" dirty="0">
                <a:solidFill>
                  <a:prstClr val="white"/>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迟缓</a:t>
            </a:r>
            <a:endParaRPr lang="zh-CN" altLang="en-US" sz="2135" b="1" dirty="0">
              <a:solidFill>
                <a:prstClr val="white"/>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7" name="矩形 16"/>
          <p:cNvSpPr/>
          <p:nvPr/>
        </p:nvSpPr>
        <p:spPr>
          <a:xfrm>
            <a:off x="7274589" y="1524000"/>
            <a:ext cx="3957288" cy="2133291"/>
          </a:xfrm>
          <a:prstGeom prst="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07" tIns="60953" rIns="121907" bIns="60953" rtlCol="0" anchor="ctr"/>
          <a:lstStyle/>
          <a:p>
            <a:pPr algn="ctr" defTabSz="1218565"/>
            <a:endParaRPr lang="zh-CN" altLang="en-US" sz="2400">
              <a:solidFill>
                <a:prstClr val="white"/>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8" name="矩形 17"/>
          <p:cNvSpPr/>
          <p:nvPr/>
        </p:nvSpPr>
        <p:spPr>
          <a:xfrm>
            <a:off x="1100577" y="3959832"/>
            <a:ext cx="3808240" cy="2067081"/>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07" tIns="60953" rIns="121907" bIns="60953" rtlCol="0" anchor="ctr"/>
          <a:lstStyle/>
          <a:p>
            <a:pPr algn="ctr" defTabSz="1218565"/>
            <a:endParaRPr lang="zh-CN" altLang="en-US" sz="2400">
              <a:solidFill>
                <a:prstClr val="white"/>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9" name="饼形 18"/>
          <p:cNvSpPr/>
          <p:nvPr/>
        </p:nvSpPr>
        <p:spPr>
          <a:xfrm>
            <a:off x="433878" y="308472"/>
            <a:ext cx="502556" cy="502556"/>
          </a:xfrm>
          <a:prstGeom prst="pie">
            <a:avLst>
              <a:gd name="adj1" fmla="val 1932723"/>
              <a:gd name="adj2" fmla="val 191538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0" name="文本框 19"/>
          <p:cNvSpPr txBox="1"/>
          <p:nvPr/>
        </p:nvSpPr>
        <p:spPr>
          <a:xfrm>
            <a:off x="1008962" y="349363"/>
            <a:ext cx="2428364" cy="461665"/>
          </a:xfrm>
          <a:prstGeom prst="rect">
            <a:avLst/>
          </a:prstGeom>
          <a:noFill/>
        </p:spPr>
        <p:txBody>
          <a:bodyPr wrap="square" rtlCol="0">
            <a:spAutoFit/>
          </a:bodyPr>
          <a:lstStyle/>
          <a:p>
            <a:r>
              <a:rPr lang="zh-CN" altLang="en-US" sz="2400" dirty="0" smtClean="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输入标题文字</a:t>
            </a:r>
            <a:endParaRPr lang="zh-CN" altLang="en-US" sz="24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5000">
        <p14:doors dir="vert"/>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2" presetClass="entr" presetSubtype="8"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p:tgtEl>
                                          <p:spTgt spid="17"/>
                                        </p:tgtEl>
                                        <p:attrNameLst>
                                          <p:attrName>ppt_x</p:attrName>
                                        </p:attrNameLst>
                                      </p:cBhvr>
                                      <p:tavLst>
                                        <p:tav tm="0">
                                          <p:val>
                                            <p:strVal val="#ppt_x-#ppt_w*1.125000"/>
                                          </p:val>
                                        </p:tav>
                                        <p:tav tm="100000">
                                          <p:val>
                                            <p:strVal val="#ppt_x"/>
                                          </p:val>
                                        </p:tav>
                                      </p:tavLst>
                                    </p:anim>
                                    <p:animEffect transition="in" filter="wipe(right)">
                                      <p:cBhvr>
                                        <p:cTn id="25" dur="500"/>
                                        <p:tgtEl>
                                          <p:spTgt spid="17"/>
                                        </p:tgtEl>
                                      </p:cBhvr>
                                    </p:animEffect>
                                  </p:childTnLst>
                                </p:cTn>
                              </p:par>
                              <p:par>
                                <p:cTn id="26" presetID="12" presetClass="entr" presetSubtype="2"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p:tgtEl>
                                          <p:spTgt spid="18"/>
                                        </p:tgtEl>
                                        <p:attrNameLst>
                                          <p:attrName>ppt_x</p:attrName>
                                        </p:attrNameLst>
                                      </p:cBhvr>
                                      <p:tavLst>
                                        <p:tav tm="0">
                                          <p:val>
                                            <p:strVal val="#ppt_x+#ppt_w*1.125000"/>
                                          </p:val>
                                        </p:tav>
                                        <p:tav tm="100000">
                                          <p:val>
                                            <p:strVal val="#ppt_x"/>
                                          </p:val>
                                        </p:tav>
                                      </p:tavLst>
                                    </p:anim>
                                    <p:animEffect transition="in" filter="wipe(left)">
                                      <p:cBhvr>
                                        <p:cTn id="29" dur="500"/>
                                        <p:tgtEl>
                                          <p:spTgt spid="18"/>
                                        </p:tgtEl>
                                      </p:cBhvr>
                                    </p:animEffect>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par>
                          <p:cTn id="39" fill="hold">
                            <p:stCondLst>
                              <p:cond delay="1500"/>
                            </p:stCondLst>
                            <p:childTnLst>
                              <p:par>
                                <p:cTn id="40" presetID="53" presetClass="entr" presetSubtype="16" fill="hold" grpId="0" nodeType="afterEffect">
                                  <p:stCondLst>
                                    <p:cond delay="0"/>
                                  </p:stCondLst>
                                  <p:iterate type="lt">
                                    <p:tmPct val="10000"/>
                                  </p:iterate>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53" presetClass="entr" presetSubtype="16" fill="hold" grpId="0" nodeType="withEffect">
                                  <p:stCondLst>
                                    <p:cond delay="0"/>
                                  </p:stCondLst>
                                  <p:iterate type="lt">
                                    <p:tmPct val="10000"/>
                                  </p:iterate>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p:bldP spid="12" grpId="0"/>
      <p:bldP spid="13" grpId="0"/>
      <p:bldP spid="14" grpId="0"/>
      <p:bldP spid="15" grpId="0"/>
      <p:bldP spid="16" grpId="0"/>
      <p:bldP spid="17" grpId="0" bldLvl="0" animBg="1"/>
      <p:bldP spid="18"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651" y="1926966"/>
            <a:ext cx="12192000" cy="2662696"/>
          </a:xfrm>
          <a:prstGeom prst="rect">
            <a:avLst/>
          </a:pr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nvGrpSpPr>
          <p:cNvPr id="43" name="组合 42"/>
          <p:cNvGrpSpPr/>
          <p:nvPr/>
        </p:nvGrpSpPr>
        <p:grpSpPr>
          <a:xfrm>
            <a:off x="2936713" y="2381191"/>
            <a:ext cx="1520705" cy="1520703"/>
            <a:chOff x="304800" y="673100"/>
            <a:chExt cx="4000500" cy="4000500"/>
          </a:xfrm>
          <a:effectLst>
            <a:outerShdw blurRad="63500" sx="102000" sy="102000" algn="ctr" rotWithShape="0">
              <a:prstClr val="black">
                <a:alpha val="40000"/>
              </a:prstClr>
            </a:outerShdw>
          </a:effectLst>
        </p:grpSpPr>
        <p:sp>
          <p:nvSpPr>
            <p:cNvPr id="44" name="同心圆 43"/>
            <p:cNvSpPr/>
            <p:nvPr/>
          </p:nvSpPr>
          <p:spPr>
            <a:xfrm>
              <a:off x="304800" y="673100"/>
              <a:ext cx="4000500" cy="4000500"/>
            </a:xfrm>
            <a:prstGeom prst="teardrop">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85240" fontAlgn="auto">
                <a:spcBef>
                  <a:spcPts val="0"/>
                </a:spcBef>
                <a:spcAft>
                  <a:spcPts val="0"/>
                </a:spcAft>
                <a:defRPr/>
              </a:pPr>
              <a:endParaRPr lang="zh-CN" altLang="en-US" sz="2400" kern="0">
                <a:solidFill>
                  <a:srgbClr val="469205"/>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45" name="椭圆 44"/>
            <p:cNvSpPr/>
            <p:nvPr/>
          </p:nvSpPr>
          <p:spPr>
            <a:xfrm>
              <a:off x="392113" y="760413"/>
              <a:ext cx="3825874" cy="3825874"/>
            </a:xfrm>
            <a:prstGeom prst="teardrop">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85240" fontAlgn="auto">
                <a:spcBef>
                  <a:spcPts val="0"/>
                </a:spcBef>
                <a:spcAft>
                  <a:spcPts val="0"/>
                </a:spcAft>
                <a:defRPr/>
              </a:pPr>
              <a:r>
                <a:rPr lang="en-US" altLang="zh-CN" sz="5690" kern="0" dirty="0" smtClean="0">
                  <a:solidFill>
                    <a:schemeClr val="accent2"/>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04</a:t>
              </a:r>
              <a:endParaRPr lang="zh-CN" altLang="en-US" sz="5690" kern="0" dirty="0">
                <a:solidFill>
                  <a:schemeClr val="accent2"/>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sp>
        <p:nvSpPr>
          <p:cNvPr id="67" name="矩形 259"/>
          <p:cNvSpPr>
            <a:spLocks noChangeArrowheads="1"/>
          </p:cNvSpPr>
          <p:nvPr/>
        </p:nvSpPr>
        <p:spPr bwMode="auto">
          <a:xfrm>
            <a:off x="5208435" y="2454910"/>
            <a:ext cx="4148985" cy="878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63930" fontAlgn="auto">
              <a:spcBef>
                <a:spcPts val="0"/>
              </a:spcBef>
              <a:spcAft>
                <a:spcPts val="0"/>
              </a:spcAft>
              <a:buNone/>
              <a:defRPr/>
            </a:pPr>
            <a:r>
              <a:rPr lang="zh-CN" altLang="en-US" sz="5120" dirty="0" smtClean="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团队建设</a:t>
            </a:r>
            <a:endParaRPr lang="zh-CN" altLang="en-US" sz="5120"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 name="矩形 1"/>
          <p:cNvSpPr/>
          <p:nvPr/>
        </p:nvSpPr>
        <p:spPr>
          <a:xfrm>
            <a:off x="5292486" y="3332208"/>
            <a:ext cx="3707765" cy="354330"/>
          </a:xfrm>
          <a:prstGeom prst="rect">
            <a:avLst/>
          </a:prstGeom>
        </p:spPr>
        <p:txBody>
          <a:bodyPr wrap="none">
            <a:spAutoFit/>
          </a:bodyPr>
          <a:lstStyle/>
          <a:p>
            <a:pPr defTabSz="963930" fontAlgn="auto">
              <a:spcBef>
                <a:spcPts val="0"/>
              </a:spcBef>
              <a:spcAft>
                <a:spcPts val="0"/>
              </a:spcAft>
              <a:buNone/>
              <a:defRPr/>
            </a:pPr>
            <a:r>
              <a:rPr lang="en-US" altLang="zh-CN" sz="1705">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Click please replace the written content</a:t>
            </a:r>
            <a:endParaRPr lang="en-US" altLang="zh-CN" sz="1705"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cxnSp>
        <p:nvCxnSpPr>
          <p:cNvPr id="5" name="直接连接符 4"/>
          <p:cNvCxnSpPr/>
          <p:nvPr/>
        </p:nvCxnSpPr>
        <p:spPr>
          <a:xfrm>
            <a:off x="5208435" y="3691442"/>
            <a:ext cx="4148985" cy="0"/>
          </a:xfrm>
          <a:prstGeom prst="line">
            <a:avLst/>
          </a:prstGeom>
        </p:spPr>
        <p:style>
          <a:lnRef idx="1">
            <a:schemeClr val="accent1"/>
          </a:lnRef>
          <a:fillRef idx="0">
            <a:schemeClr val="accent1"/>
          </a:fillRef>
          <a:effectRef idx="0">
            <a:schemeClr val="accent1"/>
          </a:effectRef>
          <a:fontRef idx="minor">
            <a:schemeClr val="tx1"/>
          </a:fontRef>
        </p:style>
      </p:cxnSp>
      <p:sp>
        <p:nvSpPr>
          <p:cNvPr id="68" name="TextBox 23"/>
          <p:cNvSpPr txBox="1"/>
          <p:nvPr/>
        </p:nvSpPr>
        <p:spPr>
          <a:xfrm>
            <a:off x="4926196" y="3776394"/>
            <a:ext cx="4713461" cy="276999"/>
          </a:xfrm>
          <a:prstGeom prst="rect">
            <a:avLst/>
          </a:prstGeom>
          <a:noFill/>
        </p:spPr>
        <p:txBody>
          <a:bodyPr wrap="square" rtlCol="0">
            <a:spAutoFit/>
          </a:bodyPr>
          <a:lstStyle/>
          <a:p>
            <a:pPr algn="ctr">
              <a:lnSpc>
                <a:spcPct val="130000"/>
              </a:lnSpc>
            </a:pPr>
            <a:r>
              <a:rPr lang="zh-CN" altLang="en-US" sz="995"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点击添加相关标题文字，点击添加相关</a:t>
            </a:r>
            <a:r>
              <a:rPr lang="zh-CN" altLang="en-US" sz="995">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标题文字</a:t>
            </a:r>
            <a:r>
              <a:rPr lang="en-US" altLang="zh-CN" sz="995">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a:t>
            </a:r>
            <a:endParaRPr lang="en-GB" altLang="zh-CN" sz="995"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strVal val="4*#ppt_w"/>
                                          </p:val>
                                        </p:tav>
                                        <p:tav tm="100000">
                                          <p:val>
                                            <p:strVal val="#ppt_w"/>
                                          </p:val>
                                        </p:tav>
                                      </p:tavLst>
                                    </p:anim>
                                    <p:anim calcmode="lin" valueType="num">
                                      <p:cBhvr>
                                        <p:cTn id="8" dur="500" fill="hold"/>
                                        <p:tgtEl>
                                          <p:spTgt spid="43"/>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0"/>
                                  </p:iterate>
                                  <p:childTnLst>
                                    <p:set>
                                      <p:cBhvr>
                                        <p:cTn id="11" dur="1" fill="hold">
                                          <p:stCondLst>
                                            <p:cond delay="0"/>
                                          </p:stCondLst>
                                        </p:cTn>
                                        <p:tgtEl>
                                          <p:spTgt spid="67"/>
                                        </p:tgtEl>
                                        <p:attrNameLst>
                                          <p:attrName>style.visibility</p:attrName>
                                        </p:attrNameLst>
                                      </p:cBhvr>
                                      <p:to>
                                        <p:strVal val="visible"/>
                                      </p:to>
                                    </p:set>
                                    <p:anim calcmode="lin" valueType="num">
                                      <p:cBhvr>
                                        <p:cTn id="12" dur="1000" fill="hold"/>
                                        <p:tgtEl>
                                          <p:spTgt spid="67"/>
                                        </p:tgtEl>
                                        <p:attrNameLst>
                                          <p:attrName>ppt_w</p:attrName>
                                        </p:attrNameLst>
                                      </p:cBhvr>
                                      <p:tavLst>
                                        <p:tav tm="0">
                                          <p:val>
                                            <p:fltVal val="0"/>
                                          </p:val>
                                        </p:tav>
                                        <p:tav tm="100000">
                                          <p:val>
                                            <p:strVal val="#ppt_w"/>
                                          </p:val>
                                        </p:tav>
                                      </p:tavLst>
                                    </p:anim>
                                    <p:anim calcmode="lin" valueType="num">
                                      <p:cBhvr>
                                        <p:cTn id="13" dur="1000" fill="hold"/>
                                        <p:tgtEl>
                                          <p:spTgt spid="67"/>
                                        </p:tgtEl>
                                        <p:attrNameLst>
                                          <p:attrName>ppt_h</p:attrName>
                                        </p:attrNameLst>
                                      </p:cBhvr>
                                      <p:tavLst>
                                        <p:tav tm="0">
                                          <p:val>
                                            <p:fltVal val="0"/>
                                          </p:val>
                                        </p:tav>
                                        <p:tav tm="100000">
                                          <p:val>
                                            <p:strVal val="#ppt_h"/>
                                          </p:val>
                                        </p:tav>
                                      </p:tavLst>
                                    </p:anim>
                                    <p:animEffect transition="in" filter="fade">
                                      <p:cBhvr>
                                        <p:cTn id="14" dur="1000"/>
                                        <p:tgtEl>
                                          <p:spTgt spid="67"/>
                                        </p:tgtEl>
                                      </p:cBhvr>
                                    </p:animEffect>
                                  </p:childTnLst>
                                </p:cTn>
                              </p:par>
                            </p:childTnLst>
                          </p:cTn>
                        </p:par>
                        <p:par>
                          <p:cTn id="15" fill="hold">
                            <p:stCondLst>
                              <p:cond delay="1500"/>
                            </p:stCondLst>
                            <p:childTnLst>
                              <p:par>
                                <p:cTn id="16" presetID="12" presetClass="entr" presetSubtype="4" fill="hold" grpId="0" nodeType="afterEffect">
                                  <p:stCondLst>
                                    <p:cond delay="0"/>
                                  </p:stCondLst>
                                  <p:childTnLst>
                                    <p:set>
                                      <p:cBhvr>
                                        <p:cTn id="17" dur="1" fill="hold">
                                          <p:stCondLst>
                                            <p:cond delay="0"/>
                                          </p:stCondLst>
                                        </p:cTn>
                                        <p:tgtEl>
                                          <p:spTgt spid="68"/>
                                        </p:tgtEl>
                                        <p:attrNameLst>
                                          <p:attrName>style.visibility</p:attrName>
                                        </p:attrNameLst>
                                      </p:cBhvr>
                                      <p:to>
                                        <p:strVal val="visible"/>
                                      </p:to>
                                    </p:set>
                                    <p:anim calcmode="lin" valueType="num">
                                      <p:cBhvr additive="base">
                                        <p:cTn id="18" dur="500"/>
                                        <p:tgtEl>
                                          <p:spTgt spid="68"/>
                                        </p:tgtEl>
                                        <p:attrNameLst>
                                          <p:attrName>ppt_y</p:attrName>
                                        </p:attrNameLst>
                                      </p:cBhvr>
                                      <p:tavLst>
                                        <p:tav tm="0">
                                          <p:val>
                                            <p:strVal val="#ppt_y+#ppt_h*1.125000"/>
                                          </p:val>
                                        </p:tav>
                                        <p:tav tm="100000">
                                          <p:val>
                                            <p:strVal val="#ppt_y"/>
                                          </p:val>
                                        </p:tav>
                                      </p:tavLst>
                                    </p:anim>
                                    <p:animEffect transition="in" filter="wipe(up)">
                                      <p:cBhvr>
                                        <p:cTn id="1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02"/>
          <p:cNvSpPr txBox="1"/>
          <p:nvPr/>
        </p:nvSpPr>
        <p:spPr bwMode="auto">
          <a:xfrm>
            <a:off x="1723647" y="5900793"/>
            <a:ext cx="8244082" cy="242310"/>
          </a:xfrm>
          <a:prstGeom prst="rect">
            <a:avLst/>
          </a:prstGeom>
        </p:spPr>
        <p:txBody>
          <a:bodyPr wrap="square" lIns="0" tIns="0" rIns="0" bIns="0" anchor="t" anchorCtr="0">
            <a:normAutofit/>
            <a:scene3d>
              <a:camera prst="orthographicFront"/>
              <a:lightRig rig="threePt" dir="t"/>
            </a:scene3d>
          </a:bodyPr>
          <a:lstStyle/>
          <a:p>
            <a:pPr algn="ctr">
              <a:lnSpc>
                <a:spcPct val="120000"/>
              </a:lnSpc>
              <a:spcBef>
                <a:spcPct val="0"/>
              </a:spcBef>
              <a:defRPr/>
            </a:pPr>
            <a:r>
              <a:rPr lang="zh-CN" altLang="en-US" sz="1065">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此部分内容作为文字排版占位显示 （建议使用主题字体）如需更改请在（设置形状格式）菜单下（文本选项）中调整</a:t>
            </a:r>
            <a:endParaRPr lang="zh-CN" altLang="en-US" sz="1065">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nvGrpSpPr>
          <p:cNvPr id="2" name="组合 1"/>
          <p:cNvGrpSpPr/>
          <p:nvPr/>
        </p:nvGrpSpPr>
        <p:grpSpPr>
          <a:xfrm>
            <a:off x="1081103" y="1913092"/>
            <a:ext cx="3927649" cy="3401323"/>
            <a:chOff x="809848" y="1434522"/>
            <a:chExt cx="2946504" cy="2551657"/>
          </a:xfrm>
        </p:grpSpPr>
        <p:cxnSp>
          <p:nvCxnSpPr>
            <p:cNvPr id="6" name="Straight Connector 90"/>
            <p:cNvCxnSpPr/>
            <p:nvPr/>
          </p:nvCxnSpPr>
          <p:spPr>
            <a:xfrm flipH="1">
              <a:off x="1702048" y="2738748"/>
              <a:ext cx="2045614" cy="362468"/>
            </a:xfrm>
            <a:prstGeom prst="line">
              <a:avLst/>
            </a:prstGeom>
            <a:ln w="19050">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 name="Straight Connector 88"/>
            <p:cNvCxnSpPr/>
            <p:nvPr/>
          </p:nvCxnSpPr>
          <p:spPr>
            <a:xfrm>
              <a:off x="1710738" y="1605972"/>
              <a:ext cx="2045614" cy="362468"/>
            </a:xfrm>
            <a:prstGeom prst="line">
              <a:avLst/>
            </a:prstGeom>
            <a:ln w="19050">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8" name="Oval 2"/>
            <p:cNvSpPr/>
            <p:nvPr/>
          </p:nvSpPr>
          <p:spPr bwMode="auto">
            <a:xfrm>
              <a:off x="1486395" y="2922087"/>
              <a:ext cx="342900" cy="342901"/>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endParaRPr sz="2135">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0" name="Oval 65"/>
            <p:cNvSpPr/>
            <p:nvPr/>
          </p:nvSpPr>
          <p:spPr bwMode="auto">
            <a:xfrm>
              <a:off x="1491158" y="1434522"/>
              <a:ext cx="342900" cy="3429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5">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nvGrpSpPr>
            <p:cNvPr id="14" name="Group 64"/>
            <p:cNvGrpSpPr/>
            <p:nvPr/>
          </p:nvGrpSpPr>
          <p:grpSpPr>
            <a:xfrm>
              <a:off x="809848" y="3264987"/>
              <a:ext cx="1659857" cy="721192"/>
              <a:chOff x="1732858" y="4896921"/>
              <a:chExt cx="2213143" cy="961589"/>
            </a:xfrm>
          </p:grpSpPr>
          <p:sp>
            <p:nvSpPr>
              <p:cNvPr id="24" name="TextBox 66"/>
              <p:cNvSpPr txBox="1"/>
              <p:nvPr/>
            </p:nvSpPr>
            <p:spPr bwMode="auto">
              <a:xfrm>
                <a:off x="1732858" y="4896921"/>
                <a:ext cx="2213143" cy="387359"/>
              </a:xfrm>
              <a:prstGeom prst="rect">
                <a:avLst/>
              </a:prstGeom>
              <a:noFill/>
              <a:ln w="9525">
                <a:noFill/>
                <a:miter lim="800000"/>
              </a:ln>
            </p:spPr>
            <p:txBody>
              <a:bodyPr wrap="none" lIns="0" tIns="0" rIns="0" bIns="0" anchor="b" anchorCtr="1">
                <a:normAutofit/>
                <a:scene3d>
                  <a:camera prst="orthographicFront"/>
                  <a:lightRig rig="threePt" dir="t"/>
                </a:scene3d>
                <a:sp3d>
                  <a:bevelT w="0" h="0"/>
                </a:sp3d>
              </a:bodyPr>
              <a:lstStyle/>
              <a:p>
                <a:pPr marL="0" lvl="1" algn="ctr"/>
                <a:r>
                  <a:rPr lang="zh-CN" altLang="en-US" sz="1600" b="1">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标题文本预设</a:t>
                </a:r>
                <a:endParaRPr lang="zh-CN" altLang="en-US" sz="1600" b="1">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5" name="TextBox 67"/>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65">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此部分内容作为文字排版占位显示 </a:t>
                </a:r>
                <a:br>
                  <a:rPr lang="zh-CN" altLang="en-US" sz="1065">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br>
                <a:r>
                  <a:rPr lang="zh-CN" altLang="en-US" sz="1065">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（建议使用主题字体）</a:t>
                </a:r>
                <a:endParaRPr lang="zh-CN" altLang="en-US" sz="1065">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nvGrpSpPr>
            <p:cNvPr id="16" name="Group 71"/>
            <p:cNvGrpSpPr/>
            <p:nvPr/>
          </p:nvGrpSpPr>
          <p:grpSpPr>
            <a:xfrm>
              <a:off x="809848" y="1777422"/>
              <a:ext cx="1659857" cy="721192"/>
              <a:chOff x="1732858" y="4896921"/>
              <a:chExt cx="2213143" cy="961589"/>
            </a:xfrm>
          </p:grpSpPr>
          <p:sp>
            <p:nvSpPr>
              <p:cNvPr id="20" name="TextBox 72"/>
              <p:cNvSpPr txBox="1"/>
              <p:nvPr/>
            </p:nvSpPr>
            <p:spPr bwMode="auto">
              <a:xfrm>
                <a:off x="1732858" y="4896921"/>
                <a:ext cx="2213143" cy="387359"/>
              </a:xfrm>
              <a:prstGeom prst="rect">
                <a:avLst/>
              </a:prstGeom>
              <a:noFill/>
              <a:ln w="9525">
                <a:noFill/>
                <a:miter lim="800000"/>
              </a:ln>
            </p:spPr>
            <p:txBody>
              <a:bodyPr wrap="none" lIns="0" tIns="0" rIns="0" bIns="0" anchor="b" anchorCtr="1">
                <a:normAutofit/>
                <a:scene3d>
                  <a:camera prst="orthographicFront"/>
                  <a:lightRig rig="threePt" dir="t"/>
                </a:scene3d>
                <a:sp3d>
                  <a:bevelT w="0" h="0"/>
                </a:sp3d>
              </a:bodyPr>
              <a:lstStyle/>
              <a:p>
                <a:pPr marL="0" lvl="1" algn="ctr"/>
                <a:r>
                  <a:rPr lang="zh-CN" altLang="en-US" sz="1600" b="1" dirty="0">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标题文本预设</a:t>
                </a:r>
                <a:endParaRPr lang="zh-CN" altLang="en-US" sz="1600" b="1" dirty="0">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1" name="TextBox 73"/>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65">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此部分内容作为文字排版占位显示 </a:t>
                </a:r>
                <a:br>
                  <a:rPr lang="zh-CN" altLang="en-US" sz="1065">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br>
                <a:r>
                  <a:rPr lang="zh-CN" altLang="en-US" sz="1065">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（建议使用主题字体）</a:t>
                </a:r>
                <a:endParaRPr lang="zh-CN" altLang="en-US" sz="1065">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grpSp>
        <p:nvGrpSpPr>
          <p:cNvPr id="58" name="组合 57"/>
          <p:cNvGrpSpPr/>
          <p:nvPr/>
        </p:nvGrpSpPr>
        <p:grpSpPr>
          <a:xfrm>
            <a:off x="7045371" y="1913092"/>
            <a:ext cx="3899053" cy="3450247"/>
            <a:chOff x="5284213" y="1434522"/>
            <a:chExt cx="2925051" cy="2588359"/>
          </a:xfrm>
        </p:grpSpPr>
        <p:cxnSp>
          <p:nvCxnSpPr>
            <p:cNvPr id="4" name="Straight Connector 97"/>
            <p:cNvCxnSpPr/>
            <p:nvPr/>
          </p:nvCxnSpPr>
          <p:spPr>
            <a:xfrm>
              <a:off x="5284213" y="2761608"/>
              <a:ext cx="2045614" cy="362468"/>
            </a:xfrm>
            <a:prstGeom prst="line">
              <a:avLst/>
            </a:prstGeom>
            <a:ln w="19050">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 name="Straight Connector 98"/>
            <p:cNvCxnSpPr/>
            <p:nvPr/>
          </p:nvCxnSpPr>
          <p:spPr>
            <a:xfrm flipH="1">
              <a:off x="5292903" y="1628832"/>
              <a:ext cx="2045614" cy="362468"/>
            </a:xfrm>
            <a:prstGeom prst="line">
              <a:avLst/>
            </a:prstGeom>
            <a:ln w="19050">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11" name="Oval 91"/>
            <p:cNvSpPr/>
            <p:nvPr/>
          </p:nvSpPr>
          <p:spPr bwMode="auto">
            <a:xfrm>
              <a:off x="7207886" y="2922087"/>
              <a:ext cx="342900" cy="342901"/>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endParaRPr sz="2135">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2" name="Oval 92"/>
            <p:cNvSpPr/>
            <p:nvPr/>
          </p:nvSpPr>
          <p:spPr bwMode="auto">
            <a:xfrm>
              <a:off x="7212648" y="1434522"/>
              <a:ext cx="342900" cy="3429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5">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nvGrpSpPr>
            <p:cNvPr id="15" name="Group 68"/>
            <p:cNvGrpSpPr/>
            <p:nvPr/>
          </p:nvGrpSpPr>
          <p:grpSpPr>
            <a:xfrm>
              <a:off x="6549407" y="3301689"/>
              <a:ext cx="1659857" cy="721192"/>
              <a:chOff x="1732858" y="4896921"/>
              <a:chExt cx="2213143" cy="961589"/>
            </a:xfrm>
          </p:grpSpPr>
          <p:sp>
            <p:nvSpPr>
              <p:cNvPr id="22" name="TextBox 69"/>
              <p:cNvSpPr txBox="1"/>
              <p:nvPr/>
            </p:nvSpPr>
            <p:spPr bwMode="auto">
              <a:xfrm>
                <a:off x="1732858" y="4896921"/>
                <a:ext cx="2213143" cy="387359"/>
              </a:xfrm>
              <a:prstGeom prst="rect">
                <a:avLst/>
              </a:prstGeom>
              <a:noFill/>
              <a:ln w="9525">
                <a:noFill/>
                <a:miter lim="800000"/>
              </a:ln>
            </p:spPr>
            <p:txBody>
              <a:bodyPr wrap="none" lIns="0" tIns="0" rIns="0" bIns="0" anchor="b" anchorCtr="1">
                <a:normAutofit/>
                <a:scene3d>
                  <a:camera prst="orthographicFront"/>
                  <a:lightRig rig="threePt" dir="t"/>
                </a:scene3d>
                <a:sp3d>
                  <a:bevelT w="0" h="0"/>
                </a:sp3d>
              </a:bodyPr>
              <a:lstStyle/>
              <a:p>
                <a:pPr marL="0" lvl="1" algn="ctr"/>
                <a:r>
                  <a:rPr lang="zh-CN" altLang="en-US" sz="1600" b="1">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标题文本预设</a:t>
                </a:r>
                <a:endParaRPr lang="zh-CN" altLang="en-US" sz="1600" b="1">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3" name="TextBox 70"/>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65">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此部分内容作为文字排版占位显示 </a:t>
                </a:r>
                <a:br>
                  <a:rPr lang="zh-CN" altLang="en-US" sz="1065">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br>
                <a:r>
                  <a:rPr lang="zh-CN" altLang="en-US" sz="1065">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（建议使用主题字体）</a:t>
                </a:r>
                <a:endParaRPr lang="zh-CN" altLang="en-US" sz="1065">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nvGrpSpPr>
            <p:cNvPr id="17" name="Group 74"/>
            <p:cNvGrpSpPr/>
            <p:nvPr/>
          </p:nvGrpSpPr>
          <p:grpSpPr>
            <a:xfrm>
              <a:off x="6549407" y="1777422"/>
              <a:ext cx="1659857" cy="721192"/>
              <a:chOff x="1732858" y="4896921"/>
              <a:chExt cx="2213143" cy="961589"/>
            </a:xfrm>
          </p:grpSpPr>
          <p:sp>
            <p:nvSpPr>
              <p:cNvPr id="18" name="TextBox 75"/>
              <p:cNvSpPr txBox="1"/>
              <p:nvPr/>
            </p:nvSpPr>
            <p:spPr bwMode="auto">
              <a:xfrm>
                <a:off x="1732858" y="4896921"/>
                <a:ext cx="2213143" cy="387359"/>
              </a:xfrm>
              <a:prstGeom prst="rect">
                <a:avLst/>
              </a:prstGeom>
              <a:noFill/>
              <a:ln w="9525">
                <a:noFill/>
                <a:miter lim="800000"/>
              </a:ln>
            </p:spPr>
            <p:txBody>
              <a:bodyPr wrap="none" lIns="0" tIns="0" rIns="0" bIns="0" anchor="b" anchorCtr="1">
                <a:normAutofit/>
                <a:scene3d>
                  <a:camera prst="orthographicFront"/>
                  <a:lightRig rig="threePt" dir="t"/>
                </a:scene3d>
                <a:sp3d>
                  <a:bevelT w="0" h="0"/>
                </a:sp3d>
              </a:bodyPr>
              <a:lstStyle/>
              <a:p>
                <a:pPr marL="0" lvl="1" algn="ctr"/>
                <a:r>
                  <a:rPr lang="zh-CN" altLang="en-US" sz="1600" b="1">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标题文本预设</a:t>
                </a:r>
                <a:endParaRPr lang="zh-CN" altLang="en-US" sz="1600" b="1">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9" name="TextBox 76"/>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65">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此部分内容作为文字排版占位显示 </a:t>
                </a:r>
                <a:br>
                  <a:rPr lang="zh-CN" altLang="en-US" sz="1065">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br>
                <a:r>
                  <a:rPr lang="zh-CN" altLang="en-US" sz="1065">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（建议使用主题字体）</a:t>
                </a:r>
                <a:endParaRPr lang="zh-CN" altLang="en-US" sz="1065">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grpSp>
        <p:nvGrpSpPr>
          <p:cNvPr id="9" name="Group 1"/>
          <p:cNvGrpSpPr/>
          <p:nvPr/>
        </p:nvGrpSpPr>
        <p:grpSpPr>
          <a:xfrm>
            <a:off x="4123072" y="1636790"/>
            <a:ext cx="3948672" cy="3794724"/>
            <a:chOff x="4122557" y="1636323"/>
            <a:chExt cx="3949700" cy="3795712"/>
          </a:xfrm>
        </p:grpSpPr>
        <p:sp>
          <p:nvSpPr>
            <p:cNvPr id="26" name="Freeform: Shape 33"/>
            <p:cNvSpPr/>
            <p:nvPr/>
          </p:nvSpPr>
          <p:spPr bwMode="auto">
            <a:xfrm>
              <a:off x="4134191" y="1641934"/>
              <a:ext cx="3938066" cy="3776073"/>
            </a:xfrm>
            <a:custGeom>
              <a:avLst/>
              <a:gdLst>
                <a:gd name="T0" fmla="*/ 2147483646 w 570"/>
                <a:gd name="T1" fmla="*/ 2147483646 h 567"/>
                <a:gd name="T2" fmla="*/ 2147483646 w 570"/>
                <a:gd name="T3" fmla="*/ 2147483646 h 567"/>
                <a:gd name="T4" fmla="*/ 867452690 w 570"/>
                <a:gd name="T5" fmla="*/ 2147483646 h 567"/>
                <a:gd name="T6" fmla="*/ 1663799238 w 570"/>
                <a:gd name="T7" fmla="*/ 2147483646 h 567"/>
                <a:gd name="T8" fmla="*/ 1948208720 w 570"/>
                <a:gd name="T9" fmla="*/ 2147483646 h 567"/>
                <a:gd name="T10" fmla="*/ 355511852 w 570"/>
                <a:gd name="T11" fmla="*/ 2147483646 h 567"/>
                <a:gd name="T12" fmla="*/ 227527585 w 570"/>
                <a:gd name="T13" fmla="*/ 2147483646 h 567"/>
                <a:gd name="T14" fmla="*/ 355511852 w 570"/>
                <a:gd name="T15" fmla="*/ 2147483646 h 567"/>
                <a:gd name="T16" fmla="*/ 2147483646 w 570"/>
                <a:gd name="T17" fmla="*/ 2147483646 h 567"/>
                <a:gd name="T18" fmla="*/ 2147483646 w 570"/>
                <a:gd name="T19" fmla="*/ 2147483646 h 567"/>
                <a:gd name="T20" fmla="*/ 2147483646 w 570"/>
                <a:gd name="T21" fmla="*/ 2147483646 h 567"/>
                <a:gd name="T22" fmla="*/ 2147483646 w 570"/>
                <a:gd name="T23" fmla="*/ 2147483646 h 567"/>
                <a:gd name="T24" fmla="*/ 2147483646 w 570"/>
                <a:gd name="T25" fmla="*/ 2147483646 h 567"/>
                <a:gd name="T26" fmla="*/ 2147483646 w 570"/>
                <a:gd name="T27" fmla="*/ 2147483646 h 567"/>
                <a:gd name="T28" fmla="*/ 1023877905 w 570"/>
                <a:gd name="T29" fmla="*/ 2147483646 h 567"/>
                <a:gd name="T30" fmla="*/ 2147483646 w 570"/>
                <a:gd name="T31" fmla="*/ 2147483646 h 567"/>
                <a:gd name="T32" fmla="*/ 2147483646 w 570"/>
                <a:gd name="T33" fmla="*/ 2147483646 h 567"/>
                <a:gd name="T34" fmla="*/ 2147483646 w 570"/>
                <a:gd name="T35" fmla="*/ 2147483646 h 567"/>
                <a:gd name="T36" fmla="*/ 2147483646 w 570"/>
                <a:gd name="T37" fmla="*/ 2147483646 h 567"/>
                <a:gd name="T38" fmla="*/ 2147483646 w 570"/>
                <a:gd name="T39" fmla="*/ 2147483646 h 567"/>
                <a:gd name="T40" fmla="*/ 2147483646 w 570"/>
                <a:gd name="T41" fmla="*/ 2147483646 h 567"/>
                <a:gd name="T42" fmla="*/ 0 w 570"/>
                <a:gd name="T43" fmla="*/ 2147483646 h 567"/>
                <a:gd name="T44" fmla="*/ 270189008 w 570"/>
                <a:gd name="T45" fmla="*/ 2147483646 h 567"/>
                <a:gd name="T46" fmla="*/ 284409482 w 570"/>
                <a:gd name="T47" fmla="*/ 2147483646 h 567"/>
                <a:gd name="T48" fmla="*/ 270189008 w 570"/>
                <a:gd name="T49" fmla="*/ 2147483646 h 567"/>
                <a:gd name="T50" fmla="*/ 241748059 w 570"/>
                <a:gd name="T51" fmla="*/ 2147483646 h 567"/>
                <a:gd name="T52" fmla="*/ 99543319 w 570"/>
                <a:gd name="T53" fmla="*/ 2147483646 h 567"/>
                <a:gd name="T54" fmla="*/ 853232216 w 570"/>
                <a:gd name="T55" fmla="*/ 1903075127 h 567"/>
                <a:gd name="T56" fmla="*/ 981216482 w 570"/>
                <a:gd name="T57" fmla="*/ 1789460501 h 567"/>
                <a:gd name="T58" fmla="*/ 2147483646 w 570"/>
                <a:gd name="T59" fmla="*/ 2147483646 h 567"/>
                <a:gd name="T60" fmla="*/ 2147483646 w 570"/>
                <a:gd name="T61" fmla="*/ 2147483646 h 567"/>
                <a:gd name="T62" fmla="*/ 2147483646 w 570"/>
                <a:gd name="T63" fmla="*/ 2147483646 h 567"/>
                <a:gd name="T64" fmla="*/ 1820224453 w 570"/>
                <a:gd name="T65" fmla="*/ 937335735 h 567"/>
                <a:gd name="T66" fmla="*/ 2019311090 w 570"/>
                <a:gd name="T67" fmla="*/ 724306428 h 567"/>
                <a:gd name="T68" fmla="*/ 2019311090 w 570"/>
                <a:gd name="T69" fmla="*/ 724306428 h 567"/>
                <a:gd name="T70" fmla="*/ 2147483646 w 570"/>
                <a:gd name="T71" fmla="*/ 227233020 h 567"/>
                <a:gd name="T72" fmla="*/ 2147483646 w 570"/>
                <a:gd name="T73" fmla="*/ 113618394 h 567"/>
                <a:gd name="T74" fmla="*/ 2147483646 w 570"/>
                <a:gd name="T75" fmla="*/ 298244045 h 567"/>
                <a:gd name="T76" fmla="*/ 2147483646 w 570"/>
                <a:gd name="T77" fmla="*/ 184625651 h 567"/>
                <a:gd name="T78" fmla="*/ 2147483646 w 570"/>
                <a:gd name="T79" fmla="*/ 198829363 h 567"/>
                <a:gd name="T80" fmla="*/ 2147483646 w 570"/>
                <a:gd name="T81" fmla="*/ 2147483646 h 567"/>
                <a:gd name="T82" fmla="*/ 2147483646 w 570"/>
                <a:gd name="T83" fmla="*/ 2147483646 h 567"/>
                <a:gd name="T84" fmla="*/ 2147483646 w 570"/>
                <a:gd name="T85" fmla="*/ 2147483646 h 567"/>
                <a:gd name="T86" fmla="*/ 2147483646 w 570"/>
                <a:gd name="T87" fmla="*/ 2147483646 h 567"/>
                <a:gd name="T88" fmla="*/ 2147483646 w 570"/>
                <a:gd name="T89" fmla="*/ 2147483646 h 567"/>
                <a:gd name="T90" fmla="*/ 2147483646 w 570"/>
                <a:gd name="T91" fmla="*/ 2147483646 h 567"/>
                <a:gd name="T92" fmla="*/ 2147483646 w 570"/>
                <a:gd name="T93" fmla="*/ 2147483646 h 567"/>
                <a:gd name="T94" fmla="*/ 2147483646 w 570"/>
                <a:gd name="T95" fmla="*/ 2147483646 h 567"/>
                <a:gd name="T96" fmla="*/ 2147483646 w 570"/>
                <a:gd name="T97" fmla="*/ 2147483646 h 567"/>
                <a:gd name="T98" fmla="*/ 2147483646 w 570"/>
                <a:gd name="T99" fmla="*/ 2147483646 h 567"/>
                <a:gd name="T100" fmla="*/ 2147483646 w 570"/>
                <a:gd name="T101" fmla="*/ 2147483646 h 567"/>
                <a:gd name="T102" fmla="*/ 2147483646 w 570"/>
                <a:gd name="T103" fmla="*/ 2147483646 h 567"/>
                <a:gd name="T104" fmla="*/ 2147483646 w 570"/>
                <a:gd name="T105" fmla="*/ 2147483646 h 567"/>
                <a:gd name="T106" fmla="*/ 2147483646 w 570"/>
                <a:gd name="T107" fmla="*/ 2147483646 h 567"/>
                <a:gd name="T108" fmla="*/ 2147483646 w 570"/>
                <a:gd name="T109" fmla="*/ 355051358 h 567"/>
                <a:gd name="T110" fmla="*/ 2147483646 w 570"/>
                <a:gd name="T111" fmla="*/ 0 h 56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70" h="567">
                  <a:moveTo>
                    <a:pt x="285" y="546"/>
                  </a:moveTo>
                  <a:cubicBezTo>
                    <a:pt x="250" y="546"/>
                    <a:pt x="216" y="548"/>
                    <a:pt x="189" y="552"/>
                  </a:cubicBezTo>
                  <a:cubicBezTo>
                    <a:pt x="189" y="552"/>
                    <a:pt x="189" y="552"/>
                    <a:pt x="189" y="552"/>
                  </a:cubicBezTo>
                  <a:cubicBezTo>
                    <a:pt x="190" y="552"/>
                    <a:pt x="190" y="552"/>
                    <a:pt x="190" y="552"/>
                  </a:cubicBezTo>
                  <a:cubicBezTo>
                    <a:pt x="216" y="548"/>
                    <a:pt x="250" y="546"/>
                    <a:pt x="285" y="546"/>
                  </a:cubicBezTo>
                  <a:cubicBezTo>
                    <a:pt x="285" y="546"/>
                    <a:pt x="285" y="546"/>
                    <a:pt x="285" y="546"/>
                  </a:cubicBezTo>
                  <a:moveTo>
                    <a:pt x="50" y="426"/>
                  </a:moveTo>
                  <a:cubicBezTo>
                    <a:pt x="54" y="428"/>
                    <a:pt x="57" y="431"/>
                    <a:pt x="60" y="434"/>
                  </a:cubicBezTo>
                  <a:cubicBezTo>
                    <a:pt x="60" y="434"/>
                    <a:pt x="61" y="435"/>
                    <a:pt x="61" y="435"/>
                  </a:cubicBezTo>
                  <a:cubicBezTo>
                    <a:pt x="67" y="441"/>
                    <a:pt x="73" y="446"/>
                    <a:pt x="79" y="452"/>
                  </a:cubicBezTo>
                  <a:cubicBezTo>
                    <a:pt x="80" y="453"/>
                    <a:pt x="80" y="453"/>
                    <a:pt x="80" y="453"/>
                  </a:cubicBezTo>
                  <a:cubicBezTo>
                    <a:pt x="93" y="464"/>
                    <a:pt x="105" y="476"/>
                    <a:pt x="117" y="488"/>
                  </a:cubicBezTo>
                  <a:cubicBezTo>
                    <a:pt x="118" y="489"/>
                    <a:pt x="118" y="489"/>
                    <a:pt x="118" y="490"/>
                  </a:cubicBezTo>
                  <a:cubicBezTo>
                    <a:pt x="124" y="496"/>
                    <a:pt x="130" y="502"/>
                    <a:pt x="135" y="507"/>
                  </a:cubicBezTo>
                  <a:cubicBezTo>
                    <a:pt x="136" y="508"/>
                    <a:pt x="136" y="508"/>
                    <a:pt x="137" y="509"/>
                  </a:cubicBezTo>
                  <a:cubicBezTo>
                    <a:pt x="143" y="516"/>
                    <a:pt x="149" y="523"/>
                    <a:pt x="155" y="529"/>
                  </a:cubicBezTo>
                  <a:cubicBezTo>
                    <a:pt x="126" y="496"/>
                    <a:pt x="85" y="456"/>
                    <a:pt x="50" y="426"/>
                  </a:cubicBezTo>
                  <a:moveTo>
                    <a:pt x="25" y="405"/>
                  </a:moveTo>
                  <a:cubicBezTo>
                    <a:pt x="16" y="409"/>
                    <a:pt x="16" y="409"/>
                    <a:pt x="16" y="409"/>
                  </a:cubicBezTo>
                  <a:cubicBezTo>
                    <a:pt x="16" y="409"/>
                    <a:pt x="16" y="409"/>
                    <a:pt x="16" y="409"/>
                  </a:cubicBezTo>
                  <a:cubicBezTo>
                    <a:pt x="16" y="409"/>
                    <a:pt x="16" y="409"/>
                    <a:pt x="16" y="409"/>
                  </a:cubicBezTo>
                  <a:cubicBezTo>
                    <a:pt x="25" y="405"/>
                    <a:pt x="25" y="405"/>
                    <a:pt x="25" y="405"/>
                  </a:cubicBezTo>
                  <a:cubicBezTo>
                    <a:pt x="30" y="409"/>
                    <a:pt x="36" y="413"/>
                    <a:pt x="41" y="418"/>
                  </a:cubicBezTo>
                  <a:cubicBezTo>
                    <a:pt x="36" y="413"/>
                    <a:pt x="30" y="409"/>
                    <a:pt x="25" y="405"/>
                  </a:cubicBezTo>
                  <a:moveTo>
                    <a:pt x="292" y="304"/>
                  </a:moveTo>
                  <a:cubicBezTo>
                    <a:pt x="292" y="304"/>
                    <a:pt x="292" y="304"/>
                    <a:pt x="292" y="304"/>
                  </a:cubicBezTo>
                  <a:cubicBezTo>
                    <a:pt x="305" y="333"/>
                    <a:pt x="329" y="392"/>
                    <a:pt x="352" y="446"/>
                  </a:cubicBezTo>
                  <a:cubicBezTo>
                    <a:pt x="340" y="416"/>
                    <a:pt x="340" y="416"/>
                    <a:pt x="340" y="416"/>
                  </a:cubicBezTo>
                  <a:cubicBezTo>
                    <a:pt x="292" y="304"/>
                    <a:pt x="292" y="304"/>
                    <a:pt x="292" y="304"/>
                  </a:cubicBezTo>
                  <a:moveTo>
                    <a:pt x="275" y="303"/>
                  </a:moveTo>
                  <a:cubicBezTo>
                    <a:pt x="272" y="311"/>
                    <a:pt x="268" y="321"/>
                    <a:pt x="264" y="332"/>
                  </a:cubicBezTo>
                  <a:cubicBezTo>
                    <a:pt x="251" y="363"/>
                    <a:pt x="234" y="404"/>
                    <a:pt x="219" y="444"/>
                  </a:cubicBezTo>
                  <a:cubicBezTo>
                    <a:pt x="264" y="331"/>
                    <a:pt x="264" y="331"/>
                    <a:pt x="264" y="331"/>
                  </a:cubicBezTo>
                  <a:cubicBezTo>
                    <a:pt x="275" y="303"/>
                    <a:pt x="275" y="303"/>
                    <a:pt x="275" y="303"/>
                  </a:cubicBezTo>
                  <a:cubicBezTo>
                    <a:pt x="275" y="303"/>
                    <a:pt x="275" y="303"/>
                    <a:pt x="275" y="303"/>
                  </a:cubicBezTo>
                  <a:moveTo>
                    <a:pt x="304" y="292"/>
                  </a:moveTo>
                  <a:cubicBezTo>
                    <a:pt x="304" y="292"/>
                    <a:pt x="304" y="292"/>
                    <a:pt x="304" y="292"/>
                  </a:cubicBezTo>
                  <a:cubicBezTo>
                    <a:pt x="334" y="304"/>
                    <a:pt x="394" y="329"/>
                    <a:pt x="449" y="351"/>
                  </a:cubicBezTo>
                  <a:cubicBezTo>
                    <a:pt x="446" y="350"/>
                    <a:pt x="446" y="350"/>
                    <a:pt x="446" y="350"/>
                  </a:cubicBezTo>
                  <a:cubicBezTo>
                    <a:pt x="446" y="350"/>
                    <a:pt x="446" y="350"/>
                    <a:pt x="446" y="350"/>
                  </a:cubicBezTo>
                  <a:cubicBezTo>
                    <a:pt x="401" y="332"/>
                    <a:pt x="352" y="312"/>
                    <a:pt x="320" y="299"/>
                  </a:cubicBezTo>
                  <a:cubicBezTo>
                    <a:pt x="351" y="311"/>
                    <a:pt x="397" y="330"/>
                    <a:pt x="441" y="348"/>
                  </a:cubicBezTo>
                  <a:cubicBezTo>
                    <a:pt x="304" y="292"/>
                    <a:pt x="304" y="292"/>
                    <a:pt x="304" y="292"/>
                  </a:cubicBezTo>
                  <a:moveTo>
                    <a:pt x="264" y="292"/>
                  </a:moveTo>
                  <a:cubicBezTo>
                    <a:pt x="225" y="308"/>
                    <a:pt x="136" y="346"/>
                    <a:pt x="72" y="373"/>
                  </a:cubicBezTo>
                  <a:cubicBezTo>
                    <a:pt x="72" y="373"/>
                    <a:pt x="72" y="373"/>
                    <a:pt x="72" y="373"/>
                  </a:cubicBezTo>
                  <a:cubicBezTo>
                    <a:pt x="264" y="292"/>
                    <a:pt x="264" y="292"/>
                    <a:pt x="264" y="292"/>
                  </a:cubicBezTo>
                  <a:cubicBezTo>
                    <a:pt x="264" y="292"/>
                    <a:pt x="264" y="292"/>
                    <a:pt x="264" y="292"/>
                  </a:cubicBezTo>
                  <a:moveTo>
                    <a:pt x="121" y="216"/>
                  </a:moveTo>
                  <a:cubicBezTo>
                    <a:pt x="264" y="275"/>
                    <a:pt x="264" y="275"/>
                    <a:pt x="264" y="275"/>
                  </a:cubicBezTo>
                  <a:cubicBezTo>
                    <a:pt x="264" y="275"/>
                    <a:pt x="264" y="275"/>
                    <a:pt x="264" y="275"/>
                  </a:cubicBezTo>
                  <a:cubicBezTo>
                    <a:pt x="239" y="265"/>
                    <a:pt x="191" y="245"/>
                    <a:pt x="144" y="225"/>
                  </a:cubicBezTo>
                  <a:cubicBezTo>
                    <a:pt x="136" y="222"/>
                    <a:pt x="129" y="219"/>
                    <a:pt x="121" y="216"/>
                  </a:cubicBezTo>
                  <a:moveTo>
                    <a:pt x="446" y="216"/>
                  </a:moveTo>
                  <a:cubicBezTo>
                    <a:pt x="316" y="270"/>
                    <a:pt x="316" y="270"/>
                    <a:pt x="316" y="270"/>
                  </a:cubicBezTo>
                  <a:cubicBezTo>
                    <a:pt x="303" y="275"/>
                    <a:pt x="303" y="275"/>
                    <a:pt x="303" y="275"/>
                  </a:cubicBezTo>
                  <a:cubicBezTo>
                    <a:pt x="303" y="275"/>
                    <a:pt x="303" y="275"/>
                    <a:pt x="303" y="275"/>
                  </a:cubicBezTo>
                  <a:cubicBezTo>
                    <a:pt x="328" y="265"/>
                    <a:pt x="373" y="246"/>
                    <a:pt x="419" y="227"/>
                  </a:cubicBezTo>
                  <a:cubicBezTo>
                    <a:pt x="384" y="242"/>
                    <a:pt x="350" y="256"/>
                    <a:pt x="325" y="266"/>
                  </a:cubicBezTo>
                  <a:cubicBezTo>
                    <a:pt x="350" y="256"/>
                    <a:pt x="384" y="242"/>
                    <a:pt x="419" y="227"/>
                  </a:cubicBezTo>
                  <a:cubicBezTo>
                    <a:pt x="428" y="223"/>
                    <a:pt x="437" y="219"/>
                    <a:pt x="446" y="216"/>
                  </a:cubicBezTo>
                  <a:moveTo>
                    <a:pt x="447" y="215"/>
                  </a:moveTo>
                  <a:cubicBezTo>
                    <a:pt x="447" y="215"/>
                    <a:pt x="447" y="215"/>
                    <a:pt x="447" y="215"/>
                  </a:cubicBezTo>
                  <a:cubicBezTo>
                    <a:pt x="447" y="215"/>
                    <a:pt x="447" y="215"/>
                    <a:pt x="447" y="215"/>
                  </a:cubicBezTo>
                  <a:cubicBezTo>
                    <a:pt x="447" y="215"/>
                    <a:pt x="447" y="215"/>
                    <a:pt x="447" y="215"/>
                  </a:cubicBezTo>
                  <a:moveTo>
                    <a:pt x="0" y="171"/>
                  </a:moveTo>
                  <a:cubicBezTo>
                    <a:pt x="0" y="176"/>
                    <a:pt x="2" y="180"/>
                    <a:pt x="7" y="182"/>
                  </a:cubicBezTo>
                  <a:cubicBezTo>
                    <a:pt x="16" y="186"/>
                    <a:pt x="16" y="186"/>
                    <a:pt x="16" y="186"/>
                  </a:cubicBezTo>
                  <a:cubicBezTo>
                    <a:pt x="18" y="200"/>
                    <a:pt x="19" y="216"/>
                    <a:pt x="19" y="232"/>
                  </a:cubicBezTo>
                  <a:cubicBezTo>
                    <a:pt x="19" y="233"/>
                    <a:pt x="19" y="233"/>
                    <a:pt x="19" y="233"/>
                  </a:cubicBezTo>
                  <a:cubicBezTo>
                    <a:pt x="20" y="241"/>
                    <a:pt x="20" y="249"/>
                    <a:pt x="20" y="258"/>
                  </a:cubicBezTo>
                  <a:cubicBezTo>
                    <a:pt x="20" y="258"/>
                    <a:pt x="20" y="259"/>
                    <a:pt x="20" y="259"/>
                  </a:cubicBezTo>
                  <a:cubicBezTo>
                    <a:pt x="20" y="276"/>
                    <a:pt x="20" y="294"/>
                    <a:pt x="20" y="311"/>
                  </a:cubicBezTo>
                  <a:cubicBezTo>
                    <a:pt x="20" y="311"/>
                    <a:pt x="20" y="312"/>
                    <a:pt x="20" y="312"/>
                  </a:cubicBezTo>
                  <a:cubicBezTo>
                    <a:pt x="19" y="320"/>
                    <a:pt x="19" y="328"/>
                    <a:pt x="19" y="336"/>
                  </a:cubicBezTo>
                  <a:cubicBezTo>
                    <a:pt x="19" y="337"/>
                    <a:pt x="19" y="338"/>
                    <a:pt x="19" y="339"/>
                  </a:cubicBezTo>
                  <a:cubicBezTo>
                    <a:pt x="18" y="347"/>
                    <a:pt x="18" y="354"/>
                    <a:pt x="17" y="361"/>
                  </a:cubicBezTo>
                  <a:cubicBezTo>
                    <a:pt x="17" y="361"/>
                    <a:pt x="17" y="362"/>
                    <a:pt x="17" y="363"/>
                  </a:cubicBezTo>
                  <a:cubicBezTo>
                    <a:pt x="17" y="370"/>
                    <a:pt x="16" y="376"/>
                    <a:pt x="16" y="382"/>
                  </a:cubicBezTo>
                  <a:cubicBezTo>
                    <a:pt x="21" y="328"/>
                    <a:pt x="22" y="240"/>
                    <a:pt x="16" y="186"/>
                  </a:cubicBezTo>
                  <a:cubicBezTo>
                    <a:pt x="7" y="182"/>
                    <a:pt x="7" y="182"/>
                    <a:pt x="7" y="182"/>
                  </a:cubicBezTo>
                  <a:cubicBezTo>
                    <a:pt x="2" y="180"/>
                    <a:pt x="0" y="176"/>
                    <a:pt x="0" y="171"/>
                  </a:cubicBezTo>
                  <a:moveTo>
                    <a:pt x="69" y="126"/>
                  </a:moveTo>
                  <a:cubicBezTo>
                    <a:pt x="66" y="129"/>
                    <a:pt x="63" y="131"/>
                    <a:pt x="60" y="134"/>
                  </a:cubicBezTo>
                  <a:cubicBezTo>
                    <a:pt x="60" y="134"/>
                    <a:pt x="60" y="134"/>
                    <a:pt x="60" y="134"/>
                  </a:cubicBezTo>
                  <a:cubicBezTo>
                    <a:pt x="50" y="143"/>
                    <a:pt x="40" y="152"/>
                    <a:pt x="31" y="159"/>
                  </a:cubicBezTo>
                  <a:cubicBezTo>
                    <a:pt x="43" y="150"/>
                    <a:pt x="55" y="138"/>
                    <a:pt x="69" y="126"/>
                  </a:cubicBezTo>
                  <a:moveTo>
                    <a:pt x="217" y="123"/>
                  </a:moveTo>
                  <a:cubicBezTo>
                    <a:pt x="276" y="264"/>
                    <a:pt x="276" y="264"/>
                    <a:pt x="276" y="264"/>
                  </a:cubicBezTo>
                  <a:cubicBezTo>
                    <a:pt x="276" y="264"/>
                    <a:pt x="276" y="264"/>
                    <a:pt x="276" y="264"/>
                  </a:cubicBezTo>
                  <a:cubicBezTo>
                    <a:pt x="264" y="235"/>
                    <a:pt x="240" y="177"/>
                    <a:pt x="217" y="123"/>
                  </a:cubicBezTo>
                  <a:moveTo>
                    <a:pt x="352" y="117"/>
                  </a:moveTo>
                  <a:cubicBezTo>
                    <a:pt x="292" y="264"/>
                    <a:pt x="292" y="264"/>
                    <a:pt x="292" y="264"/>
                  </a:cubicBezTo>
                  <a:cubicBezTo>
                    <a:pt x="292" y="264"/>
                    <a:pt x="292" y="264"/>
                    <a:pt x="292" y="264"/>
                  </a:cubicBezTo>
                  <a:cubicBezTo>
                    <a:pt x="300" y="244"/>
                    <a:pt x="314" y="211"/>
                    <a:pt x="329" y="175"/>
                  </a:cubicBezTo>
                  <a:cubicBezTo>
                    <a:pt x="330" y="171"/>
                    <a:pt x="332" y="166"/>
                    <a:pt x="334" y="162"/>
                  </a:cubicBezTo>
                  <a:cubicBezTo>
                    <a:pt x="332" y="166"/>
                    <a:pt x="330" y="171"/>
                    <a:pt x="329" y="175"/>
                  </a:cubicBezTo>
                  <a:cubicBezTo>
                    <a:pt x="336" y="156"/>
                    <a:pt x="344" y="136"/>
                    <a:pt x="352" y="117"/>
                  </a:cubicBezTo>
                  <a:moveTo>
                    <a:pt x="128" y="66"/>
                  </a:moveTo>
                  <a:cubicBezTo>
                    <a:pt x="128" y="66"/>
                    <a:pt x="127" y="67"/>
                    <a:pt x="127" y="67"/>
                  </a:cubicBezTo>
                  <a:cubicBezTo>
                    <a:pt x="127" y="67"/>
                    <a:pt x="128" y="66"/>
                    <a:pt x="128" y="66"/>
                  </a:cubicBezTo>
                  <a:moveTo>
                    <a:pt x="142" y="51"/>
                  </a:moveTo>
                  <a:cubicBezTo>
                    <a:pt x="139" y="54"/>
                    <a:pt x="136" y="57"/>
                    <a:pt x="133" y="60"/>
                  </a:cubicBezTo>
                  <a:cubicBezTo>
                    <a:pt x="133" y="61"/>
                    <a:pt x="133" y="61"/>
                    <a:pt x="133" y="61"/>
                  </a:cubicBezTo>
                  <a:cubicBezTo>
                    <a:pt x="136" y="57"/>
                    <a:pt x="139" y="54"/>
                    <a:pt x="142" y="51"/>
                  </a:cubicBezTo>
                  <a:moveTo>
                    <a:pt x="185" y="16"/>
                  </a:moveTo>
                  <a:cubicBezTo>
                    <a:pt x="211" y="19"/>
                    <a:pt x="245" y="21"/>
                    <a:pt x="279" y="21"/>
                  </a:cubicBezTo>
                  <a:cubicBezTo>
                    <a:pt x="245" y="21"/>
                    <a:pt x="211" y="19"/>
                    <a:pt x="185" y="16"/>
                  </a:cubicBezTo>
                  <a:cubicBezTo>
                    <a:pt x="185" y="16"/>
                    <a:pt x="185" y="16"/>
                    <a:pt x="185" y="16"/>
                  </a:cubicBezTo>
                  <a:moveTo>
                    <a:pt x="395" y="0"/>
                  </a:moveTo>
                  <a:cubicBezTo>
                    <a:pt x="390" y="0"/>
                    <a:pt x="386" y="3"/>
                    <a:pt x="384" y="8"/>
                  </a:cubicBezTo>
                  <a:cubicBezTo>
                    <a:pt x="380" y="16"/>
                    <a:pt x="380" y="16"/>
                    <a:pt x="380" y="16"/>
                  </a:cubicBezTo>
                  <a:cubicBezTo>
                    <a:pt x="354" y="19"/>
                    <a:pt x="319" y="21"/>
                    <a:pt x="285" y="21"/>
                  </a:cubicBezTo>
                  <a:cubicBezTo>
                    <a:pt x="285" y="21"/>
                    <a:pt x="285" y="21"/>
                    <a:pt x="285" y="21"/>
                  </a:cubicBezTo>
                  <a:cubicBezTo>
                    <a:pt x="326" y="21"/>
                    <a:pt x="366" y="18"/>
                    <a:pt x="394" y="14"/>
                  </a:cubicBezTo>
                  <a:cubicBezTo>
                    <a:pt x="394" y="14"/>
                    <a:pt x="394" y="14"/>
                    <a:pt x="394" y="13"/>
                  </a:cubicBezTo>
                  <a:cubicBezTo>
                    <a:pt x="394" y="13"/>
                    <a:pt x="394" y="13"/>
                    <a:pt x="394" y="13"/>
                  </a:cubicBezTo>
                  <a:cubicBezTo>
                    <a:pt x="394" y="14"/>
                    <a:pt x="394" y="14"/>
                    <a:pt x="394" y="14"/>
                  </a:cubicBezTo>
                  <a:cubicBezTo>
                    <a:pt x="394" y="14"/>
                    <a:pt x="394" y="14"/>
                    <a:pt x="394" y="14"/>
                  </a:cubicBezTo>
                  <a:cubicBezTo>
                    <a:pt x="395" y="14"/>
                    <a:pt x="395" y="14"/>
                    <a:pt x="395" y="14"/>
                  </a:cubicBezTo>
                  <a:cubicBezTo>
                    <a:pt x="395" y="14"/>
                    <a:pt x="395" y="14"/>
                    <a:pt x="395" y="14"/>
                  </a:cubicBezTo>
                  <a:cubicBezTo>
                    <a:pt x="429" y="61"/>
                    <a:pt x="506" y="138"/>
                    <a:pt x="552" y="170"/>
                  </a:cubicBezTo>
                  <a:cubicBezTo>
                    <a:pt x="552" y="170"/>
                    <a:pt x="552" y="170"/>
                    <a:pt x="552" y="170"/>
                  </a:cubicBezTo>
                  <a:cubicBezTo>
                    <a:pt x="552" y="170"/>
                    <a:pt x="552" y="170"/>
                    <a:pt x="552" y="170"/>
                  </a:cubicBezTo>
                  <a:cubicBezTo>
                    <a:pt x="552" y="170"/>
                    <a:pt x="552" y="170"/>
                    <a:pt x="552" y="170"/>
                  </a:cubicBezTo>
                  <a:cubicBezTo>
                    <a:pt x="552" y="170"/>
                    <a:pt x="552" y="171"/>
                    <a:pt x="553" y="171"/>
                  </a:cubicBezTo>
                  <a:cubicBezTo>
                    <a:pt x="553" y="171"/>
                    <a:pt x="553" y="171"/>
                    <a:pt x="553" y="171"/>
                  </a:cubicBezTo>
                  <a:cubicBezTo>
                    <a:pt x="552" y="171"/>
                    <a:pt x="552" y="171"/>
                    <a:pt x="552" y="171"/>
                  </a:cubicBezTo>
                  <a:cubicBezTo>
                    <a:pt x="544" y="228"/>
                    <a:pt x="544" y="337"/>
                    <a:pt x="554" y="393"/>
                  </a:cubicBezTo>
                  <a:cubicBezTo>
                    <a:pt x="554" y="393"/>
                    <a:pt x="554" y="393"/>
                    <a:pt x="554" y="393"/>
                  </a:cubicBezTo>
                  <a:cubicBezTo>
                    <a:pt x="554" y="393"/>
                    <a:pt x="554" y="393"/>
                    <a:pt x="554" y="393"/>
                  </a:cubicBezTo>
                  <a:cubicBezTo>
                    <a:pt x="554" y="393"/>
                    <a:pt x="554" y="393"/>
                    <a:pt x="554" y="393"/>
                  </a:cubicBezTo>
                  <a:cubicBezTo>
                    <a:pt x="554" y="393"/>
                    <a:pt x="554" y="393"/>
                    <a:pt x="554" y="393"/>
                  </a:cubicBezTo>
                  <a:cubicBezTo>
                    <a:pt x="553" y="394"/>
                    <a:pt x="553" y="394"/>
                    <a:pt x="553" y="394"/>
                  </a:cubicBezTo>
                  <a:cubicBezTo>
                    <a:pt x="553" y="394"/>
                    <a:pt x="553" y="394"/>
                    <a:pt x="553" y="394"/>
                  </a:cubicBezTo>
                  <a:cubicBezTo>
                    <a:pt x="507" y="428"/>
                    <a:pt x="430" y="506"/>
                    <a:pt x="398" y="552"/>
                  </a:cubicBezTo>
                  <a:cubicBezTo>
                    <a:pt x="398" y="552"/>
                    <a:pt x="398" y="552"/>
                    <a:pt x="398" y="552"/>
                  </a:cubicBezTo>
                  <a:cubicBezTo>
                    <a:pt x="398" y="552"/>
                    <a:pt x="398" y="552"/>
                    <a:pt x="398" y="552"/>
                  </a:cubicBezTo>
                  <a:cubicBezTo>
                    <a:pt x="398" y="552"/>
                    <a:pt x="398" y="552"/>
                    <a:pt x="397" y="552"/>
                  </a:cubicBezTo>
                  <a:cubicBezTo>
                    <a:pt x="397" y="552"/>
                    <a:pt x="397" y="552"/>
                    <a:pt x="397" y="552"/>
                  </a:cubicBezTo>
                  <a:cubicBezTo>
                    <a:pt x="397" y="552"/>
                    <a:pt x="397" y="552"/>
                    <a:pt x="397" y="552"/>
                  </a:cubicBezTo>
                  <a:cubicBezTo>
                    <a:pt x="397" y="552"/>
                    <a:pt x="397" y="552"/>
                    <a:pt x="397" y="552"/>
                  </a:cubicBezTo>
                  <a:cubicBezTo>
                    <a:pt x="371" y="548"/>
                    <a:pt x="334" y="546"/>
                    <a:pt x="296" y="546"/>
                  </a:cubicBezTo>
                  <a:cubicBezTo>
                    <a:pt x="292" y="546"/>
                    <a:pt x="288" y="546"/>
                    <a:pt x="285" y="546"/>
                  </a:cubicBezTo>
                  <a:cubicBezTo>
                    <a:pt x="285" y="546"/>
                    <a:pt x="285" y="546"/>
                    <a:pt x="285" y="546"/>
                  </a:cubicBezTo>
                  <a:cubicBezTo>
                    <a:pt x="288" y="546"/>
                    <a:pt x="292" y="546"/>
                    <a:pt x="296" y="546"/>
                  </a:cubicBezTo>
                  <a:cubicBezTo>
                    <a:pt x="327" y="546"/>
                    <a:pt x="358" y="547"/>
                    <a:pt x="383" y="550"/>
                  </a:cubicBezTo>
                  <a:cubicBezTo>
                    <a:pt x="386" y="560"/>
                    <a:pt x="386" y="560"/>
                    <a:pt x="386" y="560"/>
                  </a:cubicBezTo>
                  <a:cubicBezTo>
                    <a:pt x="388" y="564"/>
                    <a:pt x="393" y="567"/>
                    <a:pt x="398" y="567"/>
                  </a:cubicBezTo>
                  <a:cubicBezTo>
                    <a:pt x="399" y="567"/>
                    <a:pt x="401" y="567"/>
                    <a:pt x="402" y="567"/>
                  </a:cubicBezTo>
                  <a:cubicBezTo>
                    <a:pt x="408" y="564"/>
                    <a:pt x="411" y="557"/>
                    <a:pt x="409" y="551"/>
                  </a:cubicBezTo>
                  <a:cubicBezTo>
                    <a:pt x="405" y="541"/>
                    <a:pt x="405" y="541"/>
                    <a:pt x="405" y="541"/>
                  </a:cubicBezTo>
                  <a:cubicBezTo>
                    <a:pt x="438" y="499"/>
                    <a:pt x="499" y="437"/>
                    <a:pt x="542" y="402"/>
                  </a:cubicBezTo>
                  <a:cubicBezTo>
                    <a:pt x="551" y="406"/>
                    <a:pt x="551" y="406"/>
                    <a:pt x="551" y="406"/>
                  </a:cubicBezTo>
                  <a:cubicBezTo>
                    <a:pt x="552" y="407"/>
                    <a:pt x="554" y="407"/>
                    <a:pt x="556" y="407"/>
                  </a:cubicBezTo>
                  <a:cubicBezTo>
                    <a:pt x="560" y="407"/>
                    <a:pt x="565" y="404"/>
                    <a:pt x="567" y="399"/>
                  </a:cubicBezTo>
                  <a:cubicBezTo>
                    <a:pt x="570" y="393"/>
                    <a:pt x="567" y="386"/>
                    <a:pt x="560" y="383"/>
                  </a:cubicBezTo>
                  <a:cubicBezTo>
                    <a:pt x="552" y="380"/>
                    <a:pt x="552" y="380"/>
                    <a:pt x="552" y="380"/>
                  </a:cubicBezTo>
                  <a:cubicBezTo>
                    <a:pt x="545" y="326"/>
                    <a:pt x="544" y="240"/>
                    <a:pt x="550" y="185"/>
                  </a:cubicBezTo>
                  <a:cubicBezTo>
                    <a:pt x="559" y="182"/>
                    <a:pt x="559" y="182"/>
                    <a:pt x="559" y="182"/>
                  </a:cubicBezTo>
                  <a:cubicBezTo>
                    <a:pt x="565" y="179"/>
                    <a:pt x="568" y="172"/>
                    <a:pt x="565" y="166"/>
                  </a:cubicBezTo>
                  <a:cubicBezTo>
                    <a:pt x="563" y="161"/>
                    <a:pt x="559" y="158"/>
                    <a:pt x="554" y="158"/>
                  </a:cubicBezTo>
                  <a:cubicBezTo>
                    <a:pt x="552" y="158"/>
                    <a:pt x="551" y="158"/>
                    <a:pt x="549" y="159"/>
                  </a:cubicBezTo>
                  <a:cubicBezTo>
                    <a:pt x="541" y="162"/>
                    <a:pt x="541" y="162"/>
                    <a:pt x="541" y="162"/>
                  </a:cubicBezTo>
                  <a:cubicBezTo>
                    <a:pt x="499" y="129"/>
                    <a:pt x="437" y="68"/>
                    <a:pt x="403" y="25"/>
                  </a:cubicBezTo>
                  <a:cubicBezTo>
                    <a:pt x="406" y="17"/>
                    <a:pt x="406" y="17"/>
                    <a:pt x="406" y="17"/>
                  </a:cubicBezTo>
                  <a:cubicBezTo>
                    <a:pt x="409" y="11"/>
                    <a:pt x="406" y="4"/>
                    <a:pt x="400" y="1"/>
                  </a:cubicBezTo>
                  <a:cubicBezTo>
                    <a:pt x="398" y="1"/>
                    <a:pt x="397" y="0"/>
                    <a:pt x="395" y="0"/>
                  </a:cubicBezTo>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5">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7" name="Freeform: Shape 34"/>
            <p:cNvSpPr/>
            <p:nvPr/>
          </p:nvSpPr>
          <p:spPr bwMode="auto">
            <a:xfrm>
              <a:off x="5219050" y="1641934"/>
              <a:ext cx="331565" cy="504973"/>
            </a:xfrm>
            <a:custGeom>
              <a:avLst/>
              <a:gdLst>
                <a:gd name="T0" fmla="*/ 639686300 w 48"/>
                <a:gd name="T1" fmla="*/ 819922026 h 76"/>
                <a:gd name="T2" fmla="*/ 554394291 w 48"/>
                <a:gd name="T3" fmla="*/ 1046108191 h 76"/>
                <a:gd name="T4" fmla="*/ 326950189 w 48"/>
                <a:gd name="T5" fmla="*/ 947152214 h 76"/>
                <a:gd name="T6" fmla="*/ 28431927 w 48"/>
                <a:gd name="T7" fmla="*/ 254460375 h 76"/>
                <a:gd name="T8" fmla="*/ 127938014 w 48"/>
                <a:gd name="T9" fmla="*/ 28274211 h 76"/>
                <a:gd name="T10" fmla="*/ 355382116 w 48"/>
                <a:gd name="T11" fmla="*/ 127230188 h 76"/>
                <a:gd name="T12" fmla="*/ 639686300 w 48"/>
                <a:gd name="T13" fmla="*/ 819922026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76">
                  <a:moveTo>
                    <a:pt x="45" y="58"/>
                  </a:moveTo>
                  <a:cubicBezTo>
                    <a:pt x="48" y="64"/>
                    <a:pt x="45" y="71"/>
                    <a:pt x="39" y="74"/>
                  </a:cubicBezTo>
                  <a:cubicBezTo>
                    <a:pt x="33" y="76"/>
                    <a:pt x="26" y="73"/>
                    <a:pt x="23" y="67"/>
                  </a:cubicBezTo>
                  <a:cubicBezTo>
                    <a:pt x="2" y="18"/>
                    <a:pt x="2" y="18"/>
                    <a:pt x="2" y="18"/>
                  </a:cubicBezTo>
                  <a:cubicBezTo>
                    <a:pt x="0" y="12"/>
                    <a:pt x="3" y="5"/>
                    <a:pt x="9" y="2"/>
                  </a:cubicBezTo>
                  <a:cubicBezTo>
                    <a:pt x="15" y="0"/>
                    <a:pt x="22" y="2"/>
                    <a:pt x="25" y="9"/>
                  </a:cubicBezTo>
                  <a:cubicBezTo>
                    <a:pt x="45" y="58"/>
                    <a:pt x="45" y="58"/>
                    <a:pt x="45" y="58"/>
                  </a:cubicBezTo>
                </a:path>
              </a:pathLst>
            </a:custGeom>
            <a:solidFill>
              <a:srgbClr val="E854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5">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8" name="Freeform: Shape 35"/>
            <p:cNvSpPr/>
            <p:nvPr/>
          </p:nvSpPr>
          <p:spPr bwMode="auto">
            <a:xfrm>
              <a:off x="6629657" y="1636323"/>
              <a:ext cx="331565" cy="504973"/>
            </a:xfrm>
            <a:custGeom>
              <a:avLst/>
              <a:gdLst>
                <a:gd name="T0" fmla="*/ 355382116 w 48"/>
                <a:gd name="T1" fmla="*/ 947152214 h 76"/>
                <a:gd name="T2" fmla="*/ 127938014 w 48"/>
                <a:gd name="T3" fmla="*/ 1046108191 h 76"/>
                <a:gd name="T4" fmla="*/ 28431927 w 48"/>
                <a:gd name="T5" fmla="*/ 819922026 h 76"/>
                <a:gd name="T6" fmla="*/ 326950189 w 48"/>
                <a:gd name="T7" fmla="*/ 127230188 h 76"/>
                <a:gd name="T8" fmla="*/ 554394291 w 48"/>
                <a:gd name="T9" fmla="*/ 28274211 h 76"/>
                <a:gd name="T10" fmla="*/ 639686300 w 48"/>
                <a:gd name="T11" fmla="*/ 254460375 h 76"/>
                <a:gd name="T12" fmla="*/ 355382116 w 48"/>
                <a:gd name="T13" fmla="*/ 947152214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76">
                  <a:moveTo>
                    <a:pt x="25" y="67"/>
                  </a:moveTo>
                  <a:cubicBezTo>
                    <a:pt x="22" y="73"/>
                    <a:pt x="15" y="76"/>
                    <a:pt x="9" y="74"/>
                  </a:cubicBezTo>
                  <a:cubicBezTo>
                    <a:pt x="3" y="71"/>
                    <a:pt x="0" y="64"/>
                    <a:pt x="2" y="58"/>
                  </a:cubicBezTo>
                  <a:cubicBezTo>
                    <a:pt x="23" y="9"/>
                    <a:pt x="23" y="9"/>
                    <a:pt x="23" y="9"/>
                  </a:cubicBezTo>
                  <a:cubicBezTo>
                    <a:pt x="25" y="3"/>
                    <a:pt x="32" y="0"/>
                    <a:pt x="39" y="2"/>
                  </a:cubicBezTo>
                  <a:cubicBezTo>
                    <a:pt x="45" y="5"/>
                    <a:pt x="48" y="12"/>
                    <a:pt x="45" y="18"/>
                  </a:cubicBezTo>
                  <a:lnTo>
                    <a:pt x="25" y="67"/>
                  </a:lnTo>
                  <a:close/>
                </a:path>
              </a:pathLst>
            </a:custGeom>
            <a:solidFill>
              <a:schemeClr val="accent4"/>
            </a:solidFill>
            <a:ln>
              <a:noFill/>
            </a:ln>
          </p:spPr>
          <p:txBody>
            <a:bodyPr anchor="ctr"/>
            <a:lstStyle/>
            <a:p>
              <a:pPr algn="ctr"/>
              <a:endParaRPr sz="2135">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9" name="Freeform: Shape 36"/>
            <p:cNvSpPr/>
            <p:nvPr/>
          </p:nvSpPr>
          <p:spPr bwMode="auto">
            <a:xfrm>
              <a:off x="7528374" y="2688350"/>
              <a:ext cx="532251" cy="311401"/>
            </a:xfrm>
            <a:custGeom>
              <a:avLst/>
              <a:gdLst>
                <a:gd name="T0" fmla="*/ 256224920 w 77"/>
                <a:gd name="T1" fmla="*/ 632548432 h 47"/>
                <a:gd name="T2" fmla="*/ 42705411 w 77"/>
                <a:gd name="T3" fmla="*/ 534150343 h 47"/>
                <a:gd name="T4" fmla="*/ 128112460 w 77"/>
                <a:gd name="T5" fmla="*/ 309246317 h 47"/>
                <a:gd name="T6" fmla="*/ 825615309 w 77"/>
                <a:gd name="T7" fmla="*/ 28111597 h 47"/>
                <a:gd name="T8" fmla="*/ 1053369955 w 77"/>
                <a:gd name="T9" fmla="*/ 126509686 h 47"/>
                <a:gd name="T10" fmla="*/ 967962906 w 77"/>
                <a:gd name="T11" fmla="*/ 351413713 h 47"/>
                <a:gd name="T12" fmla="*/ 256224920 w 77"/>
                <a:gd name="T13" fmla="*/ 632548432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 h="47">
                  <a:moveTo>
                    <a:pt x="18" y="45"/>
                  </a:moveTo>
                  <a:cubicBezTo>
                    <a:pt x="12" y="47"/>
                    <a:pt x="5" y="44"/>
                    <a:pt x="3" y="38"/>
                  </a:cubicBezTo>
                  <a:cubicBezTo>
                    <a:pt x="0" y="32"/>
                    <a:pt x="3" y="25"/>
                    <a:pt x="9" y="22"/>
                  </a:cubicBezTo>
                  <a:cubicBezTo>
                    <a:pt x="58" y="2"/>
                    <a:pt x="58" y="2"/>
                    <a:pt x="58" y="2"/>
                  </a:cubicBezTo>
                  <a:cubicBezTo>
                    <a:pt x="65" y="0"/>
                    <a:pt x="72" y="3"/>
                    <a:pt x="74" y="9"/>
                  </a:cubicBezTo>
                  <a:cubicBezTo>
                    <a:pt x="77" y="15"/>
                    <a:pt x="74" y="22"/>
                    <a:pt x="68" y="25"/>
                  </a:cubicBezTo>
                  <a:lnTo>
                    <a:pt x="18" y="45"/>
                  </a:lnTo>
                  <a:close/>
                </a:path>
              </a:pathLst>
            </a:custGeom>
            <a:solidFill>
              <a:schemeClr val="accent4"/>
            </a:solidFill>
            <a:ln>
              <a:noFill/>
            </a:ln>
          </p:spPr>
          <p:txBody>
            <a:bodyPr anchor="ctr"/>
            <a:lstStyle/>
            <a:p>
              <a:pPr algn="ctr"/>
              <a:endParaRPr sz="2135">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0" name="Freeform: Shape 37"/>
            <p:cNvSpPr/>
            <p:nvPr/>
          </p:nvSpPr>
          <p:spPr bwMode="auto">
            <a:xfrm>
              <a:off x="7542916" y="4040555"/>
              <a:ext cx="529341" cy="319816"/>
            </a:xfrm>
            <a:custGeom>
              <a:avLst/>
              <a:gdLst>
                <a:gd name="T0" fmla="*/ 126714250 w 77"/>
                <a:gd name="T1" fmla="*/ 355382116 h 48"/>
                <a:gd name="T2" fmla="*/ 42239334 w 77"/>
                <a:gd name="T3" fmla="*/ 127938014 h 48"/>
                <a:gd name="T4" fmla="*/ 267510780 w 77"/>
                <a:gd name="T5" fmla="*/ 42646005 h 48"/>
                <a:gd name="T6" fmla="*/ 943328868 w 77"/>
                <a:gd name="T7" fmla="*/ 326950189 h 48"/>
                <a:gd name="T8" fmla="*/ 1041886064 w 77"/>
                <a:gd name="T9" fmla="*/ 554394291 h 48"/>
                <a:gd name="T10" fmla="*/ 816614618 w 77"/>
                <a:gd name="T11" fmla="*/ 653900378 h 48"/>
                <a:gd name="T12" fmla="*/ 126714250 w 77"/>
                <a:gd name="T13" fmla="*/ 355382116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 h="48">
                  <a:moveTo>
                    <a:pt x="9" y="25"/>
                  </a:moveTo>
                  <a:cubicBezTo>
                    <a:pt x="3" y="22"/>
                    <a:pt x="0" y="15"/>
                    <a:pt x="3" y="9"/>
                  </a:cubicBezTo>
                  <a:cubicBezTo>
                    <a:pt x="5" y="3"/>
                    <a:pt x="13" y="0"/>
                    <a:pt x="19" y="3"/>
                  </a:cubicBezTo>
                  <a:cubicBezTo>
                    <a:pt x="67" y="23"/>
                    <a:pt x="67" y="23"/>
                    <a:pt x="67" y="23"/>
                  </a:cubicBezTo>
                  <a:cubicBezTo>
                    <a:pt x="74" y="26"/>
                    <a:pt x="77" y="33"/>
                    <a:pt x="74" y="39"/>
                  </a:cubicBezTo>
                  <a:cubicBezTo>
                    <a:pt x="71" y="46"/>
                    <a:pt x="64" y="48"/>
                    <a:pt x="58" y="46"/>
                  </a:cubicBezTo>
                  <a:lnTo>
                    <a:pt x="9" y="25"/>
                  </a:lnTo>
                  <a:close/>
                </a:path>
              </a:pathLst>
            </a:custGeom>
            <a:solidFill>
              <a:schemeClr val="accent4"/>
            </a:solidFill>
            <a:ln>
              <a:noFill/>
            </a:ln>
          </p:spPr>
          <p:txBody>
            <a:bodyPr anchor="ctr"/>
            <a:lstStyle/>
            <a:p>
              <a:pPr algn="ctr"/>
              <a:endParaRPr sz="2135">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1" name="Freeform: Shape 38"/>
            <p:cNvSpPr/>
            <p:nvPr/>
          </p:nvSpPr>
          <p:spPr bwMode="auto">
            <a:xfrm>
              <a:off x="6650017" y="4918645"/>
              <a:ext cx="325748" cy="513390"/>
            </a:xfrm>
            <a:custGeom>
              <a:avLst/>
              <a:gdLst>
                <a:gd name="T0" fmla="*/ 42933026 w 47"/>
                <a:gd name="T1" fmla="*/ 256224920 h 77"/>
                <a:gd name="T2" fmla="*/ 143110085 w 47"/>
                <a:gd name="T3" fmla="*/ 42705411 h 77"/>
                <a:gd name="T4" fmla="*/ 372082438 w 47"/>
                <a:gd name="T5" fmla="*/ 128112460 h 77"/>
                <a:gd name="T6" fmla="*/ 643991600 w 47"/>
                <a:gd name="T7" fmla="*/ 839850446 h 77"/>
                <a:gd name="T8" fmla="*/ 543814540 w 47"/>
                <a:gd name="T9" fmla="*/ 1067605092 h 77"/>
                <a:gd name="T10" fmla="*/ 314842187 w 47"/>
                <a:gd name="T11" fmla="*/ 967962906 h 77"/>
                <a:gd name="T12" fmla="*/ 42933026 w 47"/>
                <a:gd name="T13" fmla="*/ 256224920 h 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77">
                  <a:moveTo>
                    <a:pt x="3" y="18"/>
                  </a:moveTo>
                  <a:cubicBezTo>
                    <a:pt x="0" y="12"/>
                    <a:pt x="4" y="5"/>
                    <a:pt x="10" y="3"/>
                  </a:cubicBezTo>
                  <a:cubicBezTo>
                    <a:pt x="16" y="0"/>
                    <a:pt x="23" y="3"/>
                    <a:pt x="26" y="9"/>
                  </a:cubicBezTo>
                  <a:cubicBezTo>
                    <a:pt x="45" y="59"/>
                    <a:pt x="45" y="59"/>
                    <a:pt x="45" y="59"/>
                  </a:cubicBezTo>
                  <a:cubicBezTo>
                    <a:pt x="47" y="65"/>
                    <a:pt x="44" y="72"/>
                    <a:pt x="38" y="75"/>
                  </a:cubicBezTo>
                  <a:cubicBezTo>
                    <a:pt x="32" y="77"/>
                    <a:pt x="25" y="74"/>
                    <a:pt x="22" y="68"/>
                  </a:cubicBezTo>
                  <a:lnTo>
                    <a:pt x="3" y="18"/>
                  </a:lnTo>
                  <a:close/>
                </a:path>
              </a:pathLst>
            </a:custGeom>
            <a:solidFill>
              <a:schemeClr val="accent4"/>
            </a:solidFill>
            <a:ln>
              <a:noFill/>
            </a:ln>
          </p:spPr>
          <p:txBody>
            <a:bodyPr anchor="ctr"/>
            <a:lstStyle/>
            <a:p>
              <a:pPr algn="ctr"/>
              <a:endParaRPr sz="2135">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2" name="Freeform: Shape 39"/>
            <p:cNvSpPr/>
            <p:nvPr/>
          </p:nvSpPr>
          <p:spPr bwMode="auto">
            <a:xfrm>
              <a:off x="5248135" y="4918645"/>
              <a:ext cx="337382" cy="504973"/>
            </a:xfrm>
            <a:custGeom>
              <a:avLst/>
              <a:gdLst>
                <a:gd name="T0" fmla="*/ 338971294 w 49"/>
                <a:gd name="T1" fmla="*/ 127230188 h 76"/>
                <a:gd name="T2" fmla="*/ 564953409 w 49"/>
                <a:gd name="T3" fmla="*/ 42411316 h 76"/>
                <a:gd name="T4" fmla="*/ 663819410 w 49"/>
                <a:gd name="T5" fmla="*/ 268597480 h 76"/>
                <a:gd name="T6" fmla="*/ 353094471 w 49"/>
                <a:gd name="T7" fmla="*/ 947152214 h 76"/>
                <a:gd name="T8" fmla="*/ 127112356 w 49"/>
                <a:gd name="T9" fmla="*/ 1031971086 h 76"/>
                <a:gd name="T10" fmla="*/ 42369533 w 49"/>
                <a:gd name="T11" fmla="*/ 805788681 h 76"/>
                <a:gd name="T12" fmla="*/ 338971294 w 49"/>
                <a:gd name="T13" fmla="*/ 127230188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 h="76">
                  <a:moveTo>
                    <a:pt x="24" y="9"/>
                  </a:moveTo>
                  <a:cubicBezTo>
                    <a:pt x="27" y="3"/>
                    <a:pt x="34" y="0"/>
                    <a:pt x="40" y="3"/>
                  </a:cubicBezTo>
                  <a:cubicBezTo>
                    <a:pt x="46" y="5"/>
                    <a:pt x="49" y="13"/>
                    <a:pt x="47" y="19"/>
                  </a:cubicBezTo>
                  <a:cubicBezTo>
                    <a:pt x="25" y="67"/>
                    <a:pt x="25" y="67"/>
                    <a:pt x="25" y="67"/>
                  </a:cubicBezTo>
                  <a:cubicBezTo>
                    <a:pt x="22" y="73"/>
                    <a:pt x="15" y="76"/>
                    <a:pt x="9" y="73"/>
                  </a:cubicBezTo>
                  <a:cubicBezTo>
                    <a:pt x="3" y="71"/>
                    <a:pt x="0" y="64"/>
                    <a:pt x="3" y="57"/>
                  </a:cubicBezTo>
                  <a:cubicBezTo>
                    <a:pt x="24" y="9"/>
                    <a:pt x="24" y="9"/>
                    <a:pt x="24" y="9"/>
                  </a:cubicBezTo>
                </a:path>
              </a:pathLst>
            </a:custGeom>
            <a:solidFill>
              <a:srgbClr val="E854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5">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3" name="Freeform: Shape 40"/>
            <p:cNvSpPr/>
            <p:nvPr/>
          </p:nvSpPr>
          <p:spPr bwMode="auto">
            <a:xfrm>
              <a:off x="4122557" y="4071413"/>
              <a:ext cx="529341" cy="308594"/>
            </a:xfrm>
            <a:custGeom>
              <a:avLst/>
              <a:gdLst>
                <a:gd name="T0" fmla="*/ 830693145 w 77"/>
                <a:gd name="T1" fmla="*/ 28820717 h 46"/>
                <a:gd name="T2" fmla="*/ 1041886064 w 77"/>
                <a:gd name="T3" fmla="*/ 129700821 h 46"/>
                <a:gd name="T4" fmla="*/ 943328868 w 77"/>
                <a:gd name="T5" fmla="*/ 360277948 h 46"/>
                <a:gd name="T6" fmla="*/ 253432252 w 77"/>
                <a:gd name="T7" fmla="*/ 634089948 h 46"/>
                <a:gd name="T8" fmla="*/ 28160807 w 77"/>
                <a:gd name="T9" fmla="*/ 533209845 h 46"/>
                <a:gd name="T10" fmla="*/ 126714250 w 77"/>
                <a:gd name="T11" fmla="*/ 302632717 h 46"/>
                <a:gd name="T12" fmla="*/ 830693145 w 77"/>
                <a:gd name="T13" fmla="*/ 28820717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 h="46">
                  <a:moveTo>
                    <a:pt x="59" y="2"/>
                  </a:moveTo>
                  <a:cubicBezTo>
                    <a:pt x="65" y="0"/>
                    <a:pt x="72" y="3"/>
                    <a:pt x="74" y="9"/>
                  </a:cubicBezTo>
                  <a:cubicBezTo>
                    <a:pt x="77" y="16"/>
                    <a:pt x="74" y="23"/>
                    <a:pt x="67" y="25"/>
                  </a:cubicBezTo>
                  <a:cubicBezTo>
                    <a:pt x="18" y="44"/>
                    <a:pt x="18" y="44"/>
                    <a:pt x="18" y="44"/>
                  </a:cubicBezTo>
                  <a:cubicBezTo>
                    <a:pt x="11" y="46"/>
                    <a:pt x="4" y="43"/>
                    <a:pt x="2" y="37"/>
                  </a:cubicBezTo>
                  <a:cubicBezTo>
                    <a:pt x="0" y="31"/>
                    <a:pt x="3" y="24"/>
                    <a:pt x="9" y="21"/>
                  </a:cubicBezTo>
                  <a:cubicBezTo>
                    <a:pt x="59" y="2"/>
                    <a:pt x="59" y="2"/>
                    <a:pt x="59" y="2"/>
                  </a:cubicBezTo>
                </a:path>
              </a:pathLst>
            </a:custGeom>
            <a:solidFill>
              <a:srgbClr val="E854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5">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4" name="Freeform: Shape 41"/>
            <p:cNvSpPr/>
            <p:nvPr/>
          </p:nvSpPr>
          <p:spPr bwMode="auto">
            <a:xfrm>
              <a:off x="4122557" y="2688350"/>
              <a:ext cx="523524" cy="331038"/>
            </a:xfrm>
            <a:custGeom>
              <a:avLst/>
              <a:gdLst>
                <a:gd name="T0" fmla="*/ 947152214 w 76"/>
                <a:gd name="T1" fmla="*/ 350908430 h 50"/>
                <a:gd name="T2" fmla="*/ 1031971086 w 76"/>
                <a:gd name="T3" fmla="*/ 575488626 h 50"/>
                <a:gd name="T4" fmla="*/ 805788681 w 76"/>
                <a:gd name="T5" fmla="*/ 659706199 h 50"/>
                <a:gd name="T6" fmla="*/ 127230188 w 76"/>
                <a:gd name="T7" fmla="*/ 350908430 h 50"/>
                <a:gd name="T8" fmla="*/ 42411316 w 76"/>
                <a:gd name="T9" fmla="*/ 126328234 h 50"/>
                <a:gd name="T10" fmla="*/ 268597480 w 76"/>
                <a:gd name="T11" fmla="*/ 42110660 h 50"/>
                <a:gd name="T12" fmla="*/ 947152214 w 76"/>
                <a:gd name="T13" fmla="*/ 350908430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50">
                  <a:moveTo>
                    <a:pt x="67" y="25"/>
                  </a:moveTo>
                  <a:cubicBezTo>
                    <a:pt x="73" y="28"/>
                    <a:pt x="76" y="35"/>
                    <a:pt x="73" y="41"/>
                  </a:cubicBezTo>
                  <a:cubicBezTo>
                    <a:pt x="71" y="47"/>
                    <a:pt x="63" y="50"/>
                    <a:pt x="57" y="47"/>
                  </a:cubicBezTo>
                  <a:cubicBezTo>
                    <a:pt x="9" y="25"/>
                    <a:pt x="9" y="25"/>
                    <a:pt x="9" y="25"/>
                  </a:cubicBezTo>
                  <a:cubicBezTo>
                    <a:pt x="3" y="22"/>
                    <a:pt x="0" y="15"/>
                    <a:pt x="3" y="9"/>
                  </a:cubicBezTo>
                  <a:cubicBezTo>
                    <a:pt x="6" y="3"/>
                    <a:pt x="13" y="0"/>
                    <a:pt x="19" y="3"/>
                  </a:cubicBezTo>
                  <a:cubicBezTo>
                    <a:pt x="67" y="25"/>
                    <a:pt x="67" y="25"/>
                    <a:pt x="67" y="25"/>
                  </a:cubicBezTo>
                </a:path>
              </a:pathLst>
            </a:custGeom>
            <a:solidFill>
              <a:srgbClr val="E854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5">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5" name="Freeform: Shape 42"/>
            <p:cNvSpPr/>
            <p:nvPr/>
          </p:nvSpPr>
          <p:spPr bwMode="auto">
            <a:xfrm>
              <a:off x="4233079" y="2780928"/>
              <a:ext cx="1864329" cy="1512113"/>
            </a:xfrm>
            <a:custGeom>
              <a:avLst/>
              <a:gdLst>
                <a:gd name="T0" fmla="*/ 0 w 270"/>
                <a:gd name="T1" fmla="*/ 0 h 227"/>
                <a:gd name="T2" fmla="*/ 0 w 270"/>
                <a:gd name="T3" fmla="*/ 14207021 h 227"/>
                <a:gd name="T4" fmla="*/ 0 w 270"/>
                <a:gd name="T5" fmla="*/ 2147483646 h 227"/>
                <a:gd name="T6" fmla="*/ 14204775 w 270"/>
                <a:gd name="T7" fmla="*/ 2147483646 h 227"/>
                <a:gd name="T8" fmla="*/ 2147483646 w 270"/>
                <a:gd name="T9" fmla="*/ 1605581885 h 227"/>
                <a:gd name="T10" fmla="*/ 0 w 270"/>
                <a:gd name="T11" fmla="*/ 0 h 2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0" h="227">
                  <a:moveTo>
                    <a:pt x="0" y="0"/>
                  </a:moveTo>
                  <a:cubicBezTo>
                    <a:pt x="0" y="1"/>
                    <a:pt x="0" y="1"/>
                    <a:pt x="0" y="1"/>
                  </a:cubicBezTo>
                  <a:cubicBezTo>
                    <a:pt x="9" y="56"/>
                    <a:pt x="7" y="168"/>
                    <a:pt x="0" y="224"/>
                  </a:cubicBezTo>
                  <a:cubicBezTo>
                    <a:pt x="0" y="227"/>
                    <a:pt x="1" y="227"/>
                    <a:pt x="1" y="227"/>
                  </a:cubicBezTo>
                  <a:cubicBezTo>
                    <a:pt x="62" y="200"/>
                    <a:pt x="270" y="113"/>
                    <a:pt x="270" y="113"/>
                  </a:cubicBezTo>
                  <a:cubicBezTo>
                    <a:pt x="0" y="0"/>
                    <a:pt x="0" y="0"/>
                    <a:pt x="0" y="0"/>
                  </a:cubicBezTo>
                </a:path>
              </a:pathLst>
            </a:custGeom>
            <a:solidFill>
              <a:srgbClr val="6FE4D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5">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6" name="Freeform: Shape 43"/>
            <p:cNvSpPr/>
            <p:nvPr/>
          </p:nvSpPr>
          <p:spPr bwMode="auto">
            <a:xfrm>
              <a:off x="4233079" y="1734513"/>
              <a:ext cx="1864329" cy="1798265"/>
            </a:xfrm>
            <a:custGeom>
              <a:avLst/>
              <a:gdLst>
                <a:gd name="T0" fmla="*/ 2147483646 w 270"/>
                <a:gd name="T1" fmla="*/ 0 h 270"/>
                <a:gd name="T2" fmla="*/ 2147483646 w 270"/>
                <a:gd name="T3" fmla="*/ 0 h 270"/>
                <a:gd name="T4" fmla="*/ 0 w 270"/>
                <a:gd name="T5" fmla="*/ 2147483646 h 270"/>
                <a:gd name="T6" fmla="*/ 0 w 270"/>
                <a:gd name="T7" fmla="*/ 2147483646 h 270"/>
                <a:gd name="T8" fmla="*/ 2147483646 w 270"/>
                <a:gd name="T9" fmla="*/ 2147483646 h 270"/>
                <a:gd name="T10" fmla="*/ 2147483646 w 270"/>
                <a:gd name="T11" fmla="*/ 0 h 2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0" h="270">
                  <a:moveTo>
                    <a:pt x="158" y="0"/>
                  </a:moveTo>
                  <a:cubicBezTo>
                    <a:pt x="158" y="0"/>
                    <a:pt x="158" y="0"/>
                    <a:pt x="158" y="0"/>
                  </a:cubicBezTo>
                  <a:cubicBezTo>
                    <a:pt x="125" y="46"/>
                    <a:pt x="47" y="125"/>
                    <a:pt x="0" y="158"/>
                  </a:cubicBezTo>
                  <a:cubicBezTo>
                    <a:pt x="0" y="158"/>
                    <a:pt x="0" y="158"/>
                    <a:pt x="0" y="158"/>
                  </a:cubicBezTo>
                  <a:cubicBezTo>
                    <a:pt x="62" y="182"/>
                    <a:pt x="270" y="270"/>
                    <a:pt x="270" y="270"/>
                  </a:cubicBezTo>
                  <a:cubicBezTo>
                    <a:pt x="158" y="0"/>
                    <a:pt x="158" y="0"/>
                    <a:pt x="158" y="0"/>
                  </a:cubicBezTo>
                </a:path>
              </a:pathLst>
            </a:custGeom>
            <a:solidFill>
              <a:srgbClr val="FFFD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5">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7" name="Freeform: Shape 44"/>
            <p:cNvSpPr/>
            <p:nvPr/>
          </p:nvSpPr>
          <p:spPr bwMode="auto">
            <a:xfrm>
              <a:off x="5317938" y="1734513"/>
              <a:ext cx="1547305" cy="1798265"/>
            </a:xfrm>
            <a:custGeom>
              <a:avLst/>
              <a:gdLst>
                <a:gd name="T0" fmla="*/ 2147483646 w 224"/>
                <a:gd name="T1" fmla="*/ 0 h 270"/>
                <a:gd name="T2" fmla="*/ 2147483646 w 224"/>
                <a:gd name="T3" fmla="*/ 0 h 270"/>
                <a:gd name="T4" fmla="*/ 0 w 224"/>
                <a:gd name="T5" fmla="*/ 0 h 270"/>
                <a:gd name="T6" fmla="*/ 0 w 224"/>
                <a:gd name="T7" fmla="*/ 0 h 270"/>
                <a:gd name="T8" fmla="*/ 1606322789 w 224"/>
                <a:gd name="T9" fmla="*/ 2147483646 h 270"/>
                <a:gd name="T10" fmla="*/ 2147483646 w 224"/>
                <a:gd name="T11" fmla="*/ 0 h 2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4" h="270">
                  <a:moveTo>
                    <a:pt x="224" y="0"/>
                  </a:moveTo>
                  <a:cubicBezTo>
                    <a:pt x="223" y="0"/>
                    <a:pt x="223" y="0"/>
                    <a:pt x="223" y="0"/>
                  </a:cubicBezTo>
                  <a:cubicBezTo>
                    <a:pt x="168" y="9"/>
                    <a:pt x="57" y="9"/>
                    <a:pt x="0" y="0"/>
                  </a:cubicBezTo>
                  <a:cubicBezTo>
                    <a:pt x="0" y="0"/>
                    <a:pt x="0" y="0"/>
                    <a:pt x="0" y="0"/>
                  </a:cubicBezTo>
                  <a:cubicBezTo>
                    <a:pt x="27" y="61"/>
                    <a:pt x="113" y="270"/>
                    <a:pt x="113" y="270"/>
                  </a:cubicBezTo>
                  <a:cubicBezTo>
                    <a:pt x="224" y="0"/>
                    <a:pt x="224" y="0"/>
                    <a:pt x="224" y="0"/>
                  </a:cubicBezTo>
                </a:path>
              </a:pathLst>
            </a:custGeom>
            <a:solidFill>
              <a:schemeClr val="accent2"/>
            </a:solidFill>
            <a:ln>
              <a:noFill/>
            </a:ln>
          </p:spPr>
          <p:txBody>
            <a:bodyPr anchor="ctr"/>
            <a:lstStyle/>
            <a:p>
              <a:pPr algn="ctr"/>
              <a:endParaRPr sz="2135">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8" name="Freeform: Shape 45"/>
            <p:cNvSpPr/>
            <p:nvPr/>
          </p:nvSpPr>
          <p:spPr bwMode="auto">
            <a:xfrm>
              <a:off x="6097408" y="1728902"/>
              <a:ext cx="1858512" cy="1803875"/>
            </a:xfrm>
            <a:custGeom>
              <a:avLst/>
              <a:gdLst>
                <a:gd name="T0" fmla="*/ 2147483646 w 269"/>
                <a:gd name="T1" fmla="*/ 2147483646 h 271"/>
                <a:gd name="T2" fmla="*/ 2147483646 w 269"/>
                <a:gd name="T3" fmla="*/ 2147483646 h 271"/>
                <a:gd name="T4" fmla="*/ 1564292725 w 269"/>
                <a:gd name="T5" fmla="*/ 0 h 271"/>
                <a:gd name="T6" fmla="*/ 1564292725 w 269"/>
                <a:gd name="T7" fmla="*/ 0 h 271"/>
                <a:gd name="T8" fmla="*/ 0 w 269"/>
                <a:gd name="T9" fmla="*/ 2147483646 h 271"/>
                <a:gd name="T10" fmla="*/ 2147483646 w 269"/>
                <a:gd name="T11" fmla="*/ 2147483646 h 2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9" h="271">
                  <a:moveTo>
                    <a:pt x="269" y="158"/>
                  </a:moveTo>
                  <a:cubicBezTo>
                    <a:pt x="269" y="158"/>
                    <a:pt x="269" y="158"/>
                    <a:pt x="269" y="158"/>
                  </a:cubicBezTo>
                  <a:cubicBezTo>
                    <a:pt x="223" y="125"/>
                    <a:pt x="144" y="47"/>
                    <a:pt x="110" y="0"/>
                  </a:cubicBezTo>
                  <a:cubicBezTo>
                    <a:pt x="110" y="0"/>
                    <a:pt x="110" y="0"/>
                    <a:pt x="110" y="0"/>
                  </a:cubicBezTo>
                  <a:cubicBezTo>
                    <a:pt x="86" y="62"/>
                    <a:pt x="0" y="271"/>
                    <a:pt x="0" y="271"/>
                  </a:cubicBezTo>
                  <a:cubicBezTo>
                    <a:pt x="269" y="158"/>
                    <a:pt x="269" y="158"/>
                    <a:pt x="269" y="158"/>
                  </a:cubicBezTo>
                </a:path>
              </a:pathLst>
            </a:custGeom>
            <a:solidFill>
              <a:schemeClr val="accent3"/>
            </a:solidFill>
            <a:ln>
              <a:noFill/>
            </a:ln>
          </p:spPr>
          <p:txBody>
            <a:bodyPr anchor="ctr"/>
            <a:lstStyle/>
            <a:p>
              <a:pPr algn="ctr"/>
              <a:endParaRPr sz="2135">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9" name="Freeform: Shape 46"/>
            <p:cNvSpPr/>
            <p:nvPr/>
          </p:nvSpPr>
          <p:spPr bwMode="auto">
            <a:xfrm>
              <a:off x="6097408" y="2775317"/>
              <a:ext cx="1864329" cy="1489670"/>
            </a:xfrm>
            <a:custGeom>
              <a:avLst/>
              <a:gdLst>
                <a:gd name="T0" fmla="*/ 2147483646 w 270"/>
                <a:gd name="T1" fmla="*/ 2147483646 h 224"/>
                <a:gd name="T2" fmla="*/ 2147483646 w 270"/>
                <a:gd name="T3" fmla="*/ 2147483646 h 224"/>
                <a:gd name="T4" fmla="*/ 2147483646 w 270"/>
                <a:gd name="T5" fmla="*/ 0 h 224"/>
                <a:gd name="T6" fmla="*/ 2147483646 w 270"/>
                <a:gd name="T7" fmla="*/ 0 h 224"/>
                <a:gd name="T8" fmla="*/ 0 w 270"/>
                <a:gd name="T9" fmla="*/ 1614454780 h 224"/>
                <a:gd name="T10" fmla="*/ 2147483646 w 270"/>
                <a:gd name="T11" fmla="*/ 2147483646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0" h="224">
                  <a:moveTo>
                    <a:pt x="269" y="224"/>
                  </a:moveTo>
                  <a:cubicBezTo>
                    <a:pt x="270" y="223"/>
                    <a:pt x="270" y="223"/>
                    <a:pt x="270" y="223"/>
                  </a:cubicBezTo>
                  <a:cubicBezTo>
                    <a:pt x="260" y="168"/>
                    <a:pt x="259" y="57"/>
                    <a:pt x="268" y="0"/>
                  </a:cubicBezTo>
                  <a:cubicBezTo>
                    <a:pt x="268" y="0"/>
                    <a:pt x="268" y="0"/>
                    <a:pt x="268" y="0"/>
                  </a:cubicBezTo>
                  <a:cubicBezTo>
                    <a:pt x="208" y="27"/>
                    <a:pt x="0" y="114"/>
                    <a:pt x="0" y="114"/>
                  </a:cubicBezTo>
                  <a:cubicBezTo>
                    <a:pt x="269" y="224"/>
                    <a:pt x="269" y="224"/>
                    <a:pt x="269" y="224"/>
                  </a:cubicBezTo>
                </a:path>
              </a:pathLst>
            </a:custGeom>
            <a:solidFill>
              <a:schemeClr val="accent2"/>
            </a:solidFill>
            <a:ln>
              <a:noFill/>
            </a:ln>
          </p:spPr>
          <p:txBody>
            <a:bodyPr anchor="ctr"/>
            <a:lstStyle/>
            <a:p>
              <a:pPr algn="ctr"/>
              <a:endParaRPr sz="2135">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40" name="Freeform: Shape 47"/>
            <p:cNvSpPr/>
            <p:nvPr/>
          </p:nvSpPr>
          <p:spPr bwMode="auto">
            <a:xfrm>
              <a:off x="6097408" y="3532776"/>
              <a:ext cx="1864329" cy="1784237"/>
            </a:xfrm>
            <a:custGeom>
              <a:avLst/>
              <a:gdLst>
                <a:gd name="T0" fmla="*/ 1605071703 w 270"/>
                <a:gd name="T1" fmla="*/ 2147483646 h 268"/>
                <a:gd name="T2" fmla="*/ 1605071703 w 270"/>
                <a:gd name="T3" fmla="*/ 2147483646 h 268"/>
                <a:gd name="T4" fmla="*/ 2147483646 w 270"/>
                <a:gd name="T5" fmla="*/ 1547028678 h 268"/>
                <a:gd name="T6" fmla="*/ 2147483646 w 270"/>
                <a:gd name="T7" fmla="*/ 1547028678 h 268"/>
                <a:gd name="T8" fmla="*/ 0 w 270"/>
                <a:gd name="T9" fmla="*/ 0 h 268"/>
                <a:gd name="T10" fmla="*/ 1605071703 w 270"/>
                <a:gd name="T11" fmla="*/ 2147483646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0" h="268">
                  <a:moveTo>
                    <a:pt x="113" y="268"/>
                  </a:moveTo>
                  <a:cubicBezTo>
                    <a:pt x="113" y="268"/>
                    <a:pt x="113" y="268"/>
                    <a:pt x="113" y="268"/>
                  </a:cubicBezTo>
                  <a:cubicBezTo>
                    <a:pt x="146" y="222"/>
                    <a:pt x="223" y="143"/>
                    <a:pt x="270" y="109"/>
                  </a:cubicBezTo>
                  <a:cubicBezTo>
                    <a:pt x="270" y="109"/>
                    <a:pt x="270" y="109"/>
                    <a:pt x="270" y="109"/>
                  </a:cubicBezTo>
                  <a:cubicBezTo>
                    <a:pt x="208" y="85"/>
                    <a:pt x="0" y="0"/>
                    <a:pt x="0" y="0"/>
                  </a:cubicBezTo>
                  <a:cubicBezTo>
                    <a:pt x="113" y="268"/>
                    <a:pt x="113" y="268"/>
                    <a:pt x="113" y="268"/>
                  </a:cubicBezTo>
                </a:path>
              </a:pathLst>
            </a:custGeom>
            <a:solidFill>
              <a:schemeClr val="accent3"/>
            </a:solidFill>
            <a:ln>
              <a:noFill/>
            </a:ln>
          </p:spPr>
          <p:txBody>
            <a:bodyPr anchor="ctr"/>
            <a:lstStyle/>
            <a:p>
              <a:pPr algn="ctr"/>
              <a:endParaRPr sz="2135">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41" name="Freeform: Shape 48"/>
            <p:cNvSpPr/>
            <p:nvPr/>
          </p:nvSpPr>
          <p:spPr bwMode="auto">
            <a:xfrm>
              <a:off x="5338297" y="3532776"/>
              <a:ext cx="1547305" cy="1798265"/>
            </a:xfrm>
            <a:custGeom>
              <a:avLst/>
              <a:gdLst>
                <a:gd name="T0" fmla="*/ 0 w 224"/>
                <a:gd name="T1" fmla="*/ 2147483646 h 270"/>
                <a:gd name="T2" fmla="*/ 0 w 224"/>
                <a:gd name="T3" fmla="*/ 2147483646 h 270"/>
                <a:gd name="T4" fmla="*/ 2147483646 w 224"/>
                <a:gd name="T5" fmla="*/ 2147483646 h 270"/>
                <a:gd name="T6" fmla="*/ 2147483646 w 224"/>
                <a:gd name="T7" fmla="*/ 2147483646 h 270"/>
                <a:gd name="T8" fmla="*/ 1563676784 w 224"/>
                <a:gd name="T9" fmla="*/ 0 h 270"/>
                <a:gd name="T10" fmla="*/ 0 w 224"/>
                <a:gd name="T11" fmla="*/ 2147483646 h 2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4" h="270">
                  <a:moveTo>
                    <a:pt x="0" y="270"/>
                  </a:moveTo>
                  <a:cubicBezTo>
                    <a:pt x="0" y="270"/>
                    <a:pt x="0" y="270"/>
                    <a:pt x="0" y="270"/>
                  </a:cubicBezTo>
                  <a:cubicBezTo>
                    <a:pt x="56" y="260"/>
                    <a:pt x="167" y="259"/>
                    <a:pt x="224" y="268"/>
                  </a:cubicBezTo>
                  <a:cubicBezTo>
                    <a:pt x="224" y="268"/>
                    <a:pt x="224" y="268"/>
                    <a:pt x="224" y="268"/>
                  </a:cubicBezTo>
                  <a:cubicBezTo>
                    <a:pt x="196" y="207"/>
                    <a:pt x="110" y="0"/>
                    <a:pt x="110" y="0"/>
                  </a:cubicBezTo>
                  <a:cubicBezTo>
                    <a:pt x="0" y="270"/>
                    <a:pt x="0" y="270"/>
                    <a:pt x="0" y="270"/>
                  </a:cubicBezTo>
                </a:path>
              </a:pathLst>
            </a:custGeom>
            <a:solidFill>
              <a:schemeClr val="accent2"/>
            </a:solidFill>
            <a:ln>
              <a:noFill/>
            </a:ln>
          </p:spPr>
          <p:txBody>
            <a:bodyPr anchor="ctr"/>
            <a:lstStyle/>
            <a:p>
              <a:pPr algn="ctr"/>
              <a:endParaRPr sz="2135">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42" name="Freeform: Shape 49"/>
            <p:cNvSpPr/>
            <p:nvPr/>
          </p:nvSpPr>
          <p:spPr bwMode="auto">
            <a:xfrm>
              <a:off x="4238896" y="3532776"/>
              <a:ext cx="1858512" cy="1798265"/>
            </a:xfrm>
            <a:custGeom>
              <a:avLst/>
              <a:gdLst>
                <a:gd name="T0" fmla="*/ 0 w 269"/>
                <a:gd name="T1" fmla="*/ 1619276478 h 270"/>
                <a:gd name="T2" fmla="*/ 0 w 269"/>
                <a:gd name="T3" fmla="*/ 1619276478 h 270"/>
                <a:gd name="T4" fmla="*/ 2147483646 w 269"/>
                <a:gd name="T5" fmla="*/ 2147483646 h 270"/>
                <a:gd name="T6" fmla="*/ 2147483646 w 269"/>
                <a:gd name="T7" fmla="*/ 2147483646 h 270"/>
                <a:gd name="T8" fmla="*/ 2147483646 w 269"/>
                <a:gd name="T9" fmla="*/ 0 h 270"/>
                <a:gd name="T10" fmla="*/ 0 w 269"/>
                <a:gd name="T11" fmla="*/ 1619276478 h 2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9" h="270">
                  <a:moveTo>
                    <a:pt x="0" y="114"/>
                  </a:moveTo>
                  <a:cubicBezTo>
                    <a:pt x="0" y="114"/>
                    <a:pt x="0" y="114"/>
                    <a:pt x="0" y="114"/>
                  </a:cubicBezTo>
                  <a:cubicBezTo>
                    <a:pt x="47" y="146"/>
                    <a:pt x="126" y="224"/>
                    <a:pt x="160" y="270"/>
                  </a:cubicBezTo>
                  <a:cubicBezTo>
                    <a:pt x="160" y="270"/>
                    <a:pt x="160" y="270"/>
                    <a:pt x="160" y="270"/>
                  </a:cubicBezTo>
                  <a:cubicBezTo>
                    <a:pt x="183" y="208"/>
                    <a:pt x="269" y="0"/>
                    <a:pt x="269" y="0"/>
                  </a:cubicBezTo>
                  <a:cubicBezTo>
                    <a:pt x="0" y="114"/>
                    <a:pt x="0" y="114"/>
                    <a:pt x="0" y="114"/>
                  </a:cubicBezTo>
                </a:path>
              </a:pathLst>
            </a:custGeom>
            <a:solidFill>
              <a:srgbClr val="FFFD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5">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43" name="Oval 50"/>
            <p:cNvSpPr/>
            <p:nvPr/>
          </p:nvSpPr>
          <p:spPr bwMode="auto">
            <a:xfrm>
              <a:off x="5951984" y="3392506"/>
              <a:ext cx="290847" cy="280540"/>
            </a:xfrm>
            <a:prstGeom prst="ellipse">
              <a:avLst/>
            </a:prstGeom>
            <a:solidFill>
              <a:schemeClr val="accent4"/>
            </a:solidFill>
            <a:ln>
              <a:noFill/>
            </a:ln>
          </p:spPr>
          <p:txBody>
            <a:bodyPr anchor="ctr"/>
            <a:lstStyle/>
            <a:p>
              <a:pPr algn="ctr"/>
              <a:endParaRPr sz="2135">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44" name="Freeform: Shape 51"/>
            <p:cNvSpPr/>
            <p:nvPr/>
          </p:nvSpPr>
          <p:spPr bwMode="auto">
            <a:xfrm>
              <a:off x="4238896" y="1782204"/>
              <a:ext cx="1864329" cy="3475896"/>
            </a:xfrm>
            <a:custGeom>
              <a:avLst/>
              <a:gdLst>
                <a:gd name="T0" fmla="*/ 1988585545 w 270"/>
                <a:gd name="T1" fmla="*/ 2147483646 h 522"/>
                <a:gd name="T2" fmla="*/ 2144834298 w 270"/>
                <a:gd name="T3" fmla="*/ 2147483646 h 522"/>
                <a:gd name="T4" fmla="*/ 2144834298 w 270"/>
                <a:gd name="T5" fmla="*/ 2147483646 h 522"/>
                <a:gd name="T6" fmla="*/ 2144834298 w 270"/>
                <a:gd name="T7" fmla="*/ 2147483646 h 522"/>
                <a:gd name="T8" fmla="*/ 1988585545 w 270"/>
                <a:gd name="T9" fmla="*/ 2147483646 h 522"/>
                <a:gd name="T10" fmla="*/ 369309067 w 270"/>
                <a:gd name="T11" fmla="*/ 2147483646 h 522"/>
                <a:gd name="T12" fmla="*/ 497148271 w 270"/>
                <a:gd name="T13" fmla="*/ 2147483646 h 522"/>
                <a:gd name="T14" fmla="*/ 454533947 w 270"/>
                <a:gd name="T15" fmla="*/ 2147483646 h 522"/>
                <a:gd name="T16" fmla="*/ 383513842 w 270"/>
                <a:gd name="T17" fmla="*/ 2147483646 h 522"/>
                <a:gd name="T18" fmla="*/ 383513842 w 270"/>
                <a:gd name="T19" fmla="*/ 2147483646 h 522"/>
                <a:gd name="T20" fmla="*/ 369309067 w 270"/>
                <a:gd name="T21" fmla="*/ 2147483646 h 522"/>
                <a:gd name="T22" fmla="*/ 14204775 w 270"/>
                <a:gd name="T23" fmla="*/ 2147483646 h 522"/>
                <a:gd name="T24" fmla="*/ 0 w 270"/>
                <a:gd name="T25" fmla="*/ 2147483646 h 522"/>
                <a:gd name="T26" fmla="*/ 0 w 270"/>
                <a:gd name="T27" fmla="*/ 2147483646 h 522"/>
                <a:gd name="T28" fmla="*/ 0 w 270"/>
                <a:gd name="T29" fmla="*/ 2147483646 h 522"/>
                <a:gd name="T30" fmla="*/ 14204775 w 270"/>
                <a:gd name="T31" fmla="*/ 2147483646 h 522"/>
                <a:gd name="T32" fmla="*/ 227268858 w 270"/>
                <a:gd name="T33" fmla="*/ 1959331718 h 522"/>
                <a:gd name="T34" fmla="*/ 142040209 w 270"/>
                <a:gd name="T35" fmla="*/ 2030325220 h 522"/>
                <a:gd name="T36" fmla="*/ 142040209 w 270"/>
                <a:gd name="T37" fmla="*/ 2030325220 h 522"/>
                <a:gd name="T38" fmla="*/ 227268858 w 270"/>
                <a:gd name="T39" fmla="*/ 1959331718 h 522"/>
                <a:gd name="T40" fmla="*/ 1590870697 w 270"/>
                <a:gd name="T41" fmla="*/ 653109317 h 522"/>
                <a:gd name="T42" fmla="*/ 767027684 w 270"/>
                <a:gd name="T43" fmla="*/ 1490795709 h 522"/>
                <a:gd name="T44" fmla="*/ 909067893 w 270"/>
                <a:gd name="T45" fmla="*/ 1363014189 h 522"/>
                <a:gd name="T46" fmla="*/ 909067893 w 270"/>
                <a:gd name="T47" fmla="*/ 1348816242 h 522"/>
                <a:gd name="T48" fmla="*/ 1434621944 w 270"/>
                <a:gd name="T49" fmla="*/ 837686392 h 522"/>
                <a:gd name="T50" fmla="*/ 1434621944 w 270"/>
                <a:gd name="T51" fmla="*/ 823488445 h 522"/>
                <a:gd name="T52" fmla="*/ 1590870697 w 270"/>
                <a:gd name="T53" fmla="*/ 653109317 h 522"/>
                <a:gd name="T54" fmla="*/ 1676095577 w 270"/>
                <a:gd name="T55" fmla="*/ 567921637 h 522"/>
                <a:gd name="T56" fmla="*/ 1605071703 w 270"/>
                <a:gd name="T57" fmla="*/ 638911370 h 522"/>
                <a:gd name="T58" fmla="*/ 1676095577 w 270"/>
                <a:gd name="T59" fmla="*/ 567921637 h 522"/>
                <a:gd name="T60" fmla="*/ 1676095577 w 270"/>
                <a:gd name="T61" fmla="*/ 567921637 h 522"/>
                <a:gd name="T62" fmla="*/ 2102219974 w 270"/>
                <a:gd name="T63" fmla="*/ 70989734 h 522"/>
                <a:gd name="T64" fmla="*/ 1803931011 w 270"/>
                <a:gd name="T65" fmla="*/ 425942169 h 522"/>
                <a:gd name="T66" fmla="*/ 2102219974 w 270"/>
                <a:gd name="T67" fmla="*/ 70989734 h 522"/>
                <a:gd name="T68" fmla="*/ 2102219974 w 270"/>
                <a:gd name="T69" fmla="*/ 70989734 h 522"/>
                <a:gd name="T70" fmla="*/ 2102219974 w 270"/>
                <a:gd name="T71" fmla="*/ 70989734 h 522"/>
                <a:gd name="T72" fmla="*/ 2147483646 w 270"/>
                <a:gd name="T73" fmla="*/ 0 h 522"/>
                <a:gd name="T74" fmla="*/ 2147483646 w 270"/>
                <a:gd name="T75" fmla="*/ 0 h 522"/>
                <a:gd name="T76" fmla="*/ 2147483646 w 270"/>
                <a:gd name="T77" fmla="*/ 0 h 522"/>
                <a:gd name="T78" fmla="*/ 2147483646 w 270"/>
                <a:gd name="T79" fmla="*/ 0 h 522"/>
                <a:gd name="T80" fmla="*/ 2147483646 w 270"/>
                <a:gd name="T81" fmla="*/ 0 h 522"/>
                <a:gd name="T82" fmla="*/ 2147483646 w 270"/>
                <a:gd name="T83" fmla="*/ 0 h 522"/>
                <a:gd name="T84" fmla="*/ 2147483646 w 270"/>
                <a:gd name="T85" fmla="*/ 0 h 522"/>
                <a:gd name="T86" fmla="*/ 2147483646 w 270"/>
                <a:gd name="T87" fmla="*/ 0 h 52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70" h="522">
                  <a:moveTo>
                    <a:pt x="140" y="508"/>
                  </a:moveTo>
                  <a:cubicBezTo>
                    <a:pt x="144" y="513"/>
                    <a:pt x="148" y="518"/>
                    <a:pt x="151" y="522"/>
                  </a:cubicBezTo>
                  <a:cubicBezTo>
                    <a:pt x="151" y="522"/>
                    <a:pt x="151" y="522"/>
                    <a:pt x="151" y="522"/>
                  </a:cubicBezTo>
                  <a:cubicBezTo>
                    <a:pt x="151" y="522"/>
                    <a:pt x="151" y="522"/>
                    <a:pt x="151" y="522"/>
                  </a:cubicBezTo>
                  <a:cubicBezTo>
                    <a:pt x="148" y="518"/>
                    <a:pt x="144" y="513"/>
                    <a:pt x="140" y="508"/>
                  </a:cubicBezTo>
                  <a:moveTo>
                    <a:pt x="26" y="397"/>
                  </a:moveTo>
                  <a:cubicBezTo>
                    <a:pt x="29" y="399"/>
                    <a:pt x="32" y="402"/>
                    <a:pt x="35" y="405"/>
                  </a:cubicBezTo>
                  <a:cubicBezTo>
                    <a:pt x="34" y="404"/>
                    <a:pt x="33" y="403"/>
                    <a:pt x="32" y="402"/>
                  </a:cubicBezTo>
                  <a:cubicBezTo>
                    <a:pt x="31" y="401"/>
                    <a:pt x="29" y="399"/>
                    <a:pt x="27" y="398"/>
                  </a:cubicBezTo>
                  <a:cubicBezTo>
                    <a:pt x="27" y="398"/>
                    <a:pt x="27" y="398"/>
                    <a:pt x="27" y="398"/>
                  </a:cubicBezTo>
                  <a:cubicBezTo>
                    <a:pt x="27" y="397"/>
                    <a:pt x="26" y="397"/>
                    <a:pt x="26" y="397"/>
                  </a:cubicBezTo>
                  <a:moveTo>
                    <a:pt x="1" y="361"/>
                  </a:moveTo>
                  <a:cubicBezTo>
                    <a:pt x="0" y="361"/>
                    <a:pt x="0" y="362"/>
                    <a:pt x="0" y="362"/>
                  </a:cubicBezTo>
                  <a:cubicBezTo>
                    <a:pt x="0" y="362"/>
                    <a:pt x="0" y="362"/>
                    <a:pt x="0" y="362"/>
                  </a:cubicBezTo>
                  <a:cubicBezTo>
                    <a:pt x="0" y="362"/>
                    <a:pt x="0" y="362"/>
                    <a:pt x="0" y="362"/>
                  </a:cubicBezTo>
                  <a:cubicBezTo>
                    <a:pt x="0" y="362"/>
                    <a:pt x="0" y="361"/>
                    <a:pt x="1" y="361"/>
                  </a:cubicBezTo>
                  <a:moveTo>
                    <a:pt x="16" y="138"/>
                  </a:moveTo>
                  <a:cubicBezTo>
                    <a:pt x="14" y="140"/>
                    <a:pt x="12" y="141"/>
                    <a:pt x="10" y="143"/>
                  </a:cubicBezTo>
                  <a:cubicBezTo>
                    <a:pt x="10" y="143"/>
                    <a:pt x="10" y="143"/>
                    <a:pt x="10" y="143"/>
                  </a:cubicBezTo>
                  <a:cubicBezTo>
                    <a:pt x="12" y="141"/>
                    <a:pt x="14" y="140"/>
                    <a:pt x="16" y="138"/>
                  </a:cubicBezTo>
                  <a:moveTo>
                    <a:pt x="112" y="46"/>
                  </a:moveTo>
                  <a:cubicBezTo>
                    <a:pt x="94" y="66"/>
                    <a:pt x="73" y="87"/>
                    <a:pt x="54" y="105"/>
                  </a:cubicBezTo>
                  <a:cubicBezTo>
                    <a:pt x="57" y="102"/>
                    <a:pt x="60" y="99"/>
                    <a:pt x="64" y="96"/>
                  </a:cubicBezTo>
                  <a:cubicBezTo>
                    <a:pt x="64" y="95"/>
                    <a:pt x="64" y="95"/>
                    <a:pt x="64" y="95"/>
                  </a:cubicBezTo>
                  <a:cubicBezTo>
                    <a:pt x="76" y="84"/>
                    <a:pt x="89" y="71"/>
                    <a:pt x="101" y="59"/>
                  </a:cubicBezTo>
                  <a:cubicBezTo>
                    <a:pt x="101" y="58"/>
                    <a:pt x="101" y="58"/>
                    <a:pt x="101" y="58"/>
                  </a:cubicBezTo>
                  <a:cubicBezTo>
                    <a:pt x="105" y="54"/>
                    <a:pt x="108" y="50"/>
                    <a:pt x="112" y="46"/>
                  </a:cubicBezTo>
                  <a:moveTo>
                    <a:pt x="118" y="40"/>
                  </a:moveTo>
                  <a:cubicBezTo>
                    <a:pt x="117" y="41"/>
                    <a:pt x="115" y="43"/>
                    <a:pt x="113" y="45"/>
                  </a:cubicBezTo>
                  <a:cubicBezTo>
                    <a:pt x="115" y="43"/>
                    <a:pt x="116" y="42"/>
                    <a:pt x="118" y="40"/>
                  </a:cubicBezTo>
                  <a:cubicBezTo>
                    <a:pt x="118" y="40"/>
                    <a:pt x="118" y="40"/>
                    <a:pt x="118" y="40"/>
                  </a:cubicBezTo>
                  <a:moveTo>
                    <a:pt x="148" y="5"/>
                  </a:moveTo>
                  <a:cubicBezTo>
                    <a:pt x="142" y="13"/>
                    <a:pt x="135" y="21"/>
                    <a:pt x="127" y="30"/>
                  </a:cubicBezTo>
                  <a:cubicBezTo>
                    <a:pt x="135" y="21"/>
                    <a:pt x="142" y="13"/>
                    <a:pt x="148" y="5"/>
                  </a:cubicBezTo>
                  <a:cubicBezTo>
                    <a:pt x="148" y="5"/>
                    <a:pt x="148" y="5"/>
                    <a:pt x="148" y="5"/>
                  </a:cubicBezTo>
                  <a:cubicBezTo>
                    <a:pt x="148" y="5"/>
                    <a:pt x="148" y="5"/>
                    <a:pt x="148" y="5"/>
                  </a:cubicBezTo>
                  <a:moveTo>
                    <a:pt x="270" y="0"/>
                  </a:moveTo>
                  <a:cubicBezTo>
                    <a:pt x="268" y="0"/>
                    <a:pt x="266" y="0"/>
                    <a:pt x="264" y="0"/>
                  </a:cubicBezTo>
                  <a:cubicBezTo>
                    <a:pt x="264" y="0"/>
                    <a:pt x="264" y="0"/>
                    <a:pt x="264" y="0"/>
                  </a:cubicBezTo>
                  <a:cubicBezTo>
                    <a:pt x="264" y="0"/>
                    <a:pt x="264" y="0"/>
                    <a:pt x="264" y="0"/>
                  </a:cubicBezTo>
                  <a:cubicBezTo>
                    <a:pt x="266" y="0"/>
                    <a:pt x="268" y="0"/>
                    <a:pt x="270" y="0"/>
                  </a:cubicBezTo>
                  <a:cubicBezTo>
                    <a:pt x="270" y="0"/>
                    <a:pt x="270" y="0"/>
                    <a:pt x="270" y="0"/>
                  </a:cubicBezTo>
                  <a:cubicBezTo>
                    <a:pt x="270" y="0"/>
                    <a:pt x="270" y="0"/>
                    <a:pt x="270" y="0"/>
                  </a:cubicBezTo>
                  <a:cubicBezTo>
                    <a:pt x="270" y="0"/>
                    <a:pt x="270" y="0"/>
                    <a:pt x="270" y="0"/>
                  </a:cubicBezTo>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5">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45" name="Freeform: Shape 52"/>
            <p:cNvSpPr/>
            <p:nvPr/>
          </p:nvSpPr>
          <p:spPr bwMode="auto">
            <a:xfrm>
              <a:off x="4134191" y="1647545"/>
              <a:ext cx="1969034" cy="3764852"/>
            </a:xfrm>
            <a:custGeom>
              <a:avLst/>
              <a:gdLst>
                <a:gd name="T0" fmla="*/ 2147483646 w 285"/>
                <a:gd name="T1" fmla="*/ 2147483646 h 565"/>
                <a:gd name="T2" fmla="*/ 2147483646 w 285"/>
                <a:gd name="T3" fmla="*/ 2147483646 h 565"/>
                <a:gd name="T4" fmla="*/ 2147483646 w 285"/>
                <a:gd name="T5" fmla="*/ 2147483646 h 565"/>
                <a:gd name="T6" fmla="*/ 2147483646 w 285"/>
                <a:gd name="T7" fmla="*/ 2147483646 h 565"/>
                <a:gd name="T8" fmla="*/ 2147483646 w 285"/>
                <a:gd name="T9" fmla="*/ 2147483646 h 565"/>
                <a:gd name="T10" fmla="*/ 2147483646 w 285"/>
                <a:gd name="T11" fmla="*/ 2147483646 h 565"/>
                <a:gd name="T12" fmla="*/ 2147483646 w 285"/>
                <a:gd name="T13" fmla="*/ 2147483646 h 565"/>
                <a:gd name="T14" fmla="*/ 2147483646 w 285"/>
                <a:gd name="T15" fmla="*/ 2147483646 h 565"/>
                <a:gd name="T16" fmla="*/ 668362593 w 285"/>
                <a:gd name="T17" fmla="*/ 2147483646 h 565"/>
                <a:gd name="T18" fmla="*/ 2147483646 w 285"/>
                <a:gd name="T19" fmla="*/ 2147483646 h 565"/>
                <a:gd name="T20" fmla="*/ 2147483646 w 285"/>
                <a:gd name="T21" fmla="*/ 2147483646 h 565"/>
                <a:gd name="T22" fmla="*/ 668362593 w 285"/>
                <a:gd name="T23" fmla="*/ 2147483646 h 565"/>
                <a:gd name="T24" fmla="*/ 156425288 w 285"/>
                <a:gd name="T25" fmla="*/ 2147483646 h 565"/>
                <a:gd name="T26" fmla="*/ 156425288 w 285"/>
                <a:gd name="T27" fmla="*/ 2147483646 h 565"/>
                <a:gd name="T28" fmla="*/ 156425288 w 285"/>
                <a:gd name="T29" fmla="*/ 2147483646 h 565"/>
                <a:gd name="T30" fmla="*/ 355512017 w 285"/>
                <a:gd name="T31" fmla="*/ 2147483646 h 565"/>
                <a:gd name="T32" fmla="*/ 355512017 w 285"/>
                <a:gd name="T33" fmla="*/ 2147483646 h 565"/>
                <a:gd name="T34" fmla="*/ 597260189 w 285"/>
                <a:gd name="T35" fmla="*/ 2147483646 h 565"/>
                <a:gd name="T36" fmla="*/ 355512017 w 285"/>
                <a:gd name="T37" fmla="*/ 2147483646 h 565"/>
                <a:gd name="T38" fmla="*/ 0 w 285"/>
                <a:gd name="T39" fmla="*/ 2147483646 h 565"/>
                <a:gd name="T40" fmla="*/ 0 w 285"/>
                <a:gd name="T41" fmla="*/ 2147483646 h 565"/>
                <a:gd name="T42" fmla="*/ 0 w 285"/>
                <a:gd name="T43" fmla="*/ 2147483646 h 565"/>
                <a:gd name="T44" fmla="*/ 1720681935 w 285"/>
                <a:gd name="T45" fmla="*/ 2147483646 h 565"/>
                <a:gd name="T46" fmla="*/ 1692240974 w 285"/>
                <a:gd name="T47" fmla="*/ 2147483646 h 565"/>
                <a:gd name="T48" fmla="*/ 227527691 w 285"/>
                <a:gd name="T49" fmla="*/ 2147483646 h 565"/>
                <a:gd name="T50" fmla="*/ 213307210 w 285"/>
                <a:gd name="T51" fmla="*/ 2147483646 h 565"/>
                <a:gd name="T52" fmla="*/ 213307210 w 285"/>
                <a:gd name="T53" fmla="*/ 2147483646 h 565"/>
                <a:gd name="T54" fmla="*/ 99543365 w 285"/>
                <a:gd name="T55" fmla="*/ 2147483646 h 565"/>
                <a:gd name="T56" fmla="*/ 14220481 w 285"/>
                <a:gd name="T57" fmla="*/ 2147483646 h 565"/>
                <a:gd name="T58" fmla="*/ 170645768 w 285"/>
                <a:gd name="T59" fmla="*/ 2147483646 h 565"/>
                <a:gd name="T60" fmla="*/ 170645768 w 285"/>
                <a:gd name="T61" fmla="*/ 2147483646 h 565"/>
                <a:gd name="T62" fmla="*/ 170645768 w 285"/>
                <a:gd name="T63" fmla="*/ 2147483646 h 565"/>
                <a:gd name="T64" fmla="*/ 170645768 w 285"/>
                <a:gd name="T65" fmla="*/ 2147483646 h 565"/>
                <a:gd name="T66" fmla="*/ 2147483646 w 285"/>
                <a:gd name="T67" fmla="*/ 2147483646 h 565"/>
                <a:gd name="T68" fmla="*/ 2147483646 w 285"/>
                <a:gd name="T69" fmla="*/ 2147483646 h 565"/>
                <a:gd name="T70" fmla="*/ 2147483646 w 285"/>
                <a:gd name="T71" fmla="*/ 1734584494 h 565"/>
                <a:gd name="T72" fmla="*/ 2147483646 w 285"/>
                <a:gd name="T73" fmla="*/ 355449157 h 565"/>
                <a:gd name="T74" fmla="*/ 2019312030 w 285"/>
                <a:gd name="T75" fmla="*/ 710894543 h 565"/>
                <a:gd name="T76" fmla="*/ 1891327703 w 285"/>
                <a:gd name="T77" fmla="*/ 853074959 h 565"/>
                <a:gd name="T78" fmla="*/ 1806004819 w 285"/>
                <a:gd name="T79" fmla="*/ 938382455 h 565"/>
                <a:gd name="T80" fmla="*/ 1649579532 w 285"/>
                <a:gd name="T81" fmla="*/ 1123212849 h 565"/>
                <a:gd name="T82" fmla="*/ 1123421746 w 285"/>
                <a:gd name="T83" fmla="*/ 1649276998 h 565"/>
                <a:gd name="T84" fmla="*/ 440834902 w 285"/>
                <a:gd name="T85" fmla="*/ 2147483646 h 565"/>
                <a:gd name="T86" fmla="*/ 355512017 w 285"/>
                <a:gd name="T87" fmla="*/ 2147483646 h 565"/>
                <a:gd name="T88" fmla="*/ 2147483646 w 285"/>
                <a:gd name="T89" fmla="*/ 355449157 h 565"/>
                <a:gd name="T90" fmla="*/ 2147483646 w 285"/>
                <a:gd name="T91" fmla="*/ 213268740 h 565"/>
                <a:gd name="T92" fmla="*/ 2147483646 w 285"/>
                <a:gd name="T93" fmla="*/ 284357063 h 565"/>
                <a:gd name="T94" fmla="*/ 2147483646 w 285"/>
                <a:gd name="T95" fmla="*/ 284357063 h 565"/>
                <a:gd name="T96" fmla="*/ 2147483646 w 285"/>
                <a:gd name="T97" fmla="*/ 284357063 h 565"/>
                <a:gd name="T98" fmla="*/ 2147483646 w 285"/>
                <a:gd name="T99" fmla="*/ 213268740 h 565"/>
                <a:gd name="T100" fmla="*/ 2147483646 w 285"/>
                <a:gd name="T101" fmla="*/ 113742071 h 565"/>
                <a:gd name="T102" fmla="*/ 2147483646 w 285"/>
                <a:gd name="T103" fmla="*/ 113742071 h 565"/>
                <a:gd name="T104" fmla="*/ 2147483646 w 285"/>
                <a:gd name="T105" fmla="*/ 99526669 h 565"/>
                <a:gd name="T106" fmla="*/ 2147483646 w 285"/>
                <a:gd name="T107" fmla="*/ 99526669 h 565"/>
                <a:gd name="T108" fmla="*/ 2147483646 w 285"/>
                <a:gd name="T109" fmla="*/ 14219173 h 565"/>
                <a:gd name="T110" fmla="*/ 2147483646 w 285"/>
                <a:gd name="T111" fmla="*/ 0 h 565"/>
                <a:gd name="T112" fmla="*/ 2147483646 w 285"/>
                <a:gd name="T113" fmla="*/ 0 h 5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85" h="565">
                  <a:moveTo>
                    <a:pt x="175" y="565"/>
                  </a:moveTo>
                  <a:cubicBezTo>
                    <a:pt x="175" y="565"/>
                    <a:pt x="175" y="565"/>
                    <a:pt x="175" y="565"/>
                  </a:cubicBezTo>
                  <a:cubicBezTo>
                    <a:pt x="175" y="565"/>
                    <a:pt x="175" y="565"/>
                    <a:pt x="175" y="565"/>
                  </a:cubicBezTo>
                  <a:cubicBezTo>
                    <a:pt x="175" y="565"/>
                    <a:pt x="175" y="565"/>
                    <a:pt x="175" y="565"/>
                  </a:cubicBezTo>
                  <a:moveTo>
                    <a:pt x="186" y="558"/>
                  </a:moveTo>
                  <a:cubicBezTo>
                    <a:pt x="184" y="563"/>
                    <a:pt x="180" y="565"/>
                    <a:pt x="175" y="565"/>
                  </a:cubicBezTo>
                  <a:cubicBezTo>
                    <a:pt x="180" y="565"/>
                    <a:pt x="184" y="563"/>
                    <a:pt x="186" y="558"/>
                  </a:cubicBezTo>
                  <a:moveTo>
                    <a:pt x="186" y="558"/>
                  </a:moveTo>
                  <a:cubicBezTo>
                    <a:pt x="186" y="558"/>
                    <a:pt x="186" y="558"/>
                    <a:pt x="186" y="558"/>
                  </a:cubicBezTo>
                  <a:cubicBezTo>
                    <a:pt x="186" y="558"/>
                    <a:pt x="186" y="558"/>
                    <a:pt x="186" y="558"/>
                  </a:cubicBezTo>
                  <a:moveTo>
                    <a:pt x="285" y="545"/>
                  </a:moveTo>
                  <a:cubicBezTo>
                    <a:pt x="250" y="545"/>
                    <a:pt x="216" y="547"/>
                    <a:pt x="189" y="551"/>
                  </a:cubicBezTo>
                  <a:cubicBezTo>
                    <a:pt x="189" y="551"/>
                    <a:pt x="189" y="551"/>
                    <a:pt x="189" y="551"/>
                  </a:cubicBezTo>
                  <a:cubicBezTo>
                    <a:pt x="216" y="547"/>
                    <a:pt x="250" y="545"/>
                    <a:pt x="285" y="545"/>
                  </a:cubicBezTo>
                  <a:cubicBezTo>
                    <a:pt x="285" y="545"/>
                    <a:pt x="285" y="545"/>
                    <a:pt x="285" y="545"/>
                  </a:cubicBezTo>
                  <a:cubicBezTo>
                    <a:pt x="285" y="545"/>
                    <a:pt x="285" y="545"/>
                    <a:pt x="285" y="545"/>
                  </a:cubicBezTo>
                  <a:cubicBezTo>
                    <a:pt x="285" y="545"/>
                    <a:pt x="285" y="545"/>
                    <a:pt x="285" y="545"/>
                  </a:cubicBezTo>
                  <a:moveTo>
                    <a:pt x="47" y="422"/>
                  </a:moveTo>
                  <a:cubicBezTo>
                    <a:pt x="48" y="423"/>
                    <a:pt x="49" y="424"/>
                    <a:pt x="50" y="425"/>
                  </a:cubicBezTo>
                  <a:cubicBezTo>
                    <a:pt x="85" y="455"/>
                    <a:pt x="126" y="495"/>
                    <a:pt x="155" y="528"/>
                  </a:cubicBezTo>
                  <a:cubicBezTo>
                    <a:pt x="159" y="533"/>
                    <a:pt x="163" y="538"/>
                    <a:pt x="166" y="542"/>
                  </a:cubicBezTo>
                  <a:cubicBezTo>
                    <a:pt x="166" y="542"/>
                    <a:pt x="166" y="542"/>
                    <a:pt x="166" y="542"/>
                  </a:cubicBezTo>
                  <a:cubicBezTo>
                    <a:pt x="166" y="542"/>
                    <a:pt x="166" y="542"/>
                    <a:pt x="166" y="542"/>
                  </a:cubicBezTo>
                  <a:cubicBezTo>
                    <a:pt x="137" y="506"/>
                    <a:pt x="88" y="456"/>
                    <a:pt x="47" y="422"/>
                  </a:cubicBezTo>
                  <a:moveTo>
                    <a:pt x="11" y="409"/>
                  </a:moveTo>
                  <a:cubicBezTo>
                    <a:pt x="11" y="409"/>
                    <a:pt x="11" y="409"/>
                    <a:pt x="11" y="409"/>
                  </a:cubicBezTo>
                  <a:cubicBezTo>
                    <a:pt x="11" y="409"/>
                    <a:pt x="11" y="409"/>
                    <a:pt x="11" y="409"/>
                  </a:cubicBezTo>
                  <a:cubicBezTo>
                    <a:pt x="11" y="409"/>
                    <a:pt x="11" y="409"/>
                    <a:pt x="11" y="409"/>
                  </a:cubicBezTo>
                  <a:moveTo>
                    <a:pt x="16" y="408"/>
                  </a:moveTo>
                  <a:cubicBezTo>
                    <a:pt x="14" y="409"/>
                    <a:pt x="13" y="409"/>
                    <a:pt x="11" y="409"/>
                  </a:cubicBezTo>
                  <a:cubicBezTo>
                    <a:pt x="13" y="409"/>
                    <a:pt x="14" y="409"/>
                    <a:pt x="16" y="408"/>
                  </a:cubicBezTo>
                  <a:moveTo>
                    <a:pt x="25" y="404"/>
                  </a:moveTo>
                  <a:cubicBezTo>
                    <a:pt x="16" y="408"/>
                    <a:pt x="16" y="408"/>
                    <a:pt x="16" y="408"/>
                  </a:cubicBezTo>
                  <a:cubicBezTo>
                    <a:pt x="25" y="404"/>
                    <a:pt x="25" y="404"/>
                    <a:pt x="25" y="404"/>
                  </a:cubicBezTo>
                  <a:cubicBezTo>
                    <a:pt x="30" y="408"/>
                    <a:pt x="36" y="412"/>
                    <a:pt x="41" y="417"/>
                  </a:cubicBezTo>
                  <a:cubicBezTo>
                    <a:pt x="41" y="417"/>
                    <a:pt x="42" y="417"/>
                    <a:pt x="42" y="418"/>
                  </a:cubicBezTo>
                  <a:cubicBezTo>
                    <a:pt x="42" y="418"/>
                    <a:pt x="42" y="418"/>
                    <a:pt x="42" y="418"/>
                  </a:cubicBezTo>
                  <a:cubicBezTo>
                    <a:pt x="36" y="413"/>
                    <a:pt x="31" y="408"/>
                    <a:pt x="25" y="404"/>
                  </a:cubicBezTo>
                  <a:moveTo>
                    <a:pt x="0" y="401"/>
                  </a:moveTo>
                  <a:cubicBezTo>
                    <a:pt x="0" y="401"/>
                    <a:pt x="0" y="401"/>
                    <a:pt x="0" y="401"/>
                  </a:cubicBezTo>
                  <a:cubicBezTo>
                    <a:pt x="0" y="401"/>
                    <a:pt x="0" y="401"/>
                    <a:pt x="0" y="401"/>
                  </a:cubicBezTo>
                  <a:moveTo>
                    <a:pt x="0" y="401"/>
                  </a:moveTo>
                  <a:cubicBezTo>
                    <a:pt x="0" y="401"/>
                    <a:pt x="0" y="401"/>
                    <a:pt x="0" y="401"/>
                  </a:cubicBezTo>
                  <a:cubicBezTo>
                    <a:pt x="0" y="401"/>
                    <a:pt x="0" y="401"/>
                    <a:pt x="0" y="401"/>
                  </a:cubicBezTo>
                  <a:moveTo>
                    <a:pt x="119" y="214"/>
                  </a:moveTo>
                  <a:cubicBezTo>
                    <a:pt x="121" y="215"/>
                    <a:pt x="121" y="215"/>
                    <a:pt x="121" y="215"/>
                  </a:cubicBezTo>
                  <a:cubicBezTo>
                    <a:pt x="129" y="218"/>
                    <a:pt x="136" y="221"/>
                    <a:pt x="144" y="224"/>
                  </a:cubicBezTo>
                  <a:cubicBezTo>
                    <a:pt x="135" y="221"/>
                    <a:pt x="127" y="217"/>
                    <a:pt x="119" y="214"/>
                  </a:cubicBezTo>
                  <a:moveTo>
                    <a:pt x="7" y="181"/>
                  </a:moveTo>
                  <a:cubicBezTo>
                    <a:pt x="16" y="185"/>
                    <a:pt x="16" y="185"/>
                    <a:pt x="16" y="185"/>
                  </a:cubicBezTo>
                  <a:cubicBezTo>
                    <a:pt x="22" y="239"/>
                    <a:pt x="21" y="327"/>
                    <a:pt x="16" y="381"/>
                  </a:cubicBezTo>
                  <a:cubicBezTo>
                    <a:pt x="15" y="381"/>
                    <a:pt x="15" y="382"/>
                    <a:pt x="15" y="382"/>
                  </a:cubicBezTo>
                  <a:cubicBezTo>
                    <a:pt x="15" y="382"/>
                    <a:pt x="15" y="382"/>
                    <a:pt x="15" y="382"/>
                  </a:cubicBezTo>
                  <a:cubicBezTo>
                    <a:pt x="15" y="382"/>
                    <a:pt x="15" y="382"/>
                    <a:pt x="15" y="382"/>
                  </a:cubicBezTo>
                  <a:cubicBezTo>
                    <a:pt x="21" y="329"/>
                    <a:pt x="22" y="240"/>
                    <a:pt x="16" y="185"/>
                  </a:cubicBezTo>
                  <a:cubicBezTo>
                    <a:pt x="7" y="181"/>
                    <a:pt x="7" y="181"/>
                    <a:pt x="7" y="181"/>
                  </a:cubicBezTo>
                  <a:moveTo>
                    <a:pt x="1" y="165"/>
                  </a:moveTo>
                  <a:cubicBezTo>
                    <a:pt x="1" y="165"/>
                    <a:pt x="1" y="165"/>
                    <a:pt x="1" y="165"/>
                  </a:cubicBezTo>
                  <a:cubicBezTo>
                    <a:pt x="1" y="165"/>
                    <a:pt x="1" y="165"/>
                    <a:pt x="1" y="165"/>
                  </a:cubicBezTo>
                  <a:moveTo>
                    <a:pt x="12" y="158"/>
                  </a:moveTo>
                  <a:cubicBezTo>
                    <a:pt x="7" y="158"/>
                    <a:pt x="3" y="160"/>
                    <a:pt x="1" y="165"/>
                  </a:cubicBezTo>
                  <a:cubicBezTo>
                    <a:pt x="3" y="160"/>
                    <a:pt x="7" y="158"/>
                    <a:pt x="12" y="158"/>
                  </a:cubicBezTo>
                  <a:moveTo>
                    <a:pt x="12" y="158"/>
                  </a:moveTo>
                  <a:cubicBezTo>
                    <a:pt x="12" y="158"/>
                    <a:pt x="12" y="158"/>
                    <a:pt x="12" y="158"/>
                  </a:cubicBezTo>
                  <a:cubicBezTo>
                    <a:pt x="12" y="158"/>
                    <a:pt x="12" y="158"/>
                    <a:pt x="12" y="158"/>
                  </a:cubicBezTo>
                  <a:cubicBezTo>
                    <a:pt x="12" y="158"/>
                    <a:pt x="12" y="158"/>
                    <a:pt x="12" y="158"/>
                  </a:cubicBezTo>
                  <a:moveTo>
                    <a:pt x="216" y="120"/>
                  </a:moveTo>
                  <a:cubicBezTo>
                    <a:pt x="276" y="263"/>
                    <a:pt x="276" y="263"/>
                    <a:pt x="276" y="263"/>
                  </a:cubicBezTo>
                  <a:cubicBezTo>
                    <a:pt x="276" y="263"/>
                    <a:pt x="276" y="263"/>
                    <a:pt x="276" y="263"/>
                  </a:cubicBezTo>
                  <a:cubicBezTo>
                    <a:pt x="276" y="263"/>
                    <a:pt x="276" y="263"/>
                    <a:pt x="276" y="263"/>
                  </a:cubicBezTo>
                  <a:cubicBezTo>
                    <a:pt x="276" y="263"/>
                    <a:pt x="276" y="263"/>
                    <a:pt x="276" y="263"/>
                  </a:cubicBezTo>
                  <a:cubicBezTo>
                    <a:pt x="217" y="122"/>
                    <a:pt x="217" y="122"/>
                    <a:pt x="217" y="122"/>
                  </a:cubicBezTo>
                  <a:cubicBezTo>
                    <a:pt x="217" y="121"/>
                    <a:pt x="217" y="121"/>
                    <a:pt x="216" y="120"/>
                  </a:cubicBezTo>
                  <a:moveTo>
                    <a:pt x="163" y="25"/>
                  </a:moveTo>
                  <a:cubicBezTo>
                    <a:pt x="163" y="25"/>
                    <a:pt x="163" y="25"/>
                    <a:pt x="163" y="25"/>
                  </a:cubicBezTo>
                  <a:cubicBezTo>
                    <a:pt x="157" y="33"/>
                    <a:pt x="150" y="41"/>
                    <a:pt x="142" y="50"/>
                  </a:cubicBezTo>
                  <a:cubicBezTo>
                    <a:pt x="139" y="53"/>
                    <a:pt x="136" y="56"/>
                    <a:pt x="133" y="60"/>
                  </a:cubicBezTo>
                  <a:cubicBezTo>
                    <a:pt x="133" y="60"/>
                    <a:pt x="133" y="60"/>
                    <a:pt x="133" y="60"/>
                  </a:cubicBezTo>
                  <a:cubicBezTo>
                    <a:pt x="131" y="62"/>
                    <a:pt x="130" y="63"/>
                    <a:pt x="128" y="65"/>
                  </a:cubicBezTo>
                  <a:cubicBezTo>
                    <a:pt x="128" y="65"/>
                    <a:pt x="127" y="66"/>
                    <a:pt x="127" y="66"/>
                  </a:cubicBezTo>
                  <a:cubicBezTo>
                    <a:pt x="123" y="70"/>
                    <a:pt x="120" y="74"/>
                    <a:pt x="116" y="78"/>
                  </a:cubicBezTo>
                  <a:cubicBezTo>
                    <a:pt x="116" y="79"/>
                    <a:pt x="116" y="79"/>
                    <a:pt x="116" y="79"/>
                  </a:cubicBezTo>
                  <a:cubicBezTo>
                    <a:pt x="104" y="91"/>
                    <a:pt x="91" y="104"/>
                    <a:pt x="79" y="115"/>
                  </a:cubicBezTo>
                  <a:cubicBezTo>
                    <a:pt x="79" y="116"/>
                    <a:pt x="79" y="116"/>
                    <a:pt x="79" y="116"/>
                  </a:cubicBezTo>
                  <a:cubicBezTo>
                    <a:pt x="75" y="119"/>
                    <a:pt x="72" y="122"/>
                    <a:pt x="69" y="125"/>
                  </a:cubicBezTo>
                  <a:cubicBezTo>
                    <a:pt x="55" y="137"/>
                    <a:pt x="43" y="149"/>
                    <a:pt x="31" y="158"/>
                  </a:cubicBezTo>
                  <a:cubicBezTo>
                    <a:pt x="29" y="160"/>
                    <a:pt x="27" y="161"/>
                    <a:pt x="25" y="163"/>
                  </a:cubicBezTo>
                  <a:cubicBezTo>
                    <a:pt x="25" y="163"/>
                    <a:pt x="25" y="163"/>
                    <a:pt x="25" y="163"/>
                  </a:cubicBezTo>
                  <a:cubicBezTo>
                    <a:pt x="68" y="129"/>
                    <a:pt x="129" y="68"/>
                    <a:pt x="163" y="25"/>
                  </a:cubicBezTo>
                  <a:cubicBezTo>
                    <a:pt x="163" y="25"/>
                    <a:pt x="163" y="25"/>
                    <a:pt x="163" y="25"/>
                  </a:cubicBezTo>
                  <a:moveTo>
                    <a:pt x="182" y="8"/>
                  </a:moveTo>
                  <a:cubicBezTo>
                    <a:pt x="185" y="15"/>
                    <a:pt x="185" y="15"/>
                    <a:pt x="185" y="15"/>
                  </a:cubicBezTo>
                  <a:cubicBezTo>
                    <a:pt x="211" y="18"/>
                    <a:pt x="246" y="20"/>
                    <a:pt x="280" y="20"/>
                  </a:cubicBezTo>
                  <a:cubicBezTo>
                    <a:pt x="281" y="20"/>
                    <a:pt x="283" y="20"/>
                    <a:pt x="285" y="20"/>
                  </a:cubicBezTo>
                  <a:cubicBezTo>
                    <a:pt x="285" y="20"/>
                    <a:pt x="285" y="20"/>
                    <a:pt x="285" y="20"/>
                  </a:cubicBezTo>
                  <a:cubicBezTo>
                    <a:pt x="285" y="20"/>
                    <a:pt x="285" y="20"/>
                    <a:pt x="285" y="20"/>
                  </a:cubicBezTo>
                  <a:cubicBezTo>
                    <a:pt x="285" y="20"/>
                    <a:pt x="285" y="20"/>
                    <a:pt x="285" y="20"/>
                  </a:cubicBezTo>
                  <a:cubicBezTo>
                    <a:pt x="283" y="20"/>
                    <a:pt x="281" y="20"/>
                    <a:pt x="279" y="20"/>
                  </a:cubicBezTo>
                  <a:cubicBezTo>
                    <a:pt x="279" y="20"/>
                    <a:pt x="279" y="20"/>
                    <a:pt x="279" y="20"/>
                  </a:cubicBezTo>
                  <a:cubicBezTo>
                    <a:pt x="245" y="20"/>
                    <a:pt x="211" y="18"/>
                    <a:pt x="185" y="15"/>
                  </a:cubicBezTo>
                  <a:cubicBezTo>
                    <a:pt x="185" y="15"/>
                    <a:pt x="185" y="15"/>
                    <a:pt x="185" y="15"/>
                  </a:cubicBezTo>
                  <a:cubicBezTo>
                    <a:pt x="182" y="8"/>
                    <a:pt x="182" y="8"/>
                    <a:pt x="182" y="8"/>
                  </a:cubicBezTo>
                  <a:moveTo>
                    <a:pt x="182" y="8"/>
                  </a:moveTo>
                  <a:cubicBezTo>
                    <a:pt x="182" y="8"/>
                    <a:pt x="182" y="8"/>
                    <a:pt x="182" y="8"/>
                  </a:cubicBezTo>
                  <a:cubicBezTo>
                    <a:pt x="182" y="8"/>
                    <a:pt x="182" y="8"/>
                    <a:pt x="182" y="8"/>
                  </a:cubicBezTo>
                  <a:moveTo>
                    <a:pt x="182" y="7"/>
                  </a:moveTo>
                  <a:cubicBezTo>
                    <a:pt x="182" y="7"/>
                    <a:pt x="182" y="7"/>
                    <a:pt x="182" y="7"/>
                  </a:cubicBezTo>
                  <a:cubicBezTo>
                    <a:pt x="182" y="7"/>
                    <a:pt x="182" y="7"/>
                    <a:pt x="182" y="7"/>
                  </a:cubicBezTo>
                  <a:moveTo>
                    <a:pt x="171" y="0"/>
                  </a:moveTo>
                  <a:cubicBezTo>
                    <a:pt x="169" y="0"/>
                    <a:pt x="167" y="0"/>
                    <a:pt x="166" y="1"/>
                  </a:cubicBezTo>
                  <a:cubicBezTo>
                    <a:pt x="167" y="0"/>
                    <a:pt x="169" y="0"/>
                    <a:pt x="171" y="0"/>
                  </a:cubicBezTo>
                  <a:moveTo>
                    <a:pt x="171" y="0"/>
                  </a:moveTo>
                  <a:cubicBezTo>
                    <a:pt x="171" y="0"/>
                    <a:pt x="171" y="0"/>
                    <a:pt x="171" y="0"/>
                  </a:cubicBezTo>
                  <a:cubicBezTo>
                    <a:pt x="171" y="0"/>
                    <a:pt x="171" y="0"/>
                    <a:pt x="171" y="0"/>
                  </a:cubicBezTo>
                  <a:cubicBezTo>
                    <a:pt x="171" y="0"/>
                    <a:pt x="171" y="0"/>
                    <a:pt x="171" y="0"/>
                  </a:cubicBezTo>
                </a:path>
              </a:pathLst>
            </a:custGeom>
            <a:solidFill>
              <a:srgbClr val="1D1A1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5">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46" name="Freeform: Shape 53"/>
            <p:cNvSpPr/>
            <p:nvPr/>
          </p:nvSpPr>
          <p:spPr bwMode="auto">
            <a:xfrm>
              <a:off x="5227775" y="1647545"/>
              <a:ext cx="186142" cy="168324"/>
            </a:xfrm>
            <a:custGeom>
              <a:avLst/>
              <a:gdLst>
                <a:gd name="T0" fmla="*/ 184080385 w 27"/>
                <a:gd name="T1" fmla="*/ 0 h 25"/>
                <a:gd name="T2" fmla="*/ 184080385 w 27"/>
                <a:gd name="T3" fmla="*/ 0 h 25"/>
                <a:gd name="T4" fmla="*/ 184080385 w 27"/>
                <a:gd name="T5" fmla="*/ 0 h 25"/>
                <a:gd name="T6" fmla="*/ 113280237 w 27"/>
                <a:gd name="T7" fmla="*/ 14516100 h 25"/>
                <a:gd name="T8" fmla="*/ 113280237 w 27"/>
                <a:gd name="T9" fmla="*/ 14516100 h 25"/>
                <a:gd name="T10" fmla="*/ 113280237 w 27"/>
                <a:gd name="T11" fmla="*/ 14516100 h 25"/>
                <a:gd name="T12" fmla="*/ 113280237 w 27"/>
                <a:gd name="T13" fmla="*/ 14516100 h 25"/>
                <a:gd name="T14" fmla="*/ 0 w 27"/>
                <a:gd name="T15" fmla="*/ 174193200 h 25"/>
                <a:gd name="T16" fmla="*/ 14160030 w 27"/>
                <a:gd name="T17" fmla="*/ 246773700 h 25"/>
                <a:gd name="T18" fmla="*/ 70800148 w 27"/>
                <a:gd name="T19" fmla="*/ 362902500 h 25"/>
                <a:gd name="T20" fmla="*/ 70800148 w 27"/>
                <a:gd name="T21" fmla="*/ 362902500 h 25"/>
                <a:gd name="T22" fmla="*/ 70800148 w 27"/>
                <a:gd name="T23" fmla="*/ 362902500 h 25"/>
                <a:gd name="T24" fmla="*/ 70800148 w 27"/>
                <a:gd name="T25" fmla="*/ 362902500 h 25"/>
                <a:gd name="T26" fmla="*/ 184080385 w 27"/>
                <a:gd name="T27" fmla="*/ 203225400 h 25"/>
                <a:gd name="T28" fmla="*/ 184080385 w 27"/>
                <a:gd name="T29" fmla="*/ 188709300 h 25"/>
                <a:gd name="T30" fmla="*/ 184080385 w 27"/>
                <a:gd name="T31" fmla="*/ 188709300 h 25"/>
                <a:gd name="T32" fmla="*/ 184080385 w 27"/>
                <a:gd name="T33" fmla="*/ 188709300 h 25"/>
                <a:gd name="T34" fmla="*/ 198236652 w 27"/>
                <a:gd name="T35" fmla="*/ 188709300 h 25"/>
                <a:gd name="T36" fmla="*/ 198236652 w 27"/>
                <a:gd name="T37" fmla="*/ 188709300 h 25"/>
                <a:gd name="T38" fmla="*/ 198236652 w 27"/>
                <a:gd name="T39" fmla="*/ 203225400 h 25"/>
                <a:gd name="T40" fmla="*/ 382317037 w 27"/>
                <a:gd name="T41" fmla="*/ 217741500 h 25"/>
                <a:gd name="T42" fmla="*/ 339836948 w 27"/>
                <a:gd name="T43" fmla="*/ 116128800 h 25"/>
                <a:gd name="T44" fmla="*/ 339836948 w 27"/>
                <a:gd name="T45" fmla="*/ 116128800 h 25"/>
                <a:gd name="T46" fmla="*/ 339836948 w 27"/>
                <a:gd name="T47" fmla="*/ 116128800 h 25"/>
                <a:gd name="T48" fmla="*/ 339836948 w 27"/>
                <a:gd name="T49" fmla="*/ 116128800 h 25"/>
                <a:gd name="T50" fmla="*/ 339836948 w 27"/>
                <a:gd name="T51" fmla="*/ 101612700 h 25"/>
                <a:gd name="T52" fmla="*/ 339836948 w 27"/>
                <a:gd name="T53" fmla="*/ 101612700 h 25"/>
                <a:gd name="T54" fmla="*/ 339836948 w 27"/>
                <a:gd name="T55" fmla="*/ 101612700 h 25"/>
                <a:gd name="T56" fmla="*/ 339836948 w 27"/>
                <a:gd name="T57" fmla="*/ 101612700 h 25"/>
                <a:gd name="T58" fmla="*/ 184080385 w 27"/>
                <a:gd name="T59" fmla="*/ 0 h 25"/>
                <a:gd name="T60" fmla="*/ 184080385 w 27"/>
                <a:gd name="T61" fmla="*/ 0 h 25"/>
                <a:gd name="T62" fmla="*/ 184080385 w 27"/>
                <a:gd name="T63" fmla="*/ 0 h 25"/>
                <a:gd name="T64" fmla="*/ 184080385 w 27"/>
                <a:gd name="T65" fmla="*/ 0 h 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 h="25">
                  <a:moveTo>
                    <a:pt x="13" y="0"/>
                  </a:moveTo>
                  <a:cubicBezTo>
                    <a:pt x="13" y="0"/>
                    <a:pt x="13" y="0"/>
                    <a:pt x="13" y="0"/>
                  </a:cubicBezTo>
                  <a:cubicBezTo>
                    <a:pt x="13" y="0"/>
                    <a:pt x="13" y="0"/>
                    <a:pt x="13" y="0"/>
                  </a:cubicBezTo>
                  <a:cubicBezTo>
                    <a:pt x="11" y="0"/>
                    <a:pt x="9" y="0"/>
                    <a:pt x="8" y="1"/>
                  </a:cubicBezTo>
                  <a:cubicBezTo>
                    <a:pt x="8" y="1"/>
                    <a:pt x="8" y="1"/>
                    <a:pt x="8" y="1"/>
                  </a:cubicBezTo>
                  <a:cubicBezTo>
                    <a:pt x="8" y="1"/>
                    <a:pt x="8" y="1"/>
                    <a:pt x="8" y="1"/>
                  </a:cubicBezTo>
                  <a:cubicBezTo>
                    <a:pt x="8" y="1"/>
                    <a:pt x="8" y="1"/>
                    <a:pt x="8" y="1"/>
                  </a:cubicBezTo>
                  <a:cubicBezTo>
                    <a:pt x="3" y="3"/>
                    <a:pt x="0" y="8"/>
                    <a:pt x="0" y="12"/>
                  </a:cubicBezTo>
                  <a:cubicBezTo>
                    <a:pt x="0" y="14"/>
                    <a:pt x="1" y="16"/>
                    <a:pt x="1" y="17"/>
                  </a:cubicBezTo>
                  <a:cubicBezTo>
                    <a:pt x="5" y="25"/>
                    <a:pt x="5" y="25"/>
                    <a:pt x="5" y="25"/>
                  </a:cubicBezTo>
                  <a:cubicBezTo>
                    <a:pt x="5" y="25"/>
                    <a:pt x="5" y="25"/>
                    <a:pt x="5" y="25"/>
                  </a:cubicBezTo>
                  <a:cubicBezTo>
                    <a:pt x="5" y="25"/>
                    <a:pt x="5" y="25"/>
                    <a:pt x="5" y="25"/>
                  </a:cubicBezTo>
                  <a:cubicBezTo>
                    <a:pt x="5" y="25"/>
                    <a:pt x="5" y="25"/>
                    <a:pt x="5" y="25"/>
                  </a:cubicBezTo>
                  <a:cubicBezTo>
                    <a:pt x="8" y="21"/>
                    <a:pt x="11" y="17"/>
                    <a:pt x="13" y="14"/>
                  </a:cubicBezTo>
                  <a:cubicBezTo>
                    <a:pt x="13" y="14"/>
                    <a:pt x="13" y="13"/>
                    <a:pt x="13" y="13"/>
                  </a:cubicBezTo>
                  <a:cubicBezTo>
                    <a:pt x="13" y="13"/>
                    <a:pt x="13" y="13"/>
                    <a:pt x="13" y="13"/>
                  </a:cubicBezTo>
                  <a:cubicBezTo>
                    <a:pt x="13" y="13"/>
                    <a:pt x="13" y="13"/>
                    <a:pt x="13" y="13"/>
                  </a:cubicBezTo>
                  <a:cubicBezTo>
                    <a:pt x="13" y="13"/>
                    <a:pt x="13" y="13"/>
                    <a:pt x="14" y="13"/>
                  </a:cubicBezTo>
                  <a:cubicBezTo>
                    <a:pt x="14" y="13"/>
                    <a:pt x="14" y="13"/>
                    <a:pt x="14" y="13"/>
                  </a:cubicBezTo>
                  <a:cubicBezTo>
                    <a:pt x="14" y="14"/>
                    <a:pt x="14" y="14"/>
                    <a:pt x="14" y="14"/>
                  </a:cubicBezTo>
                  <a:cubicBezTo>
                    <a:pt x="18" y="14"/>
                    <a:pt x="23" y="15"/>
                    <a:pt x="27" y="15"/>
                  </a:cubicBezTo>
                  <a:cubicBezTo>
                    <a:pt x="24" y="8"/>
                    <a:pt x="24" y="8"/>
                    <a:pt x="24" y="8"/>
                  </a:cubicBezTo>
                  <a:cubicBezTo>
                    <a:pt x="24" y="8"/>
                    <a:pt x="24" y="8"/>
                    <a:pt x="24" y="8"/>
                  </a:cubicBezTo>
                  <a:cubicBezTo>
                    <a:pt x="24" y="8"/>
                    <a:pt x="24" y="8"/>
                    <a:pt x="24" y="8"/>
                  </a:cubicBezTo>
                  <a:cubicBezTo>
                    <a:pt x="24" y="8"/>
                    <a:pt x="24" y="8"/>
                    <a:pt x="24" y="8"/>
                  </a:cubicBezTo>
                  <a:cubicBezTo>
                    <a:pt x="24" y="8"/>
                    <a:pt x="24" y="7"/>
                    <a:pt x="24" y="7"/>
                  </a:cubicBezTo>
                  <a:cubicBezTo>
                    <a:pt x="24" y="7"/>
                    <a:pt x="24" y="7"/>
                    <a:pt x="24" y="7"/>
                  </a:cubicBezTo>
                  <a:cubicBezTo>
                    <a:pt x="24" y="7"/>
                    <a:pt x="24" y="7"/>
                    <a:pt x="24" y="7"/>
                  </a:cubicBezTo>
                  <a:cubicBezTo>
                    <a:pt x="24" y="7"/>
                    <a:pt x="24" y="7"/>
                    <a:pt x="24" y="7"/>
                  </a:cubicBezTo>
                  <a:cubicBezTo>
                    <a:pt x="22" y="3"/>
                    <a:pt x="17" y="0"/>
                    <a:pt x="13" y="0"/>
                  </a:cubicBezTo>
                  <a:cubicBezTo>
                    <a:pt x="13" y="0"/>
                    <a:pt x="13" y="0"/>
                    <a:pt x="13" y="0"/>
                  </a:cubicBezTo>
                  <a:cubicBezTo>
                    <a:pt x="13" y="0"/>
                    <a:pt x="13" y="0"/>
                    <a:pt x="13" y="0"/>
                  </a:cubicBezTo>
                  <a:cubicBezTo>
                    <a:pt x="13" y="0"/>
                    <a:pt x="13" y="0"/>
                    <a:pt x="13" y="0"/>
                  </a:cubicBezTo>
                </a:path>
              </a:pathLst>
            </a:custGeom>
            <a:solidFill>
              <a:schemeClr val="accent4">
                <a:lumMod val="75000"/>
              </a:schemeClr>
            </a:solidFill>
            <a:ln>
              <a:noFill/>
            </a:ln>
          </p:spPr>
          <p:txBody>
            <a:bodyPr anchor="ctr"/>
            <a:lstStyle/>
            <a:p>
              <a:pPr algn="ctr"/>
              <a:endParaRPr sz="2135">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47" name="Freeform: Shape 54"/>
            <p:cNvSpPr/>
            <p:nvPr/>
          </p:nvSpPr>
          <p:spPr bwMode="auto">
            <a:xfrm>
              <a:off x="5262677" y="5258100"/>
              <a:ext cx="177417" cy="154298"/>
            </a:xfrm>
            <a:custGeom>
              <a:avLst/>
              <a:gdLst>
                <a:gd name="T0" fmla="*/ 41617993 w 26"/>
                <a:gd name="T1" fmla="*/ 0 h 23"/>
                <a:gd name="T2" fmla="*/ 41617993 w 26"/>
                <a:gd name="T3" fmla="*/ 0 h 23"/>
                <a:gd name="T4" fmla="*/ 41617993 w 26"/>
                <a:gd name="T5" fmla="*/ 0 h 23"/>
                <a:gd name="T6" fmla="*/ 41617993 w 26"/>
                <a:gd name="T7" fmla="*/ 0 h 23"/>
                <a:gd name="T8" fmla="*/ 13873906 w 26"/>
                <a:gd name="T9" fmla="*/ 86466444 h 23"/>
                <a:gd name="T10" fmla="*/ 0 w 26"/>
                <a:gd name="T11" fmla="*/ 158522446 h 23"/>
                <a:gd name="T12" fmla="*/ 97106167 w 26"/>
                <a:gd name="T13" fmla="*/ 317048688 h 23"/>
                <a:gd name="T14" fmla="*/ 166464522 w 26"/>
                <a:gd name="T15" fmla="*/ 331459129 h 23"/>
                <a:gd name="T16" fmla="*/ 166464522 w 26"/>
                <a:gd name="T17" fmla="*/ 331459129 h 23"/>
                <a:gd name="T18" fmla="*/ 166464522 w 26"/>
                <a:gd name="T19" fmla="*/ 331459129 h 23"/>
                <a:gd name="T20" fmla="*/ 319058863 w 26"/>
                <a:gd name="T21" fmla="*/ 230578448 h 23"/>
                <a:gd name="T22" fmla="*/ 319058863 w 26"/>
                <a:gd name="T23" fmla="*/ 230578448 h 23"/>
                <a:gd name="T24" fmla="*/ 319058863 w 26"/>
                <a:gd name="T25" fmla="*/ 230578448 h 23"/>
                <a:gd name="T26" fmla="*/ 319058863 w 26"/>
                <a:gd name="T27" fmla="*/ 230578448 h 23"/>
                <a:gd name="T28" fmla="*/ 360676856 w 26"/>
                <a:gd name="T29" fmla="*/ 129701563 h 23"/>
                <a:gd name="T30" fmla="*/ 360676856 w 26"/>
                <a:gd name="T31" fmla="*/ 129701563 h 23"/>
                <a:gd name="T32" fmla="*/ 360676856 w 26"/>
                <a:gd name="T33" fmla="*/ 129701563 h 23"/>
                <a:gd name="T34" fmla="*/ 166464522 w 26"/>
                <a:gd name="T35" fmla="*/ 158522446 h 23"/>
                <a:gd name="T36" fmla="*/ 166464522 w 26"/>
                <a:gd name="T37" fmla="*/ 158522446 h 23"/>
                <a:gd name="T38" fmla="*/ 166464522 w 26"/>
                <a:gd name="T39" fmla="*/ 158522446 h 23"/>
                <a:gd name="T40" fmla="*/ 166464522 w 26"/>
                <a:gd name="T41" fmla="*/ 158522446 h 23"/>
                <a:gd name="T42" fmla="*/ 152594341 w 26"/>
                <a:gd name="T43" fmla="*/ 158522446 h 23"/>
                <a:gd name="T44" fmla="*/ 152594341 w 26"/>
                <a:gd name="T45" fmla="*/ 158522446 h 23"/>
                <a:gd name="T46" fmla="*/ 152594341 w 26"/>
                <a:gd name="T47" fmla="*/ 144112005 h 23"/>
                <a:gd name="T48" fmla="*/ 41617993 w 26"/>
                <a:gd name="T49" fmla="*/ 0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6" h="23">
                  <a:moveTo>
                    <a:pt x="3" y="0"/>
                  </a:moveTo>
                  <a:cubicBezTo>
                    <a:pt x="3" y="0"/>
                    <a:pt x="3" y="0"/>
                    <a:pt x="3" y="0"/>
                  </a:cubicBezTo>
                  <a:cubicBezTo>
                    <a:pt x="3" y="0"/>
                    <a:pt x="3" y="0"/>
                    <a:pt x="3" y="0"/>
                  </a:cubicBezTo>
                  <a:cubicBezTo>
                    <a:pt x="3" y="0"/>
                    <a:pt x="3" y="0"/>
                    <a:pt x="3" y="0"/>
                  </a:cubicBezTo>
                  <a:cubicBezTo>
                    <a:pt x="1" y="6"/>
                    <a:pt x="1" y="6"/>
                    <a:pt x="1" y="6"/>
                  </a:cubicBezTo>
                  <a:cubicBezTo>
                    <a:pt x="0" y="8"/>
                    <a:pt x="0" y="10"/>
                    <a:pt x="0" y="11"/>
                  </a:cubicBezTo>
                  <a:cubicBezTo>
                    <a:pt x="0" y="16"/>
                    <a:pt x="2" y="20"/>
                    <a:pt x="7" y="22"/>
                  </a:cubicBezTo>
                  <a:cubicBezTo>
                    <a:pt x="9" y="23"/>
                    <a:pt x="10" y="23"/>
                    <a:pt x="12" y="23"/>
                  </a:cubicBezTo>
                  <a:cubicBezTo>
                    <a:pt x="12" y="23"/>
                    <a:pt x="12" y="23"/>
                    <a:pt x="12" y="23"/>
                  </a:cubicBezTo>
                  <a:cubicBezTo>
                    <a:pt x="12" y="23"/>
                    <a:pt x="12" y="23"/>
                    <a:pt x="12" y="23"/>
                  </a:cubicBezTo>
                  <a:cubicBezTo>
                    <a:pt x="17" y="23"/>
                    <a:pt x="21" y="21"/>
                    <a:pt x="23" y="16"/>
                  </a:cubicBezTo>
                  <a:cubicBezTo>
                    <a:pt x="23" y="16"/>
                    <a:pt x="23" y="16"/>
                    <a:pt x="23" y="16"/>
                  </a:cubicBezTo>
                  <a:cubicBezTo>
                    <a:pt x="23" y="16"/>
                    <a:pt x="23" y="16"/>
                    <a:pt x="23" y="16"/>
                  </a:cubicBezTo>
                  <a:cubicBezTo>
                    <a:pt x="23" y="16"/>
                    <a:pt x="23" y="16"/>
                    <a:pt x="23" y="16"/>
                  </a:cubicBezTo>
                  <a:cubicBezTo>
                    <a:pt x="26" y="9"/>
                    <a:pt x="26" y="9"/>
                    <a:pt x="26" y="9"/>
                  </a:cubicBezTo>
                  <a:cubicBezTo>
                    <a:pt x="26" y="9"/>
                    <a:pt x="26" y="9"/>
                    <a:pt x="26" y="9"/>
                  </a:cubicBezTo>
                  <a:cubicBezTo>
                    <a:pt x="26" y="9"/>
                    <a:pt x="26" y="9"/>
                    <a:pt x="26" y="9"/>
                  </a:cubicBezTo>
                  <a:cubicBezTo>
                    <a:pt x="21" y="9"/>
                    <a:pt x="16" y="10"/>
                    <a:pt x="12" y="11"/>
                  </a:cubicBezTo>
                  <a:cubicBezTo>
                    <a:pt x="12" y="11"/>
                    <a:pt x="12" y="11"/>
                    <a:pt x="12" y="11"/>
                  </a:cubicBezTo>
                  <a:cubicBezTo>
                    <a:pt x="12" y="11"/>
                    <a:pt x="12" y="11"/>
                    <a:pt x="12" y="11"/>
                  </a:cubicBezTo>
                  <a:cubicBezTo>
                    <a:pt x="12" y="11"/>
                    <a:pt x="12" y="11"/>
                    <a:pt x="12" y="11"/>
                  </a:cubicBezTo>
                  <a:cubicBezTo>
                    <a:pt x="12" y="11"/>
                    <a:pt x="12" y="11"/>
                    <a:pt x="11" y="11"/>
                  </a:cubicBezTo>
                  <a:cubicBezTo>
                    <a:pt x="11" y="11"/>
                    <a:pt x="11" y="11"/>
                    <a:pt x="11" y="11"/>
                  </a:cubicBezTo>
                  <a:cubicBezTo>
                    <a:pt x="11" y="10"/>
                    <a:pt x="11" y="10"/>
                    <a:pt x="11" y="10"/>
                  </a:cubicBezTo>
                  <a:cubicBezTo>
                    <a:pt x="9" y="7"/>
                    <a:pt x="6" y="4"/>
                    <a:pt x="3" y="0"/>
                  </a:cubicBezTo>
                </a:path>
              </a:pathLst>
            </a:custGeom>
            <a:solidFill>
              <a:schemeClr val="accent4">
                <a:lumMod val="75000"/>
              </a:schemeClr>
            </a:solidFill>
            <a:ln>
              <a:noFill/>
            </a:ln>
          </p:spPr>
          <p:txBody>
            <a:bodyPr anchor="ctr"/>
            <a:lstStyle/>
            <a:p>
              <a:pPr algn="ctr"/>
              <a:endParaRPr sz="2135">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48" name="Freeform: Shape 55"/>
            <p:cNvSpPr/>
            <p:nvPr/>
          </p:nvSpPr>
          <p:spPr bwMode="auto">
            <a:xfrm>
              <a:off x="4128374" y="4124717"/>
              <a:ext cx="503166" cy="246876"/>
            </a:xfrm>
            <a:custGeom>
              <a:avLst/>
              <a:gdLst>
                <a:gd name="T0" fmla="*/ 1033233302 w 73"/>
                <a:gd name="T1" fmla="*/ 0 h 37"/>
                <a:gd name="T2" fmla="*/ 226463485 w 73"/>
                <a:gd name="T3" fmla="*/ 356393578 h 37"/>
                <a:gd name="T4" fmla="*/ 226463485 w 73"/>
                <a:gd name="T5" fmla="*/ 356393578 h 37"/>
                <a:gd name="T6" fmla="*/ 212306460 w 73"/>
                <a:gd name="T7" fmla="*/ 313626500 h 37"/>
                <a:gd name="T8" fmla="*/ 226463485 w 73"/>
                <a:gd name="T9" fmla="*/ 142558186 h 37"/>
                <a:gd name="T10" fmla="*/ 226463485 w 73"/>
                <a:gd name="T11" fmla="*/ 142558186 h 37"/>
                <a:gd name="T12" fmla="*/ 226463485 w 73"/>
                <a:gd name="T13" fmla="*/ 142558186 h 37"/>
                <a:gd name="T14" fmla="*/ 226463485 w 73"/>
                <a:gd name="T15" fmla="*/ 142558186 h 37"/>
                <a:gd name="T16" fmla="*/ 113229861 w 73"/>
                <a:gd name="T17" fmla="*/ 185325265 h 37"/>
                <a:gd name="T18" fmla="*/ 0 w 73"/>
                <a:gd name="T19" fmla="*/ 356393578 h 37"/>
                <a:gd name="T20" fmla="*/ 14153262 w 73"/>
                <a:gd name="T21" fmla="*/ 413417608 h 37"/>
                <a:gd name="T22" fmla="*/ 14153262 w 73"/>
                <a:gd name="T23" fmla="*/ 413417608 h 37"/>
                <a:gd name="T24" fmla="*/ 14153262 w 73"/>
                <a:gd name="T25" fmla="*/ 413417608 h 37"/>
                <a:gd name="T26" fmla="*/ 14153262 w 73"/>
                <a:gd name="T27" fmla="*/ 413417608 h 37"/>
                <a:gd name="T28" fmla="*/ 14153262 w 73"/>
                <a:gd name="T29" fmla="*/ 413417608 h 37"/>
                <a:gd name="T30" fmla="*/ 169846673 w 73"/>
                <a:gd name="T31" fmla="*/ 527461892 h 37"/>
                <a:gd name="T32" fmla="*/ 169846673 w 73"/>
                <a:gd name="T33" fmla="*/ 527461892 h 37"/>
                <a:gd name="T34" fmla="*/ 169846673 w 73"/>
                <a:gd name="T35" fmla="*/ 527461892 h 37"/>
                <a:gd name="T36" fmla="*/ 240616747 w 73"/>
                <a:gd name="T37" fmla="*/ 513204941 h 37"/>
                <a:gd name="T38" fmla="*/ 240616747 w 73"/>
                <a:gd name="T39" fmla="*/ 513204941 h 37"/>
                <a:gd name="T40" fmla="*/ 240616747 w 73"/>
                <a:gd name="T41" fmla="*/ 513204941 h 37"/>
                <a:gd name="T42" fmla="*/ 367999871 w 73"/>
                <a:gd name="T43" fmla="*/ 456184686 h 37"/>
                <a:gd name="T44" fmla="*/ 226463485 w 73"/>
                <a:gd name="T45" fmla="*/ 356393578 h 37"/>
                <a:gd name="T46" fmla="*/ 226463485 w 73"/>
                <a:gd name="T47" fmla="*/ 356393578 h 37"/>
                <a:gd name="T48" fmla="*/ 1033233302 w 73"/>
                <a:gd name="T49" fmla="*/ 14256951 h 37"/>
                <a:gd name="T50" fmla="*/ 1033233302 w 73"/>
                <a:gd name="T51" fmla="*/ 0 h 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3" h="37">
                  <a:moveTo>
                    <a:pt x="73" y="0"/>
                  </a:moveTo>
                  <a:cubicBezTo>
                    <a:pt x="49" y="10"/>
                    <a:pt x="29" y="19"/>
                    <a:pt x="16" y="25"/>
                  </a:cubicBezTo>
                  <a:cubicBezTo>
                    <a:pt x="16" y="25"/>
                    <a:pt x="16" y="25"/>
                    <a:pt x="16" y="25"/>
                  </a:cubicBezTo>
                  <a:cubicBezTo>
                    <a:pt x="16" y="25"/>
                    <a:pt x="15" y="24"/>
                    <a:pt x="15" y="22"/>
                  </a:cubicBezTo>
                  <a:cubicBezTo>
                    <a:pt x="16" y="18"/>
                    <a:pt x="16" y="14"/>
                    <a:pt x="16" y="10"/>
                  </a:cubicBezTo>
                  <a:cubicBezTo>
                    <a:pt x="16" y="10"/>
                    <a:pt x="16" y="10"/>
                    <a:pt x="16" y="10"/>
                  </a:cubicBezTo>
                  <a:cubicBezTo>
                    <a:pt x="16" y="10"/>
                    <a:pt x="16" y="10"/>
                    <a:pt x="16" y="10"/>
                  </a:cubicBezTo>
                  <a:cubicBezTo>
                    <a:pt x="16" y="10"/>
                    <a:pt x="16" y="10"/>
                    <a:pt x="16" y="10"/>
                  </a:cubicBezTo>
                  <a:cubicBezTo>
                    <a:pt x="8" y="13"/>
                    <a:pt x="8" y="13"/>
                    <a:pt x="8" y="13"/>
                  </a:cubicBezTo>
                  <a:cubicBezTo>
                    <a:pt x="3" y="15"/>
                    <a:pt x="0" y="20"/>
                    <a:pt x="0" y="25"/>
                  </a:cubicBezTo>
                  <a:cubicBezTo>
                    <a:pt x="0" y="26"/>
                    <a:pt x="0" y="28"/>
                    <a:pt x="1" y="29"/>
                  </a:cubicBezTo>
                  <a:cubicBezTo>
                    <a:pt x="1" y="29"/>
                    <a:pt x="1" y="29"/>
                    <a:pt x="1" y="29"/>
                  </a:cubicBezTo>
                  <a:cubicBezTo>
                    <a:pt x="1" y="29"/>
                    <a:pt x="1" y="29"/>
                    <a:pt x="1" y="29"/>
                  </a:cubicBezTo>
                  <a:cubicBezTo>
                    <a:pt x="1" y="29"/>
                    <a:pt x="1" y="29"/>
                    <a:pt x="1" y="29"/>
                  </a:cubicBezTo>
                  <a:cubicBezTo>
                    <a:pt x="1" y="29"/>
                    <a:pt x="1" y="29"/>
                    <a:pt x="1" y="29"/>
                  </a:cubicBezTo>
                  <a:cubicBezTo>
                    <a:pt x="3" y="34"/>
                    <a:pt x="7" y="37"/>
                    <a:pt x="12" y="37"/>
                  </a:cubicBezTo>
                  <a:cubicBezTo>
                    <a:pt x="12" y="37"/>
                    <a:pt x="12" y="37"/>
                    <a:pt x="12" y="37"/>
                  </a:cubicBezTo>
                  <a:cubicBezTo>
                    <a:pt x="12" y="37"/>
                    <a:pt x="12" y="37"/>
                    <a:pt x="12" y="37"/>
                  </a:cubicBezTo>
                  <a:cubicBezTo>
                    <a:pt x="14" y="37"/>
                    <a:pt x="15" y="37"/>
                    <a:pt x="17" y="36"/>
                  </a:cubicBezTo>
                  <a:cubicBezTo>
                    <a:pt x="17" y="36"/>
                    <a:pt x="17" y="36"/>
                    <a:pt x="17" y="36"/>
                  </a:cubicBezTo>
                  <a:cubicBezTo>
                    <a:pt x="17" y="36"/>
                    <a:pt x="17" y="36"/>
                    <a:pt x="17" y="36"/>
                  </a:cubicBezTo>
                  <a:cubicBezTo>
                    <a:pt x="26" y="32"/>
                    <a:pt x="26" y="32"/>
                    <a:pt x="26" y="32"/>
                  </a:cubicBezTo>
                  <a:cubicBezTo>
                    <a:pt x="23" y="30"/>
                    <a:pt x="19" y="27"/>
                    <a:pt x="16" y="25"/>
                  </a:cubicBezTo>
                  <a:cubicBezTo>
                    <a:pt x="16" y="25"/>
                    <a:pt x="16" y="25"/>
                    <a:pt x="16" y="25"/>
                  </a:cubicBezTo>
                  <a:cubicBezTo>
                    <a:pt x="73" y="1"/>
                    <a:pt x="73" y="1"/>
                    <a:pt x="73" y="1"/>
                  </a:cubicBezTo>
                  <a:cubicBezTo>
                    <a:pt x="73" y="0"/>
                    <a:pt x="73" y="0"/>
                    <a:pt x="73" y="0"/>
                  </a:cubicBezTo>
                </a:path>
              </a:pathLst>
            </a:custGeom>
            <a:solidFill>
              <a:schemeClr val="accent4">
                <a:lumMod val="75000"/>
              </a:schemeClr>
            </a:solidFill>
            <a:ln>
              <a:noFill/>
            </a:ln>
          </p:spPr>
          <p:txBody>
            <a:bodyPr anchor="ctr"/>
            <a:lstStyle/>
            <a:p>
              <a:pPr algn="ctr"/>
              <a:endParaRPr sz="2135">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49" name="Freeform: Shape 56"/>
            <p:cNvSpPr/>
            <p:nvPr/>
          </p:nvSpPr>
          <p:spPr bwMode="auto">
            <a:xfrm>
              <a:off x="4134191" y="2699572"/>
              <a:ext cx="174508" cy="179546"/>
            </a:xfrm>
            <a:custGeom>
              <a:avLst/>
              <a:gdLst>
                <a:gd name="T0" fmla="*/ 174193200 w 25"/>
                <a:gd name="T1" fmla="*/ 0 h 27"/>
                <a:gd name="T2" fmla="*/ 174193200 w 25"/>
                <a:gd name="T3" fmla="*/ 0 h 27"/>
                <a:gd name="T4" fmla="*/ 174193200 w 25"/>
                <a:gd name="T5" fmla="*/ 0 h 27"/>
                <a:gd name="T6" fmla="*/ 14516100 w 25"/>
                <a:gd name="T7" fmla="*/ 99120207 h 27"/>
                <a:gd name="T8" fmla="*/ 14516100 w 25"/>
                <a:gd name="T9" fmla="*/ 99120207 h 27"/>
                <a:gd name="T10" fmla="*/ 14516100 w 25"/>
                <a:gd name="T11" fmla="*/ 99120207 h 27"/>
                <a:gd name="T12" fmla="*/ 14516100 w 25"/>
                <a:gd name="T13" fmla="*/ 99120207 h 27"/>
                <a:gd name="T14" fmla="*/ 14516100 w 25"/>
                <a:gd name="T15" fmla="*/ 99120207 h 27"/>
                <a:gd name="T16" fmla="*/ 14516100 w 25"/>
                <a:gd name="T17" fmla="*/ 99120207 h 27"/>
                <a:gd name="T18" fmla="*/ 14516100 w 25"/>
                <a:gd name="T19" fmla="*/ 99120207 h 27"/>
                <a:gd name="T20" fmla="*/ 14516100 w 25"/>
                <a:gd name="T21" fmla="*/ 99120207 h 27"/>
                <a:gd name="T22" fmla="*/ 0 w 25"/>
                <a:gd name="T23" fmla="*/ 169920356 h 27"/>
                <a:gd name="T24" fmla="*/ 101612700 w 25"/>
                <a:gd name="T25" fmla="*/ 325676919 h 27"/>
                <a:gd name="T26" fmla="*/ 101612700 w 25"/>
                <a:gd name="T27" fmla="*/ 325676919 h 27"/>
                <a:gd name="T28" fmla="*/ 232257600 w 25"/>
                <a:gd name="T29" fmla="*/ 382317037 h 27"/>
                <a:gd name="T30" fmla="*/ 203225400 w 25"/>
                <a:gd name="T31" fmla="*/ 184080385 h 27"/>
                <a:gd name="T32" fmla="*/ 203225400 w 25"/>
                <a:gd name="T33" fmla="*/ 184080385 h 27"/>
                <a:gd name="T34" fmla="*/ 203225400 w 25"/>
                <a:gd name="T35" fmla="*/ 184080385 h 27"/>
                <a:gd name="T36" fmla="*/ 203225400 w 25"/>
                <a:gd name="T37" fmla="*/ 184080385 h 27"/>
                <a:gd name="T38" fmla="*/ 203225400 w 25"/>
                <a:gd name="T39" fmla="*/ 184080385 h 27"/>
                <a:gd name="T40" fmla="*/ 203225400 w 25"/>
                <a:gd name="T41" fmla="*/ 169920356 h 27"/>
                <a:gd name="T42" fmla="*/ 217741500 w 25"/>
                <a:gd name="T43" fmla="*/ 184080385 h 27"/>
                <a:gd name="T44" fmla="*/ 362902500 w 25"/>
                <a:gd name="T45" fmla="*/ 70800148 h 27"/>
                <a:gd name="T46" fmla="*/ 362902500 w 25"/>
                <a:gd name="T47" fmla="*/ 70800148 h 27"/>
                <a:gd name="T48" fmla="*/ 362902500 w 25"/>
                <a:gd name="T49" fmla="*/ 70800148 h 27"/>
                <a:gd name="T50" fmla="*/ 362902500 w 25"/>
                <a:gd name="T51" fmla="*/ 70800148 h 27"/>
                <a:gd name="T52" fmla="*/ 246773700 w 25"/>
                <a:gd name="T53" fmla="*/ 14160030 h 27"/>
                <a:gd name="T54" fmla="*/ 246773700 w 25"/>
                <a:gd name="T55" fmla="*/ 14160030 h 27"/>
                <a:gd name="T56" fmla="*/ 174193200 w 25"/>
                <a:gd name="T57" fmla="*/ 0 h 27"/>
                <a:gd name="T58" fmla="*/ 174193200 w 25"/>
                <a:gd name="T59" fmla="*/ 0 h 27"/>
                <a:gd name="T60" fmla="*/ 174193200 w 25"/>
                <a:gd name="T61" fmla="*/ 0 h 27"/>
                <a:gd name="T62" fmla="*/ 174193200 w 25"/>
                <a:gd name="T63" fmla="*/ 0 h 2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 h="27">
                  <a:moveTo>
                    <a:pt x="12" y="0"/>
                  </a:moveTo>
                  <a:cubicBezTo>
                    <a:pt x="12" y="0"/>
                    <a:pt x="12" y="0"/>
                    <a:pt x="12" y="0"/>
                  </a:cubicBezTo>
                  <a:cubicBezTo>
                    <a:pt x="12" y="0"/>
                    <a:pt x="12" y="0"/>
                    <a:pt x="12" y="0"/>
                  </a:cubicBezTo>
                  <a:cubicBezTo>
                    <a:pt x="7" y="0"/>
                    <a:pt x="3" y="2"/>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0" y="9"/>
                    <a:pt x="0" y="10"/>
                    <a:pt x="0" y="12"/>
                  </a:cubicBezTo>
                  <a:cubicBezTo>
                    <a:pt x="0" y="17"/>
                    <a:pt x="2" y="21"/>
                    <a:pt x="7" y="23"/>
                  </a:cubicBezTo>
                  <a:cubicBezTo>
                    <a:pt x="7" y="23"/>
                    <a:pt x="7" y="23"/>
                    <a:pt x="7" y="23"/>
                  </a:cubicBezTo>
                  <a:cubicBezTo>
                    <a:pt x="16" y="27"/>
                    <a:pt x="16" y="27"/>
                    <a:pt x="16" y="27"/>
                  </a:cubicBezTo>
                  <a:cubicBezTo>
                    <a:pt x="15" y="22"/>
                    <a:pt x="15" y="18"/>
                    <a:pt x="14" y="13"/>
                  </a:cubicBezTo>
                  <a:cubicBezTo>
                    <a:pt x="14" y="13"/>
                    <a:pt x="14" y="13"/>
                    <a:pt x="14" y="13"/>
                  </a:cubicBezTo>
                  <a:cubicBezTo>
                    <a:pt x="14" y="13"/>
                    <a:pt x="14" y="13"/>
                    <a:pt x="14" y="13"/>
                  </a:cubicBezTo>
                  <a:cubicBezTo>
                    <a:pt x="14" y="13"/>
                    <a:pt x="14" y="13"/>
                    <a:pt x="14" y="13"/>
                  </a:cubicBezTo>
                  <a:cubicBezTo>
                    <a:pt x="14" y="13"/>
                    <a:pt x="14" y="13"/>
                    <a:pt x="14" y="13"/>
                  </a:cubicBezTo>
                  <a:cubicBezTo>
                    <a:pt x="14" y="12"/>
                    <a:pt x="14" y="12"/>
                    <a:pt x="14" y="12"/>
                  </a:cubicBezTo>
                  <a:cubicBezTo>
                    <a:pt x="15" y="13"/>
                    <a:pt x="15" y="13"/>
                    <a:pt x="15" y="13"/>
                  </a:cubicBezTo>
                  <a:cubicBezTo>
                    <a:pt x="18" y="10"/>
                    <a:pt x="22" y="8"/>
                    <a:pt x="25" y="5"/>
                  </a:cubicBezTo>
                  <a:cubicBezTo>
                    <a:pt x="25" y="5"/>
                    <a:pt x="25" y="5"/>
                    <a:pt x="25" y="5"/>
                  </a:cubicBezTo>
                  <a:cubicBezTo>
                    <a:pt x="25" y="5"/>
                    <a:pt x="25" y="5"/>
                    <a:pt x="25" y="5"/>
                  </a:cubicBezTo>
                  <a:cubicBezTo>
                    <a:pt x="25" y="5"/>
                    <a:pt x="25" y="5"/>
                    <a:pt x="25" y="5"/>
                  </a:cubicBezTo>
                  <a:cubicBezTo>
                    <a:pt x="17" y="1"/>
                    <a:pt x="17" y="1"/>
                    <a:pt x="17" y="1"/>
                  </a:cubicBezTo>
                  <a:cubicBezTo>
                    <a:pt x="17" y="1"/>
                    <a:pt x="17" y="1"/>
                    <a:pt x="17" y="1"/>
                  </a:cubicBezTo>
                  <a:cubicBezTo>
                    <a:pt x="15" y="0"/>
                    <a:pt x="14" y="0"/>
                    <a:pt x="12" y="0"/>
                  </a:cubicBezTo>
                  <a:cubicBezTo>
                    <a:pt x="12" y="0"/>
                    <a:pt x="12" y="0"/>
                    <a:pt x="12" y="0"/>
                  </a:cubicBezTo>
                  <a:cubicBezTo>
                    <a:pt x="12" y="0"/>
                    <a:pt x="12" y="0"/>
                    <a:pt x="12" y="0"/>
                  </a:cubicBezTo>
                  <a:cubicBezTo>
                    <a:pt x="12" y="0"/>
                    <a:pt x="12" y="0"/>
                    <a:pt x="12" y="0"/>
                  </a:cubicBezTo>
                </a:path>
              </a:pathLst>
            </a:custGeom>
            <a:solidFill>
              <a:schemeClr val="accent4">
                <a:lumMod val="75000"/>
              </a:schemeClr>
            </a:solidFill>
            <a:ln>
              <a:noFill/>
            </a:ln>
          </p:spPr>
          <p:txBody>
            <a:bodyPr anchor="ctr"/>
            <a:lstStyle/>
            <a:p>
              <a:pPr algn="ctr"/>
              <a:endParaRPr sz="2135">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50" name="Freeform: Shape 57"/>
            <p:cNvSpPr/>
            <p:nvPr/>
          </p:nvSpPr>
          <p:spPr bwMode="auto">
            <a:xfrm>
              <a:off x="4233079" y="2780928"/>
              <a:ext cx="1724723" cy="1512113"/>
            </a:xfrm>
            <a:custGeom>
              <a:avLst/>
              <a:gdLst>
                <a:gd name="T0" fmla="*/ 0 w 250"/>
                <a:gd name="T1" fmla="*/ 14207021 h 227"/>
                <a:gd name="T2" fmla="*/ 28358372 w 250"/>
                <a:gd name="T3" fmla="*/ 213131706 h 227"/>
                <a:gd name="T4" fmla="*/ 14181069 w 250"/>
                <a:gd name="T5" fmla="*/ 2147483646 h 227"/>
                <a:gd name="T6" fmla="*/ 0 w 250"/>
                <a:gd name="T7" fmla="*/ 2147483646 h 227"/>
                <a:gd name="T8" fmla="*/ 14181069 w 250"/>
                <a:gd name="T9" fmla="*/ 2147483646 h 227"/>
                <a:gd name="T10" fmla="*/ 14181069 w 250"/>
                <a:gd name="T11" fmla="*/ 2147483646 h 227"/>
                <a:gd name="T12" fmla="*/ 822404088 w 250"/>
                <a:gd name="T13" fmla="*/ 2147483646 h 227"/>
                <a:gd name="T14" fmla="*/ 822404088 w 250"/>
                <a:gd name="T15" fmla="*/ 2147483646 h 227"/>
                <a:gd name="T16" fmla="*/ 2147483646 w 250"/>
                <a:gd name="T17" fmla="*/ 1719249364 h 227"/>
                <a:gd name="T18" fmla="*/ 2147483646 w 250"/>
                <a:gd name="T19" fmla="*/ 1605581885 h 227"/>
                <a:gd name="T20" fmla="*/ 2147483646 w 250"/>
                <a:gd name="T21" fmla="*/ 1477703615 h 227"/>
                <a:gd name="T22" fmla="*/ 1488835246 w 250"/>
                <a:gd name="T23" fmla="*/ 625180559 h 227"/>
                <a:gd name="T24" fmla="*/ 1517193619 w 250"/>
                <a:gd name="T25" fmla="*/ 639391350 h 227"/>
                <a:gd name="T26" fmla="*/ 1488835246 w 250"/>
                <a:gd name="T27" fmla="*/ 625180559 h 227"/>
                <a:gd name="T28" fmla="*/ 0 w 250"/>
                <a:gd name="T29" fmla="*/ 14207021 h 227"/>
                <a:gd name="T30" fmla="*/ 0 w 250"/>
                <a:gd name="T31" fmla="*/ 0 h 227"/>
                <a:gd name="T32" fmla="*/ 0 w 250"/>
                <a:gd name="T33" fmla="*/ 14207021 h 227"/>
                <a:gd name="T34" fmla="*/ 0 w 250"/>
                <a:gd name="T35" fmla="*/ 14207021 h 227"/>
                <a:gd name="T36" fmla="*/ 14181069 w 250"/>
                <a:gd name="T37" fmla="*/ 14207021 h 227"/>
                <a:gd name="T38" fmla="*/ 0 w 250"/>
                <a:gd name="T39" fmla="*/ 0 h 2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50" h="227">
                  <a:moveTo>
                    <a:pt x="0" y="1"/>
                  </a:moveTo>
                  <a:cubicBezTo>
                    <a:pt x="1" y="6"/>
                    <a:pt x="1" y="10"/>
                    <a:pt x="2" y="15"/>
                  </a:cubicBezTo>
                  <a:cubicBezTo>
                    <a:pt x="8" y="70"/>
                    <a:pt x="7" y="159"/>
                    <a:pt x="1" y="212"/>
                  </a:cubicBezTo>
                  <a:cubicBezTo>
                    <a:pt x="1" y="216"/>
                    <a:pt x="1" y="220"/>
                    <a:pt x="0" y="224"/>
                  </a:cubicBezTo>
                  <a:cubicBezTo>
                    <a:pt x="0" y="226"/>
                    <a:pt x="1" y="227"/>
                    <a:pt x="1" y="227"/>
                  </a:cubicBezTo>
                  <a:cubicBezTo>
                    <a:pt x="1" y="227"/>
                    <a:pt x="1" y="227"/>
                    <a:pt x="1" y="227"/>
                  </a:cubicBezTo>
                  <a:cubicBezTo>
                    <a:pt x="14" y="221"/>
                    <a:pt x="34" y="212"/>
                    <a:pt x="58" y="202"/>
                  </a:cubicBezTo>
                  <a:cubicBezTo>
                    <a:pt x="58" y="202"/>
                    <a:pt x="58" y="202"/>
                    <a:pt x="58" y="202"/>
                  </a:cubicBezTo>
                  <a:cubicBezTo>
                    <a:pt x="122" y="175"/>
                    <a:pt x="211" y="137"/>
                    <a:pt x="250" y="121"/>
                  </a:cubicBezTo>
                  <a:cubicBezTo>
                    <a:pt x="249" y="118"/>
                    <a:pt x="249" y="116"/>
                    <a:pt x="249" y="113"/>
                  </a:cubicBezTo>
                  <a:cubicBezTo>
                    <a:pt x="249" y="110"/>
                    <a:pt x="249" y="107"/>
                    <a:pt x="250" y="104"/>
                  </a:cubicBezTo>
                  <a:cubicBezTo>
                    <a:pt x="105" y="44"/>
                    <a:pt x="105" y="44"/>
                    <a:pt x="105" y="44"/>
                  </a:cubicBezTo>
                  <a:cubicBezTo>
                    <a:pt x="106" y="44"/>
                    <a:pt x="107" y="45"/>
                    <a:pt x="107" y="45"/>
                  </a:cubicBezTo>
                  <a:cubicBezTo>
                    <a:pt x="105" y="44"/>
                    <a:pt x="105" y="44"/>
                    <a:pt x="105" y="44"/>
                  </a:cubicBezTo>
                  <a:cubicBezTo>
                    <a:pt x="62" y="26"/>
                    <a:pt x="22" y="10"/>
                    <a:pt x="0" y="1"/>
                  </a:cubicBezTo>
                  <a:moveTo>
                    <a:pt x="0" y="0"/>
                  </a:moveTo>
                  <a:cubicBezTo>
                    <a:pt x="0" y="1"/>
                    <a:pt x="0" y="1"/>
                    <a:pt x="0" y="1"/>
                  </a:cubicBezTo>
                  <a:cubicBezTo>
                    <a:pt x="0" y="1"/>
                    <a:pt x="0" y="1"/>
                    <a:pt x="0" y="1"/>
                  </a:cubicBezTo>
                  <a:cubicBezTo>
                    <a:pt x="0" y="1"/>
                    <a:pt x="1" y="1"/>
                    <a:pt x="1" y="1"/>
                  </a:cubicBezTo>
                  <a:cubicBezTo>
                    <a:pt x="0" y="0"/>
                    <a:pt x="0" y="0"/>
                    <a:pt x="0" y="0"/>
                  </a:cubicBezTo>
                </a:path>
              </a:pathLst>
            </a:custGeom>
            <a:solidFill>
              <a:schemeClr val="accent2">
                <a:lumMod val="75000"/>
              </a:schemeClr>
            </a:solidFill>
            <a:ln>
              <a:noFill/>
            </a:ln>
          </p:spPr>
          <p:txBody>
            <a:bodyPr anchor="ctr"/>
            <a:lstStyle/>
            <a:p>
              <a:pPr algn="ctr"/>
              <a:endParaRPr sz="2135">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51" name="Freeform: Shape 58"/>
            <p:cNvSpPr/>
            <p:nvPr/>
          </p:nvSpPr>
          <p:spPr bwMode="auto">
            <a:xfrm>
              <a:off x="4233079" y="1734513"/>
              <a:ext cx="1809067" cy="1739350"/>
            </a:xfrm>
            <a:custGeom>
              <a:avLst/>
              <a:gdLst>
                <a:gd name="T0" fmla="*/ 2147483646 w 262"/>
                <a:gd name="T1" fmla="*/ 14220716 h 261"/>
                <a:gd name="T2" fmla="*/ 2116372123 w 262"/>
                <a:gd name="T3" fmla="*/ 170652357 h 261"/>
                <a:gd name="T4" fmla="*/ 156243047 w 262"/>
                <a:gd name="T5" fmla="*/ 2133148809 h 261"/>
                <a:gd name="T6" fmla="*/ 14204599 w 262"/>
                <a:gd name="T7" fmla="*/ 2147483646 h 261"/>
                <a:gd name="T8" fmla="*/ 0 w 262"/>
                <a:gd name="T9" fmla="*/ 2147483646 h 261"/>
                <a:gd name="T10" fmla="*/ 0 w 262"/>
                <a:gd name="T11" fmla="*/ 2147483646 h 261"/>
                <a:gd name="T12" fmla="*/ 0 w 262"/>
                <a:gd name="T13" fmla="*/ 2147483646 h 261"/>
                <a:gd name="T14" fmla="*/ 0 w 262"/>
                <a:gd name="T15" fmla="*/ 2147483646 h 261"/>
                <a:gd name="T16" fmla="*/ 1491403705 w 262"/>
                <a:gd name="T17" fmla="*/ 2147483646 h 261"/>
                <a:gd name="T18" fmla="*/ 1846499825 w 262"/>
                <a:gd name="T19" fmla="*/ 2147483646 h 261"/>
                <a:gd name="T20" fmla="*/ 2147483646 w 262"/>
                <a:gd name="T21" fmla="*/ 2147483646 h 261"/>
                <a:gd name="T22" fmla="*/ 2147483646 w 262"/>
                <a:gd name="T23" fmla="*/ 2147483646 h 261"/>
                <a:gd name="T24" fmla="*/ 2147483646 w 262"/>
                <a:gd name="T25" fmla="*/ 1521646729 h 261"/>
                <a:gd name="T26" fmla="*/ 2147483646 w 262"/>
                <a:gd name="T27" fmla="*/ 14220716 h 261"/>
                <a:gd name="T28" fmla="*/ 2147483646 w 262"/>
                <a:gd name="T29" fmla="*/ 0 h 261"/>
                <a:gd name="T30" fmla="*/ 2147483646 w 262"/>
                <a:gd name="T31" fmla="*/ 0 h 261"/>
                <a:gd name="T32" fmla="*/ 2147483646 w 262"/>
                <a:gd name="T33" fmla="*/ 0 h 261"/>
                <a:gd name="T34" fmla="*/ 2147483646 w 262"/>
                <a:gd name="T35" fmla="*/ 14220716 h 261"/>
                <a:gd name="T36" fmla="*/ 2147483646 w 262"/>
                <a:gd name="T37" fmla="*/ 0 h 2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2" h="261">
                  <a:moveTo>
                    <a:pt x="157" y="1"/>
                  </a:moveTo>
                  <a:cubicBezTo>
                    <a:pt x="155" y="4"/>
                    <a:pt x="152" y="8"/>
                    <a:pt x="149" y="12"/>
                  </a:cubicBezTo>
                  <a:cubicBezTo>
                    <a:pt x="115" y="55"/>
                    <a:pt x="54" y="116"/>
                    <a:pt x="11" y="150"/>
                  </a:cubicBezTo>
                  <a:cubicBezTo>
                    <a:pt x="8" y="153"/>
                    <a:pt x="4" y="155"/>
                    <a:pt x="1" y="158"/>
                  </a:cubicBezTo>
                  <a:cubicBezTo>
                    <a:pt x="1" y="158"/>
                    <a:pt x="0" y="158"/>
                    <a:pt x="0" y="158"/>
                  </a:cubicBezTo>
                  <a:cubicBezTo>
                    <a:pt x="0" y="158"/>
                    <a:pt x="0" y="158"/>
                    <a:pt x="0" y="158"/>
                  </a:cubicBezTo>
                  <a:cubicBezTo>
                    <a:pt x="0" y="158"/>
                    <a:pt x="0" y="158"/>
                    <a:pt x="0" y="158"/>
                  </a:cubicBezTo>
                  <a:cubicBezTo>
                    <a:pt x="0" y="158"/>
                    <a:pt x="0" y="158"/>
                    <a:pt x="0" y="158"/>
                  </a:cubicBezTo>
                  <a:cubicBezTo>
                    <a:pt x="22" y="167"/>
                    <a:pt x="62" y="183"/>
                    <a:pt x="105" y="201"/>
                  </a:cubicBezTo>
                  <a:cubicBezTo>
                    <a:pt x="113" y="204"/>
                    <a:pt x="121" y="208"/>
                    <a:pt x="130" y="211"/>
                  </a:cubicBezTo>
                  <a:cubicBezTo>
                    <a:pt x="177" y="231"/>
                    <a:pt x="225" y="251"/>
                    <a:pt x="250" y="261"/>
                  </a:cubicBezTo>
                  <a:cubicBezTo>
                    <a:pt x="252" y="256"/>
                    <a:pt x="256" y="252"/>
                    <a:pt x="262" y="250"/>
                  </a:cubicBezTo>
                  <a:cubicBezTo>
                    <a:pt x="202" y="107"/>
                    <a:pt x="202" y="107"/>
                    <a:pt x="202" y="107"/>
                  </a:cubicBezTo>
                  <a:cubicBezTo>
                    <a:pt x="184" y="63"/>
                    <a:pt x="167" y="23"/>
                    <a:pt x="157" y="1"/>
                  </a:cubicBezTo>
                  <a:moveTo>
                    <a:pt x="158" y="0"/>
                  </a:moveTo>
                  <a:cubicBezTo>
                    <a:pt x="158" y="0"/>
                    <a:pt x="158" y="0"/>
                    <a:pt x="158" y="0"/>
                  </a:cubicBezTo>
                  <a:cubicBezTo>
                    <a:pt x="157" y="0"/>
                    <a:pt x="157" y="0"/>
                    <a:pt x="157" y="0"/>
                  </a:cubicBezTo>
                  <a:cubicBezTo>
                    <a:pt x="158" y="0"/>
                    <a:pt x="158" y="0"/>
                    <a:pt x="158" y="1"/>
                  </a:cubicBezTo>
                  <a:cubicBezTo>
                    <a:pt x="158" y="0"/>
                    <a:pt x="158" y="0"/>
                    <a:pt x="158" y="0"/>
                  </a:cubicBezTo>
                </a:path>
              </a:pathLst>
            </a:custGeom>
            <a:solidFill>
              <a:schemeClr val="accent3">
                <a:lumMod val="60000"/>
                <a:lumOff val="40000"/>
              </a:schemeClr>
            </a:solidFill>
            <a:ln>
              <a:noFill/>
            </a:ln>
          </p:spPr>
          <p:txBody>
            <a:bodyPr anchor="ctr"/>
            <a:lstStyle/>
            <a:p>
              <a:pPr algn="ctr"/>
              <a:endParaRPr sz="2135">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52" name="Freeform: Shape 59"/>
            <p:cNvSpPr/>
            <p:nvPr/>
          </p:nvSpPr>
          <p:spPr bwMode="auto">
            <a:xfrm>
              <a:off x="5317938" y="1734513"/>
              <a:ext cx="785286" cy="1666410"/>
            </a:xfrm>
            <a:custGeom>
              <a:avLst/>
              <a:gdLst>
                <a:gd name="T0" fmla="*/ 0 w 114"/>
                <a:gd name="T1" fmla="*/ 0 h 250"/>
                <a:gd name="T2" fmla="*/ 0 w 114"/>
                <a:gd name="T3" fmla="*/ 0 h 250"/>
                <a:gd name="T4" fmla="*/ 0 w 114"/>
                <a:gd name="T5" fmla="*/ 14227607 h 250"/>
                <a:gd name="T6" fmla="*/ 636147178 w 114"/>
                <a:gd name="T7" fmla="*/ 1522312437 h 250"/>
                <a:gd name="T8" fmla="*/ 650284283 w 114"/>
                <a:gd name="T9" fmla="*/ 1550767650 h 250"/>
                <a:gd name="T10" fmla="*/ 636147178 w 114"/>
                <a:gd name="T11" fmla="*/ 1493860995 h 250"/>
                <a:gd name="T12" fmla="*/ 1484343414 w 114"/>
                <a:gd name="T13" fmla="*/ 2147483646 h 250"/>
                <a:gd name="T14" fmla="*/ 1484343414 w 114"/>
                <a:gd name="T15" fmla="*/ 2147483646 h 250"/>
                <a:gd name="T16" fmla="*/ 1484343414 w 114"/>
                <a:gd name="T17" fmla="*/ 2147483646 h 250"/>
                <a:gd name="T18" fmla="*/ 1597436497 w 114"/>
                <a:gd name="T19" fmla="*/ 2147483646 h 250"/>
                <a:gd name="T20" fmla="*/ 1611573602 w 114"/>
                <a:gd name="T21" fmla="*/ 2147483646 h 250"/>
                <a:gd name="T22" fmla="*/ 1611573602 w 114"/>
                <a:gd name="T23" fmla="*/ 99589476 h 250"/>
                <a:gd name="T24" fmla="*/ 1540891836 w 114"/>
                <a:gd name="T25" fmla="*/ 99589476 h 250"/>
                <a:gd name="T26" fmla="*/ 197911954 w 114"/>
                <a:gd name="T27" fmla="*/ 28455214 h 250"/>
                <a:gd name="T28" fmla="*/ 14137105 w 114"/>
                <a:gd name="T29" fmla="*/ 14227607 h 250"/>
                <a:gd name="T30" fmla="*/ 0 w 114"/>
                <a:gd name="T31" fmla="*/ 0 h 250"/>
                <a:gd name="T32" fmla="*/ 0 w 114"/>
                <a:gd name="T33" fmla="*/ 0 h 2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4" h="250">
                  <a:moveTo>
                    <a:pt x="0" y="0"/>
                  </a:moveTo>
                  <a:cubicBezTo>
                    <a:pt x="0" y="0"/>
                    <a:pt x="0" y="0"/>
                    <a:pt x="0" y="0"/>
                  </a:cubicBezTo>
                  <a:cubicBezTo>
                    <a:pt x="0" y="0"/>
                    <a:pt x="0" y="1"/>
                    <a:pt x="0" y="1"/>
                  </a:cubicBezTo>
                  <a:cubicBezTo>
                    <a:pt x="10" y="23"/>
                    <a:pt x="27" y="63"/>
                    <a:pt x="45" y="107"/>
                  </a:cubicBezTo>
                  <a:cubicBezTo>
                    <a:pt x="46" y="108"/>
                    <a:pt x="46" y="108"/>
                    <a:pt x="46" y="109"/>
                  </a:cubicBezTo>
                  <a:cubicBezTo>
                    <a:pt x="45" y="105"/>
                    <a:pt x="45" y="105"/>
                    <a:pt x="45" y="105"/>
                  </a:cubicBezTo>
                  <a:cubicBezTo>
                    <a:pt x="68" y="161"/>
                    <a:pt x="92" y="220"/>
                    <a:pt x="105" y="250"/>
                  </a:cubicBezTo>
                  <a:cubicBezTo>
                    <a:pt x="105" y="250"/>
                    <a:pt x="105" y="250"/>
                    <a:pt x="105" y="250"/>
                  </a:cubicBezTo>
                  <a:cubicBezTo>
                    <a:pt x="105" y="250"/>
                    <a:pt x="105" y="250"/>
                    <a:pt x="105" y="250"/>
                  </a:cubicBezTo>
                  <a:cubicBezTo>
                    <a:pt x="107" y="249"/>
                    <a:pt x="110" y="249"/>
                    <a:pt x="113" y="249"/>
                  </a:cubicBezTo>
                  <a:cubicBezTo>
                    <a:pt x="113" y="249"/>
                    <a:pt x="113" y="249"/>
                    <a:pt x="114" y="249"/>
                  </a:cubicBezTo>
                  <a:cubicBezTo>
                    <a:pt x="114" y="7"/>
                    <a:pt x="114" y="7"/>
                    <a:pt x="114" y="7"/>
                  </a:cubicBezTo>
                  <a:cubicBezTo>
                    <a:pt x="112" y="7"/>
                    <a:pt x="110" y="7"/>
                    <a:pt x="109" y="7"/>
                  </a:cubicBezTo>
                  <a:cubicBezTo>
                    <a:pt x="75" y="7"/>
                    <a:pt x="40" y="5"/>
                    <a:pt x="14" y="2"/>
                  </a:cubicBezTo>
                  <a:cubicBezTo>
                    <a:pt x="10" y="2"/>
                    <a:pt x="5" y="1"/>
                    <a:pt x="1" y="1"/>
                  </a:cubicBezTo>
                  <a:cubicBezTo>
                    <a:pt x="1" y="0"/>
                    <a:pt x="1" y="0"/>
                    <a:pt x="0" y="0"/>
                  </a:cubicBezTo>
                  <a:cubicBezTo>
                    <a:pt x="0" y="0"/>
                    <a:pt x="0" y="0"/>
                    <a:pt x="0" y="0"/>
                  </a:cubicBezTo>
                </a:path>
              </a:pathLst>
            </a:custGeom>
            <a:solidFill>
              <a:schemeClr val="accent2">
                <a:lumMod val="75000"/>
              </a:schemeClr>
            </a:solidFill>
            <a:ln>
              <a:noFill/>
            </a:ln>
          </p:spPr>
          <p:txBody>
            <a:bodyPr anchor="ctr"/>
            <a:lstStyle/>
            <a:p>
              <a:pPr algn="ctr"/>
              <a:endParaRPr sz="2135">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53" name="Freeform: Shape 60"/>
            <p:cNvSpPr/>
            <p:nvPr/>
          </p:nvSpPr>
          <p:spPr bwMode="auto">
            <a:xfrm>
              <a:off x="5640777" y="3659020"/>
              <a:ext cx="395552" cy="945422"/>
            </a:xfrm>
            <a:custGeom>
              <a:avLst/>
              <a:gdLst>
                <a:gd name="T0" fmla="*/ 659953272 w 57"/>
                <a:gd name="T1" fmla="*/ 411631823 h 142"/>
                <a:gd name="T2" fmla="*/ 0 w 57"/>
                <a:gd name="T3" fmla="*/ 2015578593 h 142"/>
                <a:gd name="T4" fmla="*/ 14347881 w 57"/>
                <a:gd name="T5" fmla="*/ 2001382573 h 142"/>
                <a:gd name="T6" fmla="*/ 659953272 w 57"/>
                <a:gd name="T7" fmla="*/ 411631823 h 142"/>
                <a:gd name="T8" fmla="*/ 817768596 w 57"/>
                <a:gd name="T9" fmla="*/ 0 h 142"/>
                <a:gd name="T10" fmla="*/ 659953272 w 57"/>
                <a:gd name="T11" fmla="*/ 397439571 h 142"/>
                <a:gd name="T12" fmla="*/ 817768596 w 57"/>
                <a:gd name="T13" fmla="*/ 0 h 142"/>
                <a:gd name="T14" fmla="*/ 817768596 w 57"/>
                <a:gd name="T15" fmla="*/ 0 h 1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 h="142">
                  <a:moveTo>
                    <a:pt x="46" y="29"/>
                  </a:moveTo>
                  <a:cubicBezTo>
                    <a:pt x="33" y="60"/>
                    <a:pt x="16" y="102"/>
                    <a:pt x="0" y="142"/>
                  </a:cubicBezTo>
                  <a:cubicBezTo>
                    <a:pt x="1" y="141"/>
                    <a:pt x="1" y="141"/>
                    <a:pt x="1" y="141"/>
                  </a:cubicBezTo>
                  <a:cubicBezTo>
                    <a:pt x="16" y="101"/>
                    <a:pt x="33" y="60"/>
                    <a:pt x="46" y="29"/>
                  </a:cubicBezTo>
                  <a:moveTo>
                    <a:pt x="57" y="0"/>
                  </a:moveTo>
                  <a:cubicBezTo>
                    <a:pt x="46" y="28"/>
                    <a:pt x="46" y="28"/>
                    <a:pt x="46" y="28"/>
                  </a:cubicBezTo>
                  <a:cubicBezTo>
                    <a:pt x="57" y="0"/>
                    <a:pt x="57" y="0"/>
                    <a:pt x="57" y="0"/>
                  </a:cubicBezTo>
                  <a:cubicBezTo>
                    <a:pt x="57" y="0"/>
                    <a:pt x="57" y="0"/>
                    <a:pt x="57" y="0"/>
                  </a:cubicBezTo>
                </a:path>
              </a:pathLst>
            </a:custGeom>
            <a:solidFill>
              <a:srgbClr val="1D1A1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135">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54" name="Freeform: Shape 61"/>
            <p:cNvSpPr/>
            <p:nvPr/>
          </p:nvSpPr>
          <p:spPr bwMode="auto">
            <a:xfrm>
              <a:off x="5338297" y="3659020"/>
              <a:ext cx="764928" cy="1672021"/>
            </a:xfrm>
            <a:custGeom>
              <a:avLst/>
              <a:gdLst>
                <a:gd name="T0" fmla="*/ 0 w 111"/>
                <a:gd name="T1" fmla="*/ 2147483646 h 251"/>
                <a:gd name="T2" fmla="*/ 0 w 111"/>
                <a:gd name="T3" fmla="*/ 2147483646 h 251"/>
                <a:gd name="T4" fmla="*/ 0 w 111"/>
                <a:gd name="T5" fmla="*/ 2147483646 h 251"/>
                <a:gd name="T6" fmla="*/ 14146544 w 111"/>
                <a:gd name="T7" fmla="*/ 2147483646 h 251"/>
                <a:gd name="T8" fmla="*/ 0 w 111"/>
                <a:gd name="T9" fmla="*/ 2147483646 h 251"/>
                <a:gd name="T10" fmla="*/ 1428943885 w 111"/>
                <a:gd name="T11" fmla="*/ 0 h 251"/>
                <a:gd name="T12" fmla="*/ 1273316854 w 111"/>
                <a:gd name="T13" fmla="*/ 397861729 h 251"/>
                <a:gd name="T14" fmla="*/ 608361578 w 111"/>
                <a:gd name="T15" fmla="*/ 2046137959 h 251"/>
                <a:gd name="T16" fmla="*/ 636658427 w 111"/>
                <a:gd name="T17" fmla="*/ 2003512205 h 251"/>
                <a:gd name="T18" fmla="*/ 622511883 w 111"/>
                <a:gd name="T19" fmla="*/ 2017719533 h 251"/>
                <a:gd name="T20" fmla="*/ 14146544 w 111"/>
                <a:gd name="T21" fmla="*/ 2147483646 h 251"/>
                <a:gd name="T22" fmla="*/ 212220729 w 111"/>
                <a:gd name="T23" fmla="*/ 2147483646 h 251"/>
                <a:gd name="T24" fmla="*/ 1570424371 w 111"/>
                <a:gd name="T25" fmla="*/ 2147483646 h 251"/>
                <a:gd name="T26" fmla="*/ 1570424371 w 111"/>
                <a:gd name="T27" fmla="*/ 28418426 h 251"/>
                <a:gd name="T28" fmla="*/ 1556277827 w 111"/>
                <a:gd name="T29" fmla="*/ 28418426 h 251"/>
                <a:gd name="T30" fmla="*/ 1428943885 w 111"/>
                <a:gd name="T31" fmla="*/ 0 h 2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1" h="251">
                  <a:moveTo>
                    <a:pt x="0" y="250"/>
                  </a:moveTo>
                  <a:cubicBezTo>
                    <a:pt x="0" y="251"/>
                    <a:pt x="0" y="251"/>
                    <a:pt x="0" y="251"/>
                  </a:cubicBezTo>
                  <a:cubicBezTo>
                    <a:pt x="0" y="251"/>
                    <a:pt x="0" y="251"/>
                    <a:pt x="0" y="251"/>
                  </a:cubicBezTo>
                  <a:cubicBezTo>
                    <a:pt x="1" y="251"/>
                    <a:pt x="1" y="251"/>
                    <a:pt x="1" y="251"/>
                  </a:cubicBezTo>
                  <a:cubicBezTo>
                    <a:pt x="1" y="251"/>
                    <a:pt x="0" y="251"/>
                    <a:pt x="0" y="250"/>
                  </a:cubicBezTo>
                  <a:moveTo>
                    <a:pt x="101" y="0"/>
                  </a:moveTo>
                  <a:cubicBezTo>
                    <a:pt x="90" y="28"/>
                    <a:pt x="90" y="28"/>
                    <a:pt x="90" y="28"/>
                  </a:cubicBezTo>
                  <a:cubicBezTo>
                    <a:pt x="43" y="144"/>
                    <a:pt x="43" y="144"/>
                    <a:pt x="43" y="144"/>
                  </a:cubicBezTo>
                  <a:cubicBezTo>
                    <a:pt x="44" y="143"/>
                    <a:pt x="44" y="142"/>
                    <a:pt x="45" y="141"/>
                  </a:cubicBezTo>
                  <a:cubicBezTo>
                    <a:pt x="44" y="142"/>
                    <a:pt x="44" y="142"/>
                    <a:pt x="44" y="142"/>
                  </a:cubicBezTo>
                  <a:cubicBezTo>
                    <a:pt x="26" y="186"/>
                    <a:pt x="10" y="228"/>
                    <a:pt x="1" y="251"/>
                  </a:cubicBezTo>
                  <a:cubicBezTo>
                    <a:pt x="5" y="250"/>
                    <a:pt x="10" y="249"/>
                    <a:pt x="15" y="249"/>
                  </a:cubicBezTo>
                  <a:cubicBezTo>
                    <a:pt x="42" y="245"/>
                    <a:pt x="76" y="243"/>
                    <a:pt x="111" y="243"/>
                  </a:cubicBezTo>
                  <a:cubicBezTo>
                    <a:pt x="111" y="2"/>
                    <a:pt x="111" y="2"/>
                    <a:pt x="111" y="2"/>
                  </a:cubicBezTo>
                  <a:cubicBezTo>
                    <a:pt x="110" y="2"/>
                    <a:pt x="110" y="2"/>
                    <a:pt x="110" y="2"/>
                  </a:cubicBezTo>
                  <a:cubicBezTo>
                    <a:pt x="107" y="2"/>
                    <a:pt x="104" y="2"/>
                    <a:pt x="101" y="0"/>
                  </a:cubicBezTo>
                </a:path>
              </a:pathLst>
            </a:custGeom>
            <a:solidFill>
              <a:schemeClr val="accent2">
                <a:lumMod val="75000"/>
              </a:schemeClr>
            </a:solidFill>
            <a:ln>
              <a:noFill/>
            </a:ln>
          </p:spPr>
          <p:txBody>
            <a:bodyPr anchor="ctr"/>
            <a:lstStyle/>
            <a:p>
              <a:pPr algn="ctr"/>
              <a:endParaRPr sz="2135">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55" name="Freeform: Shape 62"/>
            <p:cNvSpPr/>
            <p:nvPr/>
          </p:nvSpPr>
          <p:spPr bwMode="auto">
            <a:xfrm>
              <a:off x="4238896" y="3586079"/>
              <a:ext cx="1797433" cy="1744961"/>
            </a:xfrm>
            <a:custGeom>
              <a:avLst/>
              <a:gdLst>
                <a:gd name="T0" fmla="*/ 2147483646 w 260"/>
                <a:gd name="T1" fmla="*/ 0 h 262"/>
                <a:gd name="T2" fmla="*/ 811582974 w 260"/>
                <a:gd name="T3" fmla="*/ 1164713013 h 262"/>
                <a:gd name="T4" fmla="*/ 811582974 w 260"/>
                <a:gd name="T5" fmla="*/ 1164713013 h 262"/>
                <a:gd name="T6" fmla="*/ 0 w 260"/>
                <a:gd name="T7" fmla="*/ 1505608304 h 262"/>
                <a:gd name="T8" fmla="*/ 0 w 260"/>
                <a:gd name="T9" fmla="*/ 1505608304 h 262"/>
                <a:gd name="T10" fmla="*/ 142384169 w 260"/>
                <a:gd name="T11" fmla="*/ 1605032956 h 262"/>
                <a:gd name="T12" fmla="*/ 384434239 w 260"/>
                <a:gd name="T13" fmla="*/ 1803886029 h 262"/>
                <a:gd name="T14" fmla="*/ 455626323 w 260"/>
                <a:gd name="T15" fmla="*/ 1860704424 h 262"/>
                <a:gd name="T16" fmla="*/ 2147483646 w 260"/>
                <a:gd name="T17" fmla="*/ 2147483646 h 262"/>
                <a:gd name="T18" fmla="*/ 2147483646 w 260"/>
                <a:gd name="T19" fmla="*/ 2147483646 h 262"/>
                <a:gd name="T20" fmla="*/ 2147483646 w 260"/>
                <a:gd name="T21" fmla="*/ 2147483646 h 262"/>
                <a:gd name="T22" fmla="*/ 2147483646 w 260"/>
                <a:gd name="T23" fmla="*/ 2147483646 h 262"/>
                <a:gd name="T24" fmla="*/ 2147483646 w 260"/>
                <a:gd name="T25" fmla="*/ 2147483646 h 262"/>
                <a:gd name="T26" fmla="*/ 2147483646 w 260"/>
                <a:gd name="T27" fmla="*/ 2147483646 h 262"/>
                <a:gd name="T28" fmla="*/ 2147483646 w 260"/>
                <a:gd name="T29" fmla="*/ 2147483646 h 262"/>
                <a:gd name="T30" fmla="*/ 2147483646 w 260"/>
                <a:gd name="T31" fmla="*/ 568153792 h 262"/>
                <a:gd name="T32" fmla="*/ 2147483646 w 260"/>
                <a:gd name="T33" fmla="*/ 156243047 h 262"/>
                <a:gd name="T34" fmla="*/ 2147483646 w 260"/>
                <a:gd name="T35" fmla="*/ 0 h 2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60" h="262">
                  <a:moveTo>
                    <a:pt x="249" y="0"/>
                  </a:moveTo>
                  <a:cubicBezTo>
                    <a:pt x="57" y="82"/>
                    <a:pt x="57" y="82"/>
                    <a:pt x="57" y="82"/>
                  </a:cubicBezTo>
                  <a:cubicBezTo>
                    <a:pt x="57" y="82"/>
                    <a:pt x="57" y="82"/>
                    <a:pt x="57" y="82"/>
                  </a:cubicBezTo>
                  <a:cubicBezTo>
                    <a:pt x="0" y="106"/>
                    <a:pt x="0" y="106"/>
                    <a:pt x="0" y="106"/>
                  </a:cubicBezTo>
                  <a:cubicBezTo>
                    <a:pt x="0" y="106"/>
                    <a:pt x="0" y="106"/>
                    <a:pt x="0" y="106"/>
                  </a:cubicBezTo>
                  <a:cubicBezTo>
                    <a:pt x="3" y="108"/>
                    <a:pt x="7" y="111"/>
                    <a:pt x="10" y="113"/>
                  </a:cubicBezTo>
                  <a:cubicBezTo>
                    <a:pt x="16" y="117"/>
                    <a:pt x="21" y="122"/>
                    <a:pt x="27" y="127"/>
                  </a:cubicBezTo>
                  <a:cubicBezTo>
                    <a:pt x="29" y="128"/>
                    <a:pt x="31" y="130"/>
                    <a:pt x="32" y="131"/>
                  </a:cubicBezTo>
                  <a:cubicBezTo>
                    <a:pt x="73" y="165"/>
                    <a:pt x="122" y="215"/>
                    <a:pt x="151" y="251"/>
                  </a:cubicBezTo>
                  <a:cubicBezTo>
                    <a:pt x="154" y="255"/>
                    <a:pt x="157" y="258"/>
                    <a:pt x="159" y="261"/>
                  </a:cubicBezTo>
                  <a:cubicBezTo>
                    <a:pt x="159" y="262"/>
                    <a:pt x="160" y="262"/>
                    <a:pt x="160" y="262"/>
                  </a:cubicBezTo>
                  <a:cubicBezTo>
                    <a:pt x="160" y="262"/>
                    <a:pt x="160" y="262"/>
                    <a:pt x="160" y="262"/>
                  </a:cubicBezTo>
                  <a:cubicBezTo>
                    <a:pt x="160" y="262"/>
                    <a:pt x="160" y="262"/>
                    <a:pt x="160" y="262"/>
                  </a:cubicBezTo>
                  <a:cubicBezTo>
                    <a:pt x="160" y="262"/>
                    <a:pt x="160" y="262"/>
                    <a:pt x="160" y="262"/>
                  </a:cubicBezTo>
                  <a:cubicBezTo>
                    <a:pt x="169" y="239"/>
                    <a:pt x="185" y="197"/>
                    <a:pt x="203" y="153"/>
                  </a:cubicBezTo>
                  <a:cubicBezTo>
                    <a:pt x="219" y="113"/>
                    <a:pt x="236" y="71"/>
                    <a:pt x="249" y="40"/>
                  </a:cubicBezTo>
                  <a:cubicBezTo>
                    <a:pt x="253" y="29"/>
                    <a:pt x="257" y="19"/>
                    <a:pt x="260" y="11"/>
                  </a:cubicBezTo>
                  <a:cubicBezTo>
                    <a:pt x="255" y="9"/>
                    <a:pt x="251" y="5"/>
                    <a:pt x="249" y="0"/>
                  </a:cubicBezTo>
                </a:path>
              </a:pathLst>
            </a:custGeom>
            <a:solidFill>
              <a:schemeClr val="accent3">
                <a:lumMod val="60000"/>
                <a:lumOff val="40000"/>
              </a:schemeClr>
            </a:solidFill>
            <a:ln>
              <a:noFill/>
            </a:ln>
          </p:spPr>
          <p:txBody>
            <a:bodyPr anchor="ctr"/>
            <a:lstStyle/>
            <a:p>
              <a:pPr algn="ctr"/>
              <a:endParaRPr sz="2135">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56" name="Freeform: Shape 63"/>
            <p:cNvSpPr/>
            <p:nvPr/>
          </p:nvSpPr>
          <p:spPr bwMode="auto">
            <a:xfrm>
              <a:off x="5951984" y="3392506"/>
              <a:ext cx="151240" cy="280540"/>
            </a:xfrm>
            <a:custGeom>
              <a:avLst/>
              <a:gdLst>
                <a:gd name="T0" fmla="*/ 295671586 w 22"/>
                <a:gd name="T1" fmla="*/ 0 h 42"/>
                <a:gd name="T2" fmla="*/ 183035864 w 22"/>
                <a:gd name="T3" fmla="*/ 14287500 h 42"/>
                <a:gd name="T4" fmla="*/ 183035864 w 22"/>
                <a:gd name="T5" fmla="*/ 14287500 h 42"/>
                <a:gd name="T6" fmla="*/ 14078527 w 22"/>
                <a:gd name="T7" fmla="*/ 171438661 h 42"/>
                <a:gd name="T8" fmla="*/ 14078527 w 22"/>
                <a:gd name="T9" fmla="*/ 171438661 h 42"/>
                <a:gd name="T10" fmla="*/ 14078527 w 22"/>
                <a:gd name="T11" fmla="*/ 171438661 h 42"/>
                <a:gd name="T12" fmla="*/ 14078527 w 22"/>
                <a:gd name="T13" fmla="*/ 171438661 h 42"/>
                <a:gd name="T14" fmla="*/ 0 w 22"/>
                <a:gd name="T15" fmla="*/ 300018601 h 42"/>
                <a:gd name="T16" fmla="*/ 14078527 w 22"/>
                <a:gd name="T17" fmla="*/ 414311042 h 42"/>
                <a:gd name="T18" fmla="*/ 14078527 w 22"/>
                <a:gd name="T19" fmla="*/ 414311042 h 42"/>
                <a:gd name="T20" fmla="*/ 14078527 w 22"/>
                <a:gd name="T21" fmla="*/ 414311042 h 42"/>
                <a:gd name="T22" fmla="*/ 14078527 w 22"/>
                <a:gd name="T23" fmla="*/ 414311042 h 42"/>
                <a:gd name="T24" fmla="*/ 168953584 w 22"/>
                <a:gd name="T25" fmla="*/ 571462202 h 42"/>
                <a:gd name="T26" fmla="*/ 168953584 w 22"/>
                <a:gd name="T27" fmla="*/ 571462202 h 42"/>
                <a:gd name="T28" fmla="*/ 168953584 w 22"/>
                <a:gd name="T29" fmla="*/ 571462202 h 42"/>
                <a:gd name="T30" fmla="*/ 168953584 w 22"/>
                <a:gd name="T31" fmla="*/ 571462202 h 42"/>
                <a:gd name="T32" fmla="*/ 168953584 w 22"/>
                <a:gd name="T33" fmla="*/ 571462202 h 42"/>
                <a:gd name="T34" fmla="*/ 295671586 w 22"/>
                <a:gd name="T35" fmla="*/ 600037202 h 42"/>
                <a:gd name="T36" fmla="*/ 309750114 w 22"/>
                <a:gd name="T37" fmla="*/ 600037202 h 42"/>
                <a:gd name="T38" fmla="*/ 309750114 w 22"/>
                <a:gd name="T39" fmla="*/ 0 h 42"/>
                <a:gd name="T40" fmla="*/ 295671586 w 22"/>
                <a:gd name="T41" fmla="*/ 0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 h="42">
                  <a:moveTo>
                    <a:pt x="21" y="0"/>
                  </a:moveTo>
                  <a:cubicBezTo>
                    <a:pt x="18" y="0"/>
                    <a:pt x="15" y="0"/>
                    <a:pt x="13" y="1"/>
                  </a:cubicBezTo>
                  <a:cubicBezTo>
                    <a:pt x="13" y="1"/>
                    <a:pt x="13" y="1"/>
                    <a:pt x="13" y="1"/>
                  </a:cubicBezTo>
                  <a:cubicBezTo>
                    <a:pt x="7" y="3"/>
                    <a:pt x="3" y="7"/>
                    <a:pt x="1" y="12"/>
                  </a:cubicBezTo>
                  <a:cubicBezTo>
                    <a:pt x="1" y="12"/>
                    <a:pt x="1" y="12"/>
                    <a:pt x="1" y="12"/>
                  </a:cubicBezTo>
                  <a:cubicBezTo>
                    <a:pt x="1" y="12"/>
                    <a:pt x="1" y="12"/>
                    <a:pt x="1" y="12"/>
                  </a:cubicBezTo>
                  <a:cubicBezTo>
                    <a:pt x="1" y="12"/>
                    <a:pt x="1" y="12"/>
                    <a:pt x="1" y="12"/>
                  </a:cubicBezTo>
                  <a:cubicBezTo>
                    <a:pt x="0" y="15"/>
                    <a:pt x="0" y="18"/>
                    <a:pt x="0" y="21"/>
                  </a:cubicBezTo>
                  <a:cubicBezTo>
                    <a:pt x="0" y="24"/>
                    <a:pt x="0" y="26"/>
                    <a:pt x="1" y="29"/>
                  </a:cubicBezTo>
                  <a:cubicBezTo>
                    <a:pt x="1" y="29"/>
                    <a:pt x="1" y="29"/>
                    <a:pt x="1" y="29"/>
                  </a:cubicBezTo>
                  <a:cubicBezTo>
                    <a:pt x="1" y="29"/>
                    <a:pt x="1" y="29"/>
                    <a:pt x="1" y="29"/>
                  </a:cubicBezTo>
                  <a:cubicBezTo>
                    <a:pt x="1" y="29"/>
                    <a:pt x="1" y="29"/>
                    <a:pt x="1" y="29"/>
                  </a:cubicBezTo>
                  <a:cubicBezTo>
                    <a:pt x="3" y="34"/>
                    <a:pt x="7" y="38"/>
                    <a:pt x="12" y="40"/>
                  </a:cubicBezTo>
                  <a:cubicBezTo>
                    <a:pt x="12" y="40"/>
                    <a:pt x="12" y="40"/>
                    <a:pt x="12" y="40"/>
                  </a:cubicBezTo>
                  <a:cubicBezTo>
                    <a:pt x="12" y="40"/>
                    <a:pt x="12" y="40"/>
                    <a:pt x="12" y="40"/>
                  </a:cubicBezTo>
                  <a:cubicBezTo>
                    <a:pt x="12" y="40"/>
                    <a:pt x="12" y="40"/>
                    <a:pt x="12" y="40"/>
                  </a:cubicBezTo>
                  <a:cubicBezTo>
                    <a:pt x="12" y="40"/>
                    <a:pt x="12" y="40"/>
                    <a:pt x="12" y="40"/>
                  </a:cubicBezTo>
                  <a:cubicBezTo>
                    <a:pt x="15" y="42"/>
                    <a:pt x="18" y="42"/>
                    <a:pt x="21" y="42"/>
                  </a:cubicBezTo>
                  <a:cubicBezTo>
                    <a:pt x="21" y="42"/>
                    <a:pt x="21" y="42"/>
                    <a:pt x="22" y="42"/>
                  </a:cubicBezTo>
                  <a:cubicBezTo>
                    <a:pt x="22" y="0"/>
                    <a:pt x="22" y="0"/>
                    <a:pt x="22" y="0"/>
                  </a:cubicBezTo>
                  <a:cubicBezTo>
                    <a:pt x="21" y="0"/>
                    <a:pt x="21" y="0"/>
                    <a:pt x="21" y="0"/>
                  </a:cubicBezTo>
                </a:path>
              </a:pathLst>
            </a:custGeom>
            <a:solidFill>
              <a:schemeClr val="accent4">
                <a:lumMod val="75000"/>
              </a:schemeClr>
            </a:solidFill>
            <a:ln>
              <a:noFill/>
            </a:ln>
          </p:spPr>
          <p:txBody>
            <a:bodyPr anchor="ctr"/>
            <a:lstStyle/>
            <a:p>
              <a:pPr algn="ctr"/>
              <a:endParaRPr sz="2135">
                <a:solidFill>
                  <a:schemeClr val="bg1">
                    <a:lumMod val="50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sp>
        <p:nvSpPr>
          <p:cNvPr id="62" name="饼形 61"/>
          <p:cNvSpPr/>
          <p:nvPr/>
        </p:nvSpPr>
        <p:spPr>
          <a:xfrm>
            <a:off x="433878" y="308472"/>
            <a:ext cx="502556" cy="502556"/>
          </a:xfrm>
          <a:prstGeom prst="pie">
            <a:avLst>
              <a:gd name="adj1" fmla="val 1932723"/>
              <a:gd name="adj2" fmla="val 191538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63" name="文本框 62"/>
          <p:cNvSpPr txBox="1"/>
          <p:nvPr/>
        </p:nvSpPr>
        <p:spPr>
          <a:xfrm>
            <a:off x="1008962" y="349363"/>
            <a:ext cx="2428364" cy="461665"/>
          </a:xfrm>
          <a:prstGeom prst="rect">
            <a:avLst/>
          </a:prstGeom>
          <a:noFill/>
        </p:spPr>
        <p:txBody>
          <a:bodyPr wrap="square" rtlCol="0">
            <a:spAutoFit/>
          </a:bodyPr>
          <a:lstStyle/>
          <a:p>
            <a:r>
              <a:rPr lang="zh-CN" altLang="en-US" sz="2400" dirty="0" smtClean="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输入标题文字</a:t>
            </a:r>
            <a:endParaRPr lang="zh-CN" altLang="en-US" sz="24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wipe(right)">
                                      <p:cBhvr>
                                        <p:cTn id="20" dur="500"/>
                                        <p:tgtEl>
                                          <p:spTgt spid="5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37"/>
          <p:cNvSpPr>
            <a:spLocks noEditPoints="1"/>
          </p:cNvSpPr>
          <p:nvPr/>
        </p:nvSpPr>
        <p:spPr bwMode="auto">
          <a:xfrm>
            <a:off x="5833014" y="2705788"/>
            <a:ext cx="620163" cy="515669"/>
          </a:xfrm>
          <a:custGeom>
            <a:avLst/>
            <a:gdLst>
              <a:gd name="T0" fmla="*/ 274 w 309"/>
              <a:gd name="T1" fmla="*/ 0 h 257"/>
              <a:gd name="T2" fmla="*/ 309 w 309"/>
              <a:gd name="T3" fmla="*/ 34 h 257"/>
              <a:gd name="T4" fmla="*/ 299 w 309"/>
              <a:gd name="T5" fmla="*/ 129 h 257"/>
              <a:gd name="T6" fmla="*/ 247 w 309"/>
              <a:gd name="T7" fmla="*/ 139 h 257"/>
              <a:gd name="T8" fmla="*/ 195 w 309"/>
              <a:gd name="T9" fmla="*/ 202 h 257"/>
              <a:gd name="T10" fmla="*/ 195 w 309"/>
              <a:gd name="T11" fmla="*/ 139 h 257"/>
              <a:gd name="T12" fmla="*/ 168 w 309"/>
              <a:gd name="T13" fmla="*/ 123 h 257"/>
              <a:gd name="T14" fmla="*/ 211 w 309"/>
              <a:gd name="T15" fmla="*/ 123 h 257"/>
              <a:gd name="T16" fmla="*/ 211 w 309"/>
              <a:gd name="T17" fmla="*/ 157 h 257"/>
              <a:gd name="T18" fmla="*/ 239 w 309"/>
              <a:gd name="T19" fmla="*/ 123 h 257"/>
              <a:gd name="T20" fmla="*/ 274 w 309"/>
              <a:gd name="T21" fmla="*/ 123 h 257"/>
              <a:gd name="T22" fmla="*/ 293 w 309"/>
              <a:gd name="T23" fmla="*/ 104 h 257"/>
              <a:gd name="T24" fmla="*/ 287 w 309"/>
              <a:gd name="T25" fmla="*/ 21 h 257"/>
              <a:gd name="T26" fmla="*/ 102 w 309"/>
              <a:gd name="T27" fmla="*/ 16 h 257"/>
              <a:gd name="T28" fmla="*/ 83 w 309"/>
              <a:gd name="T29" fmla="*/ 34 h 257"/>
              <a:gd name="T30" fmla="*/ 76 w 309"/>
              <a:gd name="T31" fmla="*/ 118 h 257"/>
              <a:gd name="T32" fmla="*/ 67 w 309"/>
              <a:gd name="T33" fmla="*/ 104 h 257"/>
              <a:gd name="T34" fmla="*/ 77 w 309"/>
              <a:gd name="T35" fmla="*/ 10 h 257"/>
              <a:gd name="T36" fmla="*/ 44 w 309"/>
              <a:gd name="T37" fmla="*/ 115 h 257"/>
              <a:gd name="T38" fmla="*/ 44 w 309"/>
              <a:gd name="T39" fmla="*/ 171 h 257"/>
              <a:gd name="T40" fmla="*/ 44 w 309"/>
              <a:gd name="T41" fmla="*/ 115 h 257"/>
              <a:gd name="T42" fmla="*/ 88 w 309"/>
              <a:gd name="T43" fmla="*/ 123 h 257"/>
              <a:gd name="T44" fmla="*/ 156 w 309"/>
              <a:gd name="T45" fmla="*/ 123 h 257"/>
              <a:gd name="T46" fmla="*/ 92 w 309"/>
              <a:gd name="T47" fmla="*/ 250 h 257"/>
              <a:gd name="T48" fmla="*/ 96 w 309"/>
              <a:gd name="T49" fmla="*/ 201 h 257"/>
              <a:gd name="T50" fmla="*/ 96 w 309"/>
              <a:gd name="T51" fmla="*/ 257 h 257"/>
              <a:gd name="T52" fmla="*/ 149 w 309"/>
              <a:gd name="T53" fmla="*/ 250 h 257"/>
              <a:gd name="T54" fmla="*/ 153 w 309"/>
              <a:gd name="T55" fmla="*/ 201 h 257"/>
              <a:gd name="T56" fmla="*/ 175 w 309"/>
              <a:gd name="T57" fmla="*/ 250 h 257"/>
              <a:gd name="T58" fmla="*/ 153 w 309"/>
              <a:gd name="T59" fmla="*/ 161 h 257"/>
              <a:gd name="T60" fmla="*/ 70 w 309"/>
              <a:gd name="T61" fmla="*/ 183 h 257"/>
              <a:gd name="T62" fmla="*/ 92 w 309"/>
              <a:gd name="T63" fmla="*/ 250 h 257"/>
              <a:gd name="T64" fmla="*/ 19 w 309"/>
              <a:gd name="T65" fmla="*/ 207 h 257"/>
              <a:gd name="T66" fmla="*/ 22 w 309"/>
              <a:gd name="T67" fmla="*/ 248 h 257"/>
              <a:gd name="T68" fmla="*/ 58 w 309"/>
              <a:gd name="T69" fmla="*/ 252 h 257"/>
              <a:gd name="T70" fmla="*/ 59 w 309"/>
              <a:gd name="T71" fmla="*/ 175 h 257"/>
              <a:gd name="T72" fmla="*/ 0 w 309"/>
              <a:gd name="T73" fmla="*/ 193 h 257"/>
              <a:gd name="T74" fmla="*/ 19 w 309"/>
              <a:gd name="T75" fmla="*/ 24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9" h="257">
                <a:moveTo>
                  <a:pt x="102" y="0"/>
                </a:moveTo>
                <a:cubicBezTo>
                  <a:pt x="274" y="0"/>
                  <a:pt x="274" y="0"/>
                  <a:pt x="274" y="0"/>
                </a:cubicBezTo>
                <a:cubicBezTo>
                  <a:pt x="284" y="0"/>
                  <a:pt x="292" y="4"/>
                  <a:pt x="299" y="10"/>
                </a:cubicBezTo>
                <a:cubicBezTo>
                  <a:pt x="305" y="16"/>
                  <a:pt x="309" y="25"/>
                  <a:pt x="309" y="34"/>
                </a:cubicBezTo>
                <a:cubicBezTo>
                  <a:pt x="309" y="104"/>
                  <a:pt x="309" y="104"/>
                  <a:pt x="309" y="104"/>
                </a:cubicBezTo>
                <a:cubicBezTo>
                  <a:pt x="309" y="114"/>
                  <a:pt x="305" y="122"/>
                  <a:pt x="299" y="129"/>
                </a:cubicBezTo>
                <a:cubicBezTo>
                  <a:pt x="292" y="135"/>
                  <a:pt x="284" y="139"/>
                  <a:pt x="274" y="139"/>
                </a:cubicBezTo>
                <a:cubicBezTo>
                  <a:pt x="247" y="139"/>
                  <a:pt x="247" y="139"/>
                  <a:pt x="247" y="139"/>
                </a:cubicBezTo>
                <a:cubicBezTo>
                  <a:pt x="210" y="184"/>
                  <a:pt x="210" y="184"/>
                  <a:pt x="210" y="184"/>
                </a:cubicBezTo>
                <a:cubicBezTo>
                  <a:pt x="195" y="202"/>
                  <a:pt x="195" y="202"/>
                  <a:pt x="195" y="202"/>
                </a:cubicBezTo>
                <a:cubicBezTo>
                  <a:pt x="195" y="179"/>
                  <a:pt x="195" y="179"/>
                  <a:pt x="195" y="179"/>
                </a:cubicBezTo>
                <a:cubicBezTo>
                  <a:pt x="195" y="139"/>
                  <a:pt x="195" y="139"/>
                  <a:pt x="195" y="139"/>
                </a:cubicBezTo>
                <a:cubicBezTo>
                  <a:pt x="165" y="139"/>
                  <a:pt x="165" y="139"/>
                  <a:pt x="165" y="139"/>
                </a:cubicBezTo>
                <a:cubicBezTo>
                  <a:pt x="167" y="134"/>
                  <a:pt x="168" y="128"/>
                  <a:pt x="168" y="123"/>
                </a:cubicBezTo>
                <a:cubicBezTo>
                  <a:pt x="203" y="123"/>
                  <a:pt x="203" y="123"/>
                  <a:pt x="203" y="123"/>
                </a:cubicBezTo>
                <a:cubicBezTo>
                  <a:pt x="211" y="123"/>
                  <a:pt x="211" y="123"/>
                  <a:pt x="211" y="123"/>
                </a:cubicBezTo>
                <a:cubicBezTo>
                  <a:pt x="211" y="131"/>
                  <a:pt x="211" y="131"/>
                  <a:pt x="211" y="131"/>
                </a:cubicBezTo>
                <a:cubicBezTo>
                  <a:pt x="211" y="157"/>
                  <a:pt x="211" y="157"/>
                  <a:pt x="211" y="157"/>
                </a:cubicBezTo>
                <a:cubicBezTo>
                  <a:pt x="237" y="126"/>
                  <a:pt x="237" y="126"/>
                  <a:pt x="237" y="126"/>
                </a:cubicBezTo>
                <a:cubicBezTo>
                  <a:pt x="239" y="123"/>
                  <a:pt x="239" y="123"/>
                  <a:pt x="239" y="123"/>
                </a:cubicBezTo>
                <a:cubicBezTo>
                  <a:pt x="243" y="123"/>
                  <a:pt x="243" y="123"/>
                  <a:pt x="243" y="123"/>
                </a:cubicBezTo>
                <a:cubicBezTo>
                  <a:pt x="274" y="123"/>
                  <a:pt x="274" y="123"/>
                  <a:pt x="274" y="123"/>
                </a:cubicBezTo>
                <a:cubicBezTo>
                  <a:pt x="279" y="123"/>
                  <a:pt x="284" y="121"/>
                  <a:pt x="287" y="117"/>
                </a:cubicBezTo>
                <a:cubicBezTo>
                  <a:pt x="291" y="114"/>
                  <a:pt x="293" y="109"/>
                  <a:pt x="293" y="104"/>
                </a:cubicBezTo>
                <a:cubicBezTo>
                  <a:pt x="293" y="34"/>
                  <a:pt x="293" y="34"/>
                  <a:pt x="293" y="34"/>
                </a:cubicBezTo>
                <a:cubicBezTo>
                  <a:pt x="293" y="29"/>
                  <a:pt x="291" y="25"/>
                  <a:pt x="287" y="21"/>
                </a:cubicBezTo>
                <a:cubicBezTo>
                  <a:pt x="284" y="18"/>
                  <a:pt x="279" y="16"/>
                  <a:pt x="274" y="16"/>
                </a:cubicBezTo>
                <a:cubicBezTo>
                  <a:pt x="102" y="16"/>
                  <a:pt x="102" y="16"/>
                  <a:pt x="102" y="16"/>
                </a:cubicBezTo>
                <a:cubicBezTo>
                  <a:pt x="96" y="16"/>
                  <a:pt x="92" y="18"/>
                  <a:pt x="88" y="21"/>
                </a:cubicBezTo>
                <a:cubicBezTo>
                  <a:pt x="85" y="25"/>
                  <a:pt x="83" y="29"/>
                  <a:pt x="83" y="34"/>
                </a:cubicBezTo>
                <a:cubicBezTo>
                  <a:pt x="83" y="97"/>
                  <a:pt x="83" y="97"/>
                  <a:pt x="83" y="97"/>
                </a:cubicBezTo>
                <a:cubicBezTo>
                  <a:pt x="79" y="104"/>
                  <a:pt x="76" y="111"/>
                  <a:pt x="76" y="118"/>
                </a:cubicBezTo>
                <a:cubicBezTo>
                  <a:pt x="73" y="115"/>
                  <a:pt x="71" y="113"/>
                  <a:pt x="68" y="110"/>
                </a:cubicBezTo>
                <a:cubicBezTo>
                  <a:pt x="67" y="108"/>
                  <a:pt x="67" y="106"/>
                  <a:pt x="67" y="104"/>
                </a:cubicBezTo>
                <a:cubicBezTo>
                  <a:pt x="67" y="34"/>
                  <a:pt x="67" y="34"/>
                  <a:pt x="67" y="34"/>
                </a:cubicBezTo>
                <a:cubicBezTo>
                  <a:pt x="67" y="25"/>
                  <a:pt x="71" y="16"/>
                  <a:pt x="77" y="10"/>
                </a:cubicBezTo>
                <a:cubicBezTo>
                  <a:pt x="83" y="4"/>
                  <a:pt x="92" y="0"/>
                  <a:pt x="102" y="0"/>
                </a:cubicBezTo>
                <a:close/>
                <a:moveTo>
                  <a:pt x="44" y="115"/>
                </a:moveTo>
                <a:cubicBezTo>
                  <a:pt x="28" y="115"/>
                  <a:pt x="15" y="127"/>
                  <a:pt x="15" y="143"/>
                </a:cubicBezTo>
                <a:cubicBezTo>
                  <a:pt x="15" y="159"/>
                  <a:pt x="28" y="171"/>
                  <a:pt x="44" y="171"/>
                </a:cubicBezTo>
                <a:cubicBezTo>
                  <a:pt x="59" y="171"/>
                  <a:pt x="72" y="159"/>
                  <a:pt x="72" y="143"/>
                </a:cubicBezTo>
                <a:cubicBezTo>
                  <a:pt x="72" y="127"/>
                  <a:pt x="59" y="115"/>
                  <a:pt x="44" y="115"/>
                </a:cubicBezTo>
                <a:close/>
                <a:moveTo>
                  <a:pt x="122" y="88"/>
                </a:moveTo>
                <a:cubicBezTo>
                  <a:pt x="103" y="88"/>
                  <a:pt x="88" y="104"/>
                  <a:pt x="88" y="123"/>
                </a:cubicBezTo>
                <a:cubicBezTo>
                  <a:pt x="88" y="141"/>
                  <a:pt x="103" y="157"/>
                  <a:pt x="122" y="157"/>
                </a:cubicBezTo>
                <a:cubicBezTo>
                  <a:pt x="141" y="157"/>
                  <a:pt x="156" y="141"/>
                  <a:pt x="156" y="123"/>
                </a:cubicBezTo>
                <a:cubicBezTo>
                  <a:pt x="156" y="104"/>
                  <a:pt x="141" y="88"/>
                  <a:pt x="122" y="88"/>
                </a:cubicBezTo>
                <a:close/>
                <a:moveTo>
                  <a:pt x="92" y="250"/>
                </a:moveTo>
                <a:cubicBezTo>
                  <a:pt x="92" y="201"/>
                  <a:pt x="92" y="201"/>
                  <a:pt x="92" y="201"/>
                </a:cubicBezTo>
                <a:cubicBezTo>
                  <a:pt x="96" y="201"/>
                  <a:pt x="96" y="201"/>
                  <a:pt x="96" y="201"/>
                </a:cubicBezTo>
                <a:cubicBezTo>
                  <a:pt x="96" y="250"/>
                  <a:pt x="96" y="250"/>
                  <a:pt x="96" y="250"/>
                </a:cubicBezTo>
                <a:cubicBezTo>
                  <a:pt x="96" y="257"/>
                  <a:pt x="96" y="257"/>
                  <a:pt x="96" y="257"/>
                </a:cubicBezTo>
                <a:cubicBezTo>
                  <a:pt x="149" y="257"/>
                  <a:pt x="149" y="257"/>
                  <a:pt x="149" y="257"/>
                </a:cubicBezTo>
                <a:cubicBezTo>
                  <a:pt x="149" y="250"/>
                  <a:pt x="149" y="250"/>
                  <a:pt x="149" y="250"/>
                </a:cubicBezTo>
                <a:cubicBezTo>
                  <a:pt x="149" y="201"/>
                  <a:pt x="149" y="201"/>
                  <a:pt x="149" y="201"/>
                </a:cubicBezTo>
                <a:cubicBezTo>
                  <a:pt x="153" y="201"/>
                  <a:pt x="153" y="201"/>
                  <a:pt x="153" y="201"/>
                </a:cubicBezTo>
                <a:cubicBezTo>
                  <a:pt x="153" y="250"/>
                  <a:pt x="153" y="250"/>
                  <a:pt x="153" y="250"/>
                </a:cubicBezTo>
                <a:cubicBezTo>
                  <a:pt x="175" y="250"/>
                  <a:pt x="175" y="250"/>
                  <a:pt x="175" y="250"/>
                </a:cubicBezTo>
                <a:cubicBezTo>
                  <a:pt x="175" y="183"/>
                  <a:pt x="175" y="183"/>
                  <a:pt x="175" y="183"/>
                </a:cubicBezTo>
                <a:cubicBezTo>
                  <a:pt x="175" y="171"/>
                  <a:pt x="165" y="161"/>
                  <a:pt x="153" y="161"/>
                </a:cubicBezTo>
                <a:cubicBezTo>
                  <a:pt x="88" y="161"/>
                  <a:pt x="157" y="161"/>
                  <a:pt x="91" y="161"/>
                </a:cubicBezTo>
                <a:cubicBezTo>
                  <a:pt x="79" y="161"/>
                  <a:pt x="70" y="171"/>
                  <a:pt x="70" y="183"/>
                </a:cubicBezTo>
                <a:cubicBezTo>
                  <a:pt x="70" y="250"/>
                  <a:pt x="70" y="250"/>
                  <a:pt x="70" y="250"/>
                </a:cubicBezTo>
                <a:cubicBezTo>
                  <a:pt x="73" y="250"/>
                  <a:pt x="82" y="250"/>
                  <a:pt x="92" y="250"/>
                </a:cubicBezTo>
                <a:close/>
                <a:moveTo>
                  <a:pt x="19" y="248"/>
                </a:moveTo>
                <a:cubicBezTo>
                  <a:pt x="19" y="207"/>
                  <a:pt x="19" y="207"/>
                  <a:pt x="19" y="207"/>
                </a:cubicBezTo>
                <a:cubicBezTo>
                  <a:pt x="22" y="207"/>
                  <a:pt x="22" y="207"/>
                  <a:pt x="22" y="207"/>
                </a:cubicBezTo>
                <a:cubicBezTo>
                  <a:pt x="22" y="248"/>
                  <a:pt x="22" y="248"/>
                  <a:pt x="22" y="248"/>
                </a:cubicBezTo>
                <a:cubicBezTo>
                  <a:pt x="22" y="252"/>
                  <a:pt x="22" y="252"/>
                  <a:pt x="22" y="252"/>
                </a:cubicBezTo>
                <a:cubicBezTo>
                  <a:pt x="58" y="252"/>
                  <a:pt x="58" y="252"/>
                  <a:pt x="58" y="252"/>
                </a:cubicBezTo>
                <a:cubicBezTo>
                  <a:pt x="58" y="183"/>
                  <a:pt x="58" y="183"/>
                  <a:pt x="58" y="183"/>
                </a:cubicBezTo>
                <a:cubicBezTo>
                  <a:pt x="58" y="180"/>
                  <a:pt x="59" y="177"/>
                  <a:pt x="59" y="175"/>
                </a:cubicBezTo>
                <a:cubicBezTo>
                  <a:pt x="18" y="175"/>
                  <a:pt x="18" y="175"/>
                  <a:pt x="18" y="175"/>
                </a:cubicBezTo>
                <a:cubicBezTo>
                  <a:pt x="8" y="175"/>
                  <a:pt x="0" y="183"/>
                  <a:pt x="0" y="193"/>
                </a:cubicBezTo>
                <a:cubicBezTo>
                  <a:pt x="0" y="248"/>
                  <a:pt x="0" y="248"/>
                  <a:pt x="0" y="248"/>
                </a:cubicBezTo>
                <a:cubicBezTo>
                  <a:pt x="4" y="248"/>
                  <a:pt x="11" y="248"/>
                  <a:pt x="19" y="248"/>
                </a:cubicBezTo>
                <a:close/>
              </a:path>
            </a:pathLst>
          </a:custGeom>
          <a:solidFill>
            <a:schemeClr val="tx1">
              <a:lumMod val="65000"/>
              <a:lumOff val="35000"/>
            </a:schemeClr>
          </a:solidFill>
          <a:ln>
            <a:noFill/>
          </a:ln>
        </p:spPr>
        <p:txBody>
          <a:bodyPr vert="horz" wrap="square" lIns="121888" tIns="60944" rIns="121888" bIns="60944" numCol="1" anchor="t" anchorCtr="0" compatLnSpc="1"/>
          <a:lstStyle/>
          <a:p>
            <a:endParaRPr lang="zh-CN" altLang="en-US" sz="2400">
              <a:solidFill>
                <a:prstClr val="black"/>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9" name="Freeform 47"/>
          <p:cNvSpPr>
            <a:spLocks noChangeAspect="1" noEditPoints="1"/>
          </p:cNvSpPr>
          <p:nvPr/>
        </p:nvSpPr>
        <p:spPr bwMode="auto">
          <a:xfrm>
            <a:off x="6673033" y="3588685"/>
            <a:ext cx="639002" cy="518265"/>
          </a:xfrm>
          <a:custGeom>
            <a:avLst/>
            <a:gdLst>
              <a:gd name="T0" fmla="*/ 214 w 329"/>
              <a:gd name="T1" fmla="*/ 10 h 267"/>
              <a:gd name="T2" fmla="*/ 297 w 329"/>
              <a:gd name="T3" fmla="*/ 115 h 267"/>
              <a:gd name="T4" fmla="*/ 221 w 329"/>
              <a:gd name="T5" fmla="*/ 247 h 267"/>
              <a:gd name="T6" fmla="*/ 137 w 329"/>
              <a:gd name="T7" fmla="*/ 265 h 267"/>
              <a:gd name="T8" fmla="*/ 128 w 329"/>
              <a:gd name="T9" fmla="*/ 256 h 267"/>
              <a:gd name="T10" fmla="*/ 113 w 329"/>
              <a:gd name="T11" fmla="*/ 170 h 267"/>
              <a:gd name="T12" fmla="*/ 11 w 329"/>
              <a:gd name="T13" fmla="*/ 151 h 267"/>
              <a:gd name="T14" fmla="*/ 11 w 329"/>
              <a:gd name="T15" fmla="*/ 10 h 267"/>
              <a:gd name="T16" fmla="*/ 227 w 329"/>
              <a:gd name="T17" fmla="*/ 195 h 267"/>
              <a:gd name="T18" fmla="*/ 227 w 329"/>
              <a:gd name="T19" fmla="*/ 187 h 267"/>
              <a:gd name="T20" fmla="*/ 292 w 329"/>
              <a:gd name="T21" fmla="*/ 176 h 267"/>
              <a:gd name="T22" fmla="*/ 227 w 329"/>
              <a:gd name="T23" fmla="*/ 149 h 267"/>
              <a:gd name="T24" fmla="*/ 292 w 329"/>
              <a:gd name="T25" fmla="*/ 149 h 267"/>
              <a:gd name="T26" fmla="*/ 126 w 329"/>
              <a:gd name="T27" fmla="*/ 86 h 267"/>
              <a:gd name="T28" fmla="*/ 126 w 329"/>
              <a:gd name="T29" fmla="*/ 77 h 267"/>
              <a:gd name="T30" fmla="*/ 192 w 329"/>
              <a:gd name="T31" fmla="*/ 67 h 267"/>
              <a:gd name="T32" fmla="*/ 126 w 329"/>
              <a:gd name="T33" fmla="*/ 39 h 267"/>
              <a:gd name="T34" fmla="*/ 192 w 329"/>
              <a:gd name="T35" fmla="*/ 39 h 267"/>
              <a:gd name="T36" fmla="*/ 58 w 329"/>
              <a:gd name="T37" fmla="*/ 36 h 267"/>
              <a:gd name="T38" fmla="*/ 77 w 329"/>
              <a:gd name="T39" fmla="*/ 83 h 267"/>
              <a:gd name="T40" fmla="*/ 96 w 329"/>
              <a:gd name="T41" fmla="*/ 36 h 267"/>
              <a:gd name="T42" fmla="*/ 70 w 329"/>
              <a:gd name="T43" fmla="*/ 124 h 267"/>
              <a:gd name="T44" fmla="*/ 77 w 329"/>
              <a:gd name="T45" fmla="*/ 95 h 267"/>
              <a:gd name="T46" fmla="*/ 73 w 329"/>
              <a:gd name="T47" fmla="*/ 94 h 267"/>
              <a:gd name="T48" fmla="*/ 81 w 329"/>
              <a:gd name="T49" fmla="*/ 93 h 267"/>
              <a:gd name="T50" fmla="*/ 88 w 329"/>
              <a:gd name="T51" fmla="*/ 85 h 267"/>
              <a:gd name="T52" fmla="*/ 65 w 329"/>
              <a:gd name="T53" fmla="*/ 85 h 267"/>
              <a:gd name="T54" fmla="*/ 81 w 329"/>
              <a:gd name="T55" fmla="*/ 45 h 267"/>
              <a:gd name="T56" fmla="*/ 53 w 329"/>
              <a:gd name="T57" fmla="*/ 56 h 267"/>
              <a:gd name="T58" fmla="*/ 94 w 329"/>
              <a:gd name="T59" fmla="*/ 72 h 267"/>
              <a:gd name="T60" fmla="*/ 94 w 329"/>
              <a:gd name="T61" fmla="*/ 50 h 267"/>
              <a:gd name="T62" fmla="*/ 224 w 329"/>
              <a:gd name="T63" fmla="*/ 126 h 267"/>
              <a:gd name="T64" fmla="*/ 186 w 329"/>
              <a:gd name="T65" fmla="*/ 162 h 267"/>
              <a:gd name="T66" fmla="*/ 173 w 329"/>
              <a:gd name="T67" fmla="*/ 200 h 267"/>
              <a:gd name="T68" fmla="*/ 127 w 329"/>
              <a:gd name="T69" fmla="*/ 170 h 267"/>
              <a:gd name="T70" fmla="*/ 155 w 329"/>
              <a:gd name="T71" fmla="*/ 221 h 267"/>
              <a:gd name="T72" fmla="*/ 182 w 329"/>
              <a:gd name="T73" fmla="*/ 229 h 267"/>
              <a:gd name="T74" fmla="*/ 221 w 329"/>
              <a:gd name="T75" fmla="*/ 233 h 267"/>
              <a:gd name="T76" fmla="*/ 288 w 329"/>
              <a:gd name="T77" fmla="*/ 127 h 267"/>
              <a:gd name="T78" fmla="*/ 146 w 329"/>
              <a:gd name="T79" fmla="*/ 115 h 267"/>
              <a:gd name="T80" fmla="*/ 203 w 329"/>
              <a:gd name="T81" fmla="*/ 20 h 267"/>
              <a:gd name="T82" fmla="*/ 21 w 329"/>
              <a:gd name="T83" fmla="*/ 20 h 267"/>
              <a:gd name="T84" fmla="*/ 21 w 329"/>
              <a:gd name="T85" fmla="*/ 141 h 267"/>
              <a:gd name="T86" fmla="*/ 210 w 329"/>
              <a:gd name="T87" fmla="*/ 108 h 267"/>
              <a:gd name="T88" fmla="*/ 148 w 329"/>
              <a:gd name="T89" fmla="*/ 148 h 267"/>
              <a:gd name="T90" fmla="*/ 171 w 329"/>
              <a:gd name="T91" fmla="*/ 174 h 267"/>
              <a:gd name="T92" fmla="*/ 188 w 329"/>
              <a:gd name="T93" fmla="*/ 148 h 267"/>
              <a:gd name="T94" fmla="*/ 210 w 329"/>
              <a:gd name="T95" fmla="*/ 10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9" h="267">
                <a:moveTo>
                  <a:pt x="36" y="0"/>
                </a:moveTo>
                <a:cubicBezTo>
                  <a:pt x="188" y="0"/>
                  <a:pt x="188" y="0"/>
                  <a:pt x="188" y="0"/>
                </a:cubicBezTo>
                <a:cubicBezTo>
                  <a:pt x="198" y="0"/>
                  <a:pt x="207" y="4"/>
                  <a:pt x="214" y="10"/>
                </a:cubicBezTo>
                <a:cubicBezTo>
                  <a:pt x="220" y="17"/>
                  <a:pt x="224" y="26"/>
                  <a:pt x="224" y="36"/>
                </a:cubicBezTo>
                <a:cubicBezTo>
                  <a:pt x="224" y="93"/>
                  <a:pt x="224" y="93"/>
                  <a:pt x="224" y="93"/>
                </a:cubicBezTo>
                <a:cubicBezTo>
                  <a:pt x="252" y="94"/>
                  <a:pt x="278" y="102"/>
                  <a:pt x="297" y="115"/>
                </a:cubicBezTo>
                <a:cubicBezTo>
                  <a:pt x="317" y="129"/>
                  <a:pt x="329" y="148"/>
                  <a:pt x="329" y="170"/>
                </a:cubicBezTo>
                <a:cubicBezTo>
                  <a:pt x="329" y="192"/>
                  <a:pt x="317" y="211"/>
                  <a:pt x="297" y="225"/>
                </a:cubicBezTo>
                <a:cubicBezTo>
                  <a:pt x="277" y="239"/>
                  <a:pt x="251" y="247"/>
                  <a:pt x="221" y="247"/>
                </a:cubicBezTo>
                <a:cubicBezTo>
                  <a:pt x="215" y="247"/>
                  <a:pt x="208" y="247"/>
                  <a:pt x="202" y="246"/>
                </a:cubicBezTo>
                <a:cubicBezTo>
                  <a:pt x="196" y="245"/>
                  <a:pt x="191" y="244"/>
                  <a:pt x="186" y="243"/>
                </a:cubicBezTo>
                <a:cubicBezTo>
                  <a:pt x="137" y="265"/>
                  <a:pt x="137" y="265"/>
                  <a:pt x="137" y="265"/>
                </a:cubicBezTo>
                <a:cubicBezTo>
                  <a:pt x="134" y="267"/>
                  <a:pt x="130" y="265"/>
                  <a:pt x="128" y="261"/>
                </a:cubicBezTo>
                <a:cubicBezTo>
                  <a:pt x="127" y="260"/>
                  <a:pt x="127" y="258"/>
                  <a:pt x="128" y="256"/>
                </a:cubicBezTo>
                <a:cubicBezTo>
                  <a:pt x="128" y="256"/>
                  <a:pt x="128" y="256"/>
                  <a:pt x="128" y="256"/>
                </a:cubicBezTo>
                <a:cubicBezTo>
                  <a:pt x="140" y="221"/>
                  <a:pt x="140" y="221"/>
                  <a:pt x="140" y="221"/>
                </a:cubicBezTo>
                <a:cubicBezTo>
                  <a:pt x="132" y="215"/>
                  <a:pt x="126" y="207"/>
                  <a:pt x="121" y="200"/>
                </a:cubicBezTo>
                <a:cubicBezTo>
                  <a:pt x="116" y="191"/>
                  <a:pt x="113" y="181"/>
                  <a:pt x="113" y="170"/>
                </a:cubicBezTo>
                <a:cubicBezTo>
                  <a:pt x="113" y="167"/>
                  <a:pt x="113" y="165"/>
                  <a:pt x="113" y="162"/>
                </a:cubicBezTo>
                <a:cubicBezTo>
                  <a:pt x="36" y="162"/>
                  <a:pt x="36" y="162"/>
                  <a:pt x="36" y="162"/>
                </a:cubicBezTo>
                <a:cubicBezTo>
                  <a:pt x="26" y="162"/>
                  <a:pt x="17" y="158"/>
                  <a:pt x="11" y="151"/>
                </a:cubicBezTo>
                <a:cubicBezTo>
                  <a:pt x="4" y="145"/>
                  <a:pt x="0" y="136"/>
                  <a:pt x="0" y="126"/>
                </a:cubicBezTo>
                <a:cubicBezTo>
                  <a:pt x="0" y="36"/>
                  <a:pt x="0" y="36"/>
                  <a:pt x="0" y="36"/>
                </a:cubicBezTo>
                <a:cubicBezTo>
                  <a:pt x="0" y="26"/>
                  <a:pt x="4" y="17"/>
                  <a:pt x="11" y="10"/>
                </a:cubicBezTo>
                <a:cubicBezTo>
                  <a:pt x="17" y="4"/>
                  <a:pt x="26" y="0"/>
                  <a:pt x="36" y="0"/>
                </a:cubicBezTo>
                <a:close/>
                <a:moveTo>
                  <a:pt x="227" y="187"/>
                </a:moveTo>
                <a:cubicBezTo>
                  <a:pt x="227" y="195"/>
                  <a:pt x="227" y="195"/>
                  <a:pt x="227" y="195"/>
                </a:cubicBezTo>
                <a:cubicBezTo>
                  <a:pt x="292" y="195"/>
                  <a:pt x="292" y="195"/>
                  <a:pt x="292" y="195"/>
                </a:cubicBezTo>
                <a:cubicBezTo>
                  <a:pt x="292" y="187"/>
                  <a:pt x="292" y="187"/>
                  <a:pt x="292" y="187"/>
                </a:cubicBezTo>
                <a:cubicBezTo>
                  <a:pt x="227" y="187"/>
                  <a:pt x="227" y="187"/>
                  <a:pt x="227" y="187"/>
                </a:cubicBezTo>
                <a:close/>
                <a:moveTo>
                  <a:pt x="227" y="168"/>
                </a:moveTo>
                <a:cubicBezTo>
                  <a:pt x="227" y="176"/>
                  <a:pt x="227" y="176"/>
                  <a:pt x="227" y="176"/>
                </a:cubicBezTo>
                <a:cubicBezTo>
                  <a:pt x="292" y="176"/>
                  <a:pt x="292" y="176"/>
                  <a:pt x="292" y="176"/>
                </a:cubicBezTo>
                <a:cubicBezTo>
                  <a:pt x="292" y="168"/>
                  <a:pt x="292" y="168"/>
                  <a:pt x="292" y="168"/>
                </a:cubicBezTo>
                <a:cubicBezTo>
                  <a:pt x="227" y="168"/>
                  <a:pt x="227" y="168"/>
                  <a:pt x="227" y="168"/>
                </a:cubicBezTo>
                <a:close/>
                <a:moveTo>
                  <a:pt x="227" y="149"/>
                </a:moveTo>
                <a:cubicBezTo>
                  <a:pt x="227" y="157"/>
                  <a:pt x="227" y="157"/>
                  <a:pt x="227" y="157"/>
                </a:cubicBezTo>
                <a:cubicBezTo>
                  <a:pt x="292" y="157"/>
                  <a:pt x="292" y="157"/>
                  <a:pt x="292" y="157"/>
                </a:cubicBezTo>
                <a:cubicBezTo>
                  <a:pt x="292" y="149"/>
                  <a:pt x="292" y="149"/>
                  <a:pt x="292" y="149"/>
                </a:cubicBezTo>
                <a:cubicBezTo>
                  <a:pt x="227" y="149"/>
                  <a:pt x="227" y="149"/>
                  <a:pt x="227" y="149"/>
                </a:cubicBezTo>
                <a:close/>
                <a:moveTo>
                  <a:pt x="126" y="77"/>
                </a:moveTo>
                <a:cubicBezTo>
                  <a:pt x="126" y="86"/>
                  <a:pt x="126" y="86"/>
                  <a:pt x="126" y="86"/>
                </a:cubicBezTo>
                <a:cubicBezTo>
                  <a:pt x="192" y="86"/>
                  <a:pt x="192" y="86"/>
                  <a:pt x="192" y="86"/>
                </a:cubicBezTo>
                <a:cubicBezTo>
                  <a:pt x="192" y="77"/>
                  <a:pt x="192" y="77"/>
                  <a:pt x="192" y="77"/>
                </a:cubicBezTo>
                <a:cubicBezTo>
                  <a:pt x="126" y="77"/>
                  <a:pt x="126" y="77"/>
                  <a:pt x="126" y="77"/>
                </a:cubicBezTo>
                <a:close/>
                <a:moveTo>
                  <a:pt x="126" y="58"/>
                </a:moveTo>
                <a:cubicBezTo>
                  <a:pt x="126" y="67"/>
                  <a:pt x="126" y="67"/>
                  <a:pt x="126" y="67"/>
                </a:cubicBezTo>
                <a:cubicBezTo>
                  <a:pt x="192" y="67"/>
                  <a:pt x="192" y="67"/>
                  <a:pt x="192" y="67"/>
                </a:cubicBezTo>
                <a:cubicBezTo>
                  <a:pt x="192" y="58"/>
                  <a:pt x="192" y="58"/>
                  <a:pt x="192" y="58"/>
                </a:cubicBezTo>
                <a:cubicBezTo>
                  <a:pt x="126" y="58"/>
                  <a:pt x="126" y="58"/>
                  <a:pt x="126" y="58"/>
                </a:cubicBezTo>
                <a:close/>
                <a:moveTo>
                  <a:pt x="126" y="39"/>
                </a:moveTo>
                <a:cubicBezTo>
                  <a:pt x="126" y="48"/>
                  <a:pt x="126" y="48"/>
                  <a:pt x="126" y="48"/>
                </a:cubicBezTo>
                <a:cubicBezTo>
                  <a:pt x="192" y="48"/>
                  <a:pt x="192" y="48"/>
                  <a:pt x="192" y="48"/>
                </a:cubicBezTo>
                <a:cubicBezTo>
                  <a:pt x="192" y="39"/>
                  <a:pt x="192" y="39"/>
                  <a:pt x="192" y="39"/>
                </a:cubicBezTo>
                <a:cubicBezTo>
                  <a:pt x="126" y="39"/>
                  <a:pt x="126" y="39"/>
                  <a:pt x="126" y="39"/>
                </a:cubicBezTo>
                <a:close/>
                <a:moveTo>
                  <a:pt x="77" y="28"/>
                </a:moveTo>
                <a:cubicBezTo>
                  <a:pt x="70" y="28"/>
                  <a:pt x="63" y="31"/>
                  <a:pt x="58" y="36"/>
                </a:cubicBezTo>
                <a:cubicBezTo>
                  <a:pt x="53" y="41"/>
                  <a:pt x="50" y="48"/>
                  <a:pt x="50" y="56"/>
                </a:cubicBezTo>
                <a:cubicBezTo>
                  <a:pt x="50" y="63"/>
                  <a:pt x="53" y="70"/>
                  <a:pt x="58" y="75"/>
                </a:cubicBezTo>
                <a:cubicBezTo>
                  <a:pt x="63" y="80"/>
                  <a:pt x="70" y="83"/>
                  <a:pt x="77" y="83"/>
                </a:cubicBezTo>
                <a:cubicBezTo>
                  <a:pt x="85" y="83"/>
                  <a:pt x="92" y="80"/>
                  <a:pt x="96" y="75"/>
                </a:cubicBezTo>
                <a:cubicBezTo>
                  <a:pt x="101" y="70"/>
                  <a:pt x="104" y="63"/>
                  <a:pt x="104" y="56"/>
                </a:cubicBezTo>
                <a:cubicBezTo>
                  <a:pt x="104" y="48"/>
                  <a:pt x="101" y="41"/>
                  <a:pt x="96" y="36"/>
                </a:cubicBezTo>
                <a:cubicBezTo>
                  <a:pt x="92" y="31"/>
                  <a:pt x="85" y="28"/>
                  <a:pt x="77" y="28"/>
                </a:cubicBezTo>
                <a:close/>
                <a:moveTo>
                  <a:pt x="76" y="95"/>
                </a:moveTo>
                <a:cubicBezTo>
                  <a:pt x="70" y="124"/>
                  <a:pt x="70" y="124"/>
                  <a:pt x="70" y="124"/>
                </a:cubicBezTo>
                <a:cubicBezTo>
                  <a:pt x="77" y="129"/>
                  <a:pt x="77" y="129"/>
                  <a:pt x="77" y="129"/>
                </a:cubicBezTo>
                <a:cubicBezTo>
                  <a:pt x="83" y="124"/>
                  <a:pt x="83" y="124"/>
                  <a:pt x="83" y="124"/>
                </a:cubicBezTo>
                <a:cubicBezTo>
                  <a:pt x="77" y="95"/>
                  <a:pt x="77" y="95"/>
                  <a:pt x="77" y="95"/>
                </a:cubicBezTo>
                <a:cubicBezTo>
                  <a:pt x="80" y="94"/>
                  <a:pt x="80" y="94"/>
                  <a:pt x="80" y="94"/>
                </a:cubicBezTo>
                <a:cubicBezTo>
                  <a:pt x="77" y="91"/>
                  <a:pt x="77" y="91"/>
                  <a:pt x="77" y="91"/>
                </a:cubicBezTo>
                <a:cubicBezTo>
                  <a:pt x="73" y="94"/>
                  <a:pt x="73" y="94"/>
                  <a:pt x="73" y="94"/>
                </a:cubicBezTo>
                <a:cubicBezTo>
                  <a:pt x="76" y="95"/>
                  <a:pt x="76" y="95"/>
                  <a:pt x="76" y="95"/>
                </a:cubicBezTo>
                <a:close/>
                <a:moveTo>
                  <a:pt x="88" y="85"/>
                </a:moveTo>
                <a:cubicBezTo>
                  <a:pt x="81" y="93"/>
                  <a:pt x="81" y="93"/>
                  <a:pt x="81" y="93"/>
                </a:cubicBezTo>
                <a:cubicBezTo>
                  <a:pt x="88" y="124"/>
                  <a:pt x="88" y="124"/>
                  <a:pt x="88" y="124"/>
                </a:cubicBezTo>
                <a:cubicBezTo>
                  <a:pt x="116" y="124"/>
                  <a:pt x="116" y="124"/>
                  <a:pt x="116" y="124"/>
                </a:cubicBezTo>
                <a:cubicBezTo>
                  <a:pt x="115" y="106"/>
                  <a:pt x="104" y="90"/>
                  <a:pt x="88" y="85"/>
                </a:cubicBezTo>
                <a:close/>
                <a:moveTo>
                  <a:pt x="66" y="124"/>
                </a:moveTo>
                <a:cubicBezTo>
                  <a:pt x="72" y="93"/>
                  <a:pt x="72" y="93"/>
                  <a:pt x="72" y="93"/>
                </a:cubicBezTo>
                <a:cubicBezTo>
                  <a:pt x="65" y="85"/>
                  <a:pt x="65" y="85"/>
                  <a:pt x="65" y="85"/>
                </a:cubicBezTo>
                <a:cubicBezTo>
                  <a:pt x="50" y="90"/>
                  <a:pt x="38" y="106"/>
                  <a:pt x="38" y="124"/>
                </a:cubicBezTo>
                <a:cubicBezTo>
                  <a:pt x="66" y="124"/>
                  <a:pt x="66" y="124"/>
                  <a:pt x="66" y="124"/>
                </a:cubicBezTo>
                <a:close/>
                <a:moveTo>
                  <a:pt x="81" y="45"/>
                </a:moveTo>
                <a:cubicBezTo>
                  <a:pt x="80" y="46"/>
                  <a:pt x="80" y="46"/>
                  <a:pt x="79" y="46"/>
                </a:cubicBezTo>
                <a:cubicBezTo>
                  <a:pt x="70" y="51"/>
                  <a:pt x="59" y="51"/>
                  <a:pt x="54" y="51"/>
                </a:cubicBezTo>
                <a:cubicBezTo>
                  <a:pt x="54" y="53"/>
                  <a:pt x="53" y="54"/>
                  <a:pt x="53" y="56"/>
                </a:cubicBezTo>
                <a:cubicBezTo>
                  <a:pt x="53" y="62"/>
                  <a:pt x="56" y="68"/>
                  <a:pt x="60" y="72"/>
                </a:cubicBezTo>
                <a:cubicBezTo>
                  <a:pt x="65" y="77"/>
                  <a:pt x="71" y="79"/>
                  <a:pt x="77" y="79"/>
                </a:cubicBezTo>
                <a:cubicBezTo>
                  <a:pt x="84" y="79"/>
                  <a:pt x="90" y="77"/>
                  <a:pt x="94" y="72"/>
                </a:cubicBezTo>
                <a:cubicBezTo>
                  <a:pt x="98" y="68"/>
                  <a:pt x="101" y="62"/>
                  <a:pt x="101" y="56"/>
                </a:cubicBezTo>
                <a:cubicBezTo>
                  <a:pt x="101" y="54"/>
                  <a:pt x="101" y="52"/>
                  <a:pt x="100" y="51"/>
                </a:cubicBezTo>
                <a:cubicBezTo>
                  <a:pt x="98" y="51"/>
                  <a:pt x="96" y="51"/>
                  <a:pt x="94" y="50"/>
                </a:cubicBezTo>
                <a:cubicBezTo>
                  <a:pt x="89" y="49"/>
                  <a:pt x="85" y="48"/>
                  <a:pt x="81" y="45"/>
                </a:cubicBezTo>
                <a:close/>
                <a:moveTo>
                  <a:pt x="224" y="107"/>
                </a:moveTo>
                <a:cubicBezTo>
                  <a:pt x="224" y="126"/>
                  <a:pt x="224" y="126"/>
                  <a:pt x="224" y="126"/>
                </a:cubicBezTo>
                <a:cubicBezTo>
                  <a:pt x="224" y="136"/>
                  <a:pt x="220" y="145"/>
                  <a:pt x="214" y="151"/>
                </a:cubicBezTo>
                <a:cubicBezTo>
                  <a:pt x="207" y="158"/>
                  <a:pt x="198" y="162"/>
                  <a:pt x="188" y="162"/>
                </a:cubicBezTo>
                <a:cubicBezTo>
                  <a:pt x="186" y="162"/>
                  <a:pt x="186" y="162"/>
                  <a:pt x="186" y="162"/>
                </a:cubicBezTo>
                <a:cubicBezTo>
                  <a:pt x="186" y="196"/>
                  <a:pt x="186" y="196"/>
                  <a:pt x="186" y="196"/>
                </a:cubicBezTo>
                <a:cubicBezTo>
                  <a:pt x="186" y="200"/>
                  <a:pt x="183" y="203"/>
                  <a:pt x="179" y="203"/>
                </a:cubicBezTo>
                <a:cubicBezTo>
                  <a:pt x="176" y="203"/>
                  <a:pt x="174" y="202"/>
                  <a:pt x="173" y="200"/>
                </a:cubicBezTo>
                <a:cubicBezTo>
                  <a:pt x="144" y="162"/>
                  <a:pt x="144" y="162"/>
                  <a:pt x="144" y="162"/>
                </a:cubicBezTo>
                <a:cubicBezTo>
                  <a:pt x="128" y="162"/>
                  <a:pt x="128" y="162"/>
                  <a:pt x="128" y="162"/>
                </a:cubicBezTo>
                <a:cubicBezTo>
                  <a:pt x="128" y="165"/>
                  <a:pt x="127" y="167"/>
                  <a:pt x="127" y="170"/>
                </a:cubicBezTo>
                <a:cubicBezTo>
                  <a:pt x="127" y="178"/>
                  <a:pt x="130" y="185"/>
                  <a:pt x="134" y="192"/>
                </a:cubicBezTo>
                <a:cubicBezTo>
                  <a:pt x="138" y="200"/>
                  <a:pt x="144" y="206"/>
                  <a:pt x="152" y="212"/>
                </a:cubicBezTo>
                <a:cubicBezTo>
                  <a:pt x="155" y="214"/>
                  <a:pt x="156" y="217"/>
                  <a:pt x="155" y="221"/>
                </a:cubicBezTo>
                <a:cubicBezTo>
                  <a:pt x="147" y="245"/>
                  <a:pt x="147" y="245"/>
                  <a:pt x="147" y="245"/>
                </a:cubicBezTo>
                <a:cubicBezTo>
                  <a:pt x="182" y="229"/>
                  <a:pt x="182" y="229"/>
                  <a:pt x="182" y="229"/>
                </a:cubicBezTo>
                <a:cubicBezTo>
                  <a:pt x="182" y="229"/>
                  <a:pt x="182" y="229"/>
                  <a:pt x="182" y="229"/>
                </a:cubicBezTo>
                <a:cubicBezTo>
                  <a:pt x="183" y="228"/>
                  <a:pt x="185" y="228"/>
                  <a:pt x="187" y="228"/>
                </a:cubicBezTo>
                <a:cubicBezTo>
                  <a:pt x="192" y="230"/>
                  <a:pt x="198" y="231"/>
                  <a:pt x="204" y="232"/>
                </a:cubicBezTo>
                <a:cubicBezTo>
                  <a:pt x="209" y="232"/>
                  <a:pt x="215" y="233"/>
                  <a:pt x="221" y="233"/>
                </a:cubicBezTo>
                <a:cubicBezTo>
                  <a:pt x="248" y="233"/>
                  <a:pt x="271" y="225"/>
                  <a:pt x="288" y="214"/>
                </a:cubicBezTo>
                <a:cubicBezTo>
                  <a:pt x="305" y="202"/>
                  <a:pt x="315" y="187"/>
                  <a:pt x="315" y="170"/>
                </a:cubicBezTo>
                <a:cubicBezTo>
                  <a:pt x="315" y="153"/>
                  <a:pt x="305" y="138"/>
                  <a:pt x="288" y="127"/>
                </a:cubicBezTo>
                <a:cubicBezTo>
                  <a:pt x="272" y="115"/>
                  <a:pt x="249" y="108"/>
                  <a:pt x="224" y="107"/>
                </a:cubicBezTo>
                <a:close/>
                <a:moveTo>
                  <a:pt x="118" y="148"/>
                </a:moveTo>
                <a:cubicBezTo>
                  <a:pt x="123" y="135"/>
                  <a:pt x="133" y="124"/>
                  <a:pt x="146" y="115"/>
                </a:cubicBezTo>
                <a:cubicBezTo>
                  <a:pt x="162" y="103"/>
                  <a:pt x="185" y="95"/>
                  <a:pt x="210" y="93"/>
                </a:cubicBezTo>
                <a:cubicBezTo>
                  <a:pt x="210" y="36"/>
                  <a:pt x="210" y="36"/>
                  <a:pt x="210" y="36"/>
                </a:cubicBezTo>
                <a:cubicBezTo>
                  <a:pt x="210" y="30"/>
                  <a:pt x="207" y="24"/>
                  <a:pt x="203" y="20"/>
                </a:cubicBezTo>
                <a:cubicBezTo>
                  <a:pt x="200" y="17"/>
                  <a:pt x="194" y="14"/>
                  <a:pt x="188" y="14"/>
                </a:cubicBezTo>
                <a:cubicBezTo>
                  <a:pt x="36" y="14"/>
                  <a:pt x="36" y="14"/>
                  <a:pt x="36" y="14"/>
                </a:cubicBezTo>
                <a:cubicBezTo>
                  <a:pt x="30" y="14"/>
                  <a:pt x="25" y="17"/>
                  <a:pt x="21" y="20"/>
                </a:cubicBezTo>
                <a:cubicBezTo>
                  <a:pt x="17" y="24"/>
                  <a:pt x="15" y="30"/>
                  <a:pt x="15" y="36"/>
                </a:cubicBezTo>
                <a:cubicBezTo>
                  <a:pt x="15" y="126"/>
                  <a:pt x="15" y="126"/>
                  <a:pt x="15" y="126"/>
                </a:cubicBezTo>
                <a:cubicBezTo>
                  <a:pt x="15" y="132"/>
                  <a:pt x="17" y="137"/>
                  <a:pt x="21" y="141"/>
                </a:cubicBezTo>
                <a:cubicBezTo>
                  <a:pt x="25" y="145"/>
                  <a:pt x="30" y="148"/>
                  <a:pt x="36" y="148"/>
                </a:cubicBezTo>
                <a:cubicBezTo>
                  <a:pt x="118" y="148"/>
                  <a:pt x="118" y="148"/>
                  <a:pt x="118" y="148"/>
                </a:cubicBezTo>
                <a:close/>
                <a:moveTo>
                  <a:pt x="210" y="108"/>
                </a:moveTo>
                <a:cubicBezTo>
                  <a:pt x="188" y="110"/>
                  <a:pt x="168" y="116"/>
                  <a:pt x="154" y="127"/>
                </a:cubicBezTo>
                <a:cubicBezTo>
                  <a:pt x="145" y="133"/>
                  <a:pt x="138" y="140"/>
                  <a:pt x="134" y="148"/>
                </a:cubicBezTo>
                <a:cubicBezTo>
                  <a:pt x="148" y="148"/>
                  <a:pt x="148" y="148"/>
                  <a:pt x="148" y="148"/>
                </a:cubicBezTo>
                <a:cubicBezTo>
                  <a:pt x="148" y="148"/>
                  <a:pt x="148" y="148"/>
                  <a:pt x="148" y="148"/>
                </a:cubicBezTo>
                <a:cubicBezTo>
                  <a:pt x="150" y="148"/>
                  <a:pt x="152" y="149"/>
                  <a:pt x="154" y="150"/>
                </a:cubicBezTo>
                <a:cubicBezTo>
                  <a:pt x="171" y="174"/>
                  <a:pt x="171" y="174"/>
                  <a:pt x="171" y="174"/>
                </a:cubicBezTo>
                <a:cubicBezTo>
                  <a:pt x="171" y="155"/>
                  <a:pt x="171" y="155"/>
                  <a:pt x="171" y="155"/>
                </a:cubicBezTo>
                <a:cubicBezTo>
                  <a:pt x="171" y="151"/>
                  <a:pt x="175" y="148"/>
                  <a:pt x="179" y="148"/>
                </a:cubicBezTo>
                <a:cubicBezTo>
                  <a:pt x="188" y="148"/>
                  <a:pt x="188" y="148"/>
                  <a:pt x="188" y="148"/>
                </a:cubicBezTo>
                <a:cubicBezTo>
                  <a:pt x="194" y="148"/>
                  <a:pt x="200" y="145"/>
                  <a:pt x="203" y="141"/>
                </a:cubicBezTo>
                <a:cubicBezTo>
                  <a:pt x="207" y="137"/>
                  <a:pt x="210" y="132"/>
                  <a:pt x="210" y="126"/>
                </a:cubicBezTo>
                <a:lnTo>
                  <a:pt x="210" y="108"/>
                </a:lnTo>
                <a:close/>
              </a:path>
            </a:pathLst>
          </a:custGeom>
          <a:solidFill>
            <a:schemeClr val="tx1">
              <a:lumMod val="65000"/>
              <a:lumOff val="35000"/>
            </a:schemeClr>
          </a:solidFill>
          <a:ln>
            <a:noFill/>
          </a:ln>
        </p:spPr>
        <p:txBody>
          <a:bodyPr vert="horz" wrap="square" lIns="121888" tIns="60944" rIns="121888" bIns="60944" numCol="1" anchor="t" anchorCtr="0" compatLnSpc="1"/>
          <a:lstStyle/>
          <a:p>
            <a:endParaRPr lang="zh-CN" altLang="en-US" sz="2400">
              <a:solidFill>
                <a:prstClr val="black"/>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40" name="Freeform 42"/>
          <p:cNvSpPr>
            <a:spLocks noChangeAspect="1" noEditPoints="1"/>
          </p:cNvSpPr>
          <p:nvPr/>
        </p:nvSpPr>
        <p:spPr bwMode="auto">
          <a:xfrm>
            <a:off x="5026739" y="3588685"/>
            <a:ext cx="405133" cy="518265"/>
          </a:xfrm>
          <a:custGeom>
            <a:avLst/>
            <a:gdLst>
              <a:gd name="T0" fmla="*/ 49 w 224"/>
              <a:gd name="T1" fmla="*/ 93 h 287"/>
              <a:gd name="T2" fmla="*/ 54 w 224"/>
              <a:gd name="T3" fmla="*/ 281 h 287"/>
              <a:gd name="T4" fmla="*/ 21 w 224"/>
              <a:gd name="T5" fmla="*/ 279 h 287"/>
              <a:gd name="T6" fmla="*/ 0 w 224"/>
              <a:gd name="T7" fmla="*/ 254 h 287"/>
              <a:gd name="T8" fmla="*/ 12 w 224"/>
              <a:gd name="T9" fmla="*/ 70 h 287"/>
              <a:gd name="T10" fmla="*/ 171 w 224"/>
              <a:gd name="T11" fmla="*/ 217 h 287"/>
              <a:gd name="T12" fmla="*/ 190 w 224"/>
              <a:gd name="T13" fmla="*/ 166 h 287"/>
              <a:gd name="T14" fmla="*/ 185 w 224"/>
              <a:gd name="T15" fmla="*/ 183 h 287"/>
              <a:gd name="T16" fmla="*/ 181 w 224"/>
              <a:gd name="T17" fmla="*/ 188 h 287"/>
              <a:gd name="T18" fmla="*/ 161 w 224"/>
              <a:gd name="T19" fmla="*/ 188 h 287"/>
              <a:gd name="T20" fmla="*/ 156 w 224"/>
              <a:gd name="T21" fmla="*/ 183 h 287"/>
              <a:gd name="T22" fmla="*/ 192 w 224"/>
              <a:gd name="T23" fmla="*/ 137 h 287"/>
              <a:gd name="T24" fmla="*/ 193 w 224"/>
              <a:gd name="T25" fmla="*/ 138 h 287"/>
              <a:gd name="T26" fmla="*/ 196 w 224"/>
              <a:gd name="T27" fmla="*/ 139 h 287"/>
              <a:gd name="T28" fmla="*/ 197 w 224"/>
              <a:gd name="T29" fmla="*/ 139 h 287"/>
              <a:gd name="T30" fmla="*/ 198 w 224"/>
              <a:gd name="T31" fmla="*/ 140 h 287"/>
              <a:gd name="T32" fmla="*/ 199 w 224"/>
              <a:gd name="T33" fmla="*/ 141 h 287"/>
              <a:gd name="T34" fmla="*/ 200 w 224"/>
              <a:gd name="T35" fmla="*/ 142 h 287"/>
              <a:gd name="T36" fmla="*/ 202 w 224"/>
              <a:gd name="T37" fmla="*/ 143 h 287"/>
              <a:gd name="T38" fmla="*/ 203 w 224"/>
              <a:gd name="T39" fmla="*/ 144 h 287"/>
              <a:gd name="T40" fmla="*/ 204 w 224"/>
              <a:gd name="T41" fmla="*/ 145 h 287"/>
              <a:gd name="T42" fmla="*/ 205 w 224"/>
              <a:gd name="T43" fmla="*/ 146 h 287"/>
              <a:gd name="T44" fmla="*/ 219 w 224"/>
              <a:gd name="T45" fmla="*/ 185 h 287"/>
              <a:gd name="T46" fmla="*/ 219 w 224"/>
              <a:gd name="T47" fmla="*/ 250 h 287"/>
              <a:gd name="T48" fmla="*/ 124 w 224"/>
              <a:gd name="T49" fmla="*/ 178 h 287"/>
              <a:gd name="T50" fmla="*/ 124 w 224"/>
              <a:gd name="T51" fmla="*/ 178 h 287"/>
              <a:gd name="T52" fmla="*/ 118 w 224"/>
              <a:gd name="T53" fmla="*/ 283 h 287"/>
              <a:gd name="T54" fmla="*/ 118 w 224"/>
              <a:gd name="T55" fmla="*/ 283 h 287"/>
              <a:gd name="T56" fmla="*/ 191 w 224"/>
              <a:gd name="T57" fmla="*/ 234 h 287"/>
              <a:gd name="T58" fmla="*/ 172 w 224"/>
              <a:gd name="T59" fmla="*/ 37 h 287"/>
              <a:gd name="T60" fmla="*/ 52 w 224"/>
              <a:gd name="T61" fmla="*/ 83 h 287"/>
              <a:gd name="T62" fmla="*/ 40 w 224"/>
              <a:gd name="T63" fmla="*/ 82 h 287"/>
              <a:gd name="T64" fmla="*/ 155 w 224"/>
              <a:gd name="T65" fmla="*/ 26 h 287"/>
              <a:gd name="T66" fmla="*/ 40 w 224"/>
              <a:gd name="T67" fmla="*/ 82 h 287"/>
              <a:gd name="T68" fmla="*/ 148 w 224"/>
              <a:gd name="T69" fmla="*/ 19 h 287"/>
              <a:gd name="T70" fmla="*/ 25 w 224"/>
              <a:gd name="T71" fmla="*/ 72 h 287"/>
              <a:gd name="T72" fmla="*/ 62 w 224"/>
              <a:gd name="T73" fmla="*/ 100 h 287"/>
              <a:gd name="T74" fmla="*/ 194 w 224"/>
              <a:gd name="T75" fmla="*/ 40 h 287"/>
              <a:gd name="T76" fmla="*/ 203 w 224"/>
              <a:gd name="T77" fmla="*/ 130 h 287"/>
              <a:gd name="T78" fmla="*/ 202 w 224"/>
              <a:gd name="T79" fmla="*/ 129 h 287"/>
              <a:gd name="T80" fmla="*/ 199 w 224"/>
              <a:gd name="T81" fmla="*/ 127 h 287"/>
              <a:gd name="T82" fmla="*/ 198 w 224"/>
              <a:gd name="T83" fmla="*/ 127 h 287"/>
              <a:gd name="T84" fmla="*/ 172 w 224"/>
              <a:gd name="T85" fmla="*/ 121 h 287"/>
              <a:gd name="T86" fmla="*/ 112 w 224"/>
              <a:gd name="T87" fmla="*/ 178 h 287"/>
              <a:gd name="T88" fmla="*/ 72 w 224"/>
              <a:gd name="T89" fmla="*/ 286 h 287"/>
              <a:gd name="T90" fmla="*/ 21 w 224"/>
              <a:gd name="T91" fmla="*/ 65 h 287"/>
              <a:gd name="T92" fmla="*/ 145 w 224"/>
              <a:gd name="T93" fmla="*/ 1 h 287"/>
              <a:gd name="T94" fmla="*/ 21 w 224"/>
              <a:gd name="T95" fmla="*/ 6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4" h="287">
                <a:moveTo>
                  <a:pt x="12" y="70"/>
                </a:moveTo>
                <a:cubicBezTo>
                  <a:pt x="16" y="77"/>
                  <a:pt x="21" y="82"/>
                  <a:pt x="27" y="86"/>
                </a:cubicBezTo>
                <a:cubicBezTo>
                  <a:pt x="33" y="90"/>
                  <a:pt x="41" y="92"/>
                  <a:pt x="49" y="93"/>
                </a:cubicBezTo>
                <a:cubicBezTo>
                  <a:pt x="52" y="94"/>
                  <a:pt x="54" y="97"/>
                  <a:pt x="54" y="100"/>
                </a:cubicBezTo>
                <a:cubicBezTo>
                  <a:pt x="54" y="100"/>
                  <a:pt x="54" y="100"/>
                  <a:pt x="54" y="100"/>
                </a:cubicBezTo>
                <a:cubicBezTo>
                  <a:pt x="54" y="281"/>
                  <a:pt x="54" y="281"/>
                  <a:pt x="54" y="281"/>
                </a:cubicBezTo>
                <a:cubicBezTo>
                  <a:pt x="54" y="285"/>
                  <a:pt x="52" y="287"/>
                  <a:pt x="48" y="287"/>
                </a:cubicBezTo>
                <a:cubicBezTo>
                  <a:pt x="47" y="287"/>
                  <a:pt x="47" y="287"/>
                  <a:pt x="47" y="287"/>
                </a:cubicBezTo>
                <a:cubicBezTo>
                  <a:pt x="38" y="286"/>
                  <a:pt x="29" y="283"/>
                  <a:pt x="21" y="279"/>
                </a:cubicBezTo>
                <a:cubicBezTo>
                  <a:pt x="13" y="274"/>
                  <a:pt x="6" y="267"/>
                  <a:pt x="1" y="257"/>
                </a:cubicBezTo>
                <a:cubicBezTo>
                  <a:pt x="0" y="256"/>
                  <a:pt x="0" y="255"/>
                  <a:pt x="0" y="254"/>
                </a:cubicBezTo>
                <a:cubicBezTo>
                  <a:pt x="0" y="254"/>
                  <a:pt x="0" y="254"/>
                  <a:pt x="0" y="254"/>
                </a:cubicBezTo>
                <a:cubicBezTo>
                  <a:pt x="0" y="73"/>
                  <a:pt x="0" y="73"/>
                  <a:pt x="0" y="73"/>
                </a:cubicBezTo>
                <a:cubicBezTo>
                  <a:pt x="0" y="70"/>
                  <a:pt x="3" y="67"/>
                  <a:pt x="6" y="67"/>
                </a:cubicBezTo>
                <a:cubicBezTo>
                  <a:pt x="9" y="67"/>
                  <a:pt x="11" y="68"/>
                  <a:pt x="12" y="70"/>
                </a:cubicBezTo>
                <a:close/>
                <a:moveTo>
                  <a:pt x="135" y="180"/>
                </a:moveTo>
                <a:cubicBezTo>
                  <a:pt x="135" y="180"/>
                  <a:pt x="135" y="180"/>
                  <a:pt x="135" y="180"/>
                </a:cubicBezTo>
                <a:cubicBezTo>
                  <a:pt x="135" y="201"/>
                  <a:pt x="151" y="217"/>
                  <a:pt x="171" y="217"/>
                </a:cubicBezTo>
                <a:cubicBezTo>
                  <a:pt x="192" y="217"/>
                  <a:pt x="208" y="201"/>
                  <a:pt x="208" y="180"/>
                </a:cubicBezTo>
                <a:cubicBezTo>
                  <a:pt x="208" y="180"/>
                  <a:pt x="208" y="180"/>
                  <a:pt x="208" y="180"/>
                </a:cubicBezTo>
                <a:cubicBezTo>
                  <a:pt x="200" y="177"/>
                  <a:pt x="194" y="172"/>
                  <a:pt x="190" y="166"/>
                </a:cubicBezTo>
                <a:cubicBezTo>
                  <a:pt x="178" y="175"/>
                  <a:pt x="162" y="180"/>
                  <a:pt x="143" y="180"/>
                </a:cubicBezTo>
                <a:cubicBezTo>
                  <a:pt x="140" y="180"/>
                  <a:pt x="137" y="180"/>
                  <a:pt x="135" y="180"/>
                </a:cubicBezTo>
                <a:close/>
                <a:moveTo>
                  <a:pt x="185" y="183"/>
                </a:moveTo>
                <a:cubicBezTo>
                  <a:pt x="188" y="183"/>
                  <a:pt x="190" y="185"/>
                  <a:pt x="190" y="188"/>
                </a:cubicBezTo>
                <a:cubicBezTo>
                  <a:pt x="190" y="191"/>
                  <a:pt x="188" y="193"/>
                  <a:pt x="185" y="193"/>
                </a:cubicBezTo>
                <a:cubicBezTo>
                  <a:pt x="183" y="193"/>
                  <a:pt x="181" y="191"/>
                  <a:pt x="181" y="188"/>
                </a:cubicBezTo>
                <a:cubicBezTo>
                  <a:pt x="181" y="185"/>
                  <a:pt x="183" y="183"/>
                  <a:pt x="185" y="183"/>
                </a:cubicBezTo>
                <a:close/>
                <a:moveTo>
                  <a:pt x="156" y="183"/>
                </a:moveTo>
                <a:cubicBezTo>
                  <a:pt x="159" y="183"/>
                  <a:pt x="161" y="185"/>
                  <a:pt x="161" y="188"/>
                </a:cubicBezTo>
                <a:cubicBezTo>
                  <a:pt x="161" y="191"/>
                  <a:pt x="159" y="193"/>
                  <a:pt x="156" y="193"/>
                </a:cubicBezTo>
                <a:cubicBezTo>
                  <a:pt x="153" y="193"/>
                  <a:pt x="151" y="191"/>
                  <a:pt x="151" y="188"/>
                </a:cubicBezTo>
                <a:cubicBezTo>
                  <a:pt x="151" y="185"/>
                  <a:pt x="153" y="183"/>
                  <a:pt x="156" y="183"/>
                </a:cubicBezTo>
                <a:close/>
                <a:moveTo>
                  <a:pt x="190" y="136"/>
                </a:moveTo>
                <a:cubicBezTo>
                  <a:pt x="190" y="136"/>
                  <a:pt x="190" y="136"/>
                  <a:pt x="190" y="136"/>
                </a:cubicBezTo>
                <a:cubicBezTo>
                  <a:pt x="191" y="136"/>
                  <a:pt x="192" y="137"/>
                  <a:pt x="192" y="137"/>
                </a:cubicBezTo>
                <a:cubicBezTo>
                  <a:pt x="193" y="137"/>
                  <a:pt x="193" y="137"/>
                  <a:pt x="193" y="137"/>
                </a:cubicBezTo>
                <a:cubicBezTo>
                  <a:pt x="193" y="137"/>
                  <a:pt x="193" y="137"/>
                  <a:pt x="193" y="137"/>
                </a:cubicBezTo>
                <a:cubicBezTo>
                  <a:pt x="193" y="138"/>
                  <a:pt x="193" y="138"/>
                  <a:pt x="193" y="138"/>
                </a:cubicBezTo>
                <a:cubicBezTo>
                  <a:pt x="194" y="138"/>
                  <a:pt x="195" y="138"/>
                  <a:pt x="195" y="138"/>
                </a:cubicBezTo>
                <a:cubicBezTo>
                  <a:pt x="195" y="138"/>
                  <a:pt x="195" y="138"/>
                  <a:pt x="195" y="138"/>
                </a:cubicBezTo>
                <a:cubicBezTo>
                  <a:pt x="195" y="139"/>
                  <a:pt x="196" y="139"/>
                  <a:pt x="196" y="139"/>
                </a:cubicBezTo>
                <a:cubicBezTo>
                  <a:pt x="196" y="139"/>
                  <a:pt x="196" y="139"/>
                  <a:pt x="196" y="139"/>
                </a:cubicBezTo>
                <a:cubicBezTo>
                  <a:pt x="196" y="139"/>
                  <a:pt x="196" y="139"/>
                  <a:pt x="197" y="139"/>
                </a:cubicBezTo>
                <a:cubicBezTo>
                  <a:pt x="197" y="139"/>
                  <a:pt x="197" y="139"/>
                  <a:pt x="197" y="139"/>
                </a:cubicBezTo>
                <a:cubicBezTo>
                  <a:pt x="197" y="140"/>
                  <a:pt x="197" y="140"/>
                  <a:pt x="197" y="140"/>
                </a:cubicBezTo>
                <a:cubicBezTo>
                  <a:pt x="198" y="140"/>
                  <a:pt x="198" y="140"/>
                  <a:pt x="198" y="140"/>
                </a:cubicBezTo>
                <a:cubicBezTo>
                  <a:pt x="198" y="140"/>
                  <a:pt x="198" y="140"/>
                  <a:pt x="198" y="140"/>
                </a:cubicBezTo>
                <a:cubicBezTo>
                  <a:pt x="198" y="141"/>
                  <a:pt x="198" y="141"/>
                  <a:pt x="198" y="141"/>
                </a:cubicBezTo>
                <a:cubicBezTo>
                  <a:pt x="199" y="141"/>
                  <a:pt x="199" y="141"/>
                  <a:pt x="199" y="141"/>
                </a:cubicBezTo>
                <a:cubicBezTo>
                  <a:pt x="199" y="141"/>
                  <a:pt x="199" y="141"/>
                  <a:pt x="199" y="141"/>
                </a:cubicBezTo>
                <a:cubicBezTo>
                  <a:pt x="199" y="141"/>
                  <a:pt x="200" y="141"/>
                  <a:pt x="200" y="141"/>
                </a:cubicBezTo>
                <a:cubicBezTo>
                  <a:pt x="200" y="142"/>
                  <a:pt x="200" y="142"/>
                  <a:pt x="200" y="142"/>
                </a:cubicBezTo>
                <a:cubicBezTo>
                  <a:pt x="200" y="142"/>
                  <a:pt x="200" y="142"/>
                  <a:pt x="200" y="142"/>
                </a:cubicBezTo>
                <a:cubicBezTo>
                  <a:pt x="201" y="142"/>
                  <a:pt x="201" y="142"/>
                  <a:pt x="201" y="142"/>
                </a:cubicBezTo>
                <a:cubicBezTo>
                  <a:pt x="201" y="142"/>
                  <a:pt x="201" y="142"/>
                  <a:pt x="201" y="143"/>
                </a:cubicBezTo>
                <a:cubicBezTo>
                  <a:pt x="202" y="143"/>
                  <a:pt x="202" y="143"/>
                  <a:pt x="202" y="143"/>
                </a:cubicBezTo>
                <a:cubicBezTo>
                  <a:pt x="202" y="143"/>
                  <a:pt x="202" y="143"/>
                  <a:pt x="202" y="143"/>
                </a:cubicBezTo>
                <a:cubicBezTo>
                  <a:pt x="202" y="143"/>
                  <a:pt x="202" y="143"/>
                  <a:pt x="202" y="143"/>
                </a:cubicBezTo>
                <a:cubicBezTo>
                  <a:pt x="203" y="144"/>
                  <a:pt x="203" y="144"/>
                  <a:pt x="203" y="144"/>
                </a:cubicBezTo>
                <a:cubicBezTo>
                  <a:pt x="203" y="144"/>
                  <a:pt x="203" y="144"/>
                  <a:pt x="203" y="144"/>
                </a:cubicBezTo>
                <a:cubicBezTo>
                  <a:pt x="203" y="144"/>
                  <a:pt x="203" y="144"/>
                  <a:pt x="203" y="144"/>
                </a:cubicBezTo>
                <a:cubicBezTo>
                  <a:pt x="204" y="145"/>
                  <a:pt x="204" y="145"/>
                  <a:pt x="204" y="145"/>
                </a:cubicBezTo>
                <a:cubicBezTo>
                  <a:pt x="204" y="145"/>
                  <a:pt x="204" y="145"/>
                  <a:pt x="204" y="145"/>
                </a:cubicBezTo>
                <a:cubicBezTo>
                  <a:pt x="204" y="145"/>
                  <a:pt x="204" y="145"/>
                  <a:pt x="204" y="145"/>
                </a:cubicBezTo>
                <a:cubicBezTo>
                  <a:pt x="205" y="146"/>
                  <a:pt x="205" y="146"/>
                  <a:pt x="205" y="146"/>
                </a:cubicBezTo>
                <a:cubicBezTo>
                  <a:pt x="205" y="146"/>
                  <a:pt x="205" y="146"/>
                  <a:pt x="205" y="146"/>
                </a:cubicBezTo>
                <a:cubicBezTo>
                  <a:pt x="214" y="154"/>
                  <a:pt x="219" y="166"/>
                  <a:pt x="219" y="180"/>
                </a:cubicBezTo>
                <a:cubicBezTo>
                  <a:pt x="219" y="181"/>
                  <a:pt x="219" y="183"/>
                  <a:pt x="219" y="185"/>
                </a:cubicBezTo>
                <a:cubicBezTo>
                  <a:pt x="219" y="185"/>
                  <a:pt x="219" y="185"/>
                  <a:pt x="219" y="185"/>
                </a:cubicBezTo>
                <a:cubicBezTo>
                  <a:pt x="219" y="185"/>
                  <a:pt x="219" y="185"/>
                  <a:pt x="219" y="185"/>
                </a:cubicBezTo>
                <a:cubicBezTo>
                  <a:pt x="219" y="250"/>
                  <a:pt x="219" y="250"/>
                  <a:pt x="219" y="250"/>
                </a:cubicBezTo>
                <a:cubicBezTo>
                  <a:pt x="200" y="215"/>
                  <a:pt x="147" y="214"/>
                  <a:pt x="124" y="24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5" y="153"/>
                  <a:pt x="146" y="132"/>
                  <a:pt x="172" y="132"/>
                </a:cubicBezTo>
                <a:cubicBezTo>
                  <a:pt x="178" y="132"/>
                  <a:pt x="184" y="134"/>
                  <a:pt x="190" y="136"/>
                </a:cubicBezTo>
                <a:close/>
                <a:moveTo>
                  <a:pt x="118" y="283"/>
                </a:moveTo>
                <a:cubicBezTo>
                  <a:pt x="168" y="283"/>
                  <a:pt x="168" y="283"/>
                  <a:pt x="168" y="283"/>
                </a:cubicBezTo>
                <a:cubicBezTo>
                  <a:pt x="150" y="234"/>
                  <a:pt x="150" y="234"/>
                  <a:pt x="150" y="234"/>
                </a:cubicBezTo>
                <a:cubicBezTo>
                  <a:pt x="132" y="243"/>
                  <a:pt x="120" y="262"/>
                  <a:pt x="118" y="283"/>
                </a:cubicBezTo>
                <a:close/>
                <a:moveTo>
                  <a:pt x="176" y="283"/>
                </a:moveTo>
                <a:cubicBezTo>
                  <a:pt x="224" y="283"/>
                  <a:pt x="224" y="283"/>
                  <a:pt x="224" y="283"/>
                </a:cubicBezTo>
                <a:cubicBezTo>
                  <a:pt x="221" y="262"/>
                  <a:pt x="210" y="243"/>
                  <a:pt x="191" y="234"/>
                </a:cubicBezTo>
                <a:cubicBezTo>
                  <a:pt x="176" y="283"/>
                  <a:pt x="176" y="283"/>
                  <a:pt x="176" y="283"/>
                </a:cubicBezTo>
                <a:close/>
                <a:moveTo>
                  <a:pt x="55" y="88"/>
                </a:moveTo>
                <a:cubicBezTo>
                  <a:pt x="172" y="37"/>
                  <a:pt x="172" y="37"/>
                  <a:pt x="172" y="37"/>
                </a:cubicBezTo>
                <a:cubicBezTo>
                  <a:pt x="174" y="37"/>
                  <a:pt x="175" y="35"/>
                  <a:pt x="174" y="34"/>
                </a:cubicBezTo>
                <a:cubicBezTo>
                  <a:pt x="173" y="32"/>
                  <a:pt x="172" y="32"/>
                  <a:pt x="170" y="32"/>
                </a:cubicBezTo>
                <a:cubicBezTo>
                  <a:pt x="52" y="83"/>
                  <a:pt x="52" y="83"/>
                  <a:pt x="52" y="83"/>
                </a:cubicBezTo>
                <a:cubicBezTo>
                  <a:pt x="51" y="83"/>
                  <a:pt x="50" y="85"/>
                  <a:pt x="51" y="87"/>
                </a:cubicBezTo>
                <a:cubicBezTo>
                  <a:pt x="51" y="88"/>
                  <a:pt x="53" y="89"/>
                  <a:pt x="55" y="88"/>
                </a:cubicBezTo>
                <a:close/>
                <a:moveTo>
                  <a:pt x="40" y="82"/>
                </a:moveTo>
                <a:cubicBezTo>
                  <a:pt x="157" y="31"/>
                  <a:pt x="157" y="31"/>
                  <a:pt x="157" y="31"/>
                </a:cubicBezTo>
                <a:cubicBezTo>
                  <a:pt x="159" y="30"/>
                  <a:pt x="160" y="29"/>
                  <a:pt x="159" y="27"/>
                </a:cubicBezTo>
                <a:cubicBezTo>
                  <a:pt x="158" y="26"/>
                  <a:pt x="157" y="25"/>
                  <a:pt x="155" y="26"/>
                </a:cubicBezTo>
                <a:cubicBezTo>
                  <a:pt x="37" y="76"/>
                  <a:pt x="37" y="76"/>
                  <a:pt x="37" y="76"/>
                </a:cubicBezTo>
                <a:cubicBezTo>
                  <a:pt x="36" y="77"/>
                  <a:pt x="35" y="79"/>
                  <a:pt x="36" y="80"/>
                </a:cubicBezTo>
                <a:cubicBezTo>
                  <a:pt x="36" y="82"/>
                  <a:pt x="38" y="82"/>
                  <a:pt x="40" y="82"/>
                </a:cubicBezTo>
                <a:close/>
                <a:moveTo>
                  <a:pt x="29" y="73"/>
                </a:moveTo>
                <a:cubicBezTo>
                  <a:pt x="147" y="23"/>
                  <a:pt x="147" y="23"/>
                  <a:pt x="147" y="23"/>
                </a:cubicBezTo>
                <a:cubicBezTo>
                  <a:pt x="148" y="22"/>
                  <a:pt x="149" y="21"/>
                  <a:pt x="148" y="19"/>
                </a:cubicBezTo>
                <a:cubicBezTo>
                  <a:pt x="148" y="18"/>
                  <a:pt x="146" y="17"/>
                  <a:pt x="145" y="18"/>
                </a:cubicBezTo>
                <a:cubicBezTo>
                  <a:pt x="27" y="68"/>
                  <a:pt x="27" y="68"/>
                  <a:pt x="27" y="68"/>
                </a:cubicBezTo>
                <a:cubicBezTo>
                  <a:pt x="25" y="69"/>
                  <a:pt x="25" y="71"/>
                  <a:pt x="25" y="72"/>
                </a:cubicBezTo>
                <a:cubicBezTo>
                  <a:pt x="26" y="73"/>
                  <a:pt x="27" y="74"/>
                  <a:pt x="29" y="73"/>
                </a:cubicBezTo>
                <a:close/>
                <a:moveTo>
                  <a:pt x="62" y="280"/>
                </a:moveTo>
                <a:cubicBezTo>
                  <a:pt x="62" y="100"/>
                  <a:pt x="62" y="100"/>
                  <a:pt x="62" y="100"/>
                </a:cubicBezTo>
                <a:cubicBezTo>
                  <a:pt x="62" y="100"/>
                  <a:pt x="62" y="100"/>
                  <a:pt x="62" y="100"/>
                </a:cubicBezTo>
                <a:cubicBezTo>
                  <a:pt x="62" y="98"/>
                  <a:pt x="64" y="95"/>
                  <a:pt x="66" y="94"/>
                </a:cubicBezTo>
                <a:cubicBezTo>
                  <a:pt x="194" y="40"/>
                  <a:pt x="194" y="40"/>
                  <a:pt x="194" y="40"/>
                </a:cubicBezTo>
                <a:cubicBezTo>
                  <a:pt x="194" y="39"/>
                  <a:pt x="195" y="39"/>
                  <a:pt x="197" y="39"/>
                </a:cubicBezTo>
                <a:cubicBezTo>
                  <a:pt x="200" y="39"/>
                  <a:pt x="203" y="42"/>
                  <a:pt x="203" y="45"/>
                </a:cubicBezTo>
                <a:cubicBezTo>
                  <a:pt x="203" y="130"/>
                  <a:pt x="203" y="130"/>
                  <a:pt x="203" y="130"/>
                </a:cubicBezTo>
                <a:cubicBezTo>
                  <a:pt x="203" y="129"/>
                  <a:pt x="203" y="129"/>
                  <a:pt x="203" y="129"/>
                </a:cubicBezTo>
                <a:cubicBezTo>
                  <a:pt x="203" y="129"/>
                  <a:pt x="202" y="129"/>
                  <a:pt x="202" y="129"/>
                </a:cubicBezTo>
                <a:cubicBezTo>
                  <a:pt x="202" y="129"/>
                  <a:pt x="202" y="129"/>
                  <a:pt x="202" y="129"/>
                </a:cubicBezTo>
                <a:cubicBezTo>
                  <a:pt x="201" y="129"/>
                  <a:pt x="201" y="128"/>
                  <a:pt x="201" y="128"/>
                </a:cubicBezTo>
                <a:cubicBezTo>
                  <a:pt x="201" y="128"/>
                  <a:pt x="201" y="128"/>
                  <a:pt x="201" y="128"/>
                </a:cubicBezTo>
                <a:cubicBezTo>
                  <a:pt x="200" y="128"/>
                  <a:pt x="200" y="128"/>
                  <a:pt x="199" y="127"/>
                </a:cubicBezTo>
                <a:cubicBezTo>
                  <a:pt x="199" y="127"/>
                  <a:pt x="199" y="127"/>
                  <a:pt x="199" y="127"/>
                </a:cubicBezTo>
                <a:cubicBezTo>
                  <a:pt x="198" y="127"/>
                  <a:pt x="198" y="127"/>
                  <a:pt x="198" y="127"/>
                </a:cubicBezTo>
                <a:cubicBezTo>
                  <a:pt x="198" y="127"/>
                  <a:pt x="198" y="127"/>
                  <a:pt x="198" y="127"/>
                </a:cubicBezTo>
                <a:cubicBezTo>
                  <a:pt x="197" y="126"/>
                  <a:pt x="196" y="126"/>
                  <a:pt x="194" y="125"/>
                </a:cubicBezTo>
                <a:cubicBezTo>
                  <a:pt x="194" y="125"/>
                  <a:pt x="194" y="125"/>
                  <a:pt x="194" y="125"/>
                </a:cubicBezTo>
                <a:cubicBezTo>
                  <a:pt x="187" y="122"/>
                  <a:pt x="179" y="121"/>
                  <a:pt x="172" y="121"/>
                </a:cubicBezTo>
                <a:cubicBezTo>
                  <a:pt x="140" y="121"/>
                  <a:pt x="114" y="146"/>
                  <a:pt x="112" y="177"/>
                </a:cubicBezTo>
                <a:cubicBezTo>
                  <a:pt x="112" y="178"/>
                  <a:pt x="112" y="178"/>
                  <a:pt x="112" y="178"/>
                </a:cubicBezTo>
                <a:cubicBezTo>
                  <a:pt x="112" y="178"/>
                  <a:pt x="112" y="178"/>
                  <a:pt x="112" y="178"/>
                </a:cubicBezTo>
                <a:cubicBezTo>
                  <a:pt x="112" y="258"/>
                  <a:pt x="112" y="258"/>
                  <a:pt x="112" y="258"/>
                </a:cubicBezTo>
                <a:cubicBezTo>
                  <a:pt x="111" y="262"/>
                  <a:pt x="109" y="266"/>
                  <a:pt x="108" y="270"/>
                </a:cubicBezTo>
                <a:cubicBezTo>
                  <a:pt x="72" y="286"/>
                  <a:pt x="72" y="286"/>
                  <a:pt x="72" y="286"/>
                </a:cubicBezTo>
                <a:cubicBezTo>
                  <a:pt x="71" y="286"/>
                  <a:pt x="70" y="286"/>
                  <a:pt x="69" y="286"/>
                </a:cubicBezTo>
                <a:cubicBezTo>
                  <a:pt x="65" y="286"/>
                  <a:pt x="62" y="284"/>
                  <a:pt x="62" y="280"/>
                </a:cubicBezTo>
                <a:close/>
                <a:moveTo>
                  <a:pt x="21" y="65"/>
                </a:moveTo>
                <a:cubicBezTo>
                  <a:pt x="18" y="66"/>
                  <a:pt x="15" y="64"/>
                  <a:pt x="14" y="62"/>
                </a:cubicBezTo>
                <a:cubicBezTo>
                  <a:pt x="13" y="60"/>
                  <a:pt x="15" y="57"/>
                  <a:pt x="17" y="56"/>
                </a:cubicBezTo>
                <a:cubicBezTo>
                  <a:pt x="145" y="1"/>
                  <a:pt x="145" y="1"/>
                  <a:pt x="145" y="1"/>
                </a:cubicBezTo>
                <a:cubicBezTo>
                  <a:pt x="147" y="0"/>
                  <a:pt x="150" y="1"/>
                  <a:pt x="151" y="3"/>
                </a:cubicBezTo>
                <a:cubicBezTo>
                  <a:pt x="152" y="6"/>
                  <a:pt x="151" y="9"/>
                  <a:pt x="149" y="10"/>
                </a:cubicBezTo>
                <a:lnTo>
                  <a:pt x="21" y="65"/>
                </a:lnTo>
                <a:close/>
              </a:path>
            </a:pathLst>
          </a:custGeom>
          <a:solidFill>
            <a:schemeClr val="tx1">
              <a:lumMod val="65000"/>
              <a:lumOff val="35000"/>
            </a:schemeClr>
          </a:solidFill>
          <a:ln>
            <a:noFill/>
          </a:ln>
        </p:spPr>
        <p:txBody>
          <a:bodyPr vert="horz" wrap="square" lIns="121888" tIns="60944" rIns="121888" bIns="60944" numCol="1" anchor="t" anchorCtr="0" compatLnSpc="1"/>
          <a:lstStyle/>
          <a:p>
            <a:endParaRPr lang="zh-CN" altLang="en-US" sz="2400">
              <a:solidFill>
                <a:prstClr val="black"/>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nvGrpSpPr>
          <p:cNvPr id="41" name="组合 40"/>
          <p:cNvGrpSpPr>
            <a:grpSpLocks noChangeAspect="1"/>
          </p:cNvGrpSpPr>
          <p:nvPr/>
        </p:nvGrpSpPr>
        <p:grpSpPr>
          <a:xfrm>
            <a:off x="5793039" y="4404817"/>
            <a:ext cx="599417" cy="518265"/>
            <a:chOff x="5169548" y="3637977"/>
            <a:chExt cx="674520" cy="583200"/>
          </a:xfrm>
          <a:solidFill>
            <a:schemeClr val="tx1">
              <a:lumMod val="65000"/>
              <a:lumOff val="35000"/>
            </a:schemeClr>
          </a:solidFill>
        </p:grpSpPr>
        <p:sp>
          <p:nvSpPr>
            <p:cNvPr id="42" name="Freeform 52"/>
            <p:cNvSpPr>
              <a:spLocks noEditPoints="1"/>
            </p:cNvSpPr>
            <p:nvPr/>
          </p:nvSpPr>
          <p:spPr bwMode="auto">
            <a:xfrm>
              <a:off x="5284736" y="3885993"/>
              <a:ext cx="456598" cy="250091"/>
            </a:xfrm>
            <a:custGeom>
              <a:avLst/>
              <a:gdLst>
                <a:gd name="T0" fmla="*/ 148 w 186"/>
                <a:gd name="T1" fmla="*/ 81 h 102"/>
                <a:gd name="T2" fmla="*/ 92 w 186"/>
                <a:gd name="T3" fmla="*/ 88 h 102"/>
                <a:gd name="T4" fmla="*/ 92 w 186"/>
                <a:gd name="T5" fmla="*/ 64 h 102"/>
                <a:gd name="T6" fmla="*/ 148 w 186"/>
                <a:gd name="T7" fmla="*/ 71 h 102"/>
                <a:gd name="T8" fmla="*/ 92 w 186"/>
                <a:gd name="T9" fmla="*/ 64 h 102"/>
                <a:gd name="T10" fmla="*/ 186 w 186"/>
                <a:gd name="T11" fmla="*/ 44 h 102"/>
                <a:gd name="T12" fmla="*/ 92 w 186"/>
                <a:gd name="T13" fmla="*/ 51 h 102"/>
                <a:gd name="T14" fmla="*/ 92 w 186"/>
                <a:gd name="T15" fmla="*/ 25 h 102"/>
                <a:gd name="T16" fmla="*/ 186 w 186"/>
                <a:gd name="T17" fmla="*/ 32 h 102"/>
                <a:gd name="T18" fmla="*/ 92 w 186"/>
                <a:gd name="T19" fmla="*/ 25 h 102"/>
                <a:gd name="T20" fmla="*/ 186 w 186"/>
                <a:gd name="T21" fmla="*/ 6 h 102"/>
                <a:gd name="T22" fmla="*/ 92 w 186"/>
                <a:gd name="T23" fmla="*/ 13 h 102"/>
                <a:gd name="T24" fmla="*/ 28 w 186"/>
                <a:gd name="T25" fmla="*/ 3 h 102"/>
                <a:gd name="T26" fmla="*/ 26 w 186"/>
                <a:gd name="T27" fmla="*/ 4 h 102"/>
                <a:gd name="T28" fmla="*/ 25 w 186"/>
                <a:gd name="T29" fmla="*/ 4 h 102"/>
                <a:gd name="T30" fmla="*/ 24 w 186"/>
                <a:gd name="T31" fmla="*/ 5 h 102"/>
                <a:gd name="T32" fmla="*/ 24 w 186"/>
                <a:gd name="T33" fmla="*/ 5 h 102"/>
                <a:gd name="T34" fmla="*/ 23 w 186"/>
                <a:gd name="T35" fmla="*/ 6 h 102"/>
                <a:gd name="T36" fmla="*/ 23 w 186"/>
                <a:gd name="T37" fmla="*/ 6 h 102"/>
                <a:gd name="T38" fmla="*/ 22 w 186"/>
                <a:gd name="T39" fmla="*/ 6 h 102"/>
                <a:gd name="T40" fmla="*/ 21 w 186"/>
                <a:gd name="T41" fmla="*/ 7 h 102"/>
                <a:gd name="T42" fmla="*/ 21 w 186"/>
                <a:gd name="T43" fmla="*/ 7 h 102"/>
                <a:gd name="T44" fmla="*/ 20 w 186"/>
                <a:gd name="T45" fmla="*/ 8 h 102"/>
                <a:gd name="T46" fmla="*/ 20 w 186"/>
                <a:gd name="T47" fmla="*/ 8 h 102"/>
                <a:gd name="T48" fmla="*/ 19 w 186"/>
                <a:gd name="T49" fmla="*/ 8 h 102"/>
                <a:gd name="T50" fmla="*/ 19 w 186"/>
                <a:gd name="T51" fmla="*/ 9 h 102"/>
                <a:gd name="T52" fmla="*/ 18 w 186"/>
                <a:gd name="T53" fmla="*/ 9 h 102"/>
                <a:gd name="T54" fmla="*/ 18 w 186"/>
                <a:gd name="T55" fmla="*/ 10 h 102"/>
                <a:gd name="T56" fmla="*/ 18 w 186"/>
                <a:gd name="T57" fmla="*/ 10 h 102"/>
                <a:gd name="T58" fmla="*/ 8 w 186"/>
                <a:gd name="T59" fmla="*/ 28 h 102"/>
                <a:gd name="T60" fmla="*/ 2 w 186"/>
                <a:gd name="T61" fmla="*/ 61 h 102"/>
                <a:gd name="T62" fmla="*/ 40 w 186"/>
                <a:gd name="T63" fmla="*/ 1 h 102"/>
                <a:gd name="T64" fmla="*/ 16 w 186"/>
                <a:gd name="T65" fmla="*/ 30 h 102"/>
                <a:gd name="T66" fmla="*/ 42 w 186"/>
                <a:gd name="T67" fmla="*/ 16 h 102"/>
                <a:gd name="T68" fmla="*/ 45 w 186"/>
                <a:gd name="T69" fmla="*/ 30 h 102"/>
                <a:gd name="T70" fmla="*/ 49 w 186"/>
                <a:gd name="T71" fmla="*/ 30 h 102"/>
                <a:gd name="T72" fmla="*/ 64 w 186"/>
                <a:gd name="T73" fmla="*/ 33 h 102"/>
                <a:gd name="T74" fmla="*/ 15 w 186"/>
                <a:gd name="T75" fmla="*/ 33 h 102"/>
                <a:gd name="T76" fmla="*/ 16 w 186"/>
                <a:gd name="T77" fmla="*/ 30 h 102"/>
                <a:gd name="T78" fmla="*/ 53 w 186"/>
                <a:gd name="T79" fmla="*/ 38 h 102"/>
                <a:gd name="T80" fmla="*/ 46 w 186"/>
                <a:gd name="T81" fmla="*/ 38 h 102"/>
                <a:gd name="T82" fmla="*/ 29 w 186"/>
                <a:gd name="T83" fmla="*/ 35 h 102"/>
                <a:gd name="T84" fmla="*/ 29 w 186"/>
                <a:gd name="T85" fmla="*/ 42 h 102"/>
                <a:gd name="T86" fmla="*/ 29 w 186"/>
                <a:gd name="T87" fmla="*/ 35 h 102"/>
                <a:gd name="T88" fmla="*/ 0 w 186"/>
                <a:gd name="T89" fmla="*/ 102 h 102"/>
                <a:gd name="T90" fmla="*/ 28 w 186"/>
                <a:gd name="T91" fmla="*/ 96 h 102"/>
                <a:gd name="T92" fmla="*/ 79 w 186"/>
                <a:gd name="T9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6" h="102">
                  <a:moveTo>
                    <a:pt x="92" y="81"/>
                  </a:moveTo>
                  <a:cubicBezTo>
                    <a:pt x="148" y="81"/>
                    <a:pt x="148" y="81"/>
                    <a:pt x="148" y="81"/>
                  </a:cubicBezTo>
                  <a:cubicBezTo>
                    <a:pt x="148" y="88"/>
                    <a:pt x="148" y="88"/>
                    <a:pt x="148" y="88"/>
                  </a:cubicBezTo>
                  <a:cubicBezTo>
                    <a:pt x="92" y="88"/>
                    <a:pt x="92" y="88"/>
                    <a:pt x="92" y="88"/>
                  </a:cubicBezTo>
                  <a:cubicBezTo>
                    <a:pt x="92" y="81"/>
                    <a:pt x="92" y="81"/>
                    <a:pt x="92" y="81"/>
                  </a:cubicBezTo>
                  <a:close/>
                  <a:moveTo>
                    <a:pt x="92" y="64"/>
                  </a:moveTo>
                  <a:cubicBezTo>
                    <a:pt x="148" y="64"/>
                    <a:pt x="148" y="64"/>
                    <a:pt x="148" y="64"/>
                  </a:cubicBezTo>
                  <a:cubicBezTo>
                    <a:pt x="148" y="71"/>
                    <a:pt x="148" y="71"/>
                    <a:pt x="148" y="71"/>
                  </a:cubicBezTo>
                  <a:cubicBezTo>
                    <a:pt x="92" y="71"/>
                    <a:pt x="92" y="71"/>
                    <a:pt x="92" y="71"/>
                  </a:cubicBezTo>
                  <a:cubicBezTo>
                    <a:pt x="92" y="64"/>
                    <a:pt x="92" y="64"/>
                    <a:pt x="92" y="64"/>
                  </a:cubicBezTo>
                  <a:close/>
                  <a:moveTo>
                    <a:pt x="92" y="44"/>
                  </a:moveTo>
                  <a:cubicBezTo>
                    <a:pt x="186" y="44"/>
                    <a:pt x="186" y="44"/>
                    <a:pt x="186" y="44"/>
                  </a:cubicBezTo>
                  <a:cubicBezTo>
                    <a:pt x="186" y="51"/>
                    <a:pt x="186" y="51"/>
                    <a:pt x="186" y="51"/>
                  </a:cubicBezTo>
                  <a:cubicBezTo>
                    <a:pt x="92" y="51"/>
                    <a:pt x="92" y="51"/>
                    <a:pt x="92" y="51"/>
                  </a:cubicBezTo>
                  <a:cubicBezTo>
                    <a:pt x="92" y="44"/>
                    <a:pt x="92" y="44"/>
                    <a:pt x="92" y="44"/>
                  </a:cubicBezTo>
                  <a:close/>
                  <a:moveTo>
                    <a:pt x="92" y="25"/>
                  </a:moveTo>
                  <a:cubicBezTo>
                    <a:pt x="186" y="25"/>
                    <a:pt x="186" y="25"/>
                    <a:pt x="186" y="25"/>
                  </a:cubicBezTo>
                  <a:cubicBezTo>
                    <a:pt x="186" y="32"/>
                    <a:pt x="186" y="32"/>
                    <a:pt x="186" y="32"/>
                  </a:cubicBezTo>
                  <a:cubicBezTo>
                    <a:pt x="92" y="32"/>
                    <a:pt x="92" y="32"/>
                    <a:pt x="92" y="32"/>
                  </a:cubicBezTo>
                  <a:cubicBezTo>
                    <a:pt x="92" y="25"/>
                    <a:pt x="92" y="25"/>
                    <a:pt x="92" y="25"/>
                  </a:cubicBezTo>
                  <a:close/>
                  <a:moveTo>
                    <a:pt x="92" y="6"/>
                  </a:moveTo>
                  <a:cubicBezTo>
                    <a:pt x="186" y="6"/>
                    <a:pt x="186" y="6"/>
                    <a:pt x="186" y="6"/>
                  </a:cubicBezTo>
                  <a:cubicBezTo>
                    <a:pt x="186" y="13"/>
                    <a:pt x="186" y="13"/>
                    <a:pt x="186" y="13"/>
                  </a:cubicBezTo>
                  <a:cubicBezTo>
                    <a:pt x="92" y="13"/>
                    <a:pt x="92" y="13"/>
                    <a:pt x="92" y="13"/>
                  </a:cubicBezTo>
                  <a:cubicBezTo>
                    <a:pt x="92" y="6"/>
                    <a:pt x="92" y="6"/>
                    <a:pt x="92" y="6"/>
                  </a:cubicBezTo>
                  <a:close/>
                  <a:moveTo>
                    <a:pt x="28" y="3"/>
                  </a:moveTo>
                  <a:cubicBezTo>
                    <a:pt x="28" y="3"/>
                    <a:pt x="28" y="3"/>
                    <a:pt x="28" y="3"/>
                  </a:cubicBezTo>
                  <a:cubicBezTo>
                    <a:pt x="27" y="4"/>
                    <a:pt x="26" y="4"/>
                    <a:pt x="26" y="4"/>
                  </a:cubicBezTo>
                  <a:cubicBezTo>
                    <a:pt x="26" y="4"/>
                    <a:pt x="26" y="4"/>
                    <a:pt x="26" y="4"/>
                  </a:cubicBezTo>
                  <a:cubicBezTo>
                    <a:pt x="26" y="4"/>
                    <a:pt x="25" y="4"/>
                    <a:pt x="25" y="4"/>
                  </a:cubicBezTo>
                  <a:cubicBezTo>
                    <a:pt x="25" y="5"/>
                    <a:pt x="25" y="5"/>
                    <a:pt x="25" y="5"/>
                  </a:cubicBezTo>
                  <a:cubicBezTo>
                    <a:pt x="25" y="5"/>
                    <a:pt x="24" y="5"/>
                    <a:pt x="24" y="5"/>
                  </a:cubicBezTo>
                  <a:cubicBezTo>
                    <a:pt x="24" y="5"/>
                    <a:pt x="24" y="5"/>
                    <a:pt x="24" y="5"/>
                  </a:cubicBezTo>
                  <a:cubicBezTo>
                    <a:pt x="24" y="5"/>
                    <a:pt x="24" y="5"/>
                    <a:pt x="24" y="5"/>
                  </a:cubicBezTo>
                  <a:cubicBezTo>
                    <a:pt x="23" y="5"/>
                    <a:pt x="23" y="5"/>
                    <a:pt x="23" y="5"/>
                  </a:cubicBezTo>
                  <a:cubicBezTo>
                    <a:pt x="23" y="6"/>
                    <a:pt x="23" y="6"/>
                    <a:pt x="23" y="6"/>
                  </a:cubicBezTo>
                  <a:cubicBezTo>
                    <a:pt x="23" y="6"/>
                    <a:pt x="23" y="6"/>
                    <a:pt x="23" y="6"/>
                  </a:cubicBezTo>
                  <a:cubicBezTo>
                    <a:pt x="23" y="6"/>
                    <a:pt x="23" y="6"/>
                    <a:pt x="23" y="6"/>
                  </a:cubicBezTo>
                  <a:cubicBezTo>
                    <a:pt x="22" y="6"/>
                    <a:pt x="22" y="6"/>
                    <a:pt x="22" y="6"/>
                  </a:cubicBezTo>
                  <a:cubicBezTo>
                    <a:pt x="22" y="6"/>
                    <a:pt x="22" y="6"/>
                    <a:pt x="22" y="6"/>
                  </a:cubicBezTo>
                  <a:cubicBezTo>
                    <a:pt x="22" y="7"/>
                    <a:pt x="22" y="7"/>
                    <a:pt x="22" y="7"/>
                  </a:cubicBezTo>
                  <a:cubicBezTo>
                    <a:pt x="22" y="7"/>
                    <a:pt x="22" y="7"/>
                    <a:pt x="21" y="7"/>
                  </a:cubicBezTo>
                  <a:cubicBezTo>
                    <a:pt x="21" y="7"/>
                    <a:pt x="21" y="7"/>
                    <a:pt x="21" y="7"/>
                  </a:cubicBezTo>
                  <a:cubicBezTo>
                    <a:pt x="21" y="7"/>
                    <a:pt x="21" y="7"/>
                    <a:pt x="21" y="7"/>
                  </a:cubicBezTo>
                  <a:cubicBezTo>
                    <a:pt x="21" y="7"/>
                    <a:pt x="21" y="7"/>
                    <a:pt x="21" y="7"/>
                  </a:cubicBezTo>
                  <a:cubicBezTo>
                    <a:pt x="21" y="7"/>
                    <a:pt x="21" y="7"/>
                    <a:pt x="20" y="8"/>
                  </a:cubicBezTo>
                  <a:cubicBezTo>
                    <a:pt x="20" y="8"/>
                    <a:pt x="20" y="8"/>
                    <a:pt x="20" y="8"/>
                  </a:cubicBezTo>
                  <a:cubicBezTo>
                    <a:pt x="20" y="8"/>
                    <a:pt x="20" y="8"/>
                    <a:pt x="20" y="8"/>
                  </a:cubicBezTo>
                  <a:cubicBezTo>
                    <a:pt x="20" y="8"/>
                    <a:pt x="20" y="8"/>
                    <a:pt x="20" y="8"/>
                  </a:cubicBezTo>
                  <a:cubicBezTo>
                    <a:pt x="20" y="8"/>
                    <a:pt x="20" y="8"/>
                    <a:pt x="19" y="8"/>
                  </a:cubicBezTo>
                  <a:cubicBezTo>
                    <a:pt x="19" y="8"/>
                    <a:pt x="19" y="8"/>
                    <a:pt x="19" y="8"/>
                  </a:cubicBezTo>
                  <a:cubicBezTo>
                    <a:pt x="19" y="9"/>
                    <a:pt x="19" y="9"/>
                    <a:pt x="19" y="9"/>
                  </a:cubicBezTo>
                  <a:cubicBezTo>
                    <a:pt x="19" y="9"/>
                    <a:pt x="19" y="9"/>
                    <a:pt x="19" y="9"/>
                  </a:cubicBezTo>
                  <a:cubicBezTo>
                    <a:pt x="19" y="9"/>
                    <a:pt x="19" y="9"/>
                    <a:pt x="18" y="9"/>
                  </a:cubicBezTo>
                  <a:cubicBezTo>
                    <a:pt x="18" y="9"/>
                    <a:pt x="18" y="9"/>
                    <a:pt x="18" y="9"/>
                  </a:cubicBezTo>
                  <a:cubicBezTo>
                    <a:pt x="18" y="9"/>
                    <a:pt x="18" y="10"/>
                    <a:pt x="18" y="10"/>
                  </a:cubicBezTo>
                  <a:cubicBezTo>
                    <a:pt x="18" y="10"/>
                    <a:pt x="18" y="10"/>
                    <a:pt x="18" y="10"/>
                  </a:cubicBezTo>
                  <a:cubicBezTo>
                    <a:pt x="18" y="10"/>
                    <a:pt x="18" y="10"/>
                    <a:pt x="18" y="10"/>
                  </a:cubicBezTo>
                  <a:cubicBezTo>
                    <a:pt x="18" y="10"/>
                    <a:pt x="18" y="10"/>
                    <a:pt x="18" y="10"/>
                  </a:cubicBezTo>
                  <a:cubicBezTo>
                    <a:pt x="13" y="15"/>
                    <a:pt x="9" y="21"/>
                    <a:pt x="8" y="28"/>
                  </a:cubicBezTo>
                  <a:cubicBezTo>
                    <a:pt x="8" y="28"/>
                    <a:pt x="8" y="28"/>
                    <a:pt x="8" y="28"/>
                  </a:cubicBezTo>
                  <a:cubicBezTo>
                    <a:pt x="6" y="38"/>
                    <a:pt x="17" y="55"/>
                    <a:pt x="2" y="61"/>
                  </a:cubicBezTo>
                  <a:cubicBezTo>
                    <a:pt x="75" y="61"/>
                    <a:pt x="75" y="61"/>
                    <a:pt x="75" y="61"/>
                  </a:cubicBezTo>
                  <a:cubicBezTo>
                    <a:pt x="82" y="40"/>
                    <a:pt x="74" y="0"/>
                    <a:pt x="40" y="1"/>
                  </a:cubicBezTo>
                  <a:cubicBezTo>
                    <a:pt x="36" y="1"/>
                    <a:pt x="31" y="2"/>
                    <a:pt x="28" y="3"/>
                  </a:cubicBezTo>
                  <a:close/>
                  <a:moveTo>
                    <a:pt x="16" y="30"/>
                  </a:moveTo>
                  <a:cubicBezTo>
                    <a:pt x="40" y="30"/>
                    <a:pt x="40" y="30"/>
                    <a:pt x="40" y="30"/>
                  </a:cubicBezTo>
                  <a:cubicBezTo>
                    <a:pt x="42" y="16"/>
                    <a:pt x="42" y="16"/>
                    <a:pt x="42" y="16"/>
                  </a:cubicBezTo>
                  <a:cubicBezTo>
                    <a:pt x="43" y="30"/>
                    <a:pt x="43" y="30"/>
                    <a:pt x="43" y="30"/>
                  </a:cubicBezTo>
                  <a:cubicBezTo>
                    <a:pt x="45" y="30"/>
                    <a:pt x="45" y="30"/>
                    <a:pt x="45" y="30"/>
                  </a:cubicBezTo>
                  <a:cubicBezTo>
                    <a:pt x="46" y="23"/>
                    <a:pt x="46" y="23"/>
                    <a:pt x="46" y="23"/>
                  </a:cubicBezTo>
                  <a:cubicBezTo>
                    <a:pt x="49" y="30"/>
                    <a:pt x="49" y="30"/>
                    <a:pt x="49" y="30"/>
                  </a:cubicBezTo>
                  <a:cubicBezTo>
                    <a:pt x="64" y="30"/>
                    <a:pt x="64" y="30"/>
                    <a:pt x="64" y="30"/>
                  </a:cubicBezTo>
                  <a:cubicBezTo>
                    <a:pt x="64" y="31"/>
                    <a:pt x="64" y="32"/>
                    <a:pt x="64" y="33"/>
                  </a:cubicBezTo>
                  <a:cubicBezTo>
                    <a:pt x="64" y="47"/>
                    <a:pt x="53" y="58"/>
                    <a:pt x="40" y="58"/>
                  </a:cubicBezTo>
                  <a:cubicBezTo>
                    <a:pt x="26" y="58"/>
                    <a:pt x="15" y="47"/>
                    <a:pt x="15" y="33"/>
                  </a:cubicBezTo>
                  <a:cubicBezTo>
                    <a:pt x="15" y="31"/>
                    <a:pt x="15" y="29"/>
                    <a:pt x="16" y="27"/>
                  </a:cubicBezTo>
                  <a:cubicBezTo>
                    <a:pt x="16" y="29"/>
                    <a:pt x="16" y="30"/>
                    <a:pt x="16" y="30"/>
                  </a:cubicBezTo>
                  <a:close/>
                  <a:moveTo>
                    <a:pt x="49" y="35"/>
                  </a:moveTo>
                  <a:cubicBezTo>
                    <a:pt x="51" y="35"/>
                    <a:pt x="53" y="37"/>
                    <a:pt x="53" y="38"/>
                  </a:cubicBezTo>
                  <a:cubicBezTo>
                    <a:pt x="53" y="40"/>
                    <a:pt x="51" y="42"/>
                    <a:pt x="49" y="42"/>
                  </a:cubicBezTo>
                  <a:cubicBezTo>
                    <a:pt x="47" y="42"/>
                    <a:pt x="46" y="40"/>
                    <a:pt x="46" y="38"/>
                  </a:cubicBezTo>
                  <a:cubicBezTo>
                    <a:pt x="46" y="37"/>
                    <a:pt x="47" y="35"/>
                    <a:pt x="49" y="35"/>
                  </a:cubicBezTo>
                  <a:close/>
                  <a:moveTo>
                    <a:pt x="29" y="35"/>
                  </a:moveTo>
                  <a:cubicBezTo>
                    <a:pt x="31" y="35"/>
                    <a:pt x="33" y="37"/>
                    <a:pt x="33" y="38"/>
                  </a:cubicBezTo>
                  <a:cubicBezTo>
                    <a:pt x="33" y="40"/>
                    <a:pt x="31" y="42"/>
                    <a:pt x="29" y="42"/>
                  </a:cubicBezTo>
                  <a:cubicBezTo>
                    <a:pt x="28" y="42"/>
                    <a:pt x="26" y="40"/>
                    <a:pt x="26" y="38"/>
                  </a:cubicBezTo>
                  <a:cubicBezTo>
                    <a:pt x="26" y="37"/>
                    <a:pt x="28" y="35"/>
                    <a:pt x="29" y="35"/>
                  </a:cubicBezTo>
                  <a:close/>
                  <a:moveTo>
                    <a:pt x="79" y="102"/>
                  </a:moveTo>
                  <a:cubicBezTo>
                    <a:pt x="0" y="102"/>
                    <a:pt x="0" y="102"/>
                    <a:pt x="0" y="102"/>
                  </a:cubicBezTo>
                  <a:cubicBezTo>
                    <a:pt x="1" y="83"/>
                    <a:pt x="12" y="68"/>
                    <a:pt x="28" y="63"/>
                  </a:cubicBezTo>
                  <a:cubicBezTo>
                    <a:pt x="28" y="96"/>
                    <a:pt x="28" y="96"/>
                    <a:pt x="28" y="96"/>
                  </a:cubicBezTo>
                  <a:cubicBezTo>
                    <a:pt x="51" y="63"/>
                    <a:pt x="51" y="63"/>
                    <a:pt x="51" y="63"/>
                  </a:cubicBezTo>
                  <a:cubicBezTo>
                    <a:pt x="67" y="68"/>
                    <a:pt x="78" y="83"/>
                    <a:pt x="79"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solidFill>
                  <a:prstClr val="black"/>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43" name="Freeform 53"/>
            <p:cNvSpPr>
              <a:spLocks noEditPoints="1"/>
            </p:cNvSpPr>
            <p:nvPr/>
          </p:nvSpPr>
          <p:spPr bwMode="auto">
            <a:xfrm>
              <a:off x="5169548" y="3637977"/>
              <a:ext cx="674520" cy="583200"/>
            </a:xfrm>
            <a:custGeom>
              <a:avLst/>
              <a:gdLst>
                <a:gd name="T0" fmla="*/ 265 w 275"/>
                <a:gd name="T1" fmla="*/ 71 h 238"/>
                <a:gd name="T2" fmla="*/ 243 w 275"/>
                <a:gd name="T3" fmla="*/ 62 h 238"/>
                <a:gd name="T4" fmla="*/ 217 w 275"/>
                <a:gd name="T5" fmla="*/ 62 h 238"/>
                <a:gd name="T6" fmla="*/ 194 w 275"/>
                <a:gd name="T7" fmla="*/ 43 h 238"/>
                <a:gd name="T8" fmla="*/ 172 w 275"/>
                <a:gd name="T9" fmla="*/ 43 h 238"/>
                <a:gd name="T10" fmla="*/ 145 w 275"/>
                <a:gd name="T11" fmla="*/ 0 h 238"/>
                <a:gd name="T12" fmla="*/ 126 w 275"/>
                <a:gd name="T13" fmla="*/ 0 h 238"/>
                <a:gd name="T14" fmla="*/ 100 w 275"/>
                <a:gd name="T15" fmla="*/ 43 h 238"/>
                <a:gd name="T16" fmla="*/ 76 w 275"/>
                <a:gd name="T17" fmla="*/ 44 h 238"/>
                <a:gd name="T18" fmla="*/ 53 w 275"/>
                <a:gd name="T19" fmla="*/ 62 h 238"/>
                <a:gd name="T20" fmla="*/ 31 w 275"/>
                <a:gd name="T21" fmla="*/ 62 h 238"/>
                <a:gd name="T22" fmla="*/ 9 w 275"/>
                <a:gd name="T23" fmla="*/ 71 h 238"/>
                <a:gd name="T24" fmla="*/ 0 w 275"/>
                <a:gd name="T25" fmla="*/ 93 h 238"/>
                <a:gd name="T26" fmla="*/ 0 w 275"/>
                <a:gd name="T27" fmla="*/ 207 h 238"/>
                <a:gd name="T28" fmla="*/ 9 w 275"/>
                <a:gd name="T29" fmla="*/ 229 h 238"/>
                <a:gd name="T30" fmla="*/ 31 w 275"/>
                <a:gd name="T31" fmla="*/ 238 h 238"/>
                <a:gd name="T32" fmla="*/ 243 w 275"/>
                <a:gd name="T33" fmla="*/ 238 h 238"/>
                <a:gd name="T34" fmla="*/ 265 w 275"/>
                <a:gd name="T35" fmla="*/ 229 h 238"/>
                <a:gd name="T36" fmla="*/ 275 w 275"/>
                <a:gd name="T37" fmla="*/ 207 h 238"/>
                <a:gd name="T38" fmla="*/ 275 w 275"/>
                <a:gd name="T39" fmla="*/ 93 h 238"/>
                <a:gd name="T40" fmla="*/ 265 w 275"/>
                <a:gd name="T41" fmla="*/ 71 h 238"/>
                <a:gd name="T42" fmla="*/ 77 w 275"/>
                <a:gd name="T43" fmla="*/ 50 h 238"/>
                <a:gd name="T44" fmla="*/ 194 w 275"/>
                <a:gd name="T45" fmla="*/ 49 h 238"/>
                <a:gd name="T46" fmla="*/ 210 w 275"/>
                <a:gd name="T47" fmla="*/ 58 h 238"/>
                <a:gd name="T48" fmla="*/ 201 w 275"/>
                <a:gd name="T49" fmla="*/ 56 h 238"/>
                <a:gd name="T50" fmla="*/ 83 w 275"/>
                <a:gd name="T51" fmla="*/ 57 h 238"/>
                <a:gd name="T52" fmla="*/ 66 w 275"/>
                <a:gd name="T53" fmla="*/ 74 h 238"/>
                <a:gd name="T54" fmla="*/ 68 w 275"/>
                <a:gd name="T55" fmla="*/ 83 h 238"/>
                <a:gd name="T56" fmla="*/ 59 w 275"/>
                <a:gd name="T57" fmla="*/ 68 h 238"/>
                <a:gd name="T58" fmla="*/ 77 w 275"/>
                <a:gd name="T59" fmla="*/ 50 h 238"/>
                <a:gd name="T60" fmla="*/ 258 w 275"/>
                <a:gd name="T61" fmla="*/ 207 h 238"/>
                <a:gd name="T62" fmla="*/ 254 w 275"/>
                <a:gd name="T63" fmla="*/ 217 h 238"/>
                <a:gd name="T64" fmla="*/ 243 w 275"/>
                <a:gd name="T65" fmla="*/ 222 h 238"/>
                <a:gd name="T66" fmla="*/ 31 w 275"/>
                <a:gd name="T67" fmla="*/ 222 h 238"/>
                <a:gd name="T68" fmla="*/ 21 w 275"/>
                <a:gd name="T69" fmla="*/ 217 h 238"/>
                <a:gd name="T70" fmla="*/ 17 w 275"/>
                <a:gd name="T71" fmla="*/ 207 h 238"/>
                <a:gd name="T72" fmla="*/ 17 w 275"/>
                <a:gd name="T73" fmla="*/ 93 h 238"/>
                <a:gd name="T74" fmla="*/ 21 w 275"/>
                <a:gd name="T75" fmla="*/ 83 h 238"/>
                <a:gd name="T76" fmla="*/ 31 w 275"/>
                <a:gd name="T77" fmla="*/ 78 h 238"/>
                <a:gd name="T78" fmla="*/ 54 w 275"/>
                <a:gd name="T79" fmla="*/ 78 h 238"/>
                <a:gd name="T80" fmla="*/ 76 w 275"/>
                <a:gd name="T81" fmla="*/ 92 h 238"/>
                <a:gd name="T82" fmla="*/ 194 w 275"/>
                <a:gd name="T83" fmla="*/ 92 h 238"/>
                <a:gd name="T84" fmla="*/ 215 w 275"/>
                <a:gd name="T85" fmla="*/ 78 h 238"/>
                <a:gd name="T86" fmla="*/ 243 w 275"/>
                <a:gd name="T87" fmla="*/ 78 h 238"/>
                <a:gd name="T88" fmla="*/ 254 w 275"/>
                <a:gd name="T89" fmla="*/ 83 h 238"/>
                <a:gd name="T90" fmla="*/ 258 w 275"/>
                <a:gd name="T91" fmla="*/ 93 h 238"/>
                <a:gd name="T92" fmla="*/ 258 w 275"/>
                <a:gd name="T93" fmla="*/ 20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5" h="238">
                  <a:moveTo>
                    <a:pt x="265" y="71"/>
                  </a:moveTo>
                  <a:cubicBezTo>
                    <a:pt x="260" y="65"/>
                    <a:pt x="252" y="62"/>
                    <a:pt x="243" y="62"/>
                  </a:cubicBezTo>
                  <a:cubicBezTo>
                    <a:pt x="217" y="62"/>
                    <a:pt x="217" y="62"/>
                    <a:pt x="217" y="62"/>
                  </a:cubicBezTo>
                  <a:cubicBezTo>
                    <a:pt x="215" y="51"/>
                    <a:pt x="205" y="43"/>
                    <a:pt x="194" y="43"/>
                  </a:cubicBezTo>
                  <a:cubicBezTo>
                    <a:pt x="172" y="43"/>
                    <a:pt x="172" y="43"/>
                    <a:pt x="172" y="43"/>
                  </a:cubicBezTo>
                  <a:cubicBezTo>
                    <a:pt x="155" y="30"/>
                    <a:pt x="148" y="15"/>
                    <a:pt x="145" y="0"/>
                  </a:cubicBezTo>
                  <a:cubicBezTo>
                    <a:pt x="138" y="0"/>
                    <a:pt x="132" y="0"/>
                    <a:pt x="126" y="0"/>
                  </a:cubicBezTo>
                  <a:cubicBezTo>
                    <a:pt x="123" y="20"/>
                    <a:pt x="114" y="33"/>
                    <a:pt x="100" y="43"/>
                  </a:cubicBezTo>
                  <a:cubicBezTo>
                    <a:pt x="76" y="44"/>
                    <a:pt x="76" y="44"/>
                    <a:pt x="76" y="44"/>
                  </a:cubicBezTo>
                  <a:cubicBezTo>
                    <a:pt x="65" y="44"/>
                    <a:pt x="56" y="51"/>
                    <a:pt x="53" y="62"/>
                  </a:cubicBezTo>
                  <a:cubicBezTo>
                    <a:pt x="31" y="62"/>
                    <a:pt x="31" y="62"/>
                    <a:pt x="31" y="62"/>
                  </a:cubicBezTo>
                  <a:cubicBezTo>
                    <a:pt x="23" y="62"/>
                    <a:pt x="15" y="65"/>
                    <a:pt x="9" y="71"/>
                  </a:cubicBezTo>
                  <a:cubicBezTo>
                    <a:pt x="3" y="77"/>
                    <a:pt x="0" y="84"/>
                    <a:pt x="0" y="93"/>
                  </a:cubicBezTo>
                  <a:cubicBezTo>
                    <a:pt x="0" y="207"/>
                    <a:pt x="0" y="207"/>
                    <a:pt x="0" y="207"/>
                  </a:cubicBezTo>
                  <a:cubicBezTo>
                    <a:pt x="0" y="215"/>
                    <a:pt x="3" y="223"/>
                    <a:pt x="9" y="229"/>
                  </a:cubicBezTo>
                  <a:cubicBezTo>
                    <a:pt x="15" y="235"/>
                    <a:pt x="23" y="238"/>
                    <a:pt x="31" y="238"/>
                  </a:cubicBezTo>
                  <a:cubicBezTo>
                    <a:pt x="243" y="238"/>
                    <a:pt x="243" y="238"/>
                    <a:pt x="243" y="238"/>
                  </a:cubicBezTo>
                  <a:cubicBezTo>
                    <a:pt x="252" y="238"/>
                    <a:pt x="260" y="235"/>
                    <a:pt x="265" y="229"/>
                  </a:cubicBezTo>
                  <a:cubicBezTo>
                    <a:pt x="271" y="223"/>
                    <a:pt x="275" y="215"/>
                    <a:pt x="275" y="207"/>
                  </a:cubicBezTo>
                  <a:cubicBezTo>
                    <a:pt x="275" y="93"/>
                    <a:pt x="275" y="93"/>
                    <a:pt x="275" y="93"/>
                  </a:cubicBezTo>
                  <a:cubicBezTo>
                    <a:pt x="275" y="84"/>
                    <a:pt x="271" y="77"/>
                    <a:pt x="265" y="71"/>
                  </a:cubicBezTo>
                  <a:close/>
                  <a:moveTo>
                    <a:pt x="77" y="50"/>
                  </a:moveTo>
                  <a:cubicBezTo>
                    <a:pt x="194" y="49"/>
                    <a:pt x="194" y="49"/>
                    <a:pt x="194" y="49"/>
                  </a:cubicBezTo>
                  <a:cubicBezTo>
                    <a:pt x="201" y="49"/>
                    <a:pt x="207" y="53"/>
                    <a:pt x="210" y="58"/>
                  </a:cubicBezTo>
                  <a:cubicBezTo>
                    <a:pt x="207" y="57"/>
                    <a:pt x="204" y="56"/>
                    <a:pt x="201" y="56"/>
                  </a:cubicBezTo>
                  <a:cubicBezTo>
                    <a:pt x="83" y="57"/>
                    <a:pt x="83" y="57"/>
                    <a:pt x="83" y="57"/>
                  </a:cubicBezTo>
                  <a:cubicBezTo>
                    <a:pt x="74" y="57"/>
                    <a:pt x="66" y="65"/>
                    <a:pt x="66" y="74"/>
                  </a:cubicBezTo>
                  <a:cubicBezTo>
                    <a:pt x="66" y="77"/>
                    <a:pt x="66" y="80"/>
                    <a:pt x="68" y="83"/>
                  </a:cubicBezTo>
                  <a:cubicBezTo>
                    <a:pt x="63" y="80"/>
                    <a:pt x="59" y="74"/>
                    <a:pt x="59" y="68"/>
                  </a:cubicBezTo>
                  <a:cubicBezTo>
                    <a:pt x="59" y="58"/>
                    <a:pt x="67" y="50"/>
                    <a:pt x="77" y="50"/>
                  </a:cubicBezTo>
                  <a:close/>
                  <a:moveTo>
                    <a:pt x="258" y="207"/>
                  </a:moveTo>
                  <a:cubicBezTo>
                    <a:pt x="258" y="211"/>
                    <a:pt x="256" y="214"/>
                    <a:pt x="254" y="217"/>
                  </a:cubicBezTo>
                  <a:cubicBezTo>
                    <a:pt x="251" y="220"/>
                    <a:pt x="247" y="222"/>
                    <a:pt x="243" y="222"/>
                  </a:cubicBezTo>
                  <a:cubicBezTo>
                    <a:pt x="31" y="222"/>
                    <a:pt x="31" y="222"/>
                    <a:pt x="31" y="222"/>
                  </a:cubicBezTo>
                  <a:cubicBezTo>
                    <a:pt x="27" y="222"/>
                    <a:pt x="24" y="220"/>
                    <a:pt x="21" y="217"/>
                  </a:cubicBezTo>
                  <a:cubicBezTo>
                    <a:pt x="18" y="214"/>
                    <a:pt x="17" y="211"/>
                    <a:pt x="17" y="207"/>
                  </a:cubicBezTo>
                  <a:cubicBezTo>
                    <a:pt x="17" y="93"/>
                    <a:pt x="17" y="93"/>
                    <a:pt x="17" y="93"/>
                  </a:cubicBezTo>
                  <a:cubicBezTo>
                    <a:pt x="17" y="89"/>
                    <a:pt x="18" y="85"/>
                    <a:pt x="21" y="83"/>
                  </a:cubicBezTo>
                  <a:cubicBezTo>
                    <a:pt x="24" y="80"/>
                    <a:pt x="27" y="78"/>
                    <a:pt x="31" y="78"/>
                  </a:cubicBezTo>
                  <a:cubicBezTo>
                    <a:pt x="54" y="78"/>
                    <a:pt x="54" y="78"/>
                    <a:pt x="54" y="78"/>
                  </a:cubicBezTo>
                  <a:cubicBezTo>
                    <a:pt x="58" y="87"/>
                    <a:pt x="67" y="92"/>
                    <a:pt x="76" y="92"/>
                  </a:cubicBezTo>
                  <a:cubicBezTo>
                    <a:pt x="194" y="92"/>
                    <a:pt x="194" y="92"/>
                    <a:pt x="194" y="92"/>
                  </a:cubicBezTo>
                  <a:cubicBezTo>
                    <a:pt x="203" y="92"/>
                    <a:pt x="211" y="86"/>
                    <a:pt x="215" y="78"/>
                  </a:cubicBezTo>
                  <a:cubicBezTo>
                    <a:pt x="243" y="78"/>
                    <a:pt x="243" y="78"/>
                    <a:pt x="243" y="78"/>
                  </a:cubicBezTo>
                  <a:cubicBezTo>
                    <a:pt x="247" y="78"/>
                    <a:pt x="251" y="80"/>
                    <a:pt x="254" y="83"/>
                  </a:cubicBezTo>
                  <a:cubicBezTo>
                    <a:pt x="256" y="85"/>
                    <a:pt x="258" y="89"/>
                    <a:pt x="258" y="93"/>
                  </a:cubicBezTo>
                  <a:lnTo>
                    <a:pt x="258"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400">
                <a:solidFill>
                  <a:prstClr val="black"/>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nvGrpSpPr>
          <p:cNvPr id="44" name="组合 43"/>
          <p:cNvGrpSpPr/>
          <p:nvPr/>
        </p:nvGrpSpPr>
        <p:grpSpPr>
          <a:xfrm>
            <a:off x="4009706" y="1748635"/>
            <a:ext cx="2034055" cy="2021287"/>
            <a:chOff x="3006872" y="1129208"/>
            <a:chExt cx="1525938" cy="1516360"/>
          </a:xfrm>
          <a:solidFill>
            <a:schemeClr val="accent2"/>
          </a:solidFill>
        </p:grpSpPr>
        <p:sp>
          <p:nvSpPr>
            <p:cNvPr id="45" name="圆角矩形 26"/>
            <p:cNvSpPr/>
            <p:nvPr/>
          </p:nvSpPr>
          <p:spPr>
            <a:xfrm>
              <a:off x="3006872" y="1129208"/>
              <a:ext cx="1525938" cy="1516360"/>
            </a:xfrm>
            <a:custGeom>
              <a:avLst/>
              <a:gdLst/>
              <a:ahLst/>
              <a:cxnLst/>
              <a:rect l="l" t="t" r="r" b="b"/>
              <a:pathLst>
                <a:path w="1525938" h="1516360">
                  <a:moveTo>
                    <a:pt x="904603" y="0"/>
                  </a:moveTo>
                  <a:cubicBezTo>
                    <a:pt x="1058735" y="0"/>
                    <a:pt x="1184591" y="121065"/>
                    <a:pt x="1191155" y="273347"/>
                  </a:cubicBezTo>
                  <a:lnTo>
                    <a:pt x="1368771" y="273347"/>
                  </a:lnTo>
                  <a:cubicBezTo>
                    <a:pt x="1455572" y="273347"/>
                    <a:pt x="1525938" y="343713"/>
                    <a:pt x="1525938" y="430514"/>
                  </a:cubicBezTo>
                  <a:lnTo>
                    <a:pt x="1525938" y="611087"/>
                  </a:lnTo>
                  <a:lnTo>
                    <a:pt x="1507259" y="609204"/>
                  </a:lnTo>
                  <a:cubicBezTo>
                    <a:pt x="1348183" y="609204"/>
                    <a:pt x="1219227" y="738160"/>
                    <a:pt x="1219227" y="897236"/>
                  </a:cubicBezTo>
                  <a:cubicBezTo>
                    <a:pt x="1219227" y="1056312"/>
                    <a:pt x="1348183" y="1185268"/>
                    <a:pt x="1507259" y="1185268"/>
                  </a:cubicBezTo>
                  <a:cubicBezTo>
                    <a:pt x="1513562" y="1185268"/>
                    <a:pt x="1519818" y="1185066"/>
                    <a:pt x="1525938" y="1183385"/>
                  </a:cubicBezTo>
                  <a:lnTo>
                    <a:pt x="1525938" y="1359193"/>
                  </a:lnTo>
                  <a:cubicBezTo>
                    <a:pt x="1525938" y="1445994"/>
                    <a:pt x="1455572" y="1516360"/>
                    <a:pt x="1368771" y="1516360"/>
                  </a:cubicBezTo>
                  <a:lnTo>
                    <a:pt x="1191254" y="1516360"/>
                  </a:lnTo>
                  <a:lnTo>
                    <a:pt x="1192636" y="1502644"/>
                  </a:lnTo>
                  <a:cubicBezTo>
                    <a:pt x="1192636" y="1343568"/>
                    <a:pt x="1063680" y="1214612"/>
                    <a:pt x="904604" y="1214612"/>
                  </a:cubicBezTo>
                  <a:cubicBezTo>
                    <a:pt x="745528" y="1214612"/>
                    <a:pt x="616572" y="1343568"/>
                    <a:pt x="616572" y="1502644"/>
                  </a:cubicBezTo>
                  <a:cubicBezTo>
                    <a:pt x="616572" y="1507259"/>
                    <a:pt x="616681" y="1511848"/>
                    <a:pt x="617955" y="1516360"/>
                  </a:cubicBezTo>
                  <a:lnTo>
                    <a:pt x="426150" y="1516360"/>
                  </a:lnTo>
                  <a:cubicBezTo>
                    <a:pt x="339349" y="1516360"/>
                    <a:pt x="268983" y="1445994"/>
                    <a:pt x="268983" y="1359193"/>
                  </a:cubicBezTo>
                  <a:lnTo>
                    <a:pt x="268983" y="1183347"/>
                  </a:lnTo>
                  <a:cubicBezTo>
                    <a:pt x="118743" y="1174794"/>
                    <a:pt x="0" y="1049882"/>
                    <a:pt x="0" y="897235"/>
                  </a:cubicBezTo>
                  <a:cubicBezTo>
                    <a:pt x="0" y="744588"/>
                    <a:pt x="118743" y="619676"/>
                    <a:pt x="268983" y="611123"/>
                  </a:cubicBezTo>
                  <a:lnTo>
                    <a:pt x="268983" y="430514"/>
                  </a:lnTo>
                  <a:cubicBezTo>
                    <a:pt x="268983" y="343713"/>
                    <a:pt x="339349" y="273347"/>
                    <a:pt x="426150" y="273347"/>
                  </a:cubicBezTo>
                  <a:lnTo>
                    <a:pt x="618051" y="273347"/>
                  </a:lnTo>
                  <a:cubicBezTo>
                    <a:pt x="624616" y="121065"/>
                    <a:pt x="750471" y="0"/>
                    <a:pt x="90460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59" name="TextBox 58"/>
            <p:cNvSpPr txBox="1"/>
            <p:nvPr/>
          </p:nvSpPr>
          <p:spPr>
            <a:xfrm>
              <a:off x="3542656" y="1649338"/>
              <a:ext cx="554623" cy="561646"/>
            </a:xfrm>
            <a:prstGeom prst="rect">
              <a:avLst/>
            </a:prstGeom>
            <a:grpFill/>
          </p:spPr>
          <p:txBody>
            <a:bodyPr wrap="none" rtlCol="0">
              <a:spAutoFit/>
            </a:bodyPr>
            <a:lstStyle/>
            <a:p>
              <a:r>
                <a:rPr lang="en-US" altLang="zh-CN" sz="4265" dirty="0">
                  <a:solidFill>
                    <a:prstClr val="white"/>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01</a:t>
              </a:r>
              <a:endParaRPr lang="zh-CN" altLang="en-US" sz="4265" dirty="0">
                <a:solidFill>
                  <a:prstClr val="white"/>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nvGrpSpPr>
          <p:cNvPr id="60" name="组合 59"/>
          <p:cNvGrpSpPr/>
          <p:nvPr/>
        </p:nvGrpSpPr>
        <p:grpSpPr>
          <a:xfrm>
            <a:off x="6143092" y="1748635"/>
            <a:ext cx="2034055" cy="2021287"/>
            <a:chOff x="4607328" y="1129208"/>
            <a:chExt cx="1525938" cy="1516360"/>
          </a:xfrm>
        </p:grpSpPr>
        <p:sp>
          <p:nvSpPr>
            <p:cNvPr id="61" name="圆角矩形 26"/>
            <p:cNvSpPr/>
            <p:nvPr/>
          </p:nvSpPr>
          <p:spPr>
            <a:xfrm flipH="1">
              <a:off x="4607328" y="1129208"/>
              <a:ext cx="1525938" cy="1516360"/>
            </a:xfrm>
            <a:custGeom>
              <a:avLst/>
              <a:gdLst/>
              <a:ahLst/>
              <a:cxnLst/>
              <a:rect l="l" t="t" r="r" b="b"/>
              <a:pathLst>
                <a:path w="1525938" h="1516360">
                  <a:moveTo>
                    <a:pt x="904603" y="0"/>
                  </a:moveTo>
                  <a:cubicBezTo>
                    <a:pt x="1058735" y="0"/>
                    <a:pt x="1184591" y="121065"/>
                    <a:pt x="1191155" y="273347"/>
                  </a:cubicBezTo>
                  <a:lnTo>
                    <a:pt x="1368771" y="273347"/>
                  </a:lnTo>
                  <a:cubicBezTo>
                    <a:pt x="1455572" y="273347"/>
                    <a:pt x="1525938" y="343713"/>
                    <a:pt x="1525938" y="430514"/>
                  </a:cubicBezTo>
                  <a:lnTo>
                    <a:pt x="1525938" y="611087"/>
                  </a:lnTo>
                  <a:lnTo>
                    <a:pt x="1507259" y="609204"/>
                  </a:lnTo>
                  <a:cubicBezTo>
                    <a:pt x="1348183" y="609204"/>
                    <a:pt x="1219227" y="738160"/>
                    <a:pt x="1219227" y="897236"/>
                  </a:cubicBezTo>
                  <a:cubicBezTo>
                    <a:pt x="1219227" y="1056312"/>
                    <a:pt x="1348183" y="1185268"/>
                    <a:pt x="1507259" y="1185268"/>
                  </a:cubicBezTo>
                  <a:cubicBezTo>
                    <a:pt x="1513562" y="1185268"/>
                    <a:pt x="1519818" y="1185066"/>
                    <a:pt x="1525938" y="1183385"/>
                  </a:cubicBezTo>
                  <a:lnTo>
                    <a:pt x="1525938" y="1359193"/>
                  </a:lnTo>
                  <a:cubicBezTo>
                    <a:pt x="1525938" y="1445994"/>
                    <a:pt x="1455572" y="1516360"/>
                    <a:pt x="1368771" y="1516360"/>
                  </a:cubicBezTo>
                  <a:lnTo>
                    <a:pt x="1191254" y="1516360"/>
                  </a:lnTo>
                  <a:lnTo>
                    <a:pt x="1192636" y="1502644"/>
                  </a:lnTo>
                  <a:cubicBezTo>
                    <a:pt x="1192636" y="1343568"/>
                    <a:pt x="1063680" y="1214612"/>
                    <a:pt x="904604" y="1214612"/>
                  </a:cubicBezTo>
                  <a:cubicBezTo>
                    <a:pt x="745528" y="1214612"/>
                    <a:pt x="616572" y="1343568"/>
                    <a:pt x="616572" y="1502644"/>
                  </a:cubicBezTo>
                  <a:cubicBezTo>
                    <a:pt x="616572" y="1507259"/>
                    <a:pt x="616681" y="1511848"/>
                    <a:pt x="617955" y="1516360"/>
                  </a:cubicBezTo>
                  <a:lnTo>
                    <a:pt x="426150" y="1516360"/>
                  </a:lnTo>
                  <a:cubicBezTo>
                    <a:pt x="339349" y="1516360"/>
                    <a:pt x="268983" y="1445994"/>
                    <a:pt x="268983" y="1359193"/>
                  </a:cubicBezTo>
                  <a:lnTo>
                    <a:pt x="268983" y="1183347"/>
                  </a:lnTo>
                  <a:cubicBezTo>
                    <a:pt x="118743" y="1174794"/>
                    <a:pt x="0" y="1049882"/>
                    <a:pt x="0" y="897235"/>
                  </a:cubicBezTo>
                  <a:cubicBezTo>
                    <a:pt x="0" y="744588"/>
                    <a:pt x="118743" y="619676"/>
                    <a:pt x="268983" y="611123"/>
                  </a:cubicBezTo>
                  <a:lnTo>
                    <a:pt x="268983" y="430514"/>
                  </a:lnTo>
                  <a:cubicBezTo>
                    <a:pt x="268983" y="343713"/>
                    <a:pt x="339349" y="273347"/>
                    <a:pt x="426150" y="273347"/>
                  </a:cubicBezTo>
                  <a:lnTo>
                    <a:pt x="618051" y="273347"/>
                  </a:lnTo>
                  <a:cubicBezTo>
                    <a:pt x="624616" y="121065"/>
                    <a:pt x="750471" y="0"/>
                    <a:pt x="90460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62" name="TextBox 61"/>
            <p:cNvSpPr txBox="1"/>
            <p:nvPr/>
          </p:nvSpPr>
          <p:spPr>
            <a:xfrm>
              <a:off x="5089611" y="1649338"/>
              <a:ext cx="559739" cy="561169"/>
            </a:xfrm>
            <a:prstGeom prst="rect">
              <a:avLst/>
            </a:prstGeom>
            <a:noFill/>
          </p:spPr>
          <p:txBody>
            <a:bodyPr wrap="none" rtlCol="0">
              <a:spAutoFit/>
            </a:bodyPr>
            <a:lstStyle/>
            <a:p>
              <a:r>
                <a:rPr lang="en-US" altLang="zh-CN" sz="4265" dirty="0">
                  <a:solidFill>
                    <a:prstClr val="white"/>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02</a:t>
              </a:r>
              <a:endParaRPr lang="zh-CN" altLang="en-US" sz="4265" dirty="0">
                <a:solidFill>
                  <a:prstClr val="white"/>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nvGrpSpPr>
          <p:cNvPr id="63" name="组合 62"/>
          <p:cNvGrpSpPr/>
          <p:nvPr/>
        </p:nvGrpSpPr>
        <p:grpSpPr>
          <a:xfrm>
            <a:off x="6143093" y="3897567"/>
            <a:ext cx="2034055" cy="2021287"/>
            <a:chOff x="4607329" y="2741326"/>
            <a:chExt cx="1525938" cy="1516360"/>
          </a:xfrm>
        </p:grpSpPr>
        <p:sp>
          <p:nvSpPr>
            <p:cNvPr id="64" name="圆角矩形 26"/>
            <p:cNvSpPr/>
            <p:nvPr/>
          </p:nvSpPr>
          <p:spPr>
            <a:xfrm flipH="1" flipV="1">
              <a:off x="4607329" y="2741326"/>
              <a:ext cx="1525938" cy="1516360"/>
            </a:xfrm>
            <a:custGeom>
              <a:avLst/>
              <a:gdLst/>
              <a:ahLst/>
              <a:cxnLst/>
              <a:rect l="l" t="t" r="r" b="b"/>
              <a:pathLst>
                <a:path w="1525938" h="1516360">
                  <a:moveTo>
                    <a:pt x="904603" y="0"/>
                  </a:moveTo>
                  <a:cubicBezTo>
                    <a:pt x="1058735" y="0"/>
                    <a:pt x="1184591" y="121065"/>
                    <a:pt x="1191155" y="273347"/>
                  </a:cubicBezTo>
                  <a:lnTo>
                    <a:pt x="1368771" y="273347"/>
                  </a:lnTo>
                  <a:cubicBezTo>
                    <a:pt x="1455572" y="273347"/>
                    <a:pt x="1525938" y="343713"/>
                    <a:pt x="1525938" y="430514"/>
                  </a:cubicBezTo>
                  <a:lnTo>
                    <a:pt x="1525938" y="611087"/>
                  </a:lnTo>
                  <a:lnTo>
                    <a:pt x="1507259" y="609204"/>
                  </a:lnTo>
                  <a:cubicBezTo>
                    <a:pt x="1348183" y="609204"/>
                    <a:pt x="1219227" y="738160"/>
                    <a:pt x="1219227" y="897236"/>
                  </a:cubicBezTo>
                  <a:cubicBezTo>
                    <a:pt x="1219227" y="1056312"/>
                    <a:pt x="1348183" y="1185268"/>
                    <a:pt x="1507259" y="1185268"/>
                  </a:cubicBezTo>
                  <a:cubicBezTo>
                    <a:pt x="1513562" y="1185268"/>
                    <a:pt x="1519818" y="1185066"/>
                    <a:pt x="1525938" y="1183385"/>
                  </a:cubicBezTo>
                  <a:lnTo>
                    <a:pt x="1525938" y="1359193"/>
                  </a:lnTo>
                  <a:cubicBezTo>
                    <a:pt x="1525938" y="1445994"/>
                    <a:pt x="1455572" y="1516360"/>
                    <a:pt x="1368771" y="1516360"/>
                  </a:cubicBezTo>
                  <a:lnTo>
                    <a:pt x="1191254" y="1516360"/>
                  </a:lnTo>
                  <a:lnTo>
                    <a:pt x="1192636" y="1502644"/>
                  </a:lnTo>
                  <a:cubicBezTo>
                    <a:pt x="1192636" y="1343568"/>
                    <a:pt x="1063680" y="1214612"/>
                    <a:pt x="904604" y="1214612"/>
                  </a:cubicBezTo>
                  <a:cubicBezTo>
                    <a:pt x="745528" y="1214612"/>
                    <a:pt x="616572" y="1343568"/>
                    <a:pt x="616572" y="1502644"/>
                  </a:cubicBezTo>
                  <a:cubicBezTo>
                    <a:pt x="616572" y="1507259"/>
                    <a:pt x="616681" y="1511848"/>
                    <a:pt x="617955" y="1516360"/>
                  </a:cubicBezTo>
                  <a:lnTo>
                    <a:pt x="426150" y="1516360"/>
                  </a:lnTo>
                  <a:cubicBezTo>
                    <a:pt x="339349" y="1516360"/>
                    <a:pt x="268983" y="1445994"/>
                    <a:pt x="268983" y="1359193"/>
                  </a:cubicBezTo>
                  <a:lnTo>
                    <a:pt x="268983" y="1183347"/>
                  </a:lnTo>
                  <a:cubicBezTo>
                    <a:pt x="118743" y="1174794"/>
                    <a:pt x="0" y="1049882"/>
                    <a:pt x="0" y="897235"/>
                  </a:cubicBezTo>
                  <a:cubicBezTo>
                    <a:pt x="0" y="744588"/>
                    <a:pt x="118743" y="619676"/>
                    <a:pt x="268983" y="611123"/>
                  </a:cubicBezTo>
                  <a:lnTo>
                    <a:pt x="268983" y="430514"/>
                  </a:lnTo>
                  <a:cubicBezTo>
                    <a:pt x="268983" y="343713"/>
                    <a:pt x="339349" y="273347"/>
                    <a:pt x="426150" y="273347"/>
                  </a:cubicBezTo>
                  <a:lnTo>
                    <a:pt x="618051" y="273347"/>
                  </a:lnTo>
                  <a:cubicBezTo>
                    <a:pt x="624616" y="121065"/>
                    <a:pt x="750471" y="0"/>
                    <a:pt x="90460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65" name="TextBox 64"/>
            <p:cNvSpPr txBox="1"/>
            <p:nvPr/>
          </p:nvSpPr>
          <p:spPr>
            <a:xfrm>
              <a:off x="5089611" y="3139103"/>
              <a:ext cx="571172" cy="561169"/>
            </a:xfrm>
            <a:prstGeom prst="rect">
              <a:avLst/>
            </a:prstGeom>
            <a:noFill/>
          </p:spPr>
          <p:txBody>
            <a:bodyPr wrap="none" rtlCol="0">
              <a:spAutoFit/>
            </a:bodyPr>
            <a:lstStyle/>
            <a:p>
              <a:r>
                <a:rPr lang="en-US" altLang="zh-CN" sz="4265" dirty="0">
                  <a:solidFill>
                    <a:prstClr val="white"/>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03</a:t>
              </a:r>
              <a:endParaRPr lang="zh-CN" altLang="en-US" sz="4265" dirty="0">
                <a:solidFill>
                  <a:prstClr val="white"/>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nvGrpSpPr>
          <p:cNvPr id="66" name="组合 65"/>
          <p:cNvGrpSpPr/>
          <p:nvPr/>
        </p:nvGrpSpPr>
        <p:grpSpPr>
          <a:xfrm>
            <a:off x="4009706" y="3903341"/>
            <a:ext cx="2034055" cy="2021287"/>
            <a:chOff x="3006872" y="2745660"/>
            <a:chExt cx="1525938" cy="1516360"/>
          </a:xfrm>
        </p:grpSpPr>
        <p:sp>
          <p:nvSpPr>
            <p:cNvPr id="67" name="圆角矩形 26"/>
            <p:cNvSpPr/>
            <p:nvPr/>
          </p:nvSpPr>
          <p:spPr>
            <a:xfrm flipV="1">
              <a:off x="3006872" y="2745660"/>
              <a:ext cx="1525938" cy="1516360"/>
            </a:xfrm>
            <a:custGeom>
              <a:avLst/>
              <a:gdLst/>
              <a:ahLst/>
              <a:cxnLst/>
              <a:rect l="l" t="t" r="r" b="b"/>
              <a:pathLst>
                <a:path w="1525938" h="1516360">
                  <a:moveTo>
                    <a:pt x="904603" y="0"/>
                  </a:moveTo>
                  <a:cubicBezTo>
                    <a:pt x="1058735" y="0"/>
                    <a:pt x="1184591" y="121065"/>
                    <a:pt x="1191155" y="273347"/>
                  </a:cubicBezTo>
                  <a:lnTo>
                    <a:pt x="1368771" y="273347"/>
                  </a:lnTo>
                  <a:cubicBezTo>
                    <a:pt x="1455572" y="273347"/>
                    <a:pt x="1525938" y="343713"/>
                    <a:pt x="1525938" y="430514"/>
                  </a:cubicBezTo>
                  <a:lnTo>
                    <a:pt x="1525938" y="611087"/>
                  </a:lnTo>
                  <a:lnTo>
                    <a:pt x="1507259" y="609204"/>
                  </a:lnTo>
                  <a:cubicBezTo>
                    <a:pt x="1348183" y="609204"/>
                    <a:pt x="1219227" y="738160"/>
                    <a:pt x="1219227" y="897236"/>
                  </a:cubicBezTo>
                  <a:cubicBezTo>
                    <a:pt x="1219227" y="1056312"/>
                    <a:pt x="1348183" y="1185268"/>
                    <a:pt x="1507259" y="1185268"/>
                  </a:cubicBezTo>
                  <a:cubicBezTo>
                    <a:pt x="1513562" y="1185268"/>
                    <a:pt x="1519818" y="1185066"/>
                    <a:pt x="1525938" y="1183385"/>
                  </a:cubicBezTo>
                  <a:lnTo>
                    <a:pt x="1525938" y="1359193"/>
                  </a:lnTo>
                  <a:cubicBezTo>
                    <a:pt x="1525938" y="1445994"/>
                    <a:pt x="1455572" y="1516360"/>
                    <a:pt x="1368771" y="1516360"/>
                  </a:cubicBezTo>
                  <a:lnTo>
                    <a:pt x="1191254" y="1516360"/>
                  </a:lnTo>
                  <a:lnTo>
                    <a:pt x="1192636" y="1502644"/>
                  </a:lnTo>
                  <a:cubicBezTo>
                    <a:pt x="1192636" y="1343568"/>
                    <a:pt x="1063680" y="1214612"/>
                    <a:pt x="904604" y="1214612"/>
                  </a:cubicBezTo>
                  <a:cubicBezTo>
                    <a:pt x="745528" y="1214612"/>
                    <a:pt x="616572" y="1343568"/>
                    <a:pt x="616572" y="1502644"/>
                  </a:cubicBezTo>
                  <a:cubicBezTo>
                    <a:pt x="616572" y="1507259"/>
                    <a:pt x="616681" y="1511848"/>
                    <a:pt x="617955" y="1516360"/>
                  </a:cubicBezTo>
                  <a:lnTo>
                    <a:pt x="426150" y="1516360"/>
                  </a:lnTo>
                  <a:cubicBezTo>
                    <a:pt x="339349" y="1516360"/>
                    <a:pt x="268983" y="1445994"/>
                    <a:pt x="268983" y="1359193"/>
                  </a:cubicBezTo>
                  <a:lnTo>
                    <a:pt x="268983" y="1183347"/>
                  </a:lnTo>
                  <a:cubicBezTo>
                    <a:pt x="118743" y="1174794"/>
                    <a:pt x="0" y="1049882"/>
                    <a:pt x="0" y="897235"/>
                  </a:cubicBezTo>
                  <a:cubicBezTo>
                    <a:pt x="0" y="744588"/>
                    <a:pt x="118743" y="619676"/>
                    <a:pt x="268983" y="611123"/>
                  </a:cubicBezTo>
                  <a:lnTo>
                    <a:pt x="268983" y="430514"/>
                  </a:lnTo>
                  <a:cubicBezTo>
                    <a:pt x="268983" y="343713"/>
                    <a:pt x="339349" y="273347"/>
                    <a:pt x="426150" y="273347"/>
                  </a:cubicBezTo>
                  <a:lnTo>
                    <a:pt x="618051" y="273347"/>
                  </a:lnTo>
                  <a:cubicBezTo>
                    <a:pt x="624616" y="121065"/>
                    <a:pt x="750471" y="0"/>
                    <a:pt x="904603"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68" name="TextBox 67"/>
            <p:cNvSpPr txBox="1"/>
            <p:nvPr/>
          </p:nvSpPr>
          <p:spPr>
            <a:xfrm>
              <a:off x="3542656" y="3139103"/>
              <a:ext cx="558787" cy="561169"/>
            </a:xfrm>
            <a:prstGeom prst="rect">
              <a:avLst/>
            </a:prstGeom>
            <a:noFill/>
          </p:spPr>
          <p:txBody>
            <a:bodyPr wrap="none" rtlCol="0">
              <a:spAutoFit/>
            </a:bodyPr>
            <a:lstStyle/>
            <a:p>
              <a:r>
                <a:rPr lang="en-US" altLang="zh-CN" sz="4265" dirty="0">
                  <a:solidFill>
                    <a:prstClr val="white"/>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04</a:t>
              </a:r>
              <a:endParaRPr lang="zh-CN" altLang="en-US" sz="4265" dirty="0">
                <a:solidFill>
                  <a:prstClr val="white"/>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cxnSp>
        <p:nvCxnSpPr>
          <p:cNvPr id="69" name="直接连接符 68"/>
          <p:cNvCxnSpPr/>
          <p:nvPr/>
        </p:nvCxnSpPr>
        <p:spPr>
          <a:xfrm flipH="1">
            <a:off x="3437042" y="2963152"/>
            <a:ext cx="959857" cy="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0" name="矩形 1"/>
          <p:cNvSpPr>
            <a:spLocks noChangeArrowheads="1"/>
          </p:cNvSpPr>
          <p:nvPr/>
        </p:nvSpPr>
        <p:spPr bwMode="auto">
          <a:xfrm>
            <a:off x="912777" y="2535948"/>
            <a:ext cx="2524265" cy="90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330" kern="0" dirty="0">
                <a:solidFill>
                  <a:sysClr val="windowText" lastClr="000000">
                    <a:lumMod val="65000"/>
                    <a:lumOff val="35000"/>
                  </a:sys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随着计算机技术的发展及印刷技术进步，平面设计在视觉感观领域的表现也越来越丰富，这真正的对今天的平面设计的。</a:t>
            </a:r>
            <a:endParaRPr lang="zh-CN" altLang="en-US" sz="1330" kern="0" dirty="0">
              <a:solidFill>
                <a:sysClr val="windowText" lastClr="000000">
                  <a:lumMod val="65000"/>
                  <a:lumOff val="35000"/>
                </a:sys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cxnSp>
        <p:nvCxnSpPr>
          <p:cNvPr id="71" name="直接连接符 70"/>
          <p:cNvCxnSpPr/>
          <p:nvPr/>
        </p:nvCxnSpPr>
        <p:spPr>
          <a:xfrm flipH="1">
            <a:off x="7823742" y="2963152"/>
            <a:ext cx="686773" cy="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2" name="矩形 1"/>
          <p:cNvSpPr>
            <a:spLocks noChangeArrowheads="1"/>
          </p:cNvSpPr>
          <p:nvPr/>
        </p:nvSpPr>
        <p:spPr bwMode="auto">
          <a:xfrm>
            <a:off x="8514368" y="2535948"/>
            <a:ext cx="2524265" cy="90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330" kern="0" dirty="0">
                <a:solidFill>
                  <a:sysClr val="windowText" lastClr="000000">
                    <a:lumMod val="65000"/>
                    <a:lumOff val="35000"/>
                  </a:sys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随着计算机技术的发展及印刷技术进步，平面设计在视觉感观领域的表现也越来越丰富，这真正的对今天的平面设计的。</a:t>
            </a:r>
            <a:endParaRPr lang="zh-CN" altLang="en-US" sz="1330" kern="0" dirty="0">
              <a:solidFill>
                <a:sysClr val="windowText" lastClr="000000">
                  <a:lumMod val="65000"/>
                  <a:lumOff val="35000"/>
                </a:sys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cxnSp>
        <p:nvCxnSpPr>
          <p:cNvPr id="73" name="直接连接符 72"/>
          <p:cNvCxnSpPr/>
          <p:nvPr/>
        </p:nvCxnSpPr>
        <p:spPr>
          <a:xfrm flipH="1">
            <a:off x="7823742" y="4706616"/>
            <a:ext cx="686773" cy="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4" name="矩形 1"/>
          <p:cNvSpPr>
            <a:spLocks noChangeArrowheads="1"/>
          </p:cNvSpPr>
          <p:nvPr/>
        </p:nvSpPr>
        <p:spPr bwMode="auto">
          <a:xfrm>
            <a:off x="8514368" y="4279410"/>
            <a:ext cx="2524265" cy="90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330" kern="0" dirty="0">
                <a:solidFill>
                  <a:sysClr val="windowText" lastClr="000000">
                    <a:lumMod val="65000"/>
                    <a:lumOff val="35000"/>
                  </a:sys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随着计算机技术的发展及印刷技术进步，平面设计在视觉感观领域的表现也越来越丰富，这真正的对今天的平面设计的。</a:t>
            </a:r>
            <a:endParaRPr lang="zh-CN" altLang="en-US" sz="1330" kern="0" dirty="0">
              <a:solidFill>
                <a:sysClr val="windowText" lastClr="000000">
                  <a:lumMod val="65000"/>
                  <a:lumOff val="35000"/>
                </a:sys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cxnSp>
        <p:nvCxnSpPr>
          <p:cNvPr id="75" name="直接连接符 74"/>
          <p:cNvCxnSpPr/>
          <p:nvPr/>
        </p:nvCxnSpPr>
        <p:spPr>
          <a:xfrm flipH="1">
            <a:off x="3437042" y="4706616"/>
            <a:ext cx="959857" cy="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6" name="矩形 1"/>
          <p:cNvSpPr>
            <a:spLocks noChangeArrowheads="1"/>
          </p:cNvSpPr>
          <p:nvPr/>
        </p:nvSpPr>
        <p:spPr bwMode="auto">
          <a:xfrm>
            <a:off x="912777" y="4279410"/>
            <a:ext cx="2524265" cy="90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1330" kern="0" dirty="0">
                <a:solidFill>
                  <a:sysClr val="windowText" lastClr="000000">
                    <a:lumMod val="65000"/>
                    <a:lumOff val="35000"/>
                  </a:sys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随着计算机技术的发展及印刷技术进步，平面设计在视觉感观领域的表现也越来越丰富，这真正的对今天的平面设计的。</a:t>
            </a:r>
            <a:endParaRPr lang="zh-CN" altLang="en-US" sz="1330" kern="0" dirty="0">
              <a:solidFill>
                <a:sysClr val="windowText" lastClr="000000">
                  <a:lumMod val="65000"/>
                  <a:lumOff val="35000"/>
                </a:sys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2" name="饼形 31"/>
          <p:cNvSpPr/>
          <p:nvPr/>
        </p:nvSpPr>
        <p:spPr>
          <a:xfrm>
            <a:off x="433878" y="308472"/>
            <a:ext cx="502556" cy="502556"/>
          </a:xfrm>
          <a:prstGeom prst="pie">
            <a:avLst>
              <a:gd name="adj1" fmla="val 1932723"/>
              <a:gd name="adj2" fmla="val 191538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3" name="文本框 32"/>
          <p:cNvSpPr txBox="1"/>
          <p:nvPr/>
        </p:nvSpPr>
        <p:spPr>
          <a:xfrm>
            <a:off x="1008962" y="349363"/>
            <a:ext cx="2428364" cy="461665"/>
          </a:xfrm>
          <a:prstGeom prst="rect">
            <a:avLst/>
          </a:prstGeom>
          <a:noFill/>
        </p:spPr>
        <p:txBody>
          <a:bodyPr wrap="square" rtlCol="0">
            <a:spAutoFit/>
          </a:bodyPr>
          <a:lstStyle/>
          <a:p>
            <a:r>
              <a:rPr lang="zh-CN" altLang="en-US" sz="2400" dirty="0" smtClean="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输入标题文字</a:t>
            </a:r>
            <a:endParaRPr lang="zh-CN" altLang="en-US" sz="24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62000">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14:bounceEnd="62000">
                                          <p:cBhvr additive="base">
                                            <p:cTn id="7" dur="400" fill="hold"/>
                                            <p:tgtEl>
                                              <p:spTgt spid="44"/>
                                            </p:tgtEl>
                                            <p:attrNameLst>
                                              <p:attrName>ppt_x</p:attrName>
                                            </p:attrNameLst>
                                          </p:cBhvr>
                                          <p:tavLst>
                                            <p:tav tm="0">
                                              <p:val>
                                                <p:strVal val="0-#ppt_w/2"/>
                                              </p:val>
                                            </p:tav>
                                            <p:tav tm="100000">
                                              <p:val>
                                                <p:strVal val="#ppt_x"/>
                                              </p:val>
                                            </p:tav>
                                          </p:tavLst>
                                        </p:anim>
                                        <p:anim calcmode="lin" valueType="num" p14:bounceEnd="62000">
                                          <p:cBhvr additive="base">
                                            <p:cTn id="8" dur="400" fill="hold"/>
                                            <p:tgtEl>
                                              <p:spTgt spid="44"/>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14:presetBounceEnd="62000">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14:bounceEnd="62000">
                                          <p:cBhvr additive="base">
                                            <p:cTn id="11" dur="400" fill="hold"/>
                                            <p:tgtEl>
                                              <p:spTgt spid="60"/>
                                            </p:tgtEl>
                                            <p:attrNameLst>
                                              <p:attrName>ppt_x</p:attrName>
                                            </p:attrNameLst>
                                          </p:cBhvr>
                                          <p:tavLst>
                                            <p:tav tm="0">
                                              <p:val>
                                                <p:strVal val="1+#ppt_w/2"/>
                                              </p:val>
                                            </p:tav>
                                            <p:tav tm="100000">
                                              <p:val>
                                                <p:strVal val="#ppt_x"/>
                                              </p:val>
                                            </p:tav>
                                          </p:tavLst>
                                        </p:anim>
                                        <p:anim calcmode="lin" valueType="num" p14:bounceEnd="62000">
                                          <p:cBhvr additive="base">
                                            <p:cTn id="12" dur="400" fill="hold"/>
                                            <p:tgtEl>
                                              <p:spTgt spid="60"/>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14:presetBounceEnd="62000">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14:bounceEnd="62000">
                                          <p:cBhvr additive="base">
                                            <p:cTn id="15" dur="400" fill="hold"/>
                                            <p:tgtEl>
                                              <p:spTgt spid="63"/>
                                            </p:tgtEl>
                                            <p:attrNameLst>
                                              <p:attrName>ppt_x</p:attrName>
                                            </p:attrNameLst>
                                          </p:cBhvr>
                                          <p:tavLst>
                                            <p:tav tm="0">
                                              <p:val>
                                                <p:strVal val="1+#ppt_w/2"/>
                                              </p:val>
                                            </p:tav>
                                            <p:tav tm="100000">
                                              <p:val>
                                                <p:strVal val="#ppt_x"/>
                                              </p:val>
                                            </p:tav>
                                          </p:tavLst>
                                        </p:anim>
                                        <p:anim calcmode="lin" valueType="num" p14:bounceEnd="62000">
                                          <p:cBhvr additive="base">
                                            <p:cTn id="16" dur="400" fill="hold"/>
                                            <p:tgtEl>
                                              <p:spTgt spid="63"/>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14:presetBounceEnd="62000">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14:bounceEnd="62000">
                                          <p:cBhvr additive="base">
                                            <p:cTn id="19" dur="400" fill="hold"/>
                                            <p:tgtEl>
                                              <p:spTgt spid="66"/>
                                            </p:tgtEl>
                                            <p:attrNameLst>
                                              <p:attrName>ppt_x</p:attrName>
                                            </p:attrNameLst>
                                          </p:cBhvr>
                                          <p:tavLst>
                                            <p:tav tm="0">
                                              <p:val>
                                                <p:strVal val="0-#ppt_w/2"/>
                                              </p:val>
                                            </p:tav>
                                            <p:tav tm="100000">
                                              <p:val>
                                                <p:strVal val="#ppt_x"/>
                                              </p:val>
                                            </p:tav>
                                          </p:tavLst>
                                        </p:anim>
                                        <p:anim calcmode="lin" valueType="num" p14:bounceEnd="62000">
                                          <p:cBhvr additive="base">
                                            <p:cTn id="20" dur="400" fill="hold"/>
                                            <p:tgtEl>
                                              <p:spTgt spid="66"/>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53" presetClass="entr" presetSubtype="528"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anim calcmode="lin" valueType="num">
                                          <p:cBhvr>
                                            <p:cTn id="27" dur="500" fill="hold"/>
                                            <p:tgtEl>
                                              <p:spTgt spid="39"/>
                                            </p:tgtEl>
                                            <p:attrNameLst>
                                              <p:attrName>ppt_x</p:attrName>
                                            </p:attrNameLst>
                                          </p:cBhvr>
                                          <p:tavLst>
                                            <p:tav tm="0">
                                              <p:val>
                                                <p:fltVal val="0.5"/>
                                              </p:val>
                                            </p:tav>
                                            <p:tav tm="100000">
                                              <p:val>
                                                <p:strVal val="#ppt_x"/>
                                              </p:val>
                                            </p:tav>
                                          </p:tavLst>
                                        </p:anim>
                                        <p:anim calcmode="lin" valueType="num">
                                          <p:cBhvr>
                                            <p:cTn id="28" dur="500" fill="hold"/>
                                            <p:tgtEl>
                                              <p:spTgt spid="39"/>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Effect transition="in" filter="fade">
                                          <p:cBhvr>
                                            <p:cTn id="40" dur="500"/>
                                            <p:tgtEl>
                                              <p:spTgt spid="38"/>
                                            </p:tgtEl>
                                          </p:cBhvr>
                                        </p:animEffect>
                                        <p:anim calcmode="lin" valueType="num">
                                          <p:cBhvr>
                                            <p:cTn id="41" dur="500" fill="hold"/>
                                            <p:tgtEl>
                                              <p:spTgt spid="38"/>
                                            </p:tgtEl>
                                            <p:attrNameLst>
                                              <p:attrName>ppt_x</p:attrName>
                                            </p:attrNameLst>
                                          </p:cBhvr>
                                          <p:tavLst>
                                            <p:tav tm="0">
                                              <p:val>
                                                <p:fltVal val="0.5"/>
                                              </p:val>
                                            </p:tav>
                                            <p:tav tm="100000">
                                              <p:val>
                                                <p:strVal val="#ppt_x"/>
                                              </p:val>
                                            </p:tav>
                                          </p:tavLst>
                                        </p:anim>
                                        <p:anim calcmode="lin" valueType="num">
                                          <p:cBhvr>
                                            <p:cTn id="42" dur="500" fill="hold"/>
                                            <p:tgtEl>
                                              <p:spTgt spid="38"/>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p:cTn id="45" dur="500" fill="hold"/>
                                            <p:tgtEl>
                                              <p:spTgt spid="41"/>
                                            </p:tgtEl>
                                            <p:attrNameLst>
                                              <p:attrName>ppt_w</p:attrName>
                                            </p:attrNameLst>
                                          </p:cBhvr>
                                          <p:tavLst>
                                            <p:tav tm="0">
                                              <p:val>
                                                <p:fltVal val="0"/>
                                              </p:val>
                                            </p:tav>
                                            <p:tav tm="100000">
                                              <p:val>
                                                <p:strVal val="#ppt_w"/>
                                              </p:val>
                                            </p:tav>
                                          </p:tavLst>
                                        </p:anim>
                                        <p:anim calcmode="lin" valueType="num">
                                          <p:cBhvr>
                                            <p:cTn id="46" dur="500" fill="hold"/>
                                            <p:tgtEl>
                                              <p:spTgt spid="41"/>
                                            </p:tgtEl>
                                            <p:attrNameLst>
                                              <p:attrName>ppt_h</p:attrName>
                                            </p:attrNameLst>
                                          </p:cBhvr>
                                          <p:tavLst>
                                            <p:tav tm="0">
                                              <p:val>
                                                <p:fltVal val="0"/>
                                              </p:val>
                                            </p:tav>
                                            <p:tav tm="100000">
                                              <p:val>
                                                <p:strVal val="#ppt_h"/>
                                              </p:val>
                                            </p:tav>
                                          </p:tavLst>
                                        </p:anim>
                                        <p:animEffect transition="in" filter="fade">
                                          <p:cBhvr>
                                            <p:cTn id="47" dur="500"/>
                                            <p:tgtEl>
                                              <p:spTgt spid="41"/>
                                            </p:tgtEl>
                                          </p:cBhvr>
                                        </p:animEffect>
                                        <p:anim calcmode="lin" valueType="num">
                                          <p:cBhvr>
                                            <p:cTn id="48" dur="500" fill="hold"/>
                                            <p:tgtEl>
                                              <p:spTgt spid="41"/>
                                            </p:tgtEl>
                                            <p:attrNameLst>
                                              <p:attrName>ppt_x</p:attrName>
                                            </p:attrNameLst>
                                          </p:cBhvr>
                                          <p:tavLst>
                                            <p:tav tm="0">
                                              <p:val>
                                                <p:fltVal val="0.5"/>
                                              </p:val>
                                            </p:tav>
                                            <p:tav tm="100000">
                                              <p:val>
                                                <p:strVal val="#ppt_x"/>
                                              </p:val>
                                            </p:tav>
                                          </p:tavLst>
                                        </p:anim>
                                        <p:anim calcmode="lin" valueType="num">
                                          <p:cBhvr>
                                            <p:cTn id="49" dur="500" fill="hold"/>
                                            <p:tgtEl>
                                              <p:spTgt spid="41"/>
                                            </p:tgtEl>
                                            <p:attrNameLst>
                                              <p:attrName>ppt_y</p:attrName>
                                            </p:attrNameLst>
                                          </p:cBhvr>
                                          <p:tavLst>
                                            <p:tav tm="0">
                                              <p:val>
                                                <p:fltVal val="0.5"/>
                                              </p:val>
                                            </p:tav>
                                            <p:tav tm="100000">
                                              <p:val>
                                                <p:strVal val="#ppt_y"/>
                                              </p:val>
                                            </p:tav>
                                          </p:tavLst>
                                        </p:anim>
                                      </p:childTnLst>
                                    </p:cTn>
                                  </p:par>
                                </p:childTnLst>
                              </p:cTn>
                            </p:par>
                            <p:par>
                              <p:cTn id="50" fill="hold">
                                <p:stCondLst>
                                  <p:cond delay="1000"/>
                                </p:stCondLst>
                                <p:childTnLst>
                                  <p:par>
                                    <p:cTn id="51" presetID="22" presetClass="entr" presetSubtype="2" fill="hold" nodeType="afterEffect">
                                      <p:stCondLst>
                                        <p:cond delay="0"/>
                                      </p:stCondLst>
                                      <p:childTnLst>
                                        <p:set>
                                          <p:cBhvr>
                                            <p:cTn id="52" dur="1" fill="hold">
                                              <p:stCondLst>
                                                <p:cond delay="0"/>
                                              </p:stCondLst>
                                            </p:cTn>
                                            <p:tgtEl>
                                              <p:spTgt spid="69"/>
                                            </p:tgtEl>
                                            <p:attrNameLst>
                                              <p:attrName>style.visibility</p:attrName>
                                            </p:attrNameLst>
                                          </p:cBhvr>
                                          <p:to>
                                            <p:strVal val="visible"/>
                                          </p:to>
                                        </p:set>
                                        <p:animEffect transition="in" filter="wipe(right)">
                                          <p:cBhvr>
                                            <p:cTn id="53" dur="500"/>
                                            <p:tgtEl>
                                              <p:spTgt spid="69"/>
                                            </p:tgtEl>
                                          </p:cBhvr>
                                        </p:animEffect>
                                      </p:childTnLst>
                                    </p:cTn>
                                  </p:par>
                                </p:childTnLst>
                              </p:cTn>
                            </p:par>
                            <p:par>
                              <p:cTn id="54" fill="hold">
                                <p:stCondLst>
                                  <p:cond delay="1500"/>
                                </p:stCondLst>
                                <p:childTnLst>
                                  <p:par>
                                    <p:cTn id="55" presetID="2" presetClass="entr" presetSubtype="8" fill="hold" grpId="0" nodeType="afterEffect" p14:presetBounceEnd="50000">
                                      <p:stCondLst>
                                        <p:cond delay="0"/>
                                      </p:stCondLst>
                                      <p:childTnLst>
                                        <p:set>
                                          <p:cBhvr>
                                            <p:cTn id="56" dur="1" fill="hold">
                                              <p:stCondLst>
                                                <p:cond delay="0"/>
                                              </p:stCondLst>
                                            </p:cTn>
                                            <p:tgtEl>
                                              <p:spTgt spid="70"/>
                                            </p:tgtEl>
                                            <p:attrNameLst>
                                              <p:attrName>style.visibility</p:attrName>
                                            </p:attrNameLst>
                                          </p:cBhvr>
                                          <p:to>
                                            <p:strVal val="visible"/>
                                          </p:to>
                                        </p:set>
                                        <p:anim calcmode="lin" valueType="num" p14:bounceEnd="50000">
                                          <p:cBhvr additive="base">
                                            <p:cTn id="57" dur="300" fill="hold"/>
                                            <p:tgtEl>
                                              <p:spTgt spid="70"/>
                                            </p:tgtEl>
                                            <p:attrNameLst>
                                              <p:attrName>ppt_x</p:attrName>
                                            </p:attrNameLst>
                                          </p:cBhvr>
                                          <p:tavLst>
                                            <p:tav tm="0">
                                              <p:val>
                                                <p:strVal val="0-#ppt_w/2"/>
                                              </p:val>
                                            </p:tav>
                                            <p:tav tm="100000">
                                              <p:val>
                                                <p:strVal val="#ppt_x"/>
                                              </p:val>
                                            </p:tav>
                                          </p:tavLst>
                                        </p:anim>
                                        <p:anim calcmode="lin" valueType="num" p14:bounceEnd="50000">
                                          <p:cBhvr additive="base">
                                            <p:cTn id="58" dur="300" fill="hold"/>
                                            <p:tgtEl>
                                              <p:spTgt spid="70"/>
                                            </p:tgtEl>
                                            <p:attrNameLst>
                                              <p:attrName>ppt_y</p:attrName>
                                            </p:attrNameLst>
                                          </p:cBhvr>
                                          <p:tavLst>
                                            <p:tav tm="0">
                                              <p:val>
                                                <p:strVal val="#ppt_y"/>
                                              </p:val>
                                            </p:tav>
                                            <p:tav tm="100000">
                                              <p:val>
                                                <p:strVal val="#ppt_y"/>
                                              </p:val>
                                            </p:tav>
                                          </p:tavLst>
                                        </p:anim>
                                      </p:childTnLst>
                                    </p:cTn>
                                  </p:par>
                                </p:childTnLst>
                              </p:cTn>
                            </p:par>
                            <p:par>
                              <p:cTn id="59" fill="hold">
                                <p:stCondLst>
                                  <p:cond delay="2000"/>
                                </p:stCondLst>
                                <p:childTnLst>
                                  <p:par>
                                    <p:cTn id="60" presetID="22" presetClass="entr" presetSubtype="8" fill="hold"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2500"/>
                                </p:stCondLst>
                                <p:childTnLst>
                                  <p:par>
                                    <p:cTn id="64" presetID="2" presetClass="entr" presetSubtype="2" fill="hold" grpId="0" nodeType="afterEffect" p14:presetBounceEnd="50000">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14:bounceEnd="50000">
                                          <p:cBhvr additive="base">
                                            <p:cTn id="66" dur="300" fill="hold"/>
                                            <p:tgtEl>
                                              <p:spTgt spid="72"/>
                                            </p:tgtEl>
                                            <p:attrNameLst>
                                              <p:attrName>ppt_x</p:attrName>
                                            </p:attrNameLst>
                                          </p:cBhvr>
                                          <p:tavLst>
                                            <p:tav tm="0">
                                              <p:val>
                                                <p:strVal val="1+#ppt_w/2"/>
                                              </p:val>
                                            </p:tav>
                                            <p:tav tm="100000">
                                              <p:val>
                                                <p:strVal val="#ppt_x"/>
                                              </p:val>
                                            </p:tav>
                                          </p:tavLst>
                                        </p:anim>
                                        <p:anim calcmode="lin" valueType="num" p14:bounceEnd="50000">
                                          <p:cBhvr additive="base">
                                            <p:cTn id="67" dur="300" fill="hold"/>
                                            <p:tgtEl>
                                              <p:spTgt spid="72"/>
                                            </p:tgtEl>
                                            <p:attrNameLst>
                                              <p:attrName>ppt_y</p:attrName>
                                            </p:attrNameLst>
                                          </p:cBhvr>
                                          <p:tavLst>
                                            <p:tav tm="0">
                                              <p:val>
                                                <p:strVal val="#ppt_y"/>
                                              </p:val>
                                            </p:tav>
                                            <p:tav tm="100000">
                                              <p:val>
                                                <p:strVal val="#ppt_y"/>
                                              </p:val>
                                            </p:tav>
                                          </p:tavLst>
                                        </p:anim>
                                      </p:childTnLst>
                                    </p:cTn>
                                  </p:par>
                                </p:childTnLst>
                              </p:cTn>
                            </p:par>
                            <p:par>
                              <p:cTn id="68" fill="hold">
                                <p:stCondLst>
                                  <p:cond delay="3000"/>
                                </p:stCondLst>
                                <p:childTnLst>
                                  <p:par>
                                    <p:cTn id="69" presetID="22" presetClass="entr" presetSubtype="8"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left)">
                                          <p:cBhvr>
                                            <p:cTn id="71" dur="500"/>
                                            <p:tgtEl>
                                              <p:spTgt spid="73"/>
                                            </p:tgtEl>
                                          </p:cBhvr>
                                        </p:animEffect>
                                      </p:childTnLst>
                                    </p:cTn>
                                  </p:par>
                                </p:childTnLst>
                              </p:cTn>
                            </p:par>
                            <p:par>
                              <p:cTn id="72" fill="hold">
                                <p:stCondLst>
                                  <p:cond delay="3500"/>
                                </p:stCondLst>
                                <p:childTnLst>
                                  <p:par>
                                    <p:cTn id="73" presetID="2" presetClass="entr" presetSubtype="2" fill="hold" grpId="0" nodeType="afterEffect" p14:presetBounceEnd="50000">
                                      <p:stCondLst>
                                        <p:cond delay="0"/>
                                      </p:stCondLst>
                                      <p:childTnLst>
                                        <p:set>
                                          <p:cBhvr>
                                            <p:cTn id="74" dur="1" fill="hold">
                                              <p:stCondLst>
                                                <p:cond delay="0"/>
                                              </p:stCondLst>
                                            </p:cTn>
                                            <p:tgtEl>
                                              <p:spTgt spid="74"/>
                                            </p:tgtEl>
                                            <p:attrNameLst>
                                              <p:attrName>style.visibility</p:attrName>
                                            </p:attrNameLst>
                                          </p:cBhvr>
                                          <p:to>
                                            <p:strVal val="visible"/>
                                          </p:to>
                                        </p:set>
                                        <p:anim calcmode="lin" valueType="num" p14:bounceEnd="50000">
                                          <p:cBhvr additive="base">
                                            <p:cTn id="75" dur="300" fill="hold"/>
                                            <p:tgtEl>
                                              <p:spTgt spid="74"/>
                                            </p:tgtEl>
                                            <p:attrNameLst>
                                              <p:attrName>ppt_x</p:attrName>
                                            </p:attrNameLst>
                                          </p:cBhvr>
                                          <p:tavLst>
                                            <p:tav tm="0">
                                              <p:val>
                                                <p:strVal val="1+#ppt_w/2"/>
                                              </p:val>
                                            </p:tav>
                                            <p:tav tm="100000">
                                              <p:val>
                                                <p:strVal val="#ppt_x"/>
                                              </p:val>
                                            </p:tav>
                                          </p:tavLst>
                                        </p:anim>
                                        <p:anim calcmode="lin" valueType="num" p14:bounceEnd="50000">
                                          <p:cBhvr additive="base">
                                            <p:cTn id="76" dur="300" fill="hold"/>
                                            <p:tgtEl>
                                              <p:spTgt spid="74"/>
                                            </p:tgtEl>
                                            <p:attrNameLst>
                                              <p:attrName>ppt_y</p:attrName>
                                            </p:attrNameLst>
                                          </p:cBhvr>
                                          <p:tavLst>
                                            <p:tav tm="0">
                                              <p:val>
                                                <p:strVal val="#ppt_y"/>
                                              </p:val>
                                            </p:tav>
                                            <p:tav tm="100000">
                                              <p:val>
                                                <p:strVal val="#ppt_y"/>
                                              </p:val>
                                            </p:tav>
                                          </p:tavLst>
                                        </p:anim>
                                      </p:childTnLst>
                                    </p:cTn>
                                  </p:par>
                                </p:childTnLst>
                              </p:cTn>
                            </p:par>
                            <p:par>
                              <p:cTn id="77" fill="hold">
                                <p:stCondLst>
                                  <p:cond delay="4000"/>
                                </p:stCondLst>
                                <p:childTnLst>
                                  <p:par>
                                    <p:cTn id="78" presetID="22" presetClass="entr" presetSubtype="2" fill="hold"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wipe(right)">
                                          <p:cBhvr>
                                            <p:cTn id="80" dur="500"/>
                                            <p:tgtEl>
                                              <p:spTgt spid="75"/>
                                            </p:tgtEl>
                                          </p:cBhvr>
                                        </p:animEffect>
                                      </p:childTnLst>
                                    </p:cTn>
                                  </p:par>
                                </p:childTnLst>
                              </p:cTn>
                            </p:par>
                            <p:par>
                              <p:cTn id="81" fill="hold">
                                <p:stCondLst>
                                  <p:cond delay="4500"/>
                                </p:stCondLst>
                                <p:childTnLst>
                                  <p:par>
                                    <p:cTn id="82" presetID="2" presetClass="entr" presetSubtype="8" fill="hold" grpId="0" nodeType="afterEffect" p14:presetBounceEnd="50000">
                                      <p:stCondLst>
                                        <p:cond delay="0"/>
                                      </p:stCondLst>
                                      <p:childTnLst>
                                        <p:set>
                                          <p:cBhvr>
                                            <p:cTn id="83" dur="1" fill="hold">
                                              <p:stCondLst>
                                                <p:cond delay="0"/>
                                              </p:stCondLst>
                                            </p:cTn>
                                            <p:tgtEl>
                                              <p:spTgt spid="76"/>
                                            </p:tgtEl>
                                            <p:attrNameLst>
                                              <p:attrName>style.visibility</p:attrName>
                                            </p:attrNameLst>
                                          </p:cBhvr>
                                          <p:to>
                                            <p:strVal val="visible"/>
                                          </p:to>
                                        </p:set>
                                        <p:anim calcmode="lin" valueType="num" p14:bounceEnd="50000">
                                          <p:cBhvr additive="base">
                                            <p:cTn id="84" dur="300" fill="hold"/>
                                            <p:tgtEl>
                                              <p:spTgt spid="76"/>
                                            </p:tgtEl>
                                            <p:attrNameLst>
                                              <p:attrName>ppt_x</p:attrName>
                                            </p:attrNameLst>
                                          </p:cBhvr>
                                          <p:tavLst>
                                            <p:tav tm="0">
                                              <p:val>
                                                <p:strVal val="0-#ppt_w/2"/>
                                              </p:val>
                                            </p:tav>
                                            <p:tav tm="100000">
                                              <p:val>
                                                <p:strVal val="#ppt_x"/>
                                              </p:val>
                                            </p:tav>
                                          </p:tavLst>
                                        </p:anim>
                                        <p:anim calcmode="lin" valueType="num" p14:bounceEnd="50000">
                                          <p:cBhvr additive="base">
                                            <p:cTn id="85" dur="300" fill="hold"/>
                                            <p:tgtEl>
                                              <p:spTgt spid="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39" grpId="0" bldLvl="0" animBg="1"/>
          <p:bldP spid="40" grpId="0" bldLvl="0" animBg="1"/>
          <p:bldP spid="70" grpId="0"/>
          <p:bldP spid="72" grpId="0"/>
          <p:bldP spid="74" grpId="0"/>
          <p:bldP spid="7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400" fill="hold"/>
                                            <p:tgtEl>
                                              <p:spTgt spid="44"/>
                                            </p:tgtEl>
                                            <p:attrNameLst>
                                              <p:attrName>ppt_x</p:attrName>
                                            </p:attrNameLst>
                                          </p:cBhvr>
                                          <p:tavLst>
                                            <p:tav tm="0">
                                              <p:val>
                                                <p:strVal val="0-#ppt_w/2"/>
                                              </p:val>
                                            </p:tav>
                                            <p:tav tm="100000">
                                              <p:val>
                                                <p:strVal val="#ppt_x"/>
                                              </p:val>
                                            </p:tav>
                                          </p:tavLst>
                                        </p:anim>
                                        <p:anim calcmode="lin" valueType="num">
                                          <p:cBhvr additive="base">
                                            <p:cTn id="8" dur="400" fill="hold"/>
                                            <p:tgtEl>
                                              <p:spTgt spid="44"/>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400" fill="hold"/>
                                            <p:tgtEl>
                                              <p:spTgt spid="60"/>
                                            </p:tgtEl>
                                            <p:attrNameLst>
                                              <p:attrName>ppt_x</p:attrName>
                                            </p:attrNameLst>
                                          </p:cBhvr>
                                          <p:tavLst>
                                            <p:tav tm="0">
                                              <p:val>
                                                <p:strVal val="1+#ppt_w/2"/>
                                              </p:val>
                                            </p:tav>
                                            <p:tav tm="100000">
                                              <p:val>
                                                <p:strVal val="#ppt_x"/>
                                              </p:val>
                                            </p:tav>
                                          </p:tavLst>
                                        </p:anim>
                                        <p:anim calcmode="lin" valueType="num">
                                          <p:cBhvr additive="base">
                                            <p:cTn id="12" dur="400" fill="hold"/>
                                            <p:tgtEl>
                                              <p:spTgt spid="60"/>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additive="base">
                                            <p:cTn id="15" dur="400" fill="hold"/>
                                            <p:tgtEl>
                                              <p:spTgt spid="63"/>
                                            </p:tgtEl>
                                            <p:attrNameLst>
                                              <p:attrName>ppt_x</p:attrName>
                                            </p:attrNameLst>
                                          </p:cBhvr>
                                          <p:tavLst>
                                            <p:tav tm="0">
                                              <p:val>
                                                <p:strVal val="1+#ppt_w/2"/>
                                              </p:val>
                                            </p:tav>
                                            <p:tav tm="100000">
                                              <p:val>
                                                <p:strVal val="#ppt_x"/>
                                              </p:val>
                                            </p:tav>
                                          </p:tavLst>
                                        </p:anim>
                                        <p:anim calcmode="lin" valueType="num">
                                          <p:cBhvr additive="base">
                                            <p:cTn id="16" dur="400" fill="hold"/>
                                            <p:tgtEl>
                                              <p:spTgt spid="63"/>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cBhvr additive="base">
                                            <p:cTn id="19" dur="400" fill="hold"/>
                                            <p:tgtEl>
                                              <p:spTgt spid="66"/>
                                            </p:tgtEl>
                                            <p:attrNameLst>
                                              <p:attrName>ppt_x</p:attrName>
                                            </p:attrNameLst>
                                          </p:cBhvr>
                                          <p:tavLst>
                                            <p:tav tm="0">
                                              <p:val>
                                                <p:strVal val="0-#ppt_w/2"/>
                                              </p:val>
                                            </p:tav>
                                            <p:tav tm="100000">
                                              <p:val>
                                                <p:strVal val="#ppt_x"/>
                                              </p:val>
                                            </p:tav>
                                          </p:tavLst>
                                        </p:anim>
                                        <p:anim calcmode="lin" valueType="num">
                                          <p:cBhvr additive="base">
                                            <p:cTn id="20" dur="400" fill="hold"/>
                                            <p:tgtEl>
                                              <p:spTgt spid="66"/>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53" presetClass="entr" presetSubtype="528"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anim calcmode="lin" valueType="num">
                                          <p:cBhvr>
                                            <p:cTn id="27" dur="500" fill="hold"/>
                                            <p:tgtEl>
                                              <p:spTgt spid="39"/>
                                            </p:tgtEl>
                                            <p:attrNameLst>
                                              <p:attrName>ppt_x</p:attrName>
                                            </p:attrNameLst>
                                          </p:cBhvr>
                                          <p:tavLst>
                                            <p:tav tm="0">
                                              <p:val>
                                                <p:fltVal val="0.5"/>
                                              </p:val>
                                            </p:tav>
                                            <p:tav tm="100000">
                                              <p:val>
                                                <p:strVal val="#ppt_x"/>
                                              </p:val>
                                            </p:tav>
                                          </p:tavLst>
                                        </p:anim>
                                        <p:anim calcmode="lin" valueType="num">
                                          <p:cBhvr>
                                            <p:cTn id="28" dur="500" fill="hold"/>
                                            <p:tgtEl>
                                              <p:spTgt spid="39"/>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Effect transition="in" filter="fade">
                                          <p:cBhvr>
                                            <p:cTn id="40" dur="500"/>
                                            <p:tgtEl>
                                              <p:spTgt spid="38"/>
                                            </p:tgtEl>
                                          </p:cBhvr>
                                        </p:animEffect>
                                        <p:anim calcmode="lin" valueType="num">
                                          <p:cBhvr>
                                            <p:cTn id="41" dur="500" fill="hold"/>
                                            <p:tgtEl>
                                              <p:spTgt spid="38"/>
                                            </p:tgtEl>
                                            <p:attrNameLst>
                                              <p:attrName>ppt_x</p:attrName>
                                            </p:attrNameLst>
                                          </p:cBhvr>
                                          <p:tavLst>
                                            <p:tav tm="0">
                                              <p:val>
                                                <p:fltVal val="0.5"/>
                                              </p:val>
                                            </p:tav>
                                            <p:tav tm="100000">
                                              <p:val>
                                                <p:strVal val="#ppt_x"/>
                                              </p:val>
                                            </p:tav>
                                          </p:tavLst>
                                        </p:anim>
                                        <p:anim calcmode="lin" valueType="num">
                                          <p:cBhvr>
                                            <p:cTn id="42" dur="500" fill="hold"/>
                                            <p:tgtEl>
                                              <p:spTgt spid="38"/>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p:cTn id="45" dur="500" fill="hold"/>
                                            <p:tgtEl>
                                              <p:spTgt spid="41"/>
                                            </p:tgtEl>
                                            <p:attrNameLst>
                                              <p:attrName>ppt_w</p:attrName>
                                            </p:attrNameLst>
                                          </p:cBhvr>
                                          <p:tavLst>
                                            <p:tav tm="0">
                                              <p:val>
                                                <p:fltVal val="0"/>
                                              </p:val>
                                            </p:tav>
                                            <p:tav tm="100000">
                                              <p:val>
                                                <p:strVal val="#ppt_w"/>
                                              </p:val>
                                            </p:tav>
                                          </p:tavLst>
                                        </p:anim>
                                        <p:anim calcmode="lin" valueType="num">
                                          <p:cBhvr>
                                            <p:cTn id="46" dur="500" fill="hold"/>
                                            <p:tgtEl>
                                              <p:spTgt spid="41"/>
                                            </p:tgtEl>
                                            <p:attrNameLst>
                                              <p:attrName>ppt_h</p:attrName>
                                            </p:attrNameLst>
                                          </p:cBhvr>
                                          <p:tavLst>
                                            <p:tav tm="0">
                                              <p:val>
                                                <p:fltVal val="0"/>
                                              </p:val>
                                            </p:tav>
                                            <p:tav tm="100000">
                                              <p:val>
                                                <p:strVal val="#ppt_h"/>
                                              </p:val>
                                            </p:tav>
                                          </p:tavLst>
                                        </p:anim>
                                        <p:animEffect transition="in" filter="fade">
                                          <p:cBhvr>
                                            <p:cTn id="47" dur="500"/>
                                            <p:tgtEl>
                                              <p:spTgt spid="41"/>
                                            </p:tgtEl>
                                          </p:cBhvr>
                                        </p:animEffect>
                                        <p:anim calcmode="lin" valueType="num">
                                          <p:cBhvr>
                                            <p:cTn id="48" dur="500" fill="hold"/>
                                            <p:tgtEl>
                                              <p:spTgt spid="41"/>
                                            </p:tgtEl>
                                            <p:attrNameLst>
                                              <p:attrName>ppt_x</p:attrName>
                                            </p:attrNameLst>
                                          </p:cBhvr>
                                          <p:tavLst>
                                            <p:tav tm="0">
                                              <p:val>
                                                <p:fltVal val="0.5"/>
                                              </p:val>
                                            </p:tav>
                                            <p:tav tm="100000">
                                              <p:val>
                                                <p:strVal val="#ppt_x"/>
                                              </p:val>
                                            </p:tav>
                                          </p:tavLst>
                                        </p:anim>
                                        <p:anim calcmode="lin" valueType="num">
                                          <p:cBhvr>
                                            <p:cTn id="49" dur="500" fill="hold"/>
                                            <p:tgtEl>
                                              <p:spTgt spid="41"/>
                                            </p:tgtEl>
                                            <p:attrNameLst>
                                              <p:attrName>ppt_y</p:attrName>
                                            </p:attrNameLst>
                                          </p:cBhvr>
                                          <p:tavLst>
                                            <p:tav tm="0">
                                              <p:val>
                                                <p:fltVal val="0.5"/>
                                              </p:val>
                                            </p:tav>
                                            <p:tav tm="100000">
                                              <p:val>
                                                <p:strVal val="#ppt_y"/>
                                              </p:val>
                                            </p:tav>
                                          </p:tavLst>
                                        </p:anim>
                                      </p:childTnLst>
                                    </p:cTn>
                                  </p:par>
                                </p:childTnLst>
                              </p:cTn>
                            </p:par>
                            <p:par>
                              <p:cTn id="50" fill="hold">
                                <p:stCondLst>
                                  <p:cond delay="1000"/>
                                </p:stCondLst>
                                <p:childTnLst>
                                  <p:par>
                                    <p:cTn id="51" presetID="22" presetClass="entr" presetSubtype="2" fill="hold" nodeType="afterEffect">
                                      <p:stCondLst>
                                        <p:cond delay="0"/>
                                      </p:stCondLst>
                                      <p:childTnLst>
                                        <p:set>
                                          <p:cBhvr>
                                            <p:cTn id="52" dur="1" fill="hold">
                                              <p:stCondLst>
                                                <p:cond delay="0"/>
                                              </p:stCondLst>
                                            </p:cTn>
                                            <p:tgtEl>
                                              <p:spTgt spid="69"/>
                                            </p:tgtEl>
                                            <p:attrNameLst>
                                              <p:attrName>style.visibility</p:attrName>
                                            </p:attrNameLst>
                                          </p:cBhvr>
                                          <p:to>
                                            <p:strVal val="visible"/>
                                          </p:to>
                                        </p:set>
                                        <p:animEffect transition="in" filter="wipe(right)">
                                          <p:cBhvr>
                                            <p:cTn id="53" dur="500"/>
                                            <p:tgtEl>
                                              <p:spTgt spid="69"/>
                                            </p:tgtEl>
                                          </p:cBhvr>
                                        </p:animEffect>
                                      </p:childTnLst>
                                    </p:cTn>
                                  </p:par>
                                </p:childTnLst>
                              </p:cTn>
                            </p:par>
                            <p:par>
                              <p:cTn id="54" fill="hold">
                                <p:stCondLst>
                                  <p:cond delay="1500"/>
                                </p:stCondLst>
                                <p:childTnLst>
                                  <p:par>
                                    <p:cTn id="55" presetID="2" presetClass="entr" presetSubtype="8" fill="hold" grpId="0" nodeType="afterEffect">
                                      <p:stCondLst>
                                        <p:cond delay="0"/>
                                      </p:stCondLst>
                                      <p:childTnLst>
                                        <p:set>
                                          <p:cBhvr>
                                            <p:cTn id="56" dur="1" fill="hold">
                                              <p:stCondLst>
                                                <p:cond delay="0"/>
                                              </p:stCondLst>
                                            </p:cTn>
                                            <p:tgtEl>
                                              <p:spTgt spid="70"/>
                                            </p:tgtEl>
                                            <p:attrNameLst>
                                              <p:attrName>style.visibility</p:attrName>
                                            </p:attrNameLst>
                                          </p:cBhvr>
                                          <p:to>
                                            <p:strVal val="visible"/>
                                          </p:to>
                                        </p:set>
                                        <p:anim calcmode="lin" valueType="num">
                                          <p:cBhvr additive="base">
                                            <p:cTn id="57" dur="300" fill="hold"/>
                                            <p:tgtEl>
                                              <p:spTgt spid="70"/>
                                            </p:tgtEl>
                                            <p:attrNameLst>
                                              <p:attrName>ppt_x</p:attrName>
                                            </p:attrNameLst>
                                          </p:cBhvr>
                                          <p:tavLst>
                                            <p:tav tm="0">
                                              <p:val>
                                                <p:strVal val="0-#ppt_w/2"/>
                                              </p:val>
                                            </p:tav>
                                            <p:tav tm="100000">
                                              <p:val>
                                                <p:strVal val="#ppt_x"/>
                                              </p:val>
                                            </p:tav>
                                          </p:tavLst>
                                        </p:anim>
                                        <p:anim calcmode="lin" valueType="num">
                                          <p:cBhvr additive="base">
                                            <p:cTn id="58" dur="300" fill="hold"/>
                                            <p:tgtEl>
                                              <p:spTgt spid="70"/>
                                            </p:tgtEl>
                                            <p:attrNameLst>
                                              <p:attrName>ppt_y</p:attrName>
                                            </p:attrNameLst>
                                          </p:cBhvr>
                                          <p:tavLst>
                                            <p:tav tm="0">
                                              <p:val>
                                                <p:strVal val="#ppt_y"/>
                                              </p:val>
                                            </p:tav>
                                            <p:tav tm="100000">
                                              <p:val>
                                                <p:strVal val="#ppt_y"/>
                                              </p:val>
                                            </p:tav>
                                          </p:tavLst>
                                        </p:anim>
                                      </p:childTnLst>
                                    </p:cTn>
                                  </p:par>
                                </p:childTnLst>
                              </p:cTn>
                            </p:par>
                            <p:par>
                              <p:cTn id="59" fill="hold">
                                <p:stCondLst>
                                  <p:cond delay="2000"/>
                                </p:stCondLst>
                                <p:childTnLst>
                                  <p:par>
                                    <p:cTn id="60" presetID="22" presetClass="entr" presetSubtype="8" fill="hold"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2500"/>
                                </p:stCondLst>
                                <p:childTnLst>
                                  <p:par>
                                    <p:cTn id="64" presetID="2" presetClass="entr" presetSubtype="2"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300" fill="hold"/>
                                            <p:tgtEl>
                                              <p:spTgt spid="72"/>
                                            </p:tgtEl>
                                            <p:attrNameLst>
                                              <p:attrName>ppt_x</p:attrName>
                                            </p:attrNameLst>
                                          </p:cBhvr>
                                          <p:tavLst>
                                            <p:tav tm="0">
                                              <p:val>
                                                <p:strVal val="1+#ppt_w/2"/>
                                              </p:val>
                                            </p:tav>
                                            <p:tav tm="100000">
                                              <p:val>
                                                <p:strVal val="#ppt_x"/>
                                              </p:val>
                                            </p:tav>
                                          </p:tavLst>
                                        </p:anim>
                                        <p:anim calcmode="lin" valueType="num">
                                          <p:cBhvr additive="base">
                                            <p:cTn id="67" dur="300" fill="hold"/>
                                            <p:tgtEl>
                                              <p:spTgt spid="72"/>
                                            </p:tgtEl>
                                            <p:attrNameLst>
                                              <p:attrName>ppt_y</p:attrName>
                                            </p:attrNameLst>
                                          </p:cBhvr>
                                          <p:tavLst>
                                            <p:tav tm="0">
                                              <p:val>
                                                <p:strVal val="#ppt_y"/>
                                              </p:val>
                                            </p:tav>
                                            <p:tav tm="100000">
                                              <p:val>
                                                <p:strVal val="#ppt_y"/>
                                              </p:val>
                                            </p:tav>
                                          </p:tavLst>
                                        </p:anim>
                                      </p:childTnLst>
                                    </p:cTn>
                                  </p:par>
                                </p:childTnLst>
                              </p:cTn>
                            </p:par>
                            <p:par>
                              <p:cTn id="68" fill="hold">
                                <p:stCondLst>
                                  <p:cond delay="3000"/>
                                </p:stCondLst>
                                <p:childTnLst>
                                  <p:par>
                                    <p:cTn id="69" presetID="22" presetClass="entr" presetSubtype="8"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left)">
                                          <p:cBhvr>
                                            <p:cTn id="71" dur="500"/>
                                            <p:tgtEl>
                                              <p:spTgt spid="73"/>
                                            </p:tgtEl>
                                          </p:cBhvr>
                                        </p:animEffect>
                                      </p:childTnLst>
                                    </p:cTn>
                                  </p:par>
                                </p:childTnLst>
                              </p:cTn>
                            </p:par>
                            <p:par>
                              <p:cTn id="72" fill="hold">
                                <p:stCondLst>
                                  <p:cond delay="3500"/>
                                </p:stCondLst>
                                <p:childTnLst>
                                  <p:par>
                                    <p:cTn id="73" presetID="2" presetClass="entr" presetSubtype="2" fill="hold" grpId="0" nodeType="afterEffect">
                                      <p:stCondLst>
                                        <p:cond delay="0"/>
                                      </p:stCondLst>
                                      <p:childTnLst>
                                        <p:set>
                                          <p:cBhvr>
                                            <p:cTn id="74" dur="1" fill="hold">
                                              <p:stCondLst>
                                                <p:cond delay="0"/>
                                              </p:stCondLst>
                                            </p:cTn>
                                            <p:tgtEl>
                                              <p:spTgt spid="74"/>
                                            </p:tgtEl>
                                            <p:attrNameLst>
                                              <p:attrName>style.visibility</p:attrName>
                                            </p:attrNameLst>
                                          </p:cBhvr>
                                          <p:to>
                                            <p:strVal val="visible"/>
                                          </p:to>
                                        </p:set>
                                        <p:anim calcmode="lin" valueType="num">
                                          <p:cBhvr additive="base">
                                            <p:cTn id="75" dur="300" fill="hold"/>
                                            <p:tgtEl>
                                              <p:spTgt spid="74"/>
                                            </p:tgtEl>
                                            <p:attrNameLst>
                                              <p:attrName>ppt_x</p:attrName>
                                            </p:attrNameLst>
                                          </p:cBhvr>
                                          <p:tavLst>
                                            <p:tav tm="0">
                                              <p:val>
                                                <p:strVal val="1+#ppt_w/2"/>
                                              </p:val>
                                            </p:tav>
                                            <p:tav tm="100000">
                                              <p:val>
                                                <p:strVal val="#ppt_x"/>
                                              </p:val>
                                            </p:tav>
                                          </p:tavLst>
                                        </p:anim>
                                        <p:anim calcmode="lin" valueType="num">
                                          <p:cBhvr additive="base">
                                            <p:cTn id="76" dur="300" fill="hold"/>
                                            <p:tgtEl>
                                              <p:spTgt spid="74"/>
                                            </p:tgtEl>
                                            <p:attrNameLst>
                                              <p:attrName>ppt_y</p:attrName>
                                            </p:attrNameLst>
                                          </p:cBhvr>
                                          <p:tavLst>
                                            <p:tav tm="0">
                                              <p:val>
                                                <p:strVal val="#ppt_y"/>
                                              </p:val>
                                            </p:tav>
                                            <p:tav tm="100000">
                                              <p:val>
                                                <p:strVal val="#ppt_y"/>
                                              </p:val>
                                            </p:tav>
                                          </p:tavLst>
                                        </p:anim>
                                      </p:childTnLst>
                                    </p:cTn>
                                  </p:par>
                                </p:childTnLst>
                              </p:cTn>
                            </p:par>
                            <p:par>
                              <p:cTn id="77" fill="hold">
                                <p:stCondLst>
                                  <p:cond delay="4000"/>
                                </p:stCondLst>
                                <p:childTnLst>
                                  <p:par>
                                    <p:cTn id="78" presetID="22" presetClass="entr" presetSubtype="2" fill="hold"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wipe(right)">
                                          <p:cBhvr>
                                            <p:cTn id="80" dur="500"/>
                                            <p:tgtEl>
                                              <p:spTgt spid="75"/>
                                            </p:tgtEl>
                                          </p:cBhvr>
                                        </p:animEffect>
                                      </p:childTnLst>
                                    </p:cTn>
                                  </p:par>
                                </p:childTnLst>
                              </p:cTn>
                            </p:par>
                            <p:par>
                              <p:cTn id="81" fill="hold">
                                <p:stCondLst>
                                  <p:cond delay="4500"/>
                                </p:stCondLst>
                                <p:childTnLst>
                                  <p:par>
                                    <p:cTn id="82" presetID="2" presetClass="entr" presetSubtype="8" fill="hold" grpId="0" nodeType="afterEffect">
                                      <p:stCondLst>
                                        <p:cond delay="0"/>
                                      </p:stCondLst>
                                      <p:childTnLst>
                                        <p:set>
                                          <p:cBhvr>
                                            <p:cTn id="83" dur="1" fill="hold">
                                              <p:stCondLst>
                                                <p:cond delay="0"/>
                                              </p:stCondLst>
                                            </p:cTn>
                                            <p:tgtEl>
                                              <p:spTgt spid="76"/>
                                            </p:tgtEl>
                                            <p:attrNameLst>
                                              <p:attrName>style.visibility</p:attrName>
                                            </p:attrNameLst>
                                          </p:cBhvr>
                                          <p:to>
                                            <p:strVal val="visible"/>
                                          </p:to>
                                        </p:set>
                                        <p:anim calcmode="lin" valueType="num">
                                          <p:cBhvr additive="base">
                                            <p:cTn id="84" dur="300" fill="hold"/>
                                            <p:tgtEl>
                                              <p:spTgt spid="76"/>
                                            </p:tgtEl>
                                            <p:attrNameLst>
                                              <p:attrName>ppt_x</p:attrName>
                                            </p:attrNameLst>
                                          </p:cBhvr>
                                          <p:tavLst>
                                            <p:tav tm="0">
                                              <p:val>
                                                <p:strVal val="0-#ppt_w/2"/>
                                              </p:val>
                                            </p:tav>
                                            <p:tav tm="100000">
                                              <p:val>
                                                <p:strVal val="#ppt_x"/>
                                              </p:val>
                                            </p:tav>
                                          </p:tavLst>
                                        </p:anim>
                                        <p:anim calcmode="lin" valueType="num">
                                          <p:cBhvr additive="base">
                                            <p:cTn id="85" dur="300" fill="hold"/>
                                            <p:tgtEl>
                                              <p:spTgt spid="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39" grpId="0" bldLvl="0" animBg="1"/>
          <p:bldP spid="40" grpId="0" bldLvl="0" animBg="1"/>
          <p:bldP spid="70" grpId="0"/>
          <p:bldP spid="72" grpId="0"/>
          <p:bldP spid="74" grpId="0"/>
          <p:bldP spid="76"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组合 61"/>
          <p:cNvGrpSpPr/>
          <p:nvPr/>
        </p:nvGrpSpPr>
        <p:grpSpPr>
          <a:xfrm>
            <a:off x="1333500" y="2133600"/>
            <a:ext cx="2654300" cy="3311526"/>
            <a:chOff x="1333500" y="2133600"/>
            <a:chExt cx="2654300" cy="3311526"/>
          </a:xfrm>
        </p:grpSpPr>
        <p:sp>
          <p:nvSpPr>
            <p:cNvPr id="36" name="任意多边形 35"/>
            <p:cNvSpPr/>
            <p:nvPr/>
          </p:nvSpPr>
          <p:spPr>
            <a:xfrm>
              <a:off x="1333500" y="2133600"/>
              <a:ext cx="2654300" cy="3311526"/>
            </a:xfrm>
            <a:custGeom>
              <a:avLst/>
              <a:gdLst>
                <a:gd name="connsiteX0" fmla="*/ 0 w 2654300"/>
                <a:gd name="connsiteY0" fmla="*/ 2493963 h 3311526"/>
                <a:gd name="connsiteX1" fmla="*/ 67207 w 2654300"/>
                <a:gd name="connsiteY1" fmla="*/ 2493963 h 3311526"/>
                <a:gd name="connsiteX2" fmla="*/ 67207 w 2654300"/>
                <a:gd name="connsiteY2" fmla="*/ 3244319 h 3311526"/>
                <a:gd name="connsiteX3" fmla="*/ 2587093 w 2654300"/>
                <a:gd name="connsiteY3" fmla="*/ 3244319 h 3311526"/>
                <a:gd name="connsiteX4" fmla="*/ 2587093 w 2654300"/>
                <a:gd name="connsiteY4" fmla="*/ 2493963 h 3311526"/>
                <a:gd name="connsiteX5" fmla="*/ 2654300 w 2654300"/>
                <a:gd name="connsiteY5" fmla="*/ 2493963 h 3311526"/>
                <a:gd name="connsiteX6" fmla="*/ 2654300 w 2654300"/>
                <a:gd name="connsiteY6" fmla="*/ 3311526 h 3311526"/>
                <a:gd name="connsiteX7" fmla="*/ 0 w 2654300"/>
                <a:gd name="connsiteY7" fmla="*/ 3311526 h 3311526"/>
                <a:gd name="connsiteX8" fmla="*/ 0 w 2654300"/>
                <a:gd name="connsiteY8" fmla="*/ 0 h 3311526"/>
                <a:gd name="connsiteX9" fmla="*/ 2654300 w 2654300"/>
                <a:gd name="connsiteY9" fmla="*/ 0 h 3311526"/>
                <a:gd name="connsiteX10" fmla="*/ 2654300 w 2654300"/>
                <a:gd name="connsiteY10" fmla="*/ 817563 h 3311526"/>
                <a:gd name="connsiteX11" fmla="*/ 2587093 w 2654300"/>
                <a:gd name="connsiteY11" fmla="*/ 817563 h 3311526"/>
                <a:gd name="connsiteX12" fmla="*/ 2587093 w 2654300"/>
                <a:gd name="connsiteY12" fmla="*/ 67207 h 3311526"/>
                <a:gd name="connsiteX13" fmla="*/ 67207 w 2654300"/>
                <a:gd name="connsiteY13" fmla="*/ 67207 h 3311526"/>
                <a:gd name="connsiteX14" fmla="*/ 67207 w 2654300"/>
                <a:gd name="connsiteY14" fmla="*/ 817563 h 3311526"/>
                <a:gd name="connsiteX15" fmla="*/ 0 w 2654300"/>
                <a:gd name="connsiteY15" fmla="*/ 817563 h 331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54300" h="3311526">
                  <a:moveTo>
                    <a:pt x="0" y="2493963"/>
                  </a:moveTo>
                  <a:lnTo>
                    <a:pt x="67207" y="2493963"/>
                  </a:lnTo>
                  <a:lnTo>
                    <a:pt x="67207" y="3244319"/>
                  </a:lnTo>
                  <a:lnTo>
                    <a:pt x="2587093" y="3244319"/>
                  </a:lnTo>
                  <a:lnTo>
                    <a:pt x="2587093" y="2493963"/>
                  </a:lnTo>
                  <a:lnTo>
                    <a:pt x="2654300" y="2493963"/>
                  </a:lnTo>
                  <a:lnTo>
                    <a:pt x="2654300" y="3311526"/>
                  </a:lnTo>
                  <a:lnTo>
                    <a:pt x="0" y="3311526"/>
                  </a:lnTo>
                  <a:close/>
                  <a:moveTo>
                    <a:pt x="0" y="0"/>
                  </a:moveTo>
                  <a:lnTo>
                    <a:pt x="2654300" y="0"/>
                  </a:lnTo>
                  <a:lnTo>
                    <a:pt x="2654300" y="817563"/>
                  </a:lnTo>
                  <a:lnTo>
                    <a:pt x="2587093" y="817563"/>
                  </a:lnTo>
                  <a:lnTo>
                    <a:pt x="2587093" y="67207"/>
                  </a:lnTo>
                  <a:lnTo>
                    <a:pt x="67207" y="67207"/>
                  </a:lnTo>
                  <a:lnTo>
                    <a:pt x="67207" y="817563"/>
                  </a:lnTo>
                  <a:lnTo>
                    <a:pt x="0" y="81756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59" name="椭圆 38"/>
            <p:cNvSpPr/>
            <p:nvPr/>
          </p:nvSpPr>
          <p:spPr>
            <a:xfrm>
              <a:off x="2368550" y="2502332"/>
              <a:ext cx="584200" cy="583337"/>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nvGrpSpPr>
            <p:cNvPr id="50" name="组合 49"/>
            <p:cNvGrpSpPr/>
            <p:nvPr/>
          </p:nvGrpSpPr>
          <p:grpSpPr>
            <a:xfrm>
              <a:off x="1491419" y="3416549"/>
              <a:ext cx="2338462" cy="1494928"/>
              <a:chOff x="6215620" y="1891581"/>
              <a:chExt cx="2338462" cy="1494928"/>
            </a:xfrm>
          </p:grpSpPr>
          <p:sp>
            <p:nvSpPr>
              <p:cNvPr id="51" name="矩形 50"/>
              <p:cNvSpPr/>
              <p:nvPr/>
            </p:nvSpPr>
            <p:spPr>
              <a:xfrm>
                <a:off x="6215620" y="2407780"/>
                <a:ext cx="2338462" cy="9787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用户可以在投影仪或者计算机上进行演示也可以将演示文稿打印出来</a:t>
                </a:r>
                <a:endParaRPr lang="zh-CN" altLang="en-US" sz="16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52" name="矩形 51"/>
              <p:cNvSpPr/>
              <p:nvPr/>
            </p:nvSpPr>
            <p:spPr>
              <a:xfrm>
                <a:off x="6342658" y="1891581"/>
                <a:ext cx="2084387" cy="51014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文字添加</a:t>
                </a:r>
                <a:endParaRPr lang="zh-CN" altLang="en-US" sz="2400" b="1"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grpSp>
        <p:nvGrpSpPr>
          <p:cNvPr id="63" name="组合 62"/>
          <p:cNvGrpSpPr/>
          <p:nvPr/>
        </p:nvGrpSpPr>
        <p:grpSpPr>
          <a:xfrm>
            <a:off x="4775200" y="2133600"/>
            <a:ext cx="2654300" cy="3311526"/>
            <a:chOff x="4775200" y="2133600"/>
            <a:chExt cx="2654300" cy="3311526"/>
          </a:xfrm>
        </p:grpSpPr>
        <p:sp>
          <p:nvSpPr>
            <p:cNvPr id="37" name="任意多边形 36"/>
            <p:cNvSpPr/>
            <p:nvPr/>
          </p:nvSpPr>
          <p:spPr>
            <a:xfrm>
              <a:off x="4775200" y="2133600"/>
              <a:ext cx="2654300" cy="3311526"/>
            </a:xfrm>
            <a:custGeom>
              <a:avLst/>
              <a:gdLst>
                <a:gd name="connsiteX0" fmla="*/ 0 w 2654300"/>
                <a:gd name="connsiteY0" fmla="*/ 2493963 h 3311526"/>
                <a:gd name="connsiteX1" fmla="*/ 67207 w 2654300"/>
                <a:gd name="connsiteY1" fmla="*/ 2493963 h 3311526"/>
                <a:gd name="connsiteX2" fmla="*/ 67207 w 2654300"/>
                <a:gd name="connsiteY2" fmla="*/ 3244319 h 3311526"/>
                <a:gd name="connsiteX3" fmla="*/ 2587093 w 2654300"/>
                <a:gd name="connsiteY3" fmla="*/ 3244319 h 3311526"/>
                <a:gd name="connsiteX4" fmla="*/ 2587093 w 2654300"/>
                <a:gd name="connsiteY4" fmla="*/ 2493963 h 3311526"/>
                <a:gd name="connsiteX5" fmla="*/ 2654300 w 2654300"/>
                <a:gd name="connsiteY5" fmla="*/ 2493963 h 3311526"/>
                <a:gd name="connsiteX6" fmla="*/ 2654300 w 2654300"/>
                <a:gd name="connsiteY6" fmla="*/ 3311526 h 3311526"/>
                <a:gd name="connsiteX7" fmla="*/ 0 w 2654300"/>
                <a:gd name="connsiteY7" fmla="*/ 3311526 h 3311526"/>
                <a:gd name="connsiteX8" fmla="*/ 0 w 2654300"/>
                <a:gd name="connsiteY8" fmla="*/ 0 h 3311526"/>
                <a:gd name="connsiteX9" fmla="*/ 2654300 w 2654300"/>
                <a:gd name="connsiteY9" fmla="*/ 0 h 3311526"/>
                <a:gd name="connsiteX10" fmla="*/ 2654300 w 2654300"/>
                <a:gd name="connsiteY10" fmla="*/ 817563 h 3311526"/>
                <a:gd name="connsiteX11" fmla="*/ 2587093 w 2654300"/>
                <a:gd name="connsiteY11" fmla="*/ 817563 h 3311526"/>
                <a:gd name="connsiteX12" fmla="*/ 2587093 w 2654300"/>
                <a:gd name="connsiteY12" fmla="*/ 67207 h 3311526"/>
                <a:gd name="connsiteX13" fmla="*/ 67207 w 2654300"/>
                <a:gd name="connsiteY13" fmla="*/ 67207 h 3311526"/>
                <a:gd name="connsiteX14" fmla="*/ 67207 w 2654300"/>
                <a:gd name="connsiteY14" fmla="*/ 817563 h 3311526"/>
                <a:gd name="connsiteX15" fmla="*/ 0 w 2654300"/>
                <a:gd name="connsiteY15" fmla="*/ 817563 h 331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54300" h="3311526">
                  <a:moveTo>
                    <a:pt x="0" y="2493963"/>
                  </a:moveTo>
                  <a:lnTo>
                    <a:pt x="67207" y="2493963"/>
                  </a:lnTo>
                  <a:lnTo>
                    <a:pt x="67207" y="3244319"/>
                  </a:lnTo>
                  <a:lnTo>
                    <a:pt x="2587093" y="3244319"/>
                  </a:lnTo>
                  <a:lnTo>
                    <a:pt x="2587093" y="2493963"/>
                  </a:lnTo>
                  <a:lnTo>
                    <a:pt x="2654300" y="2493963"/>
                  </a:lnTo>
                  <a:lnTo>
                    <a:pt x="2654300" y="3311526"/>
                  </a:lnTo>
                  <a:lnTo>
                    <a:pt x="0" y="3311526"/>
                  </a:lnTo>
                  <a:close/>
                  <a:moveTo>
                    <a:pt x="0" y="0"/>
                  </a:moveTo>
                  <a:lnTo>
                    <a:pt x="2654300" y="0"/>
                  </a:lnTo>
                  <a:lnTo>
                    <a:pt x="2654300" y="817563"/>
                  </a:lnTo>
                  <a:lnTo>
                    <a:pt x="2587093" y="817563"/>
                  </a:lnTo>
                  <a:lnTo>
                    <a:pt x="2587093" y="67207"/>
                  </a:lnTo>
                  <a:lnTo>
                    <a:pt x="67207" y="67207"/>
                  </a:lnTo>
                  <a:lnTo>
                    <a:pt x="67207" y="817563"/>
                  </a:lnTo>
                  <a:lnTo>
                    <a:pt x="0" y="81756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60" name="椭圆 39"/>
            <p:cNvSpPr/>
            <p:nvPr/>
          </p:nvSpPr>
          <p:spPr>
            <a:xfrm>
              <a:off x="5810250" y="2502284"/>
              <a:ext cx="584200" cy="583432"/>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nvGrpSpPr>
            <p:cNvPr id="53" name="组合 52"/>
            <p:cNvGrpSpPr/>
            <p:nvPr/>
          </p:nvGrpSpPr>
          <p:grpSpPr>
            <a:xfrm>
              <a:off x="4933119" y="3416549"/>
              <a:ext cx="2338462" cy="1494928"/>
              <a:chOff x="6215620" y="1891581"/>
              <a:chExt cx="2338462" cy="1494928"/>
            </a:xfrm>
          </p:grpSpPr>
          <p:sp>
            <p:nvSpPr>
              <p:cNvPr id="54" name="矩形 53"/>
              <p:cNvSpPr/>
              <p:nvPr/>
            </p:nvSpPr>
            <p:spPr>
              <a:xfrm>
                <a:off x="6215620" y="2407780"/>
                <a:ext cx="2338462" cy="9787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用户可以在投影仪或者计算机上进行演示也可以将演示文稿打印出来</a:t>
                </a:r>
                <a:endParaRPr lang="zh-CN" altLang="en-US" sz="16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55" name="矩形 54"/>
              <p:cNvSpPr/>
              <p:nvPr/>
            </p:nvSpPr>
            <p:spPr>
              <a:xfrm>
                <a:off x="6342658" y="1891581"/>
                <a:ext cx="2084387" cy="51014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文字添加</a:t>
                </a:r>
                <a:endParaRPr lang="zh-CN" altLang="en-US" sz="2400" b="1"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grpSp>
        <p:nvGrpSpPr>
          <p:cNvPr id="64" name="组合 63"/>
          <p:cNvGrpSpPr/>
          <p:nvPr/>
        </p:nvGrpSpPr>
        <p:grpSpPr>
          <a:xfrm>
            <a:off x="8216900" y="2133600"/>
            <a:ext cx="2654300" cy="3311526"/>
            <a:chOff x="8216900" y="2133600"/>
            <a:chExt cx="2654300" cy="3311526"/>
          </a:xfrm>
        </p:grpSpPr>
        <p:sp>
          <p:nvSpPr>
            <p:cNvPr id="38" name="任意多边形 37"/>
            <p:cNvSpPr/>
            <p:nvPr/>
          </p:nvSpPr>
          <p:spPr>
            <a:xfrm>
              <a:off x="8216900" y="2133600"/>
              <a:ext cx="2654300" cy="3311526"/>
            </a:xfrm>
            <a:custGeom>
              <a:avLst/>
              <a:gdLst>
                <a:gd name="connsiteX0" fmla="*/ 0 w 2654300"/>
                <a:gd name="connsiteY0" fmla="*/ 2493963 h 3311526"/>
                <a:gd name="connsiteX1" fmla="*/ 67207 w 2654300"/>
                <a:gd name="connsiteY1" fmla="*/ 2493963 h 3311526"/>
                <a:gd name="connsiteX2" fmla="*/ 67207 w 2654300"/>
                <a:gd name="connsiteY2" fmla="*/ 3244319 h 3311526"/>
                <a:gd name="connsiteX3" fmla="*/ 2587093 w 2654300"/>
                <a:gd name="connsiteY3" fmla="*/ 3244319 h 3311526"/>
                <a:gd name="connsiteX4" fmla="*/ 2587093 w 2654300"/>
                <a:gd name="connsiteY4" fmla="*/ 2493963 h 3311526"/>
                <a:gd name="connsiteX5" fmla="*/ 2654300 w 2654300"/>
                <a:gd name="connsiteY5" fmla="*/ 2493963 h 3311526"/>
                <a:gd name="connsiteX6" fmla="*/ 2654300 w 2654300"/>
                <a:gd name="connsiteY6" fmla="*/ 3311526 h 3311526"/>
                <a:gd name="connsiteX7" fmla="*/ 0 w 2654300"/>
                <a:gd name="connsiteY7" fmla="*/ 3311526 h 3311526"/>
                <a:gd name="connsiteX8" fmla="*/ 0 w 2654300"/>
                <a:gd name="connsiteY8" fmla="*/ 0 h 3311526"/>
                <a:gd name="connsiteX9" fmla="*/ 2654300 w 2654300"/>
                <a:gd name="connsiteY9" fmla="*/ 0 h 3311526"/>
                <a:gd name="connsiteX10" fmla="*/ 2654300 w 2654300"/>
                <a:gd name="connsiteY10" fmla="*/ 817563 h 3311526"/>
                <a:gd name="connsiteX11" fmla="*/ 2587093 w 2654300"/>
                <a:gd name="connsiteY11" fmla="*/ 817563 h 3311526"/>
                <a:gd name="connsiteX12" fmla="*/ 2587093 w 2654300"/>
                <a:gd name="connsiteY12" fmla="*/ 67207 h 3311526"/>
                <a:gd name="connsiteX13" fmla="*/ 67207 w 2654300"/>
                <a:gd name="connsiteY13" fmla="*/ 67207 h 3311526"/>
                <a:gd name="connsiteX14" fmla="*/ 67207 w 2654300"/>
                <a:gd name="connsiteY14" fmla="*/ 817563 h 3311526"/>
                <a:gd name="connsiteX15" fmla="*/ 0 w 2654300"/>
                <a:gd name="connsiteY15" fmla="*/ 817563 h 331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54300" h="3311526">
                  <a:moveTo>
                    <a:pt x="0" y="2493963"/>
                  </a:moveTo>
                  <a:lnTo>
                    <a:pt x="67207" y="2493963"/>
                  </a:lnTo>
                  <a:lnTo>
                    <a:pt x="67207" y="3244319"/>
                  </a:lnTo>
                  <a:lnTo>
                    <a:pt x="2587093" y="3244319"/>
                  </a:lnTo>
                  <a:lnTo>
                    <a:pt x="2587093" y="2493963"/>
                  </a:lnTo>
                  <a:lnTo>
                    <a:pt x="2654300" y="2493963"/>
                  </a:lnTo>
                  <a:lnTo>
                    <a:pt x="2654300" y="3311526"/>
                  </a:lnTo>
                  <a:lnTo>
                    <a:pt x="0" y="3311526"/>
                  </a:lnTo>
                  <a:close/>
                  <a:moveTo>
                    <a:pt x="0" y="0"/>
                  </a:moveTo>
                  <a:lnTo>
                    <a:pt x="2654300" y="0"/>
                  </a:lnTo>
                  <a:lnTo>
                    <a:pt x="2654300" y="817563"/>
                  </a:lnTo>
                  <a:lnTo>
                    <a:pt x="2587093" y="817563"/>
                  </a:lnTo>
                  <a:lnTo>
                    <a:pt x="2587093" y="67207"/>
                  </a:lnTo>
                  <a:lnTo>
                    <a:pt x="67207" y="67207"/>
                  </a:lnTo>
                  <a:lnTo>
                    <a:pt x="67207" y="817563"/>
                  </a:lnTo>
                  <a:lnTo>
                    <a:pt x="0" y="81756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61" name="椭圆 40"/>
            <p:cNvSpPr/>
            <p:nvPr/>
          </p:nvSpPr>
          <p:spPr>
            <a:xfrm>
              <a:off x="9251950" y="2502348"/>
              <a:ext cx="584200" cy="583304"/>
            </a:xfrm>
            <a:custGeom>
              <a:avLst/>
              <a:gdLst>
                <a:gd name="connsiteX0" fmla="*/ 325000 h 606722"/>
                <a:gd name="connsiteY0" fmla="*/ 325000 h 606722"/>
                <a:gd name="connsiteX1" fmla="*/ 325000 h 606722"/>
                <a:gd name="connsiteY1" fmla="*/ 325000 h 606722"/>
                <a:gd name="connsiteX2" fmla="*/ 325000 h 606722"/>
                <a:gd name="connsiteY2" fmla="*/ 325000 h 606722"/>
                <a:gd name="connsiteX3" fmla="*/ 325000 h 606722"/>
                <a:gd name="connsiteY3" fmla="*/ 325000 h 606722"/>
                <a:gd name="connsiteX4" fmla="*/ 325000 h 606722"/>
                <a:gd name="connsiteY4" fmla="*/ 325000 h 606722"/>
                <a:gd name="connsiteX5" fmla="*/ 325000 h 606722"/>
                <a:gd name="connsiteY5" fmla="*/ 325000 h 606722"/>
                <a:gd name="connsiteX6" fmla="*/ 325000 h 606722"/>
                <a:gd name="connsiteY6" fmla="*/ 325000 h 606722"/>
                <a:gd name="connsiteX7" fmla="*/ 325000 h 606722"/>
                <a:gd name="connsiteY7" fmla="*/ 325000 h 606722"/>
                <a:gd name="connsiteX8" fmla="*/ 325000 h 606722"/>
                <a:gd name="connsiteY8" fmla="*/ 325000 h 606722"/>
                <a:gd name="connsiteX9" fmla="*/ 325000 h 606722"/>
                <a:gd name="connsiteY9" fmla="*/ 325000 h 606722"/>
                <a:gd name="connsiteX10" fmla="*/ 325000 h 606722"/>
                <a:gd name="connsiteY10" fmla="*/ 325000 h 606722"/>
                <a:gd name="connsiteX11" fmla="*/ 325000 h 606722"/>
                <a:gd name="connsiteY11" fmla="*/ 325000 h 606722"/>
                <a:gd name="connsiteX12" fmla="*/ 325000 h 606722"/>
                <a:gd name="connsiteY12" fmla="*/ 325000 h 606722"/>
                <a:gd name="connsiteX13" fmla="*/ 325000 h 606722"/>
                <a:gd name="connsiteY13" fmla="*/ 325000 h 606722"/>
                <a:gd name="connsiteX14" fmla="*/ 325000 h 606722"/>
                <a:gd name="connsiteY14" fmla="*/ 325000 h 606722"/>
                <a:gd name="connsiteX15" fmla="*/ 325000 h 606722"/>
                <a:gd name="connsiteY15" fmla="*/ 325000 h 606722"/>
                <a:gd name="connsiteX16" fmla="*/ 325000 h 606722"/>
                <a:gd name="connsiteY16" fmla="*/ 325000 h 606722"/>
                <a:gd name="connsiteX17" fmla="*/ 325000 h 606722"/>
                <a:gd name="connsiteY17" fmla="*/ 325000 h 606722"/>
                <a:gd name="connsiteX18" fmla="*/ 325000 h 606722"/>
                <a:gd name="connsiteY18" fmla="*/ 325000 h 606722"/>
                <a:gd name="connsiteX19" fmla="*/ 325000 h 606722"/>
                <a:gd name="connsiteY19" fmla="*/ 325000 h 606722"/>
                <a:gd name="connsiteX20" fmla="*/ 325000 h 606722"/>
                <a:gd name="connsiteY20" fmla="*/ 325000 h 606722"/>
                <a:gd name="connsiteX21" fmla="*/ 325000 h 606722"/>
                <a:gd name="connsiteY21" fmla="*/ 325000 h 606722"/>
                <a:gd name="connsiteX22" fmla="*/ 325000 h 606722"/>
                <a:gd name="connsiteY22" fmla="*/ 325000 h 606722"/>
                <a:gd name="connsiteX23" fmla="*/ 325000 h 606722"/>
                <a:gd name="connsiteY23" fmla="*/ 325000 h 606722"/>
                <a:gd name="connsiteX24" fmla="*/ 325000 h 606722"/>
                <a:gd name="connsiteY24" fmla="*/ 325000 h 606722"/>
                <a:gd name="connsiteX25" fmla="*/ 325000 h 606722"/>
                <a:gd name="connsiteY25" fmla="*/ 325000 h 606722"/>
                <a:gd name="connsiteX26" fmla="*/ 325000 h 606722"/>
                <a:gd name="connsiteY26" fmla="*/ 325000 h 606722"/>
                <a:gd name="connsiteX27" fmla="*/ 325000 h 606722"/>
                <a:gd name="connsiteY27" fmla="*/ 325000 h 606722"/>
                <a:gd name="connsiteX28" fmla="*/ 325000 h 606722"/>
                <a:gd name="connsiteY28" fmla="*/ 325000 h 606722"/>
                <a:gd name="connsiteX29" fmla="*/ 325000 h 606722"/>
                <a:gd name="connsiteY29" fmla="*/ 325000 h 606722"/>
                <a:gd name="connsiteX30" fmla="*/ 325000 h 606722"/>
                <a:gd name="connsiteY30" fmla="*/ 325000 h 606722"/>
                <a:gd name="connsiteX31" fmla="*/ 325000 h 606722"/>
                <a:gd name="connsiteY31" fmla="*/ 325000 h 606722"/>
                <a:gd name="connsiteX32" fmla="*/ 325000 h 606722"/>
                <a:gd name="connsiteY32" fmla="*/ 325000 h 606722"/>
                <a:gd name="connsiteX33" fmla="*/ 325000 h 606722"/>
                <a:gd name="connsiteY33" fmla="*/ 325000 h 606722"/>
                <a:gd name="connsiteX34" fmla="*/ 325000 h 606722"/>
                <a:gd name="connsiteY34" fmla="*/ 325000 h 606722"/>
                <a:gd name="connsiteX35" fmla="*/ 325000 h 606722"/>
                <a:gd name="connsiteY35" fmla="*/ 325000 h 606722"/>
                <a:gd name="connsiteX36" fmla="*/ 325000 h 606722"/>
                <a:gd name="connsiteY36" fmla="*/ 325000 h 606722"/>
                <a:gd name="connsiteX37" fmla="*/ 325000 h 606722"/>
                <a:gd name="connsiteY37" fmla="*/ 325000 h 606722"/>
                <a:gd name="connsiteX38" fmla="*/ 325000 h 606722"/>
                <a:gd name="connsiteY38" fmla="*/ 325000 h 606722"/>
                <a:gd name="connsiteX39" fmla="*/ 325000 h 606722"/>
                <a:gd name="connsiteY39" fmla="*/ 325000 h 606722"/>
                <a:gd name="connsiteX40" fmla="*/ 325000 h 606722"/>
                <a:gd name="connsiteY40" fmla="*/ 325000 h 606722"/>
                <a:gd name="connsiteX41" fmla="*/ 325000 h 606722"/>
                <a:gd name="connsiteY41" fmla="*/ 325000 h 606722"/>
                <a:gd name="connsiteX42" fmla="*/ 325000 h 606722"/>
                <a:gd name="connsiteY42" fmla="*/ 325000 h 606722"/>
                <a:gd name="connsiteX43" fmla="*/ 325000 h 606722"/>
                <a:gd name="connsiteY43" fmla="*/ 325000 h 606722"/>
                <a:gd name="connsiteX44" fmla="*/ 325000 h 606722"/>
                <a:gd name="connsiteY44" fmla="*/ 325000 h 606722"/>
                <a:gd name="connsiteX45" fmla="*/ 325000 h 606722"/>
                <a:gd name="connsiteY45" fmla="*/ 325000 h 606722"/>
                <a:gd name="connsiteX46" fmla="*/ 325000 h 606722"/>
                <a:gd name="connsiteY46" fmla="*/ 325000 h 606722"/>
                <a:gd name="connsiteX47" fmla="*/ 325000 h 606722"/>
                <a:gd name="connsiteY47" fmla="*/ 325000 h 606722"/>
                <a:gd name="connsiteX48" fmla="*/ 325000 h 606722"/>
                <a:gd name="connsiteY48" fmla="*/ 325000 h 606722"/>
                <a:gd name="connsiteX49" fmla="*/ 325000 h 606722"/>
                <a:gd name="connsiteY49" fmla="*/ 325000 h 606722"/>
                <a:gd name="connsiteX50" fmla="*/ 325000 h 606722"/>
                <a:gd name="connsiteY50" fmla="*/ 325000 h 606722"/>
                <a:gd name="connsiteX51" fmla="*/ 325000 h 606722"/>
                <a:gd name="connsiteY51" fmla="*/ 325000 h 606722"/>
                <a:gd name="connsiteX52" fmla="*/ 325000 h 606722"/>
                <a:gd name="connsiteY52" fmla="*/ 325000 h 606722"/>
                <a:gd name="connsiteX53" fmla="*/ 325000 h 606722"/>
                <a:gd name="connsiteY53" fmla="*/ 325000 h 606722"/>
                <a:gd name="connsiteX54" fmla="*/ 325000 h 606722"/>
                <a:gd name="connsiteY54" fmla="*/ 325000 h 606722"/>
                <a:gd name="connsiteX55" fmla="*/ 325000 h 606722"/>
                <a:gd name="connsiteY55" fmla="*/ 325000 h 606722"/>
                <a:gd name="connsiteX56" fmla="*/ 325000 h 606722"/>
                <a:gd name="connsiteY56" fmla="*/ 325000 h 606722"/>
                <a:gd name="connsiteX57" fmla="*/ 325000 h 606722"/>
                <a:gd name="connsiteY57" fmla="*/ 325000 h 606722"/>
                <a:gd name="connsiteX58" fmla="*/ 325000 h 606722"/>
                <a:gd name="connsiteY58" fmla="*/ 325000 h 606722"/>
                <a:gd name="connsiteX59" fmla="*/ 325000 h 606722"/>
                <a:gd name="connsiteY59" fmla="*/ 325000 h 606722"/>
                <a:gd name="connsiteX60" fmla="*/ 325000 h 606722"/>
                <a:gd name="connsiteY60" fmla="*/ 325000 h 606722"/>
                <a:gd name="connsiteX61" fmla="*/ 325000 h 606722"/>
                <a:gd name="connsiteY61" fmla="*/ 325000 h 606722"/>
                <a:gd name="connsiteX62" fmla="*/ 325000 h 606722"/>
                <a:gd name="connsiteY62" fmla="*/ 325000 h 606722"/>
                <a:gd name="connsiteX63" fmla="*/ 325000 h 606722"/>
                <a:gd name="connsiteY63" fmla="*/ 325000 h 606722"/>
                <a:gd name="connsiteX64" fmla="*/ 325000 h 606722"/>
                <a:gd name="connsiteY64" fmla="*/ 325000 h 606722"/>
                <a:gd name="connsiteX65" fmla="*/ 325000 h 606722"/>
                <a:gd name="connsiteY65" fmla="*/ 325000 h 606722"/>
                <a:gd name="connsiteX66" fmla="*/ 325000 h 606722"/>
                <a:gd name="connsiteY66" fmla="*/ 325000 h 606722"/>
                <a:gd name="connsiteX67" fmla="*/ 325000 h 606722"/>
                <a:gd name="connsiteY67" fmla="*/ 32500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07535" h="606604">
                  <a:moveTo>
                    <a:pt x="394900" y="353768"/>
                  </a:moveTo>
                  <a:cubicBezTo>
                    <a:pt x="400507" y="353768"/>
                    <a:pt x="405045" y="358301"/>
                    <a:pt x="405045" y="363900"/>
                  </a:cubicBezTo>
                  <a:lnTo>
                    <a:pt x="405045" y="515616"/>
                  </a:lnTo>
                  <a:cubicBezTo>
                    <a:pt x="405045" y="543435"/>
                    <a:pt x="382353" y="566099"/>
                    <a:pt x="354410" y="566099"/>
                  </a:cubicBezTo>
                  <a:lnTo>
                    <a:pt x="212649" y="566099"/>
                  </a:lnTo>
                  <a:cubicBezTo>
                    <a:pt x="207131" y="566099"/>
                    <a:pt x="202593" y="561566"/>
                    <a:pt x="202593" y="556056"/>
                  </a:cubicBezTo>
                  <a:cubicBezTo>
                    <a:pt x="202593" y="550457"/>
                    <a:pt x="207131" y="545924"/>
                    <a:pt x="212649" y="545924"/>
                  </a:cubicBezTo>
                  <a:lnTo>
                    <a:pt x="354410" y="545924"/>
                  </a:lnTo>
                  <a:cubicBezTo>
                    <a:pt x="371140" y="545924"/>
                    <a:pt x="384845" y="532325"/>
                    <a:pt x="384845" y="515616"/>
                  </a:cubicBezTo>
                  <a:lnTo>
                    <a:pt x="384845" y="363900"/>
                  </a:lnTo>
                  <a:cubicBezTo>
                    <a:pt x="384845" y="358301"/>
                    <a:pt x="389294" y="353768"/>
                    <a:pt x="394900" y="353768"/>
                  </a:cubicBezTo>
                  <a:close/>
                  <a:moveTo>
                    <a:pt x="131640" y="262739"/>
                  </a:moveTo>
                  <a:cubicBezTo>
                    <a:pt x="137236" y="262739"/>
                    <a:pt x="141766" y="267271"/>
                    <a:pt x="141766" y="272870"/>
                  </a:cubicBezTo>
                  <a:lnTo>
                    <a:pt x="141766" y="333565"/>
                  </a:lnTo>
                  <a:cubicBezTo>
                    <a:pt x="141766" y="339075"/>
                    <a:pt x="137236" y="343607"/>
                    <a:pt x="131640" y="343607"/>
                  </a:cubicBezTo>
                  <a:cubicBezTo>
                    <a:pt x="126044" y="343607"/>
                    <a:pt x="121514" y="339075"/>
                    <a:pt x="121514" y="333565"/>
                  </a:cubicBezTo>
                  <a:lnTo>
                    <a:pt x="121514" y="272870"/>
                  </a:lnTo>
                  <a:cubicBezTo>
                    <a:pt x="121514" y="267271"/>
                    <a:pt x="126044" y="262739"/>
                    <a:pt x="131640" y="262739"/>
                  </a:cubicBezTo>
                  <a:close/>
                  <a:moveTo>
                    <a:pt x="489057" y="194973"/>
                  </a:moveTo>
                  <a:cubicBezTo>
                    <a:pt x="492973" y="190974"/>
                    <a:pt x="499381" y="190974"/>
                    <a:pt x="503386" y="194973"/>
                  </a:cubicBezTo>
                  <a:lnTo>
                    <a:pt x="604576" y="296095"/>
                  </a:lnTo>
                  <a:cubicBezTo>
                    <a:pt x="605555" y="296983"/>
                    <a:pt x="606267" y="298138"/>
                    <a:pt x="606801" y="299383"/>
                  </a:cubicBezTo>
                  <a:cubicBezTo>
                    <a:pt x="607780" y="301871"/>
                    <a:pt x="607780" y="304625"/>
                    <a:pt x="606801" y="307113"/>
                  </a:cubicBezTo>
                  <a:cubicBezTo>
                    <a:pt x="606267" y="308357"/>
                    <a:pt x="605555" y="309424"/>
                    <a:pt x="604576" y="310401"/>
                  </a:cubicBezTo>
                  <a:lnTo>
                    <a:pt x="503386" y="411434"/>
                  </a:lnTo>
                  <a:cubicBezTo>
                    <a:pt x="501339" y="413478"/>
                    <a:pt x="498758" y="414455"/>
                    <a:pt x="496177" y="414455"/>
                  </a:cubicBezTo>
                  <a:cubicBezTo>
                    <a:pt x="493596" y="414455"/>
                    <a:pt x="491015" y="413478"/>
                    <a:pt x="489057" y="411434"/>
                  </a:cubicBezTo>
                  <a:cubicBezTo>
                    <a:pt x="485052" y="407524"/>
                    <a:pt x="485052" y="401126"/>
                    <a:pt x="489057" y="397217"/>
                  </a:cubicBezTo>
                  <a:lnTo>
                    <a:pt x="572982" y="313333"/>
                  </a:lnTo>
                  <a:lnTo>
                    <a:pt x="232921" y="313333"/>
                  </a:lnTo>
                  <a:cubicBezTo>
                    <a:pt x="227314" y="313333"/>
                    <a:pt x="222775" y="308802"/>
                    <a:pt x="222775" y="303203"/>
                  </a:cubicBezTo>
                  <a:cubicBezTo>
                    <a:pt x="222775" y="297605"/>
                    <a:pt x="227314" y="293074"/>
                    <a:pt x="232921" y="293074"/>
                  </a:cubicBezTo>
                  <a:lnTo>
                    <a:pt x="572982" y="293074"/>
                  </a:lnTo>
                  <a:lnTo>
                    <a:pt x="489057" y="209279"/>
                  </a:lnTo>
                  <a:cubicBezTo>
                    <a:pt x="485052" y="205281"/>
                    <a:pt x="485052" y="198883"/>
                    <a:pt x="489057" y="194973"/>
                  </a:cubicBezTo>
                  <a:close/>
                  <a:moveTo>
                    <a:pt x="211398" y="40317"/>
                  </a:moveTo>
                  <a:lnTo>
                    <a:pt x="354409" y="40317"/>
                  </a:lnTo>
                  <a:cubicBezTo>
                    <a:pt x="382353" y="40317"/>
                    <a:pt x="405046" y="62981"/>
                    <a:pt x="405046" y="90889"/>
                  </a:cubicBezTo>
                  <a:lnTo>
                    <a:pt x="405046" y="242605"/>
                  </a:lnTo>
                  <a:cubicBezTo>
                    <a:pt x="405046" y="248115"/>
                    <a:pt x="400508" y="252648"/>
                    <a:pt x="394901" y="252648"/>
                  </a:cubicBezTo>
                  <a:cubicBezTo>
                    <a:pt x="389295" y="252648"/>
                    <a:pt x="384845" y="248115"/>
                    <a:pt x="384845" y="242605"/>
                  </a:cubicBezTo>
                  <a:lnTo>
                    <a:pt x="384845" y="90889"/>
                  </a:lnTo>
                  <a:cubicBezTo>
                    <a:pt x="384845" y="74180"/>
                    <a:pt x="371140" y="60581"/>
                    <a:pt x="354409" y="60581"/>
                  </a:cubicBezTo>
                  <a:lnTo>
                    <a:pt x="211398" y="60581"/>
                  </a:lnTo>
                  <a:cubicBezTo>
                    <a:pt x="205791" y="60581"/>
                    <a:pt x="201253" y="56048"/>
                    <a:pt x="201253" y="50449"/>
                  </a:cubicBezTo>
                  <a:cubicBezTo>
                    <a:pt x="201253" y="44850"/>
                    <a:pt x="205791" y="40317"/>
                    <a:pt x="211398" y="40317"/>
                  </a:cubicBezTo>
                  <a:close/>
                  <a:moveTo>
                    <a:pt x="147115" y="20146"/>
                  </a:moveTo>
                  <a:cubicBezTo>
                    <a:pt x="144890" y="20146"/>
                    <a:pt x="142576" y="20590"/>
                    <a:pt x="140084" y="21568"/>
                  </a:cubicBezTo>
                  <a:lnTo>
                    <a:pt x="44232" y="59782"/>
                  </a:lnTo>
                  <a:cubicBezTo>
                    <a:pt x="24919" y="66981"/>
                    <a:pt x="20292" y="73024"/>
                    <a:pt x="20292" y="90887"/>
                  </a:cubicBezTo>
                  <a:lnTo>
                    <a:pt x="20292" y="515689"/>
                  </a:lnTo>
                  <a:cubicBezTo>
                    <a:pt x="20292" y="533464"/>
                    <a:pt x="24919" y="539596"/>
                    <a:pt x="44054" y="546616"/>
                  </a:cubicBezTo>
                  <a:lnTo>
                    <a:pt x="140262" y="585098"/>
                  </a:lnTo>
                  <a:cubicBezTo>
                    <a:pt x="142576" y="585897"/>
                    <a:pt x="144890" y="586431"/>
                    <a:pt x="147115" y="586431"/>
                  </a:cubicBezTo>
                  <a:cubicBezTo>
                    <a:pt x="156015" y="586431"/>
                    <a:pt x="161978" y="578254"/>
                    <a:pt x="161978" y="566257"/>
                  </a:cubicBezTo>
                  <a:lnTo>
                    <a:pt x="161978" y="40319"/>
                  </a:lnTo>
                  <a:cubicBezTo>
                    <a:pt x="161978" y="28233"/>
                    <a:pt x="156015" y="20146"/>
                    <a:pt x="147115" y="20146"/>
                  </a:cubicBezTo>
                  <a:close/>
                  <a:moveTo>
                    <a:pt x="151669" y="315"/>
                  </a:moveTo>
                  <a:cubicBezTo>
                    <a:pt x="169354" y="2727"/>
                    <a:pt x="182270" y="18724"/>
                    <a:pt x="182270" y="40319"/>
                  </a:cubicBezTo>
                  <a:lnTo>
                    <a:pt x="182270" y="566257"/>
                  </a:lnTo>
                  <a:cubicBezTo>
                    <a:pt x="182270" y="589630"/>
                    <a:pt x="167496" y="606604"/>
                    <a:pt x="147115" y="606604"/>
                  </a:cubicBezTo>
                  <a:cubicBezTo>
                    <a:pt x="142487" y="606604"/>
                    <a:pt x="137681" y="605716"/>
                    <a:pt x="132964" y="603938"/>
                  </a:cubicBezTo>
                  <a:lnTo>
                    <a:pt x="36756" y="565457"/>
                  </a:lnTo>
                  <a:cubicBezTo>
                    <a:pt x="10057" y="555592"/>
                    <a:pt x="0" y="542084"/>
                    <a:pt x="0" y="515689"/>
                  </a:cubicBezTo>
                  <a:lnTo>
                    <a:pt x="0" y="90887"/>
                  </a:lnTo>
                  <a:cubicBezTo>
                    <a:pt x="0" y="64492"/>
                    <a:pt x="10057" y="50895"/>
                    <a:pt x="37023" y="40942"/>
                  </a:cubicBezTo>
                  <a:lnTo>
                    <a:pt x="132697" y="2727"/>
                  </a:lnTo>
                  <a:cubicBezTo>
                    <a:pt x="139350" y="217"/>
                    <a:pt x="145774" y="-489"/>
                    <a:pt x="151669" y="31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nvGrpSpPr>
            <p:cNvPr id="56" name="组合 55"/>
            <p:cNvGrpSpPr/>
            <p:nvPr/>
          </p:nvGrpSpPr>
          <p:grpSpPr>
            <a:xfrm>
              <a:off x="8374819" y="3416549"/>
              <a:ext cx="2338462" cy="1494928"/>
              <a:chOff x="6215620" y="1891581"/>
              <a:chExt cx="2338462" cy="1494928"/>
            </a:xfrm>
          </p:grpSpPr>
          <p:sp>
            <p:nvSpPr>
              <p:cNvPr id="57" name="矩形 56"/>
              <p:cNvSpPr/>
              <p:nvPr/>
            </p:nvSpPr>
            <p:spPr>
              <a:xfrm>
                <a:off x="6215620" y="2407780"/>
                <a:ext cx="2338462" cy="9787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用户可以在投影仪或者计算机上进行演示也可以将演示文稿打印出来</a:t>
                </a:r>
                <a:endParaRPr lang="zh-CN" altLang="en-US" sz="16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58" name="矩形 57"/>
              <p:cNvSpPr/>
              <p:nvPr/>
            </p:nvSpPr>
            <p:spPr>
              <a:xfrm>
                <a:off x="6342658" y="1891581"/>
                <a:ext cx="2084387" cy="51014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文字添加</a:t>
                </a:r>
                <a:endParaRPr lang="zh-CN" altLang="en-US" sz="2400" b="1"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sp>
        <p:nvSpPr>
          <p:cNvPr id="26" name="饼形 25"/>
          <p:cNvSpPr/>
          <p:nvPr/>
        </p:nvSpPr>
        <p:spPr>
          <a:xfrm>
            <a:off x="433878" y="308472"/>
            <a:ext cx="502556" cy="502556"/>
          </a:xfrm>
          <a:prstGeom prst="pie">
            <a:avLst>
              <a:gd name="adj1" fmla="val 1932723"/>
              <a:gd name="adj2" fmla="val 191538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7" name="文本框 26"/>
          <p:cNvSpPr txBox="1"/>
          <p:nvPr/>
        </p:nvSpPr>
        <p:spPr>
          <a:xfrm>
            <a:off x="1008962" y="349363"/>
            <a:ext cx="2428364" cy="461665"/>
          </a:xfrm>
          <a:prstGeom prst="rect">
            <a:avLst/>
          </a:prstGeom>
          <a:noFill/>
        </p:spPr>
        <p:txBody>
          <a:bodyPr wrap="square" rtlCol="0">
            <a:spAutoFit/>
          </a:bodyPr>
          <a:lstStyle/>
          <a:p>
            <a:r>
              <a:rPr lang="zh-CN" altLang="en-US" sz="2400" dirty="0" smtClean="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输入标题文字</a:t>
            </a:r>
            <a:endParaRPr lang="zh-CN" altLang="en-US" sz="24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anim calcmode="lin" valueType="num">
                                      <p:cBhvr>
                                        <p:cTn id="8" dur="1000" fill="hold"/>
                                        <p:tgtEl>
                                          <p:spTgt spid="62"/>
                                        </p:tgtEl>
                                        <p:attrNameLst>
                                          <p:attrName>ppt_x</p:attrName>
                                        </p:attrNameLst>
                                      </p:cBhvr>
                                      <p:tavLst>
                                        <p:tav tm="0">
                                          <p:val>
                                            <p:strVal val="#ppt_x"/>
                                          </p:val>
                                        </p:tav>
                                        <p:tav tm="100000">
                                          <p:val>
                                            <p:strVal val="#ppt_x"/>
                                          </p:val>
                                        </p:tav>
                                      </p:tavLst>
                                    </p:anim>
                                    <p:anim calcmode="lin" valueType="num">
                                      <p:cBhvr>
                                        <p:cTn id="9" dur="1000" fill="hold"/>
                                        <p:tgtEl>
                                          <p:spTgt spid="6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fade">
                                      <p:cBhvr>
                                        <p:cTn id="13" dur="1000"/>
                                        <p:tgtEl>
                                          <p:spTgt spid="63"/>
                                        </p:tgtEl>
                                      </p:cBhvr>
                                    </p:animEffect>
                                    <p:anim calcmode="lin" valueType="num">
                                      <p:cBhvr>
                                        <p:cTn id="14" dur="1000" fill="hold"/>
                                        <p:tgtEl>
                                          <p:spTgt spid="63"/>
                                        </p:tgtEl>
                                        <p:attrNameLst>
                                          <p:attrName>ppt_x</p:attrName>
                                        </p:attrNameLst>
                                      </p:cBhvr>
                                      <p:tavLst>
                                        <p:tav tm="0">
                                          <p:val>
                                            <p:strVal val="#ppt_x"/>
                                          </p:val>
                                        </p:tav>
                                        <p:tav tm="100000">
                                          <p:val>
                                            <p:strVal val="#ppt_x"/>
                                          </p:val>
                                        </p:tav>
                                      </p:tavLst>
                                    </p:anim>
                                    <p:anim calcmode="lin" valueType="num">
                                      <p:cBhvr>
                                        <p:cTn id="15" dur="1000" fill="hold"/>
                                        <p:tgtEl>
                                          <p:spTgt spid="6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fade">
                                      <p:cBhvr>
                                        <p:cTn id="19" dur="1000"/>
                                        <p:tgtEl>
                                          <p:spTgt spid="64"/>
                                        </p:tgtEl>
                                      </p:cBhvr>
                                    </p:animEffect>
                                    <p:anim calcmode="lin" valueType="num">
                                      <p:cBhvr>
                                        <p:cTn id="20" dur="1000" fill="hold"/>
                                        <p:tgtEl>
                                          <p:spTgt spid="64"/>
                                        </p:tgtEl>
                                        <p:attrNameLst>
                                          <p:attrName>ppt_x</p:attrName>
                                        </p:attrNameLst>
                                      </p:cBhvr>
                                      <p:tavLst>
                                        <p:tav tm="0">
                                          <p:val>
                                            <p:strVal val="#ppt_x"/>
                                          </p:val>
                                        </p:tav>
                                        <p:tav tm="100000">
                                          <p:val>
                                            <p:strVal val="#ppt_x"/>
                                          </p:val>
                                        </p:tav>
                                      </p:tavLst>
                                    </p:anim>
                                    <p:anim calcmode="lin" valueType="num">
                                      <p:cBhvr>
                                        <p:cTn id="21"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矩形 7"/>
          <p:cNvSpPr/>
          <p:nvPr/>
        </p:nvSpPr>
        <p:spPr>
          <a:xfrm>
            <a:off x="0" y="1660792"/>
            <a:ext cx="12192000" cy="3536415"/>
          </a:xfrm>
          <a:prstGeom prst="rect">
            <a:avLst/>
          </a:prstGeom>
          <a:solidFill>
            <a:schemeClr val="accent1">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9" name="文本框 8"/>
          <p:cNvSpPr txBox="1"/>
          <p:nvPr/>
        </p:nvSpPr>
        <p:spPr>
          <a:xfrm>
            <a:off x="2223571" y="3206911"/>
            <a:ext cx="7744858" cy="1015663"/>
          </a:xfrm>
          <a:prstGeom prst="rect">
            <a:avLst/>
          </a:prstGeom>
          <a:noFill/>
        </p:spPr>
        <p:txBody>
          <a:bodyPr wrap="square" rtlCol="0">
            <a:spAutoFit/>
          </a:bodyPr>
          <a:lstStyle/>
          <a:p>
            <a:pPr algn="ctr"/>
            <a:r>
              <a:rPr lang="zh-CN" altLang="en-US" sz="6000" dirty="0" smtClean="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感谢您的观看</a:t>
            </a:r>
            <a:endParaRPr lang="zh-CN" altLang="en-US" sz="60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0" name="文本框 9"/>
          <p:cNvSpPr txBox="1"/>
          <p:nvPr/>
        </p:nvSpPr>
        <p:spPr>
          <a:xfrm>
            <a:off x="5196289" y="2090925"/>
            <a:ext cx="1799422" cy="1015663"/>
          </a:xfrm>
          <a:prstGeom prst="rect">
            <a:avLst/>
          </a:prstGeom>
          <a:noFill/>
        </p:spPr>
        <p:txBody>
          <a:bodyPr wrap="square" rtlCol="0">
            <a:spAutoFit/>
          </a:bodyPr>
          <a:lstStyle/>
          <a:p>
            <a:r>
              <a:rPr lang="en-US" altLang="zh-CN" sz="6000" dirty="0" smtClean="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20XX</a:t>
            </a:r>
            <a:endParaRPr lang="zh-CN" altLang="en-US" sz="60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1" name="文本框 10"/>
          <p:cNvSpPr txBox="1"/>
          <p:nvPr/>
        </p:nvSpPr>
        <p:spPr>
          <a:xfrm>
            <a:off x="4853848" y="4366965"/>
            <a:ext cx="2484305" cy="398780"/>
          </a:xfrm>
          <a:prstGeom prst="rect">
            <a:avLst/>
          </a:prstGeom>
          <a:noFill/>
        </p:spPr>
        <p:txBody>
          <a:bodyPr wrap="square" rtlCol="0">
            <a:spAutoFit/>
          </a:bodyPr>
          <a:lstStyle/>
          <a:p>
            <a:r>
              <a:rPr lang="zh-CN" altLang="en-US" sz="20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汇报</a:t>
            </a:r>
            <a:r>
              <a:rPr lang="zh-CN" altLang="en-US" sz="2000" dirty="0" smtClean="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人：</a:t>
            </a:r>
            <a:r>
              <a:rPr lang="en-US" altLang="zh-CN" sz="2000" dirty="0" smtClean="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PPT</a:t>
            </a:r>
            <a:r>
              <a:rPr lang="zh-CN" altLang="en-US" sz="2000" dirty="0" smtClean="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营</a:t>
            </a:r>
            <a:endParaRPr lang="zh-CN" altLang="en-US" sz="2000" dirty="0" smtClean="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2731465" y="-350520"/>
            <a:ext cx="7869448" cy="7559040"/>
            <a:chOff x="-2731465" y="-350520"/>
            <a:chExt cx="7869448" cy="7559040"/>
          </a:xfrm>
        </p:grpSpPr>
        <p:sp>
          <p:nvSpPr>
            <p:cNvPr id="4" name="椭圆 3"/>
            <p:cNvSpPr/>
            <p:nvPr/>
          </p:nvSpPr>
          <p:spPr>
            <a:xfrm>
              <a:off x="-2421057" y="-350520"/>
              <a:ext cx="7559040" cy="75590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 name="椭圆 2"/>
            <p:cNvSpPr/>
            <p:nvPr/>
          </p:nvSpPr>
          <p:spPr>
            <a:xfrm>
              <a:off x="-2731465" y="-350520"/>
              <a:ext cx="7559040" cy="7559040"/>
            </a:xfrm>
            <a:prstGeom prst="ellipse">
              <a:avLst/>
            </a:prstGeom>
            <a:blipFill>
              <a:blip r:embed="rId1"/>
              <a:stretch>
                <a:fillRect l="-17000" r="-1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sp>
        <p:nvSpPr>
          <p:cNvPr id="10" name="圆: 空心 9"/>
          <p:cNvSpPr/>
          <p:nvPr/>
        </p:nvSpPr>
        <p:spPr>
          <a:xfrm>
            <a:off x="6096000" y="-971705"/>
            <a:ext cx="8801411" cy="8801411"/>
          </a:xfrm>
          <a:prstGeom prst="donut">
            <a:avLst>
              <a:gd name="adj" fmla="val 365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nvGrpSpPr>
          <p:cNvPr id="6" name="组合 5"/>
          <p:cNvGrpSpPr/>
          <p:nvPr/>
        </p:nvGrpSpPr>
        <p:grpSpPr>
          <a:xfrm>
            <a:off x="6391766" y="898476"/>
            <a:ext cx="3602345" cy="962438"/>
            <a:chOff x="5177671" y="1415781"/>
            <a:chExt cx="3602345" cy="962438"/>
          </a:xfrm>
        </p:grpSpPr>
        <p:sp>
          <p:nvSpPr>
            <p:cNvPr id="7" name="平行四边形 6"/>
            <p:cNvSpPr/>
            <p:nvPr/>
          </p:nvSpPr>
          <p:spPr>
            <a:xfrm>
              <a:off x="5177671" y="1513198"/>
              <a:ext cx="835636" cy="814806"/>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1</a:t>
              </a:r>
              <a:endParaRPr lang="zh-CN" altLang="en-US" sz="3200"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8" name="文本框 7"/>
            <p:cNvSpPr txBox="1"/>
            <p:nvPr/>
          </p:nvSpPr>
          <p:spPr>
            <a:xfrm>
              <a:off x="6261936" y="1415781"/>
              <a:ext cx="2518080" cy="707886"/>
            </a:xfrm>
            <a:prstGeom prst="rect">
              <a:avLst/>
            </a:prstGeom>
            <a:noFill/>
          </p:spPr>
          <p:txBody>
            <a:bodyPr wrap="square" rtlCol="0">
              <a:spAutoFit/>
            </a:bodyPr>
            <a:lstStyle/>
            <a:p>
              <a:pPr algn="dist"/>
              <a:r>
                <a:rPr lang="zh-CN" altLang="en-US" sz="4000" dirty="0" smtClean="0">
                  <a:solidFill>
                    <a:schemeClr val="bg2">
                      <a:lumMod val="2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工作介绍</a:t>
              </a:r>
              <a:endParaRPr lang="zh-CN" altLang="en-US" sz="4000" dirty="0">
                <a:solidFill>
                  <a:schemeClr val="bg2">
                    <a:lumMod val="2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9" name="TextBox 26"/>
            <p:cNvSpPr txBox="1"/>
            <p:nvPr/>
          </p:nvSpPr>
          <p:spPr>
            <a:xfrm>
              <a:off x="6362901" y="2116609"/>
              <a:ext cx="2316150" cy="261610"/>
            </a:xfrm>
            <a:prstGeom prst="rect">
              <a:avLst/>
            </a:prstGeom>
            <a:noFill/>
          </p:spPr>
          <p:txBody>
            <a:bodyPr wrap="square" rtlCol="0">
              <a:spAutoFit/>
            </a:bodyPr>
            <a:lstStyle/>
            <a:p>
              <a:pPr algn="dist"/>
              <a:r>
                <a:rPr lang="en-US" altLang="zh-CN" sz="1100" dirty="0">
                  <a:solidFill>
                    <a:schemeClr val="accent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INPUT TEXT HERE</a:t>
              </a:r>
              <a:endParaRPr lang="zh-CN" altLang="en-US" sz="1100" dirty="0">
                <a:solidFill>
                  <a:schemeClr val="accent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nvGrpSpPr>
          <p:cNvPr id="23" name="组合 22"/>
          <p:cNvGrpSpPr/>
          <p:nvPr/>
        </p:nvGrpSpPr>
        <p:grpSpPr>
          <a:xfrm>
            <a:off x="5981138" y="2311877"/>
            <a:ext cx="3602345" cy="962438"/>
            <a:chOff x="5177671" y="1415781"/>
            <a:chExt cx="3602345" cy="962438"/>
          </a:xfrm>
        </p:grpSpPr>
        <p:sp>
          <p:nvSpPr>
            <p:cNvPr id="24" name="平行四边形 23"/>
            <p:cNvSpPr/>
            <p:nvPr/>
          </p:nvSpPr>
          <p:spPr>
            <a:xfrm>
              <a:off x="5177671" y="1513198"/>
              <a:ext cx="835636" cy="814806"/>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2</a:t>
              </a:r>
              <a:endParaRPr lang="zh-CN" altLang="en-US" sz="3200"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5" name="文本框 24"/>
            <p:cNvSpPr txBox="1"/>
            <p:nvPr/>
          </p:nvSpPr>
          <p:spPr>
            <a:xfrm>
              <a:off x="6261936" y="1415781"/>
              <a:ext cx="2518080" cy="707886"/>
            </a:xfrm>
            <a:prstGeom prst="rect">
              <a:avLst/>
            </a:prstGeom>
            <a:noFill/>
          </p:spPr>
          <p:txBody>
            <a:bodyPr wrap="square" rtlCol="0">
              <a:spAutoFit/>
            </a:bodyPr>
            <a:lstStyle/>
            <a:p>
              <a:pPr algn="dist"/>
              <a:r>
                <a:rPr lang="zh-CN" altLang="en-US" sz="4000" dirty="0" smtClean="0">
                  <a:solidFill>
                    <a:schemeClr val="bg2">
                      <a:lumMod val="2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工作目标</a:t>
              </a:r>
              <a:endParaRPr lang="zh-CN" altLang="en-US" sz="4000" dirty="0">
                <a:solidFill>
                  <a:schemeClr val="bg2">
                    <a:lumMod val="2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6" name="TextBox 26"/>
            <p:cNvSpPr txBox="1"/>
            <p:nvPr/>
          </p:nvSpPr>
          <p:spPr>
            <a:xfrm>
              <a:off x="6362901" y="2116609"/>
              <a:ext cx="2316150" cy="261610"/>
            </a:xfrm>
            <a:prstGeom prst="rect">
              <a:avLst/>
            </a:prstGeom>
            <a:noFill/>
          </p:spPr>
          <p:txBody>
            <a:bodyPr wrap="square" rtlCol="0">
              <a:spAutoFit/>
            </a:bodyPr>
            <a:lstStyle/>
            <a:p>
              <a:pPr algn="dist"/>
              <a:r>
                <a:rPr lang="en-US" altLang="zh-CN" sz="1100" dirty="0">
                  <a:solidFill>
                    <a:schemeClr val="accent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INPUT TEXT HERE</a:t>
              </a:r>
              <a:endParaRPr lang="zh-CN" altLang="en-US" sz="1100" dirty="0">
                <a:solidFill>
                  <a:schemeClr val="accent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nvGrpSpPr>
          <p:cNvPr id="27" name="组合 26"/>
          <p:cNvGrpSpPr/>
          <p:nvPr/>
        </p:nvGrpSpPr>
        <p:grpSpPr>
          <a:xfrm>
            <a:off x="6186452" y="3725278"/>
            <a:ext cx="3602345" cy="962438"/>
            <a:chOff x="5177671" y="1415781"/>
            <a:chExt cx="3602345" cy="962438"/>
          </a:xfrm>
        </p:grpSpPr>
        <p:sp>
          <p:nvSpPr>
            <p:cNvPr id="28" name="平行四边形 27"/>
            <p:cNvSpPr/>
            <p:nvPr/>
          </p:nvSpPr>
          <p:spPr>
            <a:xfrm>
              <a:off x="5177671" y="1513198"/>
              <a:ext cx="835636" cy="814806"/>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3</a:t>
              </a:r>
              <a:endParaRPr lang="zh-CN" altLang="en-US" sz="3200"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9" name="文本框 28"/>
            <p:cNvSpPr txBox="1"/>
            <p:nvPr/>
          </p:nvSpPr>
          <p:spPr>
            <a:xfrm>
              <a:off x="6261936" y="1415781"/>
              <a:ext cx="2518080" cy="707886"/>
            </a:xfrm>
            <a:prstGeom prst="rect">
              <a:avLst/>
            </a:prstGeom>
            <a:noFill/>
          </p:spPr>
          <p:txBody>
            <a:bodyPr wrap="square" rtlCol="0">
              <a:spAutoFit/>
            </a:bodyPr>
            <a:lstStyle/>
            <a:p>
              <a:pPr algn="dist"/>
              <a:r>
                <a:rPr lang="zh-CN" altLang="en-US" sz="4000" dirty="0" smtClean="0">
                  <a:solidFill>
                    <a:schemeClr val="bg2">
                      <a:lumMod val="2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项目跟踪</a:t>
              </a:r>
              <a:endParaRPr lang="zh-CN" altLang="en-US" sz="4000" dirty="0">
                <a:solidFill>
                  <a:schemeClr val="bg2">
                    <a:lumMod val="2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0" name="TextBox 26"/>
            <p:cNvSpPr txBox="1"/>
            <p:nvPr/>
          </p:nvSpPr>
          <p:spPr>
            <a:xfrm>
              <a:off x="6362901" y="2116609"/>
              <a:ext cx="2316150" cy="261610"/>
            </a:xfrm>
            <a:prstGeom prst="rect">
              <a:avLst/>
            </a:prstGeom>
            <a:noFill/>
          </p:spPr>
          <p:txBody>
            <a:bodyPr wrap="square" rtlCol="0">
              <a:spAutoFit/>
            </a:bodyPr>
            <a:lstStyle/>
            <a:p>
              <a:pPr algn="dist"/>
              <a:r>
                <a:rPr lang="en-US" altLang="zh-CN" sz="1100" dirty="0">
                  <a:solidFill>
                    <a:schemeClr val="accent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INPUT TEXT HERE</a:t>
              </a:r>
              <a:endParaRPr lang="zh-CN" altLang="en-US" sz="1100" dirty="0">
                <a:solidFill>
                  <a:schemeClr val="accent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nvGrpSpPr>
          <p:cNvPr id="31" name="组合 30"/>
          <p:cNvGrpSpPr/>
          <p:nvPr/>
        </p:nvGrpSpPr>
        <p:grpSpPr>
          <a:xfrm>
            <a:off x="6597081" y="5138680"/>
            <a:ext cx="3602345" cy="962438"/>
            <a:chOff x="5177671" y="1415781"/>
            <a:chExt cx="3602345" cy="962438"/>
          </a:xfrm>
        </p:grpSpPr>
        <p:sp>
          <p:nvSpPr>
            <p:cNvPr id="32" name="平行四边形 31"/>
            <p:cNvSpPr/>
            <p:nvPr/>
          </p:nvSpPr>
          <p:spPr>
            <a:xfrm>
              <a:off x="5177671" y="1513198"/>
              <a:ext cx="835636" cy="814806"/>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4</a:t>
              </a:r>
              <a:endParaRPr lang="zh-CN" altLang="en-US" sz="3200"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3" name="文本框 32"/>
            <p:cNvSpPr txBox="1"/>
            <p:nvPr/>
          </p:nvSpPr>
          <p:spPr>
            <a:xfrm>
              <a:off x="6261936" y="1415781"/>
              <a:ext cx="2518080" cy="707886"/>
            </a:xfrm>
            <a:prstGeom prst="rect">
              <a:avLst/>
            </a:prstGeom>
            <a:noFill/>
          </p:spPr>
          <p:txBody>
            <a:bodyPr wrap="square" rtlCol="0">
              <a:spAutoFit/>
            </a:bodyPr>
            <a:lstStyle/>
            <a:p>
              <a:pPr algn="dist"/>
              <a:r>
                <a:rPr lang="zh-CN" altLang="en-US" sz="4000" dirty="0" smtClean="0">
                  <a:solidFill>
                    <a:schemeClr val="bg2">
                      <a:lumMod val="2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团队建设</a:t>
              </a:r>
              <a:endParaRPr lang="zh-CN" altLang="en-US" sz="4000" dirty="0">
                <a:solidFill>
                  <a:schemeClr val="bg2">
                    <a:lumMod val="2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4" name="TextBox 26"/>
            <p:cNvSpPr txBox="1"/>
            <p:nvPr/>
          </p:nvSpPr>
          <p:spPr>
            <a:xfrm>
              <a:off x="6362901" y="2116609"/>
              <a:ext cx="2316150" cy="261610"/>
            </a:xfrm>
            <a:prstGeom prst="rect">
              <a:avLst/>
            </a:prstGeom>
            <a:noFill/>
          </p:spPr>
          <p:txBody>
            <a:bodyPr wrap="square" rtlCol="0">
              <a:spAutoFit/>
            </a:bodyPr>
            <a:lstStyle/>
            <a:p>
              <a:pPr algn="dist"/>
              <a:r>
                <a:rPr lang="en-US" altLang="zh-CN" sz="1100" dirty="0">
                  <a:solidFill>
                    <a:schemeClr val="accent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INPUT TEXT HERE</a:t>
              </a:r>
              <a:endParaRPr lang="zh-CN" altLang="en-US" sz="1100" dirty="0">
                <a:solidFill>
                  <a:schemeClr val="accent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sp>
        <p:nvSpPr>
          <p:cNvPr id="40" name="矩形 39"/>
          <p:cNvSpPr/>
          <p:nvPr/>
        </p:nvSpPr>
        <p:spPr>
          <a:xfrm>
            <a:off x="534670" y="3003550"/>
            <a:ext cx="4812256" cy="691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9600" dirty="0">
                <a:solidFill>
                  <a:schemeClr val="accent2"/>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目录</a:t>
            </a:r>
            <a:endParaRPr lang="zh-CN" altLang="en-US" sz="9600" dirty="0">
              <a:solidFill>
                <a:schemeClr val="accent2"/>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 calcmode="lin" valueType="num">
                                      <p:cBhvr>
                                        <p:cTn id="14" dur="500" fill="hold"/>
                                        <p:tgtEl>
                                          <p:spTgt spid="40"/>
                                        </p:tgtEl>
                                        <p:attrNameLst>
                                          <p:attrName>ppt_w</p:attrName>
                                        </p:attrNameLst>
                                      </p:cBhvr>
                                      <p:tavLst>
                                        <p:tav tm="0">
                                          <p:val>
                                            <p:fltVal val="0"/>
                                          </p:val>
                                        </p:tav>
                                        <p:tav tm="100000">
                                          <p:val>
                                            <p:strVal val="#ppt_w"/>
                                          </p:val>
                                        </p:tav>
                                      </p:tavLst>
                                    </p:anim>
                                    <p:anim calcmode="lin" valueType="num">
                                      <p:cBhvr>
                                        <p:cTn id="15" dur="500" fill="hold"/>
                                        <p:tgtEl>
                                          <p:spTgt spid="40"/>
                                        </p:tgtEl>
                                        <p:attrNameLst>
                                          <p:attrName>ppt_h</p:attrName>
                                        </p:attrNameLst>
                                      </p:cBhvr>
                                      <p:tavLst>
                                        <p:tav tm="0">
                                          <p:val>
                                            <p:fltVal val="0"/>
                                          </p:val>
                                        </p:tav>
                                        <p:tav tm="100000">
                                          <p:val>
                                            <p:strVal val="#ppt_h"/>
                                          </p:val>
                                        </p:tav>
                                      </p:tavLst>
                                    </p:anim>
                                    <p:animEffect transition="in" filter="fade">
                                      <p:cBhvr>
                                        <p:cTn id="16" dur="500"/>
                                        <p:tgtEl>
                                          <p:spTgt spid="40"/>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anim calcmode="lin" valueType="num">
                                      <p:cBhvr>
                                        <p:cTn id="21" dur="500" fill="hold"/>
                                        <p:tgtEl>
                                          <p:spTgt spid="6"/>
                                        </p:tgtEl>
                                        <p:attrNameLst>
                                          <p:attrName>ppt_x</p:attrName>
                                        </p:attrNameLst>
                                      </p:cBhvr>
                                      <p:tavLst>
                                        <p:tav tm="0">
                                          <p:val>
                                            <p:strVal val="#ppt_x"/>
                                          </p:val>
                                        </p:tav>
                                        <p:tav tm="100000">
                                          <p:val>
                                            <p:strVal val="#ppt_x"/>
                                          </p:val>
                                        </p:tav>
                                      </p:tavLst>
                                    </p:anim>
                                    <p:anim calcmode="lin" valueType="num">
                                      <p:cBhvr>
                                        <p:cTn id="22" dur="500" fill="hold"/>
                                        <p:tgtEl>
                                          <p:spTgt spid="6"/>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anim calcmode="lin" valueType="num">
                                      <p:cBhvr>
                                        <p:cTn id="27" dur="500" fill="hold"/>
                                        <p:tgtEl>
                                          <p:spTgt spid="23"/>
                                        </p:tgtEl>
                                        <p:attrNameLst>
                                          <p:attrName>ppt_x</p:attrName>
                                        </p:attrNameLst>
                                      </p:cBhvr>
                                      <p:tavLst>
                                        <p:tav tm="0">
                                          <p:val>
                                            <p:strVal val="#ppt_x"/>
                                          </p:val>
                                        </p:tav>
                                        <p:tav tm="100000">
                                          <p:val>
                                            <p:strVal val="#ppt_x"/>
                                          </p:val>
                                        </p:tav>
                                      </p:tavLst>
                                    </p:anim>
                                    <p:anim calcmode="lin" valueType="num">
                                      <p:cBhvr>
                                        <p:cTn id="28" dur="5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anim calcmode="lin" valueType="num">
                                      <p:cBhvr>
                                        <p:cTn id="33" dur="500" fill="hold"/>
                                        <p:tgtEl>
                                          <p:spTgt spid="27"/>
                                        </p:tgtEl>
                                        <p:attrNameLst>
                                          <p:attrName>ppt_x</p:attrName>
                                        </p:attrNameLst>
                                      </p:cBhvr>
                                      <p:tavLst>
                                        <p:tav tm="0">
                                          <p:val>
                                            <p:strVal val="#ppt_x"/>
                                          </p:val>
                                        </p:tav>
                                        <p:tav tm="100000">
                                          <p:val>
                                            <p:strVal val="#ppt_x"/>
                                          </p:val>
                                        </p:tav>
                                      </p:tavLst>
                                    </p:anim>
                                    <p:anim calcmode="lin" valueType="num">
                                      <p:cBhvr>
                                        <p:cTn id="34" dur="500" fill="hold"/>
                                        <p:tgtEl>
                                          <p:spTgt spid="27"/>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anim calcmode="lin" valueType="num">
                                      <p:cBhvr>
                                        <p:cTn id="39" dur="500" fill="hold"/>
                                        <p:tgtEl>
                                          <p:spTgt spid="31"/>
                                        </p:tgtEl>
                                        <p:attrNameLst>
                                          <p:attrName>ppt_x</p:attrName>
                                        </p:attrNameLst>
                                      </p:cBhvr>
                                      <p:tavLst>
                                        <p:tav tm="0">
                                          <p:val>
                                            <p:strVal val="#ppt_x"/>
                                          </p:val>
                                        </p:tav>
                                        <p:tav tm="100000">
                                          <p:val>
                                            <p:strVal val="#ppt_x"/>
                                          </p:val>
                                        </p:tav>
                                      </p:tavLst>
                                    </p:anim>
                                    <p:anim calcmode="lin" valueType="num">
                                      <p:cBhvr>
                                        <p:cTn id="40"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40"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0457" y="-35665"/>
            <a:ext cx="12180611" cy="689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1568" y="2587120"/>
            <a:ext cx="12189499" cy="123742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337" y="1400487"/>
            <a:ext cx="2504692" cy="761883"/>
          </a:xfrm>
          <a:prstGeom prst="rect">
            <a:avLst/>
          </a:prstGeom>
        </p:spPr>
      </p:pic>
      <p:sp>
        <p:nvSpPr>
          <p:cNvPr id="5" name="文本框 4"/>
          <p:cNvSpPr txBox="1"/>
          <p:nvPr/>
        </p:nvSpPr>
        <p:spPr>
          <a:xfrm>
            <a:off x="4200815" y="4134379"/>
            <a:ext cx="3799893"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651" y="1926966"/>
            <a:ext cx="12192000" cy="2662696"/>
          </a:xfrm>
          <a:prstGeom prst="rect">
            <a:avLst/>
          </a:pr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nvGrpSpPr>
          <p:cNvPr id="43" name="组合 42"/>
          <p:cNvGrpSpPr/>
          <p:nvPr/>
        </p:nvGrpSpPr>
        <p:grpSpPr>
          <a:xfrm>
            <a:off x="2936713" y="2381191"/>
            <a:ext cx="1520705" cy="1520703"/>
            <a:chOff x="304800" y="673100"/>
            <a:chExt cx="4000500" cy="4000500"/>
          </a:xfrm>
          <a:effectLst>
            <a:outerShdw blurRad="63500" sx="102000" sy="102000" algn="ctr" rotWithShape="0">
              <a:prstClr val="black">
                <a:alpha val="40000"/>
              </a:prstClr>
            </a:outerShdw>
          </a:effectLst>
        </p:grpSpPr>
        <p:sp>
          <p:nvSpPr>
            <p:cNvPr id="44" name="同心圆 43"/>
            <p:cNvSpPr/>
            <p:nvPr/>
          </p:nvSpPr>
          <p:spPr>
            <a:xfrm>
              <a:off x="304800" y="673100"/>
              <a:ext cx="4000500" cy="4000500"/>
            </a:xfrm>
            <a:prstGeom prst="teardrop">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85240" fontAlgn="auto">
                <a:spcBef>
                  <a:spcPts val="0"/>
                </a:spcBef>
                <a:spcAft>
                  <a:spcPts val="0"/>
                </a:spcAft>
                <a:defRPr/>
              </a:pPr>
              <a:endParaRPr lang="zh-CN" altLang="en-US" sz="2400" kern="0">
                <a:solidFill>
                  <a:srgbClr val="469205"/>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45" name="椭圆 44"/>
            <p:cNvSpPr/>
            <p:nvPr/>
          </p:nvSpPr>
          <p:spPr>
            <a:xfrm>
              <a:off x="392113" y="760413"/>
              <a:ext cx="3825874" cy="3825874"/>
            </a:xfrm>
            <a:prstGeom prst="teardrop">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85240" fontAlgn="auto">
                <a:spcBef>
                  <a:spcPts val="0"/>
                </a:spcBef>
                <a:spcAft>
                  <a:spcPts val="0"/>
                </a:spcAft>
                <a:defRPr/>
              </a:pPr>
              <a:r>
                <a:rPr lang="en-US" altLang="zh-CN" sz="5690" kern="0" dirty="0">
                  <a:solidFill>
                    <a:schemeClr val="accent2"/>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01</a:t>
              </a:r>
              <a:endParaRPr lang="zh-CN" altLang="en-US" sz="5690" kern="0" dirty="0">
                <a:solidFill>
                  <a:schemeClr val="accent2"/>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sp>
        <p:nvSpPr>
          <p:cNvPr id="67" name="矩形 259"/>
          <p:cNvSpPr>
            <a:spLocks noChangeArrowheads="1"/>
          </p:cNvSpPr>
          <p:nvPr/>
        </p:nvSpPr>
        <p:spPr bwMode="auto">
          <a:xfrm>
            <a:off x="5208435" y="2454910"/>
            <a:ext cx="4148985" cy="878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63930" fontAlgn="auto">
              <a:spcBef>
                <a:spcPts val="0"/>
              </a:spcBef>
              <a:spcAft>
                <a:spcPts val="0"/>
              </a:spcAft>
              <a:buNone/>
              <a:defRPr/>
            </a:pPr>
            <a:r>
              <a:rPr lang="zh-CN" altLang="en-US" sz="5120" dirty="0" smtClean="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工作建设</a:t>
            </a:r>
            <a:endParaRPr lang="zh-CN" altLang="en-US" sz="5120"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 name="矩形 1"/>
          <p:cNvSpPr/>
          <p:nvPr/>
        </p:nvSpPr>
        <p:spPr>
          <a:xfrm>
            <a:off x="5292486" y="3332208"/>
            <a:ext cx="3707765" cy="354330"/>
          </a:xfrm>
          <a:prstGeom prst="rect">
            <a:avLst/>
          </a:prstGeom>
        </p:spPr>
        <p:txBody>
          <a:bodyPr wrap="none">
            <a:spAutoFit/>
          </a:bodyPr>
          <a:lstStyle/>
          <a:p>
            <a:pPr defTabSz="963930" fontAlgn="auto">
              <a:spcBef>
                <a:spcPts val="0"/>
              </a:spcBef>
              <a:spcAft>
                <a:spcPts val="0"/>
              </a:spcAft>
              <a:buNone/>
              <a:defRPr/>
            </a:pPr>
            <a:r>
              <a:rPr lang="en-US" altLang="zh-CN" sz="1705">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Click please replace the written content</a:t>
            </a:r>
            <a:endParaRPr lang="en-US" altLang="zh-CN" sz="1705"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cxnSp>
        <p:nvCxnSpPr>
          <p:cNvPr id="5" name="直接连接符 4"/>
          <p:cNvCxnSpPr/>
          <p:nvPr/>
        </p:nvCxnSpPr>
        <p:spPr>
          <a:xfrm>
            <a:off x="5208435" y="3691442"/>
            <a:ext cx="4148985" cy="0"/>
          </a:xfrm>
          <a:prstGeom prst="line">
            <a:avLst/>
          </a:prstGeom>
        </p:spPr>
        <p:style>
          <a:lnRef idx="1">
            <a:schemeClr val="accent1"/>
          </a:lnRef>
          <a:fillRef idx="0">
            <a:schemeClr val="accent1"/>
          </a:fillRef>
          <a:effectRef idx="0">
            <a:schemeClr val="accent1"/>
          </a:effectRef>
          <a:fontRef idx="minor">
            <a:schemeClr val="tx1"/>
          </a:fontRef>
        </p:style>
      </p:cxnSp>
      <p:sp>
        <p:nvSpPr>
          <p:cNvPr id="68" name="TextBox 23"/>
          <p:cNvSpPr txBox="1"/>
          <p:nvPr/>
        </p:nvSpPr>
        <p:spPr>
          <a:xfrm>
            <a:off x="4926196" y="3776394"/>
            <a:ext cx="4713461" cy="276999"/>
          </a:xfrm>
          <a:prstGeom prst="rect">
            <a:avLst/>
          </a:prstGeom>
          <a:noFill/>
        </p:spPr>
        <p:txBody>
          <a:bodyPr wrap="square" rtlCol="0">
            <a:spAutoFit/>
          </a:bodyPr>
          <a:lstStyle/>
          <a:p>
            <a:pPr algn="ctr">
              <a:lnSpc>
                <a:spcPct val="130000"/>
              </a:lnSpc>
            </a:pPr>
            <a:r>
              <a:rPr lang="zh-CN" altLang="en-US" sz="995"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点击添加相关标题文字，点击添加相关</a:t>
            </a:r>
            <a:r>
              <a:rPr lang="zh-CN" altLang="en-US" sz="995">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标题文字</a:t>
            </a:r>
            <a:r>
              <a:rPr lang="en-US" altLang="zh-CN" sz="995">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a:t>
            </a:r>
            <a:endParaRPr lang="en-GB" altLang="zh-CN" sz="995"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strVal val="4*#ppt_w"/>
                                          </p:val>
                                        </p:tav>
                                        <p:tav tm="100000">
                                          <p:val>
                                            <p:strVal val="#ppt_w"/>
                                          </p:val>
                                        </p:tav>
                                      </p:tavLst>
                                    </p:anim>
                                    <p:anim calcmode="lin" valueType="num">
                                      <p:cBhvr>
                                        <p:cTn id="8" dur="500" fill="hold"/>
                                        <p:tgtEl>
                                          <p:spTgt spid="43"/>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0"/>
                                  </p:iterate>
                                  <p:childTnLst>
                                    <p:set>
                                      <p:cBhvr>
                                        <p:cTn id="11" dur="1" fill="hold">
                                          <p:stCondLst>
                                            <p:cond delay="0"/>
                                          </p:stCondLst>
                                        </p:cTn>
                                        <p:tgtEl>
                                          <p:spTgt spid="67"/>
                                        </p:tgtEl>
                                        <p:attrNameLst>
                                          <p:attrName>style.visibility</p:attrName>
                                        </p:attrNameLst>
                                      </p:cBhvr>
                                      <p:to>
                                        <p:strVal val="visible"/>
                                      </p:to>
                                    </p:set>
                                    <p:anim calcmode="lin" valueType="num">
                                      <p:cBhvr>
                                        <p:cTn id="12" dur="1000" fill="hold"/>
                                        <p:tgtEl>
                                          <p:spTgt spid="67"/>
                                        </p:tgtEl>
                                        <p:attrNameLst>
                                          <p:attrName>ppt_w</p:attrName>
                                        </p:attrNameLst>
                                      </p:cBhvr>
                                      <p:tavLst>
                                        <p:tav tm="0">
                                          <p:val>
                                            <p:fltVal val="0"/>
                                          </p:val>
                                        </p:tav>
                                        <p:tav tm="100000">
                                          <p:val>
                                            <p:strVal val="#ppt_w"/>
                                          </p:val>
                                        </p:tav>
                                      </p:tavLst>
                                    </p:anim>
                                    <p:anim calcmode="lin" valueType="num">
                                      <p:cBhvr>
                                        <p:cTn id="13" dur="1000" fill="hold"/>
                                        <p:tgtEl>
                                          <p:spTgt spid="67"/>
                                        </p:tgtEl>
                                        <p:attrNameLst>
                                          <p:attrName>ppt_h</p:attrName>
                                        </p:attrNameLst>
                                      </p:cBhvr>
                                      <p:tavLst>
                                        <p:tav tm="0">
                                          <p:val>
                                            <p:fltVal val="0"/>
                                          </p:val>
                                        </p:tav>
                                        <p:tav tm="100000">
                                          <p:val>
                                            <p:strVal val="#ppt_h"/>
                                          </p:val>
                                        </p:tav>
                                      </p:tavLst>
                                    </p:anim>
                                    <p:animEffect transition="in" filter="fade">
                                      <p:cBhvr>
                                        <p:cTn id="14" dur="1000"/>
                                        <p:tgtEl>
                                          <p:spTgt spid="67"/>
                                        </p:tgtEl>
                                      </p:cBhvr>
                                    </p:animEffect>
                                  </p:childTnLst>
                                </p:cTn>
                              </p:par>
                            </p:childTnLst>
                          </p:cTn>
                        </p:par>
                        <p:par>
                          <p:cTn id="15" fill="hold">
                            <p:stCondLst>
                              <p:cond delay="1500"/>
                            </p:stCondLst>
                            <p:childTnLst>
                              <p:par>
                                <p:cTn id="16" presetID="12" presetClass="entr" presetSubtype="4" fill="hold" grpId="0" nodeType="afterEffect">
                                  <p:stCondLst>
                                    <p:cond delay="0"/>
                                  </p:stCondLst>
                                  <p:childTnLst>
                                    <p:set>
                                      <p:cBhvr>
                                        <p:cTn id="17" dur="1" fill="hold">
                                          <p:stCondLst>
                                            <p:cond delay="0"/>
                                          </p:stCondLst>
                                        </p:cTn>
                                        <p:tgtEl>
                                          <p:spTgt spid="68"/>
                                        </p:tgtEl>
                                        <p:attrNameLst>
                                          <p:attrName>style.visibility</p:attrName>
                                        </p:attrNameLst>
                                      </p:cBhvr>
                                      <p:to>
                                        <p:strVal val="visible"/>
                                      </p:to>
                                    </p:set>
                                    <p:anim calcmode="lin" valueType="num">
                                      <p:cBhvr additive="base">
                                        <p:cTn id="18" dur="500"/>
                                        <p:tgtEl>
                                          <p:spTgt spid="68"/>
                                        </p:tgtEl>
                                        <p:attrNameLst>
                                          <p:attrName>ppt_y</p:attrName>
                                        </p:attrNameLst>
                                      </p:cBhvr>
                                      <p:tavLst>
                                        <p:tav tm="0">
                                          <p:val>
                                            <p:strVal val="#ppt_y+#ppt_h*1.125000"/>
                                          </p:val>
                                        </p:tav>
                                        <p:tav tm="100000">
                                          <p:val>
                                            <p:strVal val="#ppt_y"/>
                                          </p:val>
                                        </p:tav>
                                      </p:tavLst>
                                    </p:anim>
                                    <p:animEffect transition="in" filter="wipe(up)">
                                      <p:cBhvr>
                                        <p:cTn id="1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13"/>
          <p:cNvSpPr/>
          <p:nvPr/>
        </p:nvSpPr>
        <p:spPr>
          <a:xfrm>
            <a:off x="632182" y="4420947"/>
            <a:ext cx="10930166" cy="463519"/>
          </a:xfrm>
          <a:prstGeom prst="round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0" name="Oval 29"/>
          <p:cNvSpPr/>
          <p:nvPr/>
        </p:nvSpPr>
        <p:spPr>
          <a:xfrm>
            <a:off x="1936212" y="4509241"/>
            <a:ext cx="286932" cy="286931"/>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1" name="Rectangle 30"/>
          <p:cNvSpPr/>
          <p:nvPr/>
        </p:nvSpPr>
        <p:spPr>
          <a:xfrm>
            <a:off x="1306459" y="4514206"/>
            <a:ext cx="524503" cy="276999"/>
          </a:xfrm>
          <a:prstGeom prst="rect">
            <a:avLst/>
          </a:prstGeom>
        </p:spPr>
        <p:txBody>
          <a:bodyPr wrap="none" anchor="ctr" anchorCtr="0">
            <a:noAutofit/>
          </a:bodyPr>
          <a:lstStyle/>
          <a:p>
            <a:pPr lvl="0" algn="ctr">
              <a:spcBef>
                <a:spcPct val="0"/>
              </a:spcBef>
              <a:defRPr/>
            </a:pPr>
            <a:r>
              <a:rPr lang="en-US" altLang="zh-CN" sz="1600"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2016</a:t>
            </a:r>
            <a:endParaRPr lang="ar-SA" altLang="zh-CN" sz="1600" dirty="0">
              <a:solidFill>
                <a:schemeClr val="bg1"/>
              </a:solidFill>
              <a:latin typeface="Calibri" panose="020F0502020204030204" pitchFamily="34" charset="0"/>
              <a:ea typeface="阿里巴巴普惠体 B" panose="00020600040101010101" pitchFamily="18" charset="-122"/>
              <a:sym typeface="Calibri" panose="020F0502020204030204" pitchFamily="34" charset="0"/>
            </a:endParaRPr>
          </a:p>
        </p:txBody>
      </p:sp>
      <p:sp>
        <p:nvSpPr>
          <p:cNvPr id="32" name="Oval 36"/>
          <p:cNvSpPr/>
          <p:nvPr/>
        </p:nvSpPr>
        <p:spPr>
          <a:xfrm>
            <a:off x="3945018" y="4509241"/>
            <a:ext cx="286932" cy="286931"/>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3" name="Rectangle 37"/>
          <p:cNvSpPr/>
          <p:nvPr/>
        </p:nvSpPr>
        <p:spPr>
          <a:xfrm>
            <a:off x="3315265" y="4514206"/>
            <a:ext cx="524503" cy="276999"/>
          </a:xfrm>
          <a:prstGeom prst="rect">
            <a:avLst/>
          </a:prstGeom>
        </p:spPr>
        <p:txBody>
          <a:bodyPr wrap="none" anchor="ctr" anchorCtr="0">
            <a:noAutofit/>
          </a:bodyPr>
          <a:lstStyle/>
          <a:p>
            <a:pPr algn="ctr">
              <a:spcBef>
                <a:spcPct val="0"/>
              </a:spcBef>
              <a:defRPr/>
            </a:pPr>
            <a:r>
              <a:rPr lang="en-US" sz="1600"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2018</a:t>
            </a:r>
            <a:endParaRPr lang="ar-SA" sz="1600" dirty="0">
              <a:solidFill>
                <a:schemeClr val="bg1"/>
              </a:solidFill>
              <a:latin typeface="Calibri" panose="020F0502020204030204" pitchFamily="34" charset="0"/>
              <a:ea typeface="阿里巴巴普惠体 B" panose="00020600040101010101" pitchFamily="18" charset="-122"/>
              <a:sym typeface="Calibri" panose="020F0502020204030204" pitchFamily="34" charset="0"/>
            </a:endParaRPr>
          </a:p>
        </p:txBody>
      </p:sp>
      <p:sp>
        <p:nvSpPr>
          <p:cNvPr id="34" name="Oval 43"/>
          <p:cNvSpPr/>
          <p:nvPr/>
        </p:nvSpPr>
        <p:spPr>
          <a:xfrm>
            <a:off x="5953811" y="4509241"/>
            <a:ext cx="286932" cy="286931"/>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5" name="Rectangle 44"/>
          <p:cNvSpPr/>
          <p:nvPr/>
        </p:nvSpPr>
        <p:spPr>
          <a:xfrm>
            <a:off x="5324058" y="4514206"/>
            <a:ext cx="524503" cy="276999"/>
          </a:xfrm>
          <a:prstGeom prst="rect">
            <a:avLst/>
          </a:prstGeom>
        </p:spPr>
        <p:txBody>
          <a:bodyPr wrap="none" anchor="ctr" anchorCtr="0">
            <a:noAutofit/>
          </a:bodyPr>
          <a:lstStyle/>
          <a:p>
            <a:pPr algn="ctr">
              <a:spcBef>
                <a:spcPct val="0"/>
              </a:spcBef>
              <a:defRPr/>
            </a:pPr>
            <a:r>
              <a:rPr lang="en-US" sz="1600"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2020</a:t>
            </a:r>
            <a:endParaRPr lang="ar-SA" sz="1600" dirty="0">
              <a:solidFill>
                <a:schemeClr val="bg1"/>
              </a:solidFill>
              <a:latin typeface="Calibri" panose="020F0502020204030204" pitchFamily="34" charset="0"/>
              <a:ea typeface="阿里巴巴普惠体 B" panose="00020600040101010101" pitchFamily="18" charset="-122"/>
              <a:sym typeface="Calibri" panose="020F0502020204030204" pitchFamily="34" charset="0"/>
            </a:endParaRPr>
          </a:p>
        </p:txBody>
      </p:sp>
      <p:sp>
        <p:nvSpPr>
          <p:cNvPr id="36" name="Oval 50"/>
          <p:cNvSpPr/>
          <p:nvPr/>
        </p:nvSpPr>
        <p:spPr>
          <a:xfrm>
            <a:off x="9971407" y="4509241"/>
            <a:ext cx="286932" cy="286931"/>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7" name="Rectangle 51"/>
          <p:cNvSpPr/>
          <p:nvPr/>
        </p:nvSpPr>
        <p:spPr>
          <a:xfrm>
            <a:off x="9341654" y="4514206"/>
            <a:ext cx="524503" cy="276999"/>
          </a:xfrm>
          <a:prstGeom prst="rect">
            <a:avLst/>
          </a:prstGeom>
        </p:spPr>
        <p:txBody>
          <a:bodyPr wrap="none" anchor="ctr" anchorCtr="0">
            <a:noAutofit/>
          </a:bodyPr>
          <a:lstStyle/>
          <a:p>
            <a:pPr algn="ctr">
              <a:spcBef>
                <a:spcPct val="0"/>
              </a:spcBef>
              <a:defRPr/>
            </a:pPr>
            <a:r>
              <a:rPr lang="en-US" sz="1600"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2024</a:t>
            </a:r>
            <a:endParaRPr lang="ar-SA" sz="1600" dirty="0">
              <a:solidFill>
                <a:schemeClr val="bg1"/>
              </a:solidFill>
              <a:latin typeface="Calibri" panose="020F0502020204030204" pitchFamily="34" charset="0"/>
              <a:ea typeface="阿里巴巴普惠体 B" panose="00020600040101010101" pitchFamily="18" charset="-122"/>
              <a:sym typeface="Calibri" panose="020F0502020204030204" pitchFamily="34" charset="0"/>
            </a:endParaRPr>
          </a:p>
        </p:txBody>
      </p:sp>
      <p:sp>
        <p:nvSpPr>
          <p:cNvPr id="38" name="Oval 57"/>
          <p:cNvSpPr/>
          <p:nvPr/>
        </p:nvSpPr>
        <p:spPr>
          <a:xfrm>
            <a:off x="7962609" y="4509241"/>
            <a:ext cx="286932" cy="286931"/>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9" name="Rectangle 58"/>
          <p:cNvSpPr/>
          <p:nvPr/>
        </p:nvSpPr>
        <p:spPr>
          <a:xfrm>
            <a:off x="7332856" y="4514206"/>
            <a:ext cx="524503" cy="276999"/>
          </a:xfrm>
          <a:prstGeom prst="rect">
            <a:avLst/>
          </a:prstGeom>
        </p:spPr>
        <p:txBody>
          <a:bodyPr wrap="none" anchor="ctr" anchorCtr="0">
            <a:noAutofit/>
          </a:bodyPr>
          <a:lstStyle/>
          <a:p>
            <a:pPr algn="ctr">
              <a:spcBef>
                <a:spcPct val="0"/>
              </a:spcBef>
              <a:defRPr/>
            </a:pPr>
            <a:r>
              <a:rPr lang="en-US" sz="1600"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2022</a:t>
            </a:r>
            <a:endParaRPr lang="ar-SA" sz="1600" dirty="0">
              <a:solidFill>
                <a:schemeClr val="bg1"/>
              </a:solidFill>
              <a:latin typeface="Calibri" panose="020F0502020204030204" pitchFamily="34" charset="0"/>
              <a:ea typeface="阿里巴巴普惠体 B" panose="00020600040101010101" pitchFamily="18" charset="-122"/>
              <a:sym typeface="Calibri" panose="020F0502020204030204" pitchFamily="34" charset="0"/>
            </a:endParaRPr>
          </a:p>
        </p:txBody>
      </p:sp>
      <p:sp>
        <p:nvSpPr>
          <p:cNvPr id="40" name="Freeform: Shape 125"/>
          <p:cNvSpPr/>
          <p:nvPr/>
        </p:nvSpPr>
        <p:spPr bwMode="auto">
          <a:xfrm>
            <a:off x="7807923" y="5158919"/>
            <a:ext cx="593866" cy="593866"/>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24 w 236"/>
              <a:gd name="T11" fmla="*/ 56 h 236"/>
              <a:gd name="T12" fmla="*/ 144 w 236"/>
              <a:gd name="T13" fmla="*/ 46 h 236"/>
              <a:gd name="T14" fmla="*/ 137 w 236"/>
              <a:gd name="T15" fmla="*/ 67 h 236"/>
              <a:gd name="T16" fmla="*/ 117 w 236"/>
              <a:gd name="T17" fmla="*/ 77 h 236"/>
              <a:gd name="T18" fmla="*/ 124 w 236"/>
              <a:gd name="T19" fmla="*/ 56 h 236"/>
              <a:gd name="T20" fmla="*/ 162 w 236"/>
              <a:gd name="T21" fmla="*/ 164 h 236"/>
              <a:gd name="T22" fmla="*/ 142 w 236"/>
              <a:gd name="T23" fmla="*/ 181 h 236"/>
              <a:gd name="T24" fmla="*/ 119 w 236"/>
              <a:gd name="T25" fmla="*/ 175 h 236"/>
              <a:gd name="T26" fmla="*/ 97 w 236"/>
              <a:gd name="T27" fmla="*/ 181 h 236"/>
              <a:gd name="T28" fmla="*/ 76 w 236"/>
              <a:gd name="T29" fmla="*/ 164 h 236"/>
              <a:gd name="T30" fmla="*/ 67 w 236"/>
              <a:gd name="T31" fmla="*/ 96 h 236"/>
              <a:gd name="T32" fmla="*/ 95 w 236"/>
              <a:gd name="T33" fmla="*/ 79 h 236"/>
              <a:gd name="T34" fmla="*/ 118 w 236"/>
              <a:gd name="T35" fmla="*/ 85 h 236"/>
              <a:gd name="T36" fmla="*/ 143 w 236"/>
              <a:gd name="T37" fmla="*/ 79 h 236"/>
              <a:gd name="T38" fmla="*/ 168 w 236"/>
              <a:gd name="T39" fmla="*/ 92 h 236"/>
              <a:gd name="T40" fmla="*/ 154 w 236"/>
              <a:gd name="T41" fmla="*/ 118 h 236"/>
              <a:gd name="T42" fmla="*/ 172 w 236"/>
              <a:gd name="T43" fmla="*/ 145 h 236"/>
              <a:gd name="T44" fmla="*/ 162 w 236"/>
              <a:gd name="T45" fmla="*/ 16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4" y="56"/>
                </a:moveTo>
                <a:cubicBezTo>
                  <a:pt x="129" y="50"/>
                  <a:pt x="137" y="46"/>
                  <a:pt x="144" y="46"/>
                </a:cubicBezTo>
                <a:cubicBezTo>
                  <a:pt x="144" y="54"/>
                  <a:pt x="141" y="62"/>
                  <a:pt x="137" y="67"/>
                </a:cubicBezTo>
                <a:cubicBezTo>
                  <a:pt x="132" y="73"/>
                  <a:pt x="124" y="78"/>
                  <a:pt x="117" y="77"/>
                </a:cubicBezTo>
                <a:cubicBezTo>
                  <a:pt x="115" y="69"/>
                  <a:pt x="119" y="61"/>
                  <a:pt x="124" y="56"/>
                </a:cubicBezTo>
                <a:close/>
                <a:moveTo>
                  <a:pt x="162" y="164"/>
                </a:moveTo>
                <a:cubicBezTo>
                  <a:pt x="157" y="172"/>
                  <a:pt x="151" y="180"/>
                  <a:pt x="142" y="181"/>
                </a:cubicBezTo>
                <a:cubicBezTo>
                  <a:pt x="133" y="181"/>
                  <a:pt x="130" y="175"/>
                  <a:pt x="119" y="175"/>
                </a:cubicBezTo>
                <a:cubicBezTo>
                  <a:pt x="109" y="175"/>
                  <a:pt x="106" y="180"/>
                  <a:pt x="97" y="181"/>
                </a:cubicBezTo>
                <a:cubicBezTo>
                  <a:pt x="88" y="181"/>
                  <a:pt x="82" y="172"/>
                  <a:pt x="76" y="164"/>
                </a:cubicBezTo>
                <a:cubicBezTo>
                  <a:pt x="64" y="147"/>
                  <a:pt x="55" y="116"/>
                  <a:pt x="67" y="96"/>
                </a:cubicBezTo>
                <a:cubicBezTo>
                  <a:pt x="73" y="85"/>
                  <a:pt x="84" y="79"/>
                  <a:pt x="95" y="79"/>
                </a:cubicBezTo>
                <a:cubicBezTo>
                  <a:pt x="104" y="79"/>
                  <a:pt x="112" y="85"/>
                  <a:pt x="118" y="85"/>
                </a:cubicBezTo>
                <a:cubicBezTo>
                  <a:pt x="123" y="85"/>
                  <a:pt x="133" y="77"/>
                  <a:pt x="143" y="79"/>
                </a:cubicBezTo>
                <a:cubicBezTo>
                  <a:pt x="148" y="79"/>
                  <a:pt x="160" y="80"/>
                  <a:pt x="168" y="92"/>
                </a:cubicBezTo>
                <a:cubicBezTo>
                  <a:pt x="167" y="92"/>
                  <a:pt x="153" y="100"/>
                  <a:pt x="154" y="118"/>
                </a:cubicBezTo>
                <a:cubicBezTo>
                  <a:pt x="154" y="138"/>
                  <a:pt x="171" y="145"/>
                  <a:pt x="172" y="145"/>
                </a:cubicBezTo>
                <a:cubicBezTo>
                  <a:pt x="171" y="145"/>
                  <a:pt x="169" y="155"/>
                  <a:pt x="162" y="164"/>
                </a:cubicBezTo>
                <a:close/>
              </a:path>
            </a:pathLst>
          </a:custGeom>
          <a:solidFill>
            <a:schemeClr val="accent4"/>
          </a:solidFill>
          <a:ln>
            <a:noFill/>
          </a:ln>
        </p:spPr>
        <p:txBody>
          <a:bodyPr anchor="ctr"/>
          <a:lstStyle/>
          <a:p>
            <a:pPr algn="ctr"/>
            <a:endParaRPr>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41" name="Freeform: Shape 126"/>
          <p:cNvSpPr/>
          <p:nvPr/>
        </p:nvSpPr>
        <p:spPr bwMode="auto">
          <a:xfrm>
            <a:off x="5797923" y="5158919"/>
            <a:ext cx="593866" cy="593866"/>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accent3"/>
          </a:solidFill>
          <a:ln>
            <a:noFill/>
          </a:ln>
        </p:spPr>
        <p:txBody>
          <a:bodyPr anchor="ctr"/>
          <a:lstStyle/>
          <a:p>
            <a:pPr algn="ctr"/>
            <a:endParaRPr>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42" name="Freeform: Shape 127"/>
          <p:cNvSpPr/>
          <p:nvPr/>
        </p:nvSpPr>
        <p:spPr bwMode="auto">
          <a:xfrm>
            <a:off x="3787922" y="5158919"/>
            <a:ext cx="593866" cy="593866"/>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accent2"/>
          </a:solidFill>
          <a:ln>
            <a:noFill/>
          </a:ln>
        </p:spPr>
        <p:txBody>
          <a:bodyPr anchor="ctr"/>
          <a:lstStyle/>
          <a:p>
            <a:pPr algn="ctr"/>
            <a:endParaRPr>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43" name="Freeform: Shape 128"/>
          <p:cNvSpPr/>
          <p:nvPr/>
        </p:nvSpPr>
        <p:spPr bwMode="auto">
          <a:xfrm>
            <a:off x="9817921" y="5158919"/>
            <a:ext cx="593866" cy="593866"/>
          </a:xfrm>
          <a:custGeom>
            <a:avLst/>
            <a:gdLst>
              <a:gd name="T0" fmla="*/ 118 w 236"/>
              <a:gd name="T1" fmla="*/ 142 h 236"/>
              <a:gd name="T2" fmla="*/ 142 w 236"/>
              <a:gd name="T3" fmla="*/ 118 h 236"/>
              <a:gd name="T4" fmla="*/ 137 w 236"/>
              <a:gd name="T5" fmla="*/ 105 h 236"/>
              <a:gd name="T6" fmla="*/ 118 w 236"/>
              <a:gd name="T7" fmla="*/ 95 h 236"/>
              <a:gd name="T8" fmla="*/ 99 w 236"/>
              <a:gd name="T9" fmla="*/ 105 h 236"/>
              <a:gd name="T10" fmla="*/ 94 w 236"/>
              <a:gd name="T11" fmla="*/ 118 h 236"/>
              <a:gd name="T12" fmla="*/ 118 w 236"/>
              <a:gd name="T13" fmla="*/ 142 h 236"/>
              <a:gd name="T14" fmla="*/ 170 w 236"/>
              <a:gd name="T15" fmla="*/ 89 h 236"/>
              <a:gd name="T16" fmla="*/ 170 w 236"/>
              <a:gd name="T17" fmla="*/ 70 h 236"/>
              <a:gd name="T18" fmla="*/ 170 w 236"/>
              <a:gd name="T19" fmla="*/ 67 h 236"/>
              <a:gd name="T20" fmla="*/ 167 w 236"/>
              <a:gd name="T21" fmla="*/ 67 h 236"/>
              <a:gd name="T22" fmla="*/ 147 w 236"/>
              <a:gd name="T23" fmla="*/ 67 h 236"/>
              <a:gd name="T24" fmla="*/ 147 w 236"/>
              <a:gd name="T25" fmla="*/ 90 h 236"/>
              <a:gd name="T26" fmla="*/ 170 w 236"/>
              <a:gd name="T27" fmla="*/ 89 h 236"/>
              <a:gd name="T28" fmla="*/ 118 w 236"/>
              <a:gd name="T29" fmla="*/ 0 h 236"/>
              <a:gd name="T30" fmla="*/ 0 w 236"/>
              <a:gd name="T31" fmla="*/ 118 h 236"/>
              <a:gd name="T32" fmla="*/ 118 w 236"/>
              <a:gd name="T33" fmla="*/ 236 h 236"/>
              <a:gd name="T34" fmla="*/ 236 w 236"/>
              <a:gd name="T35" fmla="*/ 118 h 236"/>
              <a:gd name="T36" fmla="*/ 118 w 236"/>
              <a:gd name="T37" fmla="*/ 0 h 236"/>
              <a:gd name="T38" fmla="*/ 185 w 236"/>
              <a:gd name="T39" fmla="*/ 105 h 236"/>
              <a:gd name="T40" fmla="*/ 185 w 236"/>
              <a:gd name="T41" fmla="*/ 160 h 236"/>
              <a:gd name="T42" fmla="*/ 159 w 236"/>
              <a:gd name="T43" fmla="*/ 186 h 236"/>
              <a:gd name="T44" fmla="*/ 77 w 236"/>
              <a:gd name="T45" fmla="*/ 186 h 236"/>
              <a:gd name="T46" fmla="*/ 51 w 236"/>
              <a:gd name="T47" fmla="*/ 160 h 236"/>
              <a:gd name="T48" fmla="*/ 51 w 236"/>
              <a:gd name="T49" fmla="*/ 105 h 236"/>
              <a:gd name="T50" fmla="*/ 51 w 236"/>
              <a:gd name="T51" fmla="*/ 77 h 236"/>
              <a:gd name="T52" fmla="*/ 77 w 236"/>
              <a:gd name="T53" fmla="*/ 51 h 236"/>
              <a:gd name="T54" fmla="*/ 159 w 236"/>
              <a:gd name="T55" fmla="*/ 51 h 236"/>
              <a:gd name="T56" fmla="*/ 185 w 236"/>
              <a:gd name="T57" fmla="*/ 77 h 236"/>
              <a:gd name="T58" fmla="*/ 185 w 236"/>
              <a:gd name="T59" fmla="*/ 105 h 236"/>
              <a:gd name="T60" fmla="*/ 155 w 236"/>
              <a:gd name="T61" fmla="*/ 118 h 236"/>
              <a:gd name="T62" fmla="*/ 118 w 236"/>
              <a:gd name="T63" fmla="*/ 155 h 236"/>
              <a:gd name="T64" fmla="*/ 81 w 236"/>
              <a:gd name="T65" fmla="*/ 118 h 236"/>
              <a:gd name="T66" fmla="*/ 84 w 236"/>
              <a:gd name="T67" fmla="*/ 105 h 236"/>
              <a:gd name="T68" fmla="*/ 64 w 236"/>
              <a:gd name="T69" fmla="*/ 105 h 236"/>
              <a:gd name="T70" fmla="*/ 64 w 236"/>
              <a:gd name="T71" fmla="*/ 160 h 236"/>
              <a:gd name="T72" fmla="*/ 77 w 236"/>
              <a:gd name="T73" fmla="*/ 172 h 236"/>
              <a:gd name="T74" fmla="*/ 159 w 236"/>
              <a:gd name="T75" fmla="*/ 172 h 236"/>
              <a:gd name="T76" fmla="*/ 172 w 236"/>
              <a:gd name="T77" fmla="*/ 160 h 236"/>
              <a:gd name="T78" fmla="*/ 172 w 236"/>
              <a:gd name="T79" fmla="*/ 105 h 236"/>
              <a:gd name="T80" fmla="*/ 152 w 236"/>
              <a:gd name="T81" fmla="*/ 105 h 236"/>
              <a:gd name="T82" fmla="*/ 155 w 236"/>
              <a:gd name="T83" fmla="*/ 11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236">
                <a:moveTo>
                  <a:pt x="118" y="142"/>
                </a:moveTo>
                <a:cubicBezTo>
                  <a:pt x="131" y="142"/>
                  <a:pt x="142" y="131"/>
                  <a:pt x="142" y="118"/>
                </a:cubicBezTo>
                <a:cubicBezTo>
                  <a:pt x="142" y="113"/>
                  <a:pt x="140" y="108"/>
                  <a:pt x="137" y="105"/>
                </a:cubicBezTo>
                <a:cubicBezTo>
                  <a:pt x="133" y="99"/>
                  <a:pt x="126" y="95"/>
                  <a:pt x="118" y="95"/>
                </a:cubicBezTo>
                <a:cubicBezTo>
                  <a:pt x="110" y="95"/>
                  <a:pt x="103" y="99"/>
                  <a:pt x="99" y="105"/>
                </a:cubicBezTo>
                <a:cubicBezTo>
                  <a:pt x="96" y="108"/>
                  <a:pt x="94" y="113"/>
                  <a:pt x="94" y="118"/>
                </a:cubicBezTo>
                <a:cubicBezTo>
                  <a:pt x="94" y="131"/>
                  <a:pt x="105" y="142"/>
                  <a:pt x="118" y="142"/>
                </a:cubicBezTo>
                <a:close/>
                <a:moveTo>
                  <a:pt x="170" y="89"/>
                </a:moveTo>
                <a:cubicBezTo>
                  <a:pt x="170" y="70"/>
                  <a:pt x="170" y="70"/>
                  <a:pt x="170" y="70"/>
                </a:cubicBezTo>
                <a:cubicBezTo>
                  <a:pt x="170" y="67"/>
                  <a:pt x="170" y="67"/>
                  <a:pt x="170" y="67"/>
                </a:cubicBezTo>
                <a:cubicBezTo>
                  <a:pt x="167" y="67"/>
                  <a:pt x="167" y="67"/>
                  <a:pt x="167" y="67"/>
                </a:cubicBezTo>
                <a:cubicBezTo>
                  <a:pt x="147" y="67"/>
                  <a:pt x="147" y="67"/>
                  <a:pt x="147" y="67"/>
                </a:cubicBezTo>
                <a:cubicBezTo>
                  <a:pt x="147" y="90"/>
                  <a:pt x="147" y="90"/>
                  <a:pt x="147" y="90"/>
                </a:cubicBezTo>
                <a:lnTo>
                  <a:pt x="170" y="89"/>
                </a:ln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5" y="105"/>
                </a:moveTo>
                <a:cubicBezTo>
                  <a:pt x="185" y="160"/>
                  <a:pt x="185" y="160"/>
                  <a:pt x="185" y="160"/>
                </a:cubicBezTo>
                <a:cubicBezTo>
                  <a:pt x="185" y="174"/>
                  <a:pt x="173" y="186"/>
                  <a:pt x="159" y="186"/>
                </a:cubicBezTo>
                <a:cubicBezTo>
                  <a:pt x="77" y="186"/>
                  <a:pt x="77" y="186"/>
                  <a:pt x="77" y="186"/>
                </a:cubicBezTo>
                <a:cubicBezTo>
                  <a:pt x="62" y="186"/>
                  <a:pt x="51" y="174"/>
                  <a:pt x="51" y="160"/>
                </a:cubicBezTo>
                <a:cubicBezTo>
                  <a:pt x="51" y="105"/>
                  <a:pt x="51" y="105"/>
                  <a:pt x="51" y="105"/>
                </a:cubicBezTo>
                <a:cubicBezTo>
                  <a:pt x="51" y="77"/>
                  <a:pt x="51" y="77"/>
                  <a:pt x="51" y="77"/>
                </a:cubicBezTo>
                <a:cubicBezTo>
                  <a:pt x="51" y="63"/>
                  <a:pt x="62" y="51"/>
                  <a:pt x="77" y="51"/>
                </a:cubicBezTo>
                <a:cubicBezTo>
                  <a:pt x="159" y="51"/>
                  <a:pt x="159" y="51"/>
                  <a:pt x="159" y="51"/>
                </a:cubicBezTo>
                <a:cubicBezTo>
                  <a:pt x="173" y="51"/>
                  <a:pt x="185" y="63"/>
                  <a:pt x="185" y="77"/>
                </a:cubicBezTo>
                <a:lnTo>
                  <a:pt x="185" y="105"/>
                </a:lnTo>
                <a:close/>
                <a:moveTo>
                  <a:pt x="155" y="118"/>
                </a:moveTo>
                <a:cubicBezTo>
                  <a:pt x="155" y="139"/>
                  <a:pt x="138" y="155"/>
                  <a:pt x="118" y="155"/>
                </a:cubicBezTo>
                <a:cubicBezTo>
                  <a:pt x="98" y="155"/>
                  <a:pt x="81" y="139"/>
                  <a:pt x="81" y="118"/>
                </a:cubicBezTo>
                <a:cubicBezTo>
                  <a:pt x="81" y="114"/>
                  <a:pt x="82" y="109"/>
                  <a:pt x="84" y="105"/>
                </a:cubicBezTo>
                <a:cubicBezTo>
                  <a:pt x="64" y="105"/>
                  <a:pt x="64" y="105"/>
                  <a:pt x="64" y="105"/>
                </a:cubicBezTo>
                <a:cubicBezTo>
                  <a:pt x="64" y="160"/>
                  <a:pt x="64" y="160"/>
                  <a:pt x="64" y="160"/>
                </a:cubicBezTo>
                <a:cubicBezTo>
                  <a:pt x="64" y="167"/>
                  <a:pt x="70" y="172"/>
                  <a:pt x="77" y="172"/>
                </a:cubicBezTo>
                <a:cubicBezTo>
                  <a:pt x="159" y="172"/>
                  <a:pt x="159" y="172"/>
                  <a:pt x="159" y="172"/>
                </a:cubicBezTo>
                <a:cubicBezTo>
                  <a:pt x="166" y="172"/>
                  <a:pt x="172" y="167"/>
                  <a:pt x="172" y="160"/>
                </a:cubicBezTo>
                <a:cubicBezTo>
                  <a:pt x="172" y="105"/>
                  <a:pt x="172" y="105"/>
                  <a:pt x="172" y="105"/>
                </a:cubicBezTo>
                <a:cubicBezTo>
                  <a:pt x="152" y="105"/>
                  <a:pt x="152" y="105"/>
                  <a:pt x="152" y="105"/>
                </a:cubicBezTo>
                <a:cubicBezTo>
                  <a:pt x="154" y="109"/>
                  <a:pt x="155" y="114"/>
                  <a:pt x="155" y="118"/>
                </a:cubicBezTo>
                <a:close/>
              </a:path>
            </a:pathLst>
          </a:custGeom>
          <a:solidFill>
            <a:schemeClr val="accent5"/>
          </a:solidFill>
          <a:ln>
            <a:noFill/>
          </a:ln>
        </p:spPr>
        <p:txBody>
          <a:bodyPr anchor="ctr"/>
          <a:lstStyle/>
          <a:p>
            <a:pPr algn="ctr"/>
            <a:endParaRPr>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44" name="Freeform: Shape 129"/>
          <p:cNvSpPr/>
          <p:nvPr/>
        </p:nvSpPr>
        <p:spPr bwMode="auto">
          <a:xfrm>
            <a:off x="1777922" y="5158919"/>
            <a:ext cx="593866" cy="593866"/>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accent1"/>
          </a:solidFill>
          <a:ln>
            <a:noFill/>
          </a:ln>
        </p:spPr>
        <p:txBody>
          <a:bodyPr anchor="ctr"/>
          <a:lstStyle/>
          <a:p>
            <a:pPr algn="ctr"/>
            <a:endParaRPr>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nvGrpSpPr>
          <p:cNvPr id="45" name="组合 44"/>
          <p:cNvGrpSpPr/>
          <p:nvPr/>
        </p:nvGrpSpPr>
        <p:grpSpPr>
          <a:xfrm>
            <a:off x="1207202" y="1970219"/>
            <a:ext cx="1826535" cy="2263160"/>
            <a:chOff x="1207202" y="1970219"/>
            <a:chExt cx="1826535" cy="2263160"/>
          </a:xfrm>
        </p:grpSpPr>
        <p:sp>
          <p:nvSpPr>
            <p:cNvPr id="46" name="Freeform: Shape 12"/>
            <p:cNvSpPr/>
            <p:nvPr/>
          </p:nvSpPr>
          <p:spPr>
            <a:xfrm rot="10800000">
              <a:off x="1207203" y="1970219"/>
              <a:ext cx="1826534" cy="2263160"/>
            </a:xfrm>
            <a:custGeom>
              <a:avLst/>
              <a:gdLst>
                <a:gd name="connsiteX0" fmla="*/ 1400710 w 1400710"/>
                <a:gd name="connsiteY0" fmla="*/ 1735546 h 1735546"/>
                <a:gd name="connsiteX1" fmla="*/ 0 w 1400710"/>
                <a:gd name="connsiteY1" fmla="*/ 1735546 h 1735546"/>
                <a:gd name="connsiteX2" fmla="*/ 0 w 1400710"/>
                <a:gd name="connsiteY2" fmla="*/ 219894 h 1735546"/>
                <a:gd name="connsiteX3" fmla="*/ 505360 w 1400710"/>
                <a:gd name="connsiteY3" fmla="*/ 219894 h 1735546"/>
                <a:gd name="connsiteX4" fmla="*/ 700355 w 1400710"/>
                <a:gd name="connsiteY4" fmla="*/ 0 h 1735546"/>
                <a:gd name="connsiteX5" fmla="*/ 895350 w 1400710"/>
                <a:gd name="connsiteY5" fmla="*/ 219894 h 1735546"/>
                <a:gd name="connsiteX6" fmla="*/ 1400710 w 1400710"/>
                <a:gd name="connsiteY6" fmla="*/ 219894 h 1735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0710" h="1735546">
                  <a:moveTo>
                    <a:pt x="1400710" y="1735546"/>
                  </a:moveTo>
                  <a:lnTo>
                    <a:pt x="0" y="1735546"/>
                  </a:lnTo>
                  <a:lnTo>
                    <a:pt x="0" y="219894"/>
                  </a:lnTo>
                  <a:lnTo>
                    <a:pt x="505360" y="219894"/>
                  </a:lnTo>
                  <a:lnTo>
                    <a:pt x="700355" y="0"/>
                  </a:lnTo>
                  <a:lnTo>
                    <a:pt x="895350" y="219894"/>
                  </a:lnTo>
                  <a:lnTo>
                    <a:pt x="1400710" y="219894"/>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47" name="Rectangle 11"/>
            <p:cNvSpPr/>
            <p:nvPr/>
          </p:nvSpPr>
          <p:spPr>
            <a:xfrm>
              <a:off x="1207203" y="1970219"/>
              <a:ext cx="1826534" cy="14904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144000" bIns="0" anchor="ctr" anchorCtr="1">
              <a:normAutofit/>
            </a:bodyPr>
            <a:lstStyle/>
            <a:p>
              <a:pPr algn="ctr">
                <a:lnSpc>
                  <a:spcPct val="120000"/>
                </a:lnSpc>
                <a:defRPr/>
              </a:pPr>
              <a:r>
                <a:rPr lang="zh-CN" altLang="en-US" sz="1000"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在这里输入内容在这里输入内容在这里输入内容在这里输入内容在这里输入内容在这里输入内容在这里输入内容</a:t>
              </a:r>
              <a:endParaRPr lang="zh-CN" altLang="en-US" sz="1000"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48" name="TextBox 104"/>
            <p:cNvSpPr txBox="1"/>
            <p:nvPr/>
          </p:nvSpPr>
          <p:spPr bwMode="auto">
            <a:xfrm>
              <a:off x="1207203" y="3499216"/>
              <a:ext cx="1744947" cy="346426"/>
            </a:xfrm>
            <a:prstGeom prst="rect">
              <a:avLst/>
            </a:prstGeom>
            <a:noFill/>
          </p:spPr>
          <p:txBody>
            <a:bodyPr anchor="ctr"/>
            <a:lstStyle/>
            <a:p>
              <a:pPr algn="ctr"/>
              <a:endParaRPr>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49" name="TextBox 49"/>
            <p:cNvSpPr txBox="1"/>
            <p:nvPr/>
          </p:nvSpPr>
          <p:spPr bwMode="auto">
            <a:xfrm>
              <a:off x="1207202" y="3460696"/>
              <a:ext cx="1826535" cy="481287"/>
            </a:xfrm>
            <a:prstGeom prst="rect">
              <a:avLst/>
            </a:prstGeom>
            <a:noFill/>
          </p:spPr>
          <p:txBody>
            <a:bodyPr wrap="none" lIns="90000" tIns="46800" rIns="90000" bIns="46800" anchor="ctr" anchorCtr="1">
              <a:normAutofit/>
            </a:bodyPr>
            <a:lstStyle/>
            <a:p>
              <a:pPr latinLnBrk="0"/>
              <a:r>
                <a:rPr lang="zh-CN" altLang="en-US" dirty="0">
                  <a:solidFill>
                    <a:schemeClr val="accent1">
                      <a:lumMod val="100000"/>
                    </a:schemeClr>
                  </a:solidFill>
                  <a:effectLst/>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标题内容</a:t>
              </a:r>
              <a:endParaRPr lang="zh-CN" altLang="en-US" dirty="0">
                <a:solidFill>
                  <a:schemeClr val="accent1">
                    <a:lumMod val="100000"/>
                  </a:schemeClr>
                </a:solidFill>
                <a:effectLst/>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nvGrpSpPr>
          <p:cNvPr id="50" name="组合 49"/>
          <p:cNvGrpSpPr/>
          <p:nvPr/>
        </p:nvGrpSpPr>
        <p:grpSpPr>
          <a:xfrm>
            <a:off x="3175205" y="1970220"/>
            <a:ext cx="1826536" cy="2263160"/>
            <a:chOff x="3175205" y="1970220"/>
            <a:chExt cx="1826536" cy="2263160"/>
          </a:xfrm>
        </p:grpSpPr>
        <p:sp>
          <p:nvSpPr>
            <p:cNvPr id="51" name="Freeform: Shape 38"/>
            <p:cNvSpPr/>
            <p:nvPr/>
          </p:nvSpPr>
          <p:spPr>
            <a:xfrm rot="10800000">
              <a:off x="3175207" y="1970220"/>
              <a:ext cx="1826534" cy="2263160"/>
            </a:xfrm>
            <a:custGeom>
              <a:avLst/>
              <a:gdLst>
                <a:gd name="connsiteX0" fmla="*/ 1400710 w 1400710"/>
                <a:gd name="connsiteY0" fmla="*/ 1735546 h 1735546"/>
                <a:gd name="connsiteX1" fmla="*/ 0 w 1400710"/>
                <a:gd name="connsiteY1" fmla="*/ 1735546 h 1735546"/>
                <a:gd name="connsiteX2" fmla="*/ 0 w 1400710"/>
                <a:gd name="connsiteY2" fmla="*/ 219894 h 1735546"/>
                <a:gd name="connsiteX3" fmla="*/ 505360 w 1400710"/>
                <a:gd name="connsiteY3" fmla="*/ 219894 h 1735546"/>
                <a:gd name="connsiteX4" fmla="*/ 700355 w 1400710"/>
                <a:gd name="connsiteY4" fmla="*/ 0 h 1735546"/>
                <a:gd name="connsiteX5" fmla="*/ 895350 w 1400710"/>
                <a:gd name="connsiteY5" fmla="*/ 219894 h 1735546"/>
                <a:gd name="connsiteX6" fmla="*/ 1400710 w 1400710"/>
                <a:gd name="connsiteY6" fmla="*/ 219894 h 1735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0710" h="1735546">
                  <a:moveTo>
                    <a:pt x="1400710" y="1735546"/>
                  </a:moveTo>
                  <a:lnTo>
                    <a:pt x="0" y="1735546"/>
                  </a:lnTo>
                  <a:lnTo>
                    <a:pt x="0" y="219894"/>
                  </a:lnTo>
                  <a:lnTo>
                    <a:pt x="505360" y="219894"/>
                  </a:lnTo>
                  <a:lnTo>
                    <a:pt x="700355" y="0"/>
                  </a:lnTo>
                  <a:lnTo>
                    <a:pt x="895350" y="219894"/>
                  </a:lnTo>
                  <a:lnTo>
                    <a:pt x="1400710" y="219894"/>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75" name="Rectangle 39"/>
            <p:cNvSpPr/>
            <p:nvPr/>
          </p:nvSpPr>
          <p:spPr>
            <a:xfrm>
              <a:off x="3175207" y="1970220"/>
              <a:ext cx="1826534" cy="14904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anchor="ctr" anchorCtr="1">
              <a:normAutofit/>
            </a:bodyPr>
            <a:lstStyle/>
            <a:p>
              <a:pPr algn="ctr">
                <a:lnSpc>
                  <a:spcPct val="120000"/>
                </a:lnSpc>
                <a:defRPr/>
              </a:pPr>
              <a:r>
                <a:rPr lang="zh-CN" altLang="en-US" sz="1000"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在这里输入内容在这里输入内容在这里输入内容在这里输入内容在这里输入内容在这里输入内容在这里输入内容</a:t>
              </a:r>
              <a:endParaRPr lang="zh-CN" altLang="en-US" sz="1000"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76" name="TextBox 63"/>
            <p:cNvSpPr txBox="1"/>
            <p:nvPr/>
          </p:nvSpPr>
          <p:spPr bwMode="auto">
            <a:xfrm>
              <a:off x="3175205" y="3460696"/>
              <a:ext cx="1826535" cy="481287"/>
            </a:xfrm>
            <a:prstGeom prst="rect">
              <a:avLst/>
            </a:prstGeom>
            <a:noFill/>
          </p:spPr>
          <p:txBody>
            <a:bodyPr wrap="none" lIns="90000" tIns="46800" rIns="90000" bIns="46800" anchor="ctr" anchorCtr="1">
              <a:normAutofit/>
            </a:bodyPr>
            <a:lstStyle/>
            <a:p>
              <a:pPr latinLnBrk="0"/>
              <a:r>
                <a:rPr lang="zh-CN" altLang="en-US" dirty="0">
                  <a:solidFill>
                    <a:schemeClr val="accent2">
                      <a:lumMod val="100000"/>
                    </a:schemeClr>
                  </a:solidFill>
                  <a:effectLst/>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标题内容</a:t>
              </a:r>
              <a:endParaRPr lang="zh-CN" altLang="en-US" dirty="0">
                <a:solidFill>
                  <a:schemeClr val="accent2">
                    <a:lumMod val="100000"/>
                  </a:schemeClr>
                </a:solidFill>
                <a:effectLst/>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nvGrpSpPr>
          <p:cNvPr id="77" name="组合 76"/>
          <p:cNvGrpSpPr/>
          <p:nvPr/>
        </p:nvGrpSpPr>
        <p:grpSpPr>
          <a:xfrm>
            <a:off x="5177649" y="1970220"/>
            <a:ext cx="1832886" cy="2263160"/>
            <a:chOff x="5177649" y="1970220"/>
            <a:chExt cx="1832886" cy="2263160"/>
          </a:xfrm>
        </p:grpSpPr>
        <p:sp>
          <p:nvSpPr>
            <p:cNvPr id="78" name="Freeform: Shape 45"/>
            <p:cNvSpPr/>
            <p:nvPr/>
          </p:nvSpPr>
          <p:spPr>
            <a:xfrm rot="10800000">
              <a:off x="5184001" y="1970220"/>
              <a:ext cx="1826534" cy="2263160"/>
            </a:xfrm>
            <a:custGeom>
              <a:avLst/>
              <a:gdLst>
                <a:gd name="connsiteX0" fmla="*/ 1400710 w 1400710"/>
                <a:gd name="connsiteY0" fmla="*/ 1735546 h 1735546"/>
                <a:gd name="connsiteX1" fmla="*/ 0 w 1400710"/>
                <a:gd name="connsiteY1" fmla="*/ 1735546 h 1735546"/>
                <a:gd name="connsiteX2" fmla="*/ 0 w 1400710"/>
                <a:gd name="connsiteY2" fmla="*/ 219894 h 1735546"/>
                <a:gd name="connsiteX3" fmla="*/ 505360 w 1400710"/>
                <a:gd name="connsiteY3" fmla="*/ 219894 h 1735546"/>
                <a:gd name="connsiteX4" fmla="*/ 700355 w 1400710"/>
                <a:gd name="connsiteY4" fmla="*/ 0 h 1735546"/>
                <a:gd name="connsiteX5" fmla="*/ 895350 w 1400710"/>
                <a:gd name="connsiteY5" fmla="*/ 219894 h 1735546"/>
                <a:gd name="connsiteX6" fmla="*/ 1400710 w 1400710"/>
                <a:gd name="connsiteY6" fmla="*/ 219894 h 1735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0710" h="1735546">
                  <a:moveTo>
                    <a:pt x="1400710" y="1735546"/>
                  </a:moveTo>
                  <a:lnTo>
                    <a:pt x="0" y="1735546"/>
                  </a:lnTo>
                  <a:lnTo>
                    <a:pt x="0" y="219894"/>
                  </a:lnTo>
                  <a:lnTo>
                    <a:pt x="505360" y="219894"/>
                  </a:lnTo>
                  <a:lnTo>
                    <a:pt x="700355" y="0"/>
                  </a:lnTo>
                  <a:lnTo>
                    <a:pt x="895350" y="219894"/>
                  </a:lnTo>
                  <a:lnTo>
                    <a:pt x="1400710" y="219894"/>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79" name="Rectangle 46"/>
            <p:cNvSpPr/>
            <p:nvPr/>
          </p:nvSpPr>
          <p:spPr>
            <a:xfrm>
              <a:off x="5184001" y="1970220"/>
              <a:ext cx="1826534" cy="14904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anchor="ctr" anchorCtr="1">
              <a:normAutofit/>
            </a:bodyPr>
            <a:lstStyle/>
            <a:p>
              <a:pPr algn="ctr">
                <a:lnSpc>
                  <a:spcPct val="120000"/>
                </a:lnSpc>
                <a:defRPr/>
              </a:pPr>
              <a:r>
                <a:rPr lang="zh-CN" altLang="en-US" sz="1000"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在这里输入内容在这里输入内容在这里输入内容在这里输入内容在这里输入内容在这里输入内容在这里输入内容</a:t>
              </a:r>
              <a:endParaRPr lang="zh-CN" altLang="en-US" sz="1000"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80" name="TextBox 64"/>
            <p:cNvSpPr txBox="1"/>
            <p:nvPr/>
          </p:nvSpPr>
          <p:spPr bwMode="auto">
            <a:xfrm>
              <a:off x="5177649" y="3460696"/>
              <a:ext cx="1826535" cy="481287"/>
            </a:xfrm>
            <a:prstGeom prst="rect">
              <a:avLst/>
            </a:prstGeom>
            <a:noFill/>
          </p:spPr>
          <p:txBody>
            <a:bodyPr wrap="none" lIns="90000" tIns="46800" rIns="90000" bIns="46800" anchor="ctr" anchorCtr="1">
              <a:normAutofit/>
            </a:bodyPr>
            <a:lstStyle/>
            <a:p>
              <a:pPr latinLnBrk="0"/>
              <a:r>
                <a:rPr lang="zh-CN" altLang="en-US" dirty="0">
                  <a:solidFill>
                    <a:schemeClr val="accent3">
                      <a:lumMod val="100000"/>
                    </a:schemeClr>
                  </a:solidFill>
                  <a:effectLst/>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标题内容</a:t>
              </a:r>
              <a:endParaRPr lang="zh-CN" altLang="en-US" dirty="0">
                <a:solidFill>
                  <a:schemeClr val="accent3">
                    <a:lumMod val="100000"/>
                  </a:schemeClr>
                </a:solidFill>
                <a:effectLst/>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nvGrpSpPr>
          <p:cNvPr id="81" name="组合 80"/>
          <p:cNvGrpSpPr/>
          <p:nvPr/>
        </p:nvGrpSpPr>
        <p:grpSpPr>
          <a:xfrm>
            <a:off x="7192616" y="1970220"/>
            <a:ext cx="1826535" cy="2263160"/>
            <a:chOff x="7192616" y="1970220"/>
            <a:chExt cx="1826535" cy="2263160"/>
          </a:xfrm>
        </p:grpSpPr>
        <p:sp>
          <p:nvSpPr>
            <p:cNvPr id="82" name="Freeform: Shape 59"/>
            <p:cNvSpPr/>
            <p:nvPr/>
          </p:nvSpPr>
          <p:spPr>
            <a:xfrm rot="10800000">
              <a:off x="7192617" y="1970220"/>
              <a:ext cx="1826534" cy="2263160"/>
            </a:xfrm>
            <a:custGeom>
              <a:avLst/>
              <a:gdLst>
                <a:gd name="connsiteX0" fmla="*/ 1400710 w 1400710"/>
                <a:gd name="connsiteY0" fmla="*/ 1735546 h 1735546"/>
                <a:gd name="connsiteX1" fmla="*/ 0 w 1400710"/>
                <a:gd name="connsiteY1" fmla="*/ 1735546 h 1735546"/>
                <a:gd name="connsiteX2" fmla="*/ 0 w 1400710"/>
                <a:gd name="connsiteY2" fmla="*/ 219894 h 1735546"/>
                <a:gd name="connsiteX3" fmla="*/ 505360 w 1400710"/>
                <a:gd name="connsiteY3" fmla="*/ 219894 h 1735546"/>
                <a:gd name="connsiteX4" fmla="*/ 700355 w 1400710"/>
                <a:gd name="connsiteY4" fmla="*/ 0 h 1735546"/>
                <a:gd name="connsiteX5" fmla="*/ 895350 w 1400710"/>
                <a:gd name="connsiteY5" fmla="*/ 219894 h 1735546"/>
                <a:gd name="connsiteX6" fmla="*/ 1400710 w 1400710"/>
                <a:gd name="connsiteY6" fmla="*/ 219894 h 1735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0710" h="1735546">
                  <a:moveTo>
                    <a:pt x="1400710" y="1735546"/>
                  </a:moveTo>
                  <a:lnTo>
                    <a:pt x="0" y="1735546"/>
                  </a:lnTo>
                  <a:lnTo>
                    <a:pt x="0" y="219894"/>
                  </a:lnTo>
                  <a:lnTo>
                    <a:pt x="505360" y="219894"/>
                  </a:lnTo>
                  <a:lnTo>
                    <a:pt x="700355" y="0"/>
                  </a:lnTo>
                  <a:lnTo>
                    <a:pt x="895350" y="219894"/>
                  </a:lnTo>
                  <a:lnTo>
                    <a:pt x="1400710" y="219894"/>
                  </a:lnTo>
                  <a:close/>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83" name="Rectangle 60"/>
            <p:cNvSpPr/>
            <p:nvPr/>
          </p:nvSpPr>
          <p:spPr>
            <a:xfrm>
              <a:off x="7192617" y="1970220"/>
              <a:ext cx="1826534" cy="14904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anchor="ctr" anchorCtr="1">
              <a:normAutofit/>
            </a:bodyPr>
            <a:lstStyle/>
            <a:p>
              <a:pPr algn="ctr">
                <a:lnSpc>
                  <a:spcPct val="120000"/>
                </a:lnSpc>
                <a:defRPr/>
              </a:pPr>
              <a:r>
                <a:rPr lang="zh-CN" altLang="en-US" sz="1000"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在这里输入内容在这里输入内容在这里输入内容在这里输入内容在这里输入内容在这里输入内容在这里输入内容</a:t>
              </a:r>
              <a:endParaRPr lang="zh-CN" altLang="en-US" sz="1000"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84" name="TextBox 65"/>
            <p:cNvSpPr txBox="1"/>
            <p:nvPr/>
          </p:nvSpPr>
          <p:spPr bwMode="auto">
            <a:xfrm>
              <a:off x="7192616" y="3460696"/>
              <a:ext cx="1826535" cy="481287"/>
            </a:xfrm>
            <a:prstGeom prst="rect">
              <a:avLst/>
            </a:prstGeom>
            <a:noFill/>
          </p:spPr>
          <p:txBody>
            <a:bodyPr wrap="none" lIns="90000" tIns="46800" rIns="90000" bIns="46800" anchor="ctr" anchorCtr="1">
              <a:normAutofit/>
            </a:bodyPr>
            <a:lstStyle/>
            <a:p>
              <a:pPr latinLnBrk="0"/>
              <a:r>
                <a:rPr lang="zh-CN" altLang="en-US" dirty="0">
                  <a:solidFill>
                    <a:schemeClr val="accent4">
                      <a:lumMod val="100000"/>
                    </a:schemeClr>
                  </a:solidFill>
                  <a:effectLst/>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标题内容</a:t>
              </a:r>
              <a:endParaRPr lang="zh-CN" altLang="en-US" dirty="0">
                <a:solidFill>
                  <a:schemeClr val="accent4">
                    <a:lumMod val="100000"/>
                  </a:schemeClr>
                </a:solidFill>
                <a:effectLst/>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grpSp>
        <p:nvGrpSpPr>
          <p:cNvPr id="87" name="组合 86"/>
          <p:cNvGrpSpPr/>
          <p:nvPr/>
        </p:nvGrpSpPr>
        <p:grpSpPr>
          <a:xfrm>
            <a:off x="9186762" y="1970220"/>
            <a:ext cx="1841360" cy="2263160"/>
            <a:chOff x="9186762" y="1970220"/>
            <a:chExt cx="1841360" cy="2263160"/>
          </a:xfrm>
        </p:grpSpPr>
        <p:sp>
          <p:nvSpPr>
            <p:cNvPr id="88" name="Freeform: Shape 52"/>
            <p:cNvSpPr/>
            <p:nvPr/>
          </p:nvSpPr>
          <p:spPr>
            <a:xfrm rot="10800000">
              <a:off x="9186762" y="1970220"/>
              <a:ext cx="1826534" cy="2263160"/>
            </a:xfrm>
            <a:custGeom>
              <a:avLst/>
              <a:gdLst>
                <a:gd name="connsiteX0" fmla="*/ 1400710 w 1400710"/>
                <a:gd name="connsiteY0" fmla="*/ 1735546 h 1735546"/>
                <a:gd name="connsiteX1" fmla="*/ 0 w 1400710"/>
                <a:gd name="connsiteY1" fmla="*/ 1735546 h 1735546"/>
                <a:gd name="connsiteX2" fmla="*/ 0 w 1400710"/>
                <a:gd name="connsiteY2" fmla="*/ 219894 h 1735546"/>
                <a:gd name="connsiteX3" fmla="*/ 505360 w 1400710"/>
                <a:gd name="connsiteY3" fmla="*/ 219894 h 1735546"/>
                <a:gd name="connsiteX4" fmla="*/ 700355 w 1400710"/>
                <a:gd name="connsiteY4" fmla="*/ 0 h 1735546"/>
                <a:gd name="connsiteX5" fmla="*/ 895350 w 1400710"/>
                <a:gd name="connsiteY5" fmla="*/ 219894 h 1735546"/>
                <a:gd name="connsiteX6" fmla="*/ 1400710 w 1400710"/>
                <a:gd name="connsiteY6" fmla="*/ 219894 h 1735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0710" h="1735546">
                  <a:moveTo>
                    <a:pt x="1400710" y="1735546"/>
                  </a:moveTo>
                  <a:lnTo>
                    <a:pt x="0" y="1735546"/>
                  </a:lnTo>
                  <a:lnTo>
                    <a:pt x="0" y="219894"/>
                  </a:lnTo>
                  <a:lnTo>
                    <a:pt x="505360" y="219894"/>
                  </a:lnTo>
                  <a:lnTo>
                    <a:pt x="700355" y="0"/>
                  </a:lnTo>
                  <a:lnTo>
                    <a:pt x="895350" y="219894"/>
                  </a:lnTo>
                  <a:lnTo>
                    <a:pt x="1400710" y="219894"/>
                  </a:lnTo>
                  <a:close/>
                </a:path>
              </a:pathLst>
            </a:cu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89" name="Rectangle 53"/>
            <p:cNvSpPr/>
            <p:nvPr/>
          </p:nvSpPr>
          <p:spPr>
            <a:xfrm>
              <a:off x="9186762" y="1970220"/>
              <a:ext cx="1826534" cy="14904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anchor="ctr" anchorCtr="1">
              <a:normAutofit/>
            </a:bodyPr>
            <a:lstStyle/>
            <a:p>
              <a:pPr algn="ctr">
                <a:lnSpc>
                  <a:spcPct val="120000"/>
                </a:lnSpc>
                <a:defRPr/>
              </a:pPr>
              <a:r>
                <a:rPr lang="zh-CN" altLang="en-US" sz="1000"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在这里输入内容在这里输入内容在这里输入内容在这里输入内容在这里输入内容在这里输入内容在这里输入内容</a:t>
              </a:r>
              <a:endParaRPr lang="zh-CN" altLang="en-US" sz="1000"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90" name="TextBox 66"/>
            <p:cNvSpPr txBox="1"/>
            <p:nvPr/>
          </p:nvSpPr>
          <p:spPr bwMode="auto">
            <a:xfrm>
              <a:off x="9201587" y="3460696"/>
              <a:ext cx="1826535" cy="481287"/>
            </a:xfrm>
            <a:prstGeom prst="rect">
              <a:avLst/>
            </a:prstGeom>
            <a:noFill/>
          </p:spPr>
          <p:txBody>
            <a:bodyPr wrap="none" lIns="90000" tIns="46800" rIns="90000" bIns="46800" anchor="ctr" anchorCtr="1">
              <a:normAutofit/>
            </a:bodyPr>
            <a:lstStyle/>
            <a:p>
              <a:pPr latinLnBrk="0"/>
              <a:r>
                <a:rPr lang="zh-CN" altLang="en-US" dirty="0">
                  <a:solidFill>
                    <a:schemeClr val="accent5">
                      <a:lumMod val="100000"/>
                    </a:schemeClr>
                  </a:solidFill>
                  <a:effectLst/>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标题内容</a:t>
              </a:r>
              <a:endParaRPr lang="zh-CN" altLang="en-US" dirty="0">
                <a:solidFill>
                  <a:schemeClr val="accent5">
                    <a:lumMod val="100000"/>
                  </a:schemeClr>
                </a:solidFill>
                <a:effectLst/>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sp>
        <p:nvSpPr>
          <p:cNvPr id="2" name="饼形 1"/>
          <p:cNvSpPr/>
          <p:nvPr/>
        </p:nvSpPr>
        <p:spPr>
          <a:xfrm>
            <a:off x="433878" y="308472"/>
            <a:ext cx="502556" cy="502556"/>
          </a:xfrm>
          <a:prstGeom prst="pie">
            <a:avLst>
              <a:gd name="adj1" fmla="val 1932723"/>
              <a:gd name="adj2" fmla="val 191538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 name="文本框 2"/>
          <p:cNvSpPr txBox="1"/>
          <p:nvPr/>
        </p:nvSpPr>
        <p:spPr>
          <a:xfrm>
            <a:off x="1008962" y="349363"/>
            <a:ext cx="2428364" cy="461665"/>
          </a:xfrm>
          <a:prstGeom prst="rect">
            <a:avLst/>
          </a:prstGeom>
          <a:noFill/>
        </p:spPr>
        <p:txBody>
          <a:bodyPr wrap="square" rtlCol="0">
            <a:spAutoFit/>
          </a:bodyPr>
          <a:lstStyle/>
          <a:p>
            <a:r>
              <a:rPr lang="zh-CN" altLang="en-US" sz="2400" dirty="0" smtClean="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输入标题文字</a:t>
            </a:r>
            <a:endParaRPr lang="zh-CN" altLang="en-US" sz="24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p:cTn id="27" dur="500" fill="hold"/>
                                        <p:tgtEl>
                                          <p:spTgt spid="38"/>
                                        </p:tgtEl>
                                        <p:attrNameLst>
                                          <p:attrName>ppt_w</p:attrName>
                                        </p:attrNameLst>
                                      </p:cBhvr>
                                      <p:tavLst>
                                        <p:tav tm="0">
                                          <p:val>
                                            <p:fltVal val="0"/>
                                          </p:val>
                                        </p:tav>
                                        <p:tav tm="100000">
                                          <p:val>
                                            <p:strVal val="#ppt_w"/>
                                          </p:val>
                                        </p:tav>
                                      </p:tavLst>
                                    </p:anim>
                                    <p:anim calcmode="lin" valueType="num">
                                      <p:cBhvr>
                                        <p:cTn id="28" dur="500" fill="hold"/>
                                        <p:tgtEl>
                                          <p:spTgt spid="38"/>
                                        </p:tgtEl>
                                        <p:attrNameLst>
                                          <p:attrName>ppt_h</p:attrName>
                                        </p:attrNameLst>
                                      </p:cBhvr>
                                      <p:tavLst>
                                        <p:tav tm="0">
                                          <p:val>
                                            <p:fltVal val="0"/>
                                          </p:val>
                                        </p:tav>
                                        <p:tav tm="100000">
                                          <p:val>
                                            <p:strVal val="#ppt_h"/>
                                          </p:val>
                                        </p:tav>
                                      </p:tavLst>
                                    </p:anim>
                                    <p:animEffect transition="in" filter="fade">
                                      <p:cBhvr>
                                        <p:cTn id="29" dur="500"/>
                                        <p:tgtEl>
                                          <p:spTgt spid="3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1000"/>
                            </p:stCondLst>
                            <p:childTnLst>
                              <p:par>
                                <p:cTn id="36" presetID="14" presetClass="entr" presetSubtype="10"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randombar(horizontal)">
                                      <p:cBhvr>
                                        <p:cTn id="38" dur="500"/>
                                        <p:tgtEl>
                                          <p:spTgt spid="31"/>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randombar(horizontal)">
                                      <p:cBhvr>
                                        <p:cTn id="41" dur="500"/>
                                        <p:tgtEl>
                                          <p:spTgt spid="33"/>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randombar(horizontal)">
                                      <p:cBhvr>
                                        <p:cTn id="44" dur="500"/>
                                        <p:tgtEl>
                                          <p:spTgt spid="35"/>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randombar(horizontal)">
                                      <p:cBhvr>
                                        <p:cTn id="47" dur="500"/>
                                        <p:tgtEl>
                                          <p:spTgt spid="39"/>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randombar(horizontal)">
                                      <p:cBhvr>
                                        <p:cTn id="50" dur="500"/>
                                        <p:tgtEl>
                                          <p:spTgt spid="37"/>
                                        </p:tgtEl>
                                      </p:cBhvr>
                                    </p:animEffect>
                                  </p:childTnLst>
                                </p:cTn>
                              </p:par>
                            </p:childTnLst>
                          </p:cTn>
                        </p:par>
                        <p:par>
                          <p:cTn id="51" fill="hold">
                            <p:stCondLst>
                              <p:cond delay="1500"/>
                            </p:stCondLst>
                            <p:childTnLst>
                              <p:par>
                                <p:cTn id="52" presetID="53" presetClass="entr" presetSubtype="16"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 calcmode="lin" valueType="num">
                                      <p:cBhvr>
                                        <p:cTn id="54" dur="500" fill="hold"/>
                                        <p:tgtEl>
                                          <p:spTgt spid="44"/>
                                        </p:tgtEl>
                                        <p:attrNameLst>
                                          <p:attrName>ppt_w</p:attrName>
                                        </p:attrNameLst>
                                      </p:cBhvr>
                                      <p:tavLst>
                                        <p:tav tm="0">
                                          <p:val>
                                            <p:fltVal val="0"/>
                                          </p:val>
                                        </p:tav>
                                        <p:tav tm="100000">
                                          <p:val>
                                            <p:strVal val="#ppt_w"/>
                                          </p:val>
                                        </p:tav>
                                      </p:tavLst>
                                    </p:anim>
                                    <p:anim calcmode="lin" valueType="num">
                                      <p:cBhvr>
                                        <p:cTn id="55" dur="500" fill="hold"/>
                                        <p:tgtEl>
                                          <p:spTgt spid="44"/>
                                        </p:tgtEl>
                                        <p:attrNameLst>
                                          <p:attrName>ppt_h</p:attrName>
                                        </p:attrNameLst>
                                      </p:cBhvr>
                                      <p:tavLst>
                                        <p:tav tm="0">
                                          <p:val>
                                            <p:fltVal val="0"/>
                                          </p:val>
                                        </p:tav>
                                        <p:tav tm="100000">
                                          <p:val>
                                            <p:strVal val="#ppt_h"/>
                                          </p:val>
                                        </p:tav>
                                      </p:tavLst>
                                    </p:anim>
                                    <p:animEffect transition="in" filter="fade">
                                      <p:cBhvr>
                                        <p:cTn id="56" dur="500"/>
                                        <p:tgtEl>
                                          <p:spTgt spid="44"/>
                                        </p:tgtEl>
                                      </p:cBhvr>
                                    </p:animEffect>
                                  </p:childTnLst>
                                </p:cTn>
                              </p:par>
                            </p:childTnLst>
                          </p:cTn>
                        </p:par>
                        <p:par>
                          <p:cTn id="57" fill="hold">
                            <p:stCondLst>
                              <p:cond delay="2000"/>
                            </p:stCondLst>
                            <p:childTnLst>
                              <p:par>
                                <p:cTn id="58" presetID="47" presetClass="entr" presetSubtype="0" fill="hold" nodeType="after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1000"/>
                                        <p:tgtEl>
                                          <p:spTgt spid="45"/>
                                        </p:tgtEl>
                                      </p:cBhvr>
                                    </p:animEffect>
                                    <p:anim calcmode="lin" valueType="num">
                                      <p:cBhvr>
                                        <p:cTn id="61" dur="1000" fill="hold"/>
                                        <p:tgtEl>
                                          <p:spTgt spid="45"/>
                                        </p:tgtEl>
                                        <p:attrNameLst>
                                          <p:attrName>ppt_x</p:attrName>
                                        </p:attrNameLst>
                                      </p:cBhvr>
                                      <p:tavLst>
                                        <p:tav tm="0">
                                          <p:val>
                                            <p:strVal val="#ppt_x"/>
                                          </p:val>
                                        </p:tav>
                                        <p:tav tm="100000">
                                          <p:val>
                                            <p:strVal val="#ppt_x"/>
                                          </p:val>
                                        </p:tav>
                                      </p:tavLst>
                                    </p:anim>
                                    <p:anim calcmode="lin" valueType="num">
                                      <p:cBhvr>
                                        <p:cTn id="62" dur="1000" fill="hold"/>
                                        <p:tgtEl>
                                          <p:spTgt spid="45"/>
                                        </p:tgtEl>
                                        <p:attrNameLst>
                                          <p:attrName>ppt_y</p:attrName>
                                        </p:attrNameLst>
                                      </p:cBhvr>
                                      <p:tavLst>
                                        <p:tav tm="0">
                                          <p:val>
                                            <p:strVal val="#ppt_y-.1"/>
                                          </p:val>
                                        </p:tav>
                                        <p:tav tm="100000">
                                          <p:val>
                                            <p:strVal val="#ppt_y"/>
                                          </p:val>
                                        </p:tav>
                                      </p:tavLst>
                                    </p:anim>
                                  </p:childTnLst>
                                </p:cTn>
                              </p:par>
                            </p:childTnLst>
                          </p:cTn>
                        </p:par>
                        <p:par>
                          <p:cTn id="63" fill="hold">
                            <p:stCondLst>
                              <p:cond delay="3000"/>
                            </p:stCondLst>
                            <p:childTnLst>
                              <p:par>
                                <p:cTn id="64" presetID="53" presetClass="entr" presetSubtype="16"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 calcmode="lin" valueType="num">
                                      <p:cBhvr>
                                        <p:cTn id="66" dur="500" fill="hold"/>
                                        <p:tgtEl>
                                          <p:spTgt spid="42"/>
                                        </p:tgtEl>
                                        <p:attrNameLst>
                                          <p:attrName>ppt_w</p:attrName>
                                        </p:attrNameLst>
                                      </p:cBhvr>
                                      <p:tavLst>
                                        <p:tav tm="0">
                                          <p:val>
                                            <p:fltVal val="0"/>
                                          </p:val>
                                        </p:tav>
                                        <p:tav tm="100000">
                                          <p:val>
                                            <p:strVal val="#ppt_w"/>
                                          </p:val>
                                        </p:tav>
                                      </p:tavLst>
                                    </p:anim>
                                    <p:anim calcmode="lin" valueType="num">
                                      <p:cBhvr>
                                        <p:cTn id="67" dur="500" fill="hold"/>
                                        <p:tgtEl>
                                          <p:spTgt spid="42"/>
                                        </p:tgtEl>
                                        <p:attrNameLst>
                                          <p:attrName>ppt_h</p:attrName>
                                        </p:attrNameLst>
                                      </p:cBhvr>
                                      <p:tavLst>
                                        <p:tav tm="0">
                                          <p:val>
                                            <p:fltVal val="0"/>
                                          </p:val>
                                        </p:tav>
                                        <p:tav tm="100000">
                                          <p:val>
                                            <p:strVal val="#ppt_h"/>
                                          </p:val>
                                        </p:tav>
                                      </p:tavLst>
                                    </p:anim>
                                    <p:animEffect transition="in" filter="fade">
                                      <p:cBhvr>
                                        <p:cTn id="68" dur="500"/>
                                        <p:tgtEl>
                                          <p:spTgt spid="42"/>
                                        </p:tgtEl>
                                      </p:cBhvr>
                                    </p:animEffect>
                                  </p:childTnLst>
                                </p:cTn>
                              </p:par>
                            </p:childTnLst>
                          </p:cTn>
                        </p:par>
                        <p:par>
                          <p:cTn id="69" fill="hold">
                            <p:stCondLst>
                              <p:cond delay="3500"/>
                            </p:stCondLst>
                            <p:childTnLst>
                              <p:par>
                                <p:cTn id="70" presetID="47"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4500"/>
                            </p:stCondLst>
                            <p:childTnLst>
                              <p:par>
                                <p:cTn id="76" presetID="53" presetClass="entr" presetSubtype="16"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childTnLst>
                                </p:cTn>
                              </p:par>
                            </p:childTnLst>
                          </p:cTn>
                        </p:par>
                        <p:par>
                          <p:cTn id="81" fill="hold">
                            <p:stCondLst>
                              <p:cond delay="5000"/>
                            </p:stCondLst>
                            <p:childTnLst>
                              <p:par>
                                <p:cTn id="82" presetID="47" presetClass="entr" presetSubtype="0" fill="hold" nodeType="afterEffect">
                                  <p:stCondLst>
                                    <p:cond delay="0"/>
                                  </p:stCondLst>
                                  <p:childTnLst>
                                    <p:set>
                                      <p:cBhvr>
                                        <p:cTn id="83" dur="1" fill="hold">
                                          <p:stCondLst>
                                            <p:cond delay="0"/>
                                          </p:stCondLst>
                                        </p:cTn>
                                        <p:tgtEl>
                                          <p:spTgt spid="77"/>
                                        </p:tgtEl>
                                        <p:attrNameLst>
                                          <p:attrName>style.visibility</p:attrName>
                                        </p:attrNameLst>
                                      </p:cBhvr>
                                      <p:to>
                                        <p:strVal val="visible"/>
                                      </p:to>
                                    </p:set>
                                    <p:animEffect transition="in" filter="fade">
                                      <p:cBhvr>
                                        <p:cTn id="84" dur="1000"/>
                                        <p:tgtEl>
                                          <p:spTgt spid="77"/>
                                        </p:tgtEl>
                                      </p:cBhvr>
                                    </p:animEffect>
                                    <p:anim calcmode="lin" valueType="num">
                                      <p:cBhvr>
                                        <p:cTn id="85" dur="1000" fill="hold"/>
                                        <p:tgtEl>
                                          <p:spTgt spid="77"/>
                                        </p:tgtEl>
                                        <p:attrNameLst>
                                          <p:attrName>ppt_x</p:attrName>
                                        </p:attrNameLst>
                                      </p:cBhvr>
                                      <p:tavLst>
                                        <p:tav tm="0">
                                          <p:val>
                                            <p:strVal val="#ppt_x"/>
                                          </p:val>
                                        </p:tav>
                                        <p:tav tm="100000">
                                          <p:val>
                                            <p:strVal val="#ppt_x"/>
                                          </p:val>
                                        </p:tav>
                                      </p:tavLst>
                                    </p:anim>
                                    <p:anim calcmode="lin" valueType="num">
                                      <p:cBhvr>
                                        <p:cTn id="86" dur="1000" fill="hold"/>
                                        <p:tgtEl>
                                          <p:spTgt spid="77"/>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53" presetClass="entr" presetSubtype="16" fill="hold" grpId="0" nodeType="after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p:cTn id="90" dur="500" fill="hold"/>
                                        <p:tgtEl>
                                          <p:spTgt spid="40"/>
                                        </p:tgtEl>
                                        <p:attrNameLst>
                                          <p:attrName>ppt_w</p:attrName>
                                        </p:attrNameLst>
                                      </p:cBhvr>
                                      <p:tavLst>
                                        <p:tav tm="0">
                                          <p:val>
                                            <p:fltVal val="0"/>
                                          </p:val>
                                        </p:tav>
                                        <p:tav tm="100000">
                                          <p:val>
                                            <p:strVal val="#ppt_w"/>
                                          </p:val>
                                        </p:tav>
                                      </p:tavLst>
                                    </p:anim>
                                    <p:anim calcmode="lin" valueType="num">
                                      <p:cBhvr>
                                        <p:cTn id="91" dur="500" fill="hold"/>
                                        <p:tgtEl>
                                          <p:spTgt spid="40"/>
                                        </p:tgtEl>
                                        <p:attrNameLst>
                                          <p:attrName>ppt_h</p:attrName>
                                        </p:attrNameLst>
                                      </p:cBhvr>
                                      <p:tavLst>
                                        <p:tav tm="0">
                                          <p:val>
                                            <p:fltVal val="0"/>
                                          </p:val>
                                        </p:tav>
                                        <p:tav tm="100000">
                                          <p:val>
                                            <p:strVal val="#ppt_h"/>
                                          </p:val>
                                        </p:tav>
                                      </p:tavLst>
                                    </p:anim>
                                    <p:animEffect transition="in" filter="fade">
                                      <p:cBhvr>
                                        <p:cTn id="92" dur="500"/>
                                        <p:tgtEl>
                                          <p:spTgt spid="40"/>
                                        </p:tgtEl>
                                      </p:cBhvr>
                                    </p:animEffect>
                                  </p:childTnLst>
                                </p:cTn>
                              </p:par>
                            </p:childTnLst>
                          </p:cTn>
                        </p:par>
                        <p:par>
                          <p:cTn id="93" fill="hold">
                            <p:stCondLst>
                              <p:cond delay="6500"/>
                            </p:stCondLst>
                            <p:childTnLst>
                              <p:par>
                                <p:cTn id="94" presetID="47" presetClass="entr" presetSubtype="0" fill="hold" nodeType="afterEffect">
                                  <p:stCondLst>
                                    <p:cond delay="0"/>
                                  </p:stCondLst>
                                  <p:childTnLst>
                                    <p:set>
                                      <p:cBhvr>
                                        <p:cTn id="95" dur="1" fill="hold">
                                          <p:stCondLst>
                                            <p:cond delay="0"/>
                                          </p:stCondLst>
                                        </p:cTn>
                                        <p:tgtEl>
                                          <p:spTgt spid="81"/>
                                        </p:tgtEl>
                                        <p:attrNameLst>
                                          <p:attrName>style.visibility</p:attrName>
                                        </p:attrNameLst>
                                      </p:cBhvr>
                                      <p:to>
                                        <p:strVal val="visible"/>
                                      </p:to>
                                    </p:set>
                                    <p:animEffect transition="in" filter="fade">
                                      <p:cBhvr>
                                        <p:cTn id="96" dur="1000"/>
                                        <p:tgtEl>
                                          <p:spTgt spid="81"/>
                                        </p:tgtEl>
                                      </p:cBhvr>
                                    </p:animEffect>
                                    <p:anim calcmode="lin" valueType="num">
                                      <p:cBhvr>
                                        <p:cTn id="97" dur="1000" fill="hold"/>
                                        <p:tgtEl>
                                          <p:spTgt spid="81"/>
                                        </p:tgtEl>
                                        <p:attrNameLst>
                                          <p:attrName>ppt_x</p:attrName>
                                        </p:attrNameLst>
                                      </p:cBhvr>
                                      <p:tavLst>
                                        <p:tav tm="0">
                                          <p:val>
                                            <p:strVal val="#ppt_x"/>
                                          </p:val>
                                        </p:tav>
                                        <p:tav tm="100000">
                                          <p:val>
                                            <p:strVal val="#ppt_x"/>
                                          </p:val>
                                        </p:tav>
                                      </p:tavLst>
                                    </p:anim>
                                    <p:anim calcmode="lin" valueType="num">
                                      <p:cBhvr>
                                        <p:cTn id="98" dur="1000" fill="hold"/>
                                        <p:tgtEl>
                                          <p:spTgt spid="81"/>
                                        </p:tgtEl>
                                        <p:attrNameLst>
                                          <p:attrName>ppt_y</p:attrName>
                                        </p:attrNameLst>
                                      </p:cBhvr>
                                      <p:tavLst>
                                        <p:tav tm="0">
                                          <p:val>
                                            <p:strVal val="#ppt_y-.1"/>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p:cTn id="102" dur="500" fill="hold"/>
                                        <p:tgtEl>
                                          <p:spTgt spid="43"/>
                                        </p:tgtEl>
                                        <p:attrNameLst>
                                          <p:attrName>ppt_w</p:attrName>
                                        </p:attrNameLst>
                                      </p:cBhvr>
                                      <p:tavLst>
                                        <p:tav tm="0">
                                          <p:val>
                                            <p:fltVal val="0"/>
                                          </p:val>
                                        </p:tav>
                                        <p:tav tm="100000">
                                          <p:val>
                                            <p:strVal val="#ppt_w"/>
                                          </p:val>
                                        </p:tav>
                                      </p:tavLst>
                                    </p:anim>
                                    <p:anim calcmode="lin" valueType="num">
                                      <p:cBhvr>
                                        <p:cTn id="103" dur="500" fill="hold"/>
                                        <p:tgtEl>
                                          <p:spTgt spid="43"/>
                                        </p:tgtEl>
                                        <p:attrNameLst>
                                          <p:attrName>ppt_h</p:attrName>
                                        </p:attrNameLst>
                                      </p:cBhvr>
                                      <p:tavLst>
                                        <p:tav tm="0">
                                          <p:val>
                                            <p:fltVal val="0"/>
                                          </p:val>
                                        </p:tav>
                                        <p:tav tm="100000">
                                          <p:val>
                                            <p:strVal val="#ppt_h"/>
                                          </p:val>
                                        </p:tav>
                                      </p:tavLst>
                                    </p:anim>
                                    <p:animEffect transition="in" filter="fade">
                                      <p:cBhvr>
                                        <p:cTn id="104" dur="500"/>
                                        <p:tgtEl>
                                          <p:spTgt spid="43"/>
                                        </p:tgtEl>
                                      </p:cBhvr>
                                    </p:animEffect>
                                  </p:childTnLst>
                                </p:cTn>
                              </p:par>
                            </p:childTnLst>
                          </p:cTn>
                        </p:par>
                        <p:par>
                          <p:cTn id="105" fill="hold">
                            <p:stCondLst>
                              <p:cond delay="8000"/>
                            </p:stCondLst>
                            <p:childTnLst>
                              <p:par>
                                <p:cTn id="106" presetID="47" presetClass="entr" presetSubtype="0" fill="hold" nodeType="afterEffect">
                                  <p:stCondLst>
                                    <p:cond delay="0"/>
                                  </p:stCondLst>
                                  <p:childTnLst>
                                    <p:set>
                                      <p:cBhvr>
                                        <p:cTn id="107" dur="1" fill="hold">
                                          <p:stCondLst>
                                            <p:cond delay="0"/>
                                          </p:stCondLst>
                                        </p:cTn>
                                        <p:tgtEl>
                                          <p:spTgt spid="87"/>
                                        </p:tgtEl>
                                        <p:attrNameLst>
                                          <p:attrName>style.visibility</p:attrName>
                                        </p:attrNameLst>
                                      </p:cBhvr>
                                      <p:to>
                                        <p:strVal val="visible"/>
                                      </p:to>
                                    </p:set>
                                    <p:animEffect transition="in" filter="fade">
                                      <p:cBhvr>
                                        <p:cTn id="108" dur="1000"/>
                                        <p:tgtEl>
                                          <p:spTgt spid="87"/>
                                        </p:tgtEl>
                                      </p:cBhvr>
                                    </p:animEffect>
                                    <p:anim calcmode="lin" valueType="num">
                                      <p:cBhvr>
                                        <p:cTn id="109" dur="1000" fill="hold"/>
                                        <p:tgtEl>
                                          <p:spTgt spid="87"/>
                                        </p:tgtEl>
                                        <p:attrNameLst>
                                          <p:attrName>ppt_x</p:attrName>
                                        </p:attrNameLst>
                                      </p:cBhvr>
                                      <p:tavLst>
                                        <p:tav tm="0">
                                          <p:val>
                                            <p:strVal val="#ppt_x"/>
                                          </p:val>
                                        </p:tav>
                                        <p:tav tm="100000">
                                          <p:val>
                                            <p:strVal val="#ppt_x"/>
                                          </p:val>
                                        </p:tav>
                                      </p:tavLst>
                                    </p:anim>
                                    <p:anim calcmode="lin" valueType="num">
                                      <p:cBhvr>
                                        <p:cTn id="110"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0" grpId="0" bldLvl="0" animBg="1"/>
      <p:bldP spid="31" grpId="0"/>
      <p:bldP spid="32" grpId="0" bldLvl="0" animBg="1"/>
      <p:bldP spid="33" grpId="0"/>
      <p:bldP spid="34" grpId="0" bldLvl="0" animBg="1"/>
      <p:bldP spid="35" grpId="0"/>
      <p:bldP spid="36" grpId="0" bldLvl="0" animBg="1"/>
      <p:bldP spid="37" grpId="0"/>
      <p:bldP spid="38" grpId="0" bldLvl="0" animBg="1"/>
      <p:bldP spid="39" grpId="0"/>
      <p:bldP spid="40" grpId="0" bldLvl="0" animBg="1"/>
      <p:bldP spid="41" grpId="0" bldLvl="0" animBg="1"/>
      <p:bldP spid="42" grpId="0" bldLvl="0" animBg="1"/>
      <p:bldP spid="43" grpId="0" bldLvl="0" animBg="1"/>
      <p:bldP spid="44"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3612" y="2476018"/>
            <a:ext cx="770617" cy="3471219"/>
            <a:chOff x="5208587" y="1749425"/>
            <a:chExt cx="887413" cy="3997325"/>
          </a:xfrm>
          <a:solidFill>
            <a:schemeClr val="accent5"/>
          </a:solidFill>
        </p:grpSpPr>
        <p:sp>
          <p:nvSpPr>
            <p:cNvPr id="22" name="Freeform 31"/>
            <p:cNvSpPr/>
            <p:nvPr/>
          </p:nvSpPr>
          <p:spPr bwMode="auto">
            <a:xfrm>
              <a:off x="5208587" y="2590800"/>
              <a:ext cx="887413" cy="3155950"/>
            </a:xfrm>
            <a:custGeom>
              <a:avLst/>
              <a:gdLst>
                <a:gd name="T0" fmla="*/ 278 w 278"/>
                <a:gd name="T1" fmla="*/ 152 h 991"/>
                <a:gd name="T2" fmla="*/ 278 w 278"/>
                <a:gd name="T3" fmla="*/ 0 h 991"/>
                <a:gd name="T4" fmla="*/ 191 w 278"/>
                <a:gd name="T5" fmla="*/ 0 h 991"/>
                <a:gd name="T6" fmla="*/ 0 w 278"/>
                <a:gd name="T7" fmla="*/ 189 h 991"/>
                <a:gd name="T8" fmla="*/ 0 w 278"/>
                <a:gd name="T9" fmla="*/ 190 h 991"/>
                <a:gd name="T10" fmla="*/ 0 w 278"/>
                <a:gd name="T11" fmla="*/ 454 h 991"/>
                <a:gd name="T12" fmla="*/ 46 w 278"/>
                <a:gd name="T13" fmla="*/ 501 h 991"/>
                <a:gd name="T14" fmla="*/ 93 w 278"/>
                <a:gd name="T15" fmla="*/ 454 h 991"/>
                <a:gd name="T16" fmla="*/ 93 w 278"/>
                <a:gd name="T17" fmla="*/ 401 h 991"/>
                <a:gd name="T18" fmla="*/ 93 w 278"/>
                <a:gd name="T19" fmla="*/ 356 h 991"/>
                <a:gd name="T20" fmla="*/ 93 w 278"/>
                <a:gd name="T21" fmla="*/ 210 h 991"/>
                <a:gd name="T22" fmla="*/ 111 w 278"/>
                <a:gd name="T23" fmla="*/ 191 h 991"/>
                <a:gd name="T24" fmla="*/ 129 w 278"/>
                <a:gd name="T25" fmla="*/ 210 h 991"/>
                <a:gd name="T26" fmla="*/ 129 w 278"/>
                <a:gd name="T27" fmla="*/ 372 h 991"/>
                <a:gd name="T28" fmla="*/ 129 w 278"/>
                <a:gd name="T29" fmla="*/ 401 h 991"/>
                <a:gd name="T30" fmla="*/ 129 w 278"/>
                <a:gd name="T31" fmla="*/ 498 h 991"/>
                <a:gd name="T32" fmla="*/ 129 w 278"/>
                <a:gd name="T33" fmla="*/ 533 h 991"/>
                <a:gd name="T34" fmla="*/ 129 w 278"/>
                <a:gd name="T35" fmla="*/ 932 h 991"/>
                <a:gd name="T36" fmla="*/ 188 w 278"/>
                <a:gd name="T37" fmla="*/ 991 h 991"/>
                <a:gd name="T38" fmla="*/ 247 w 278"/>
                <a:gd name="T39" fmla="*/ 932 h 991"/>
                <a:gd name="T40" fmla="*/ 247 w 278"/>
                <a:gd name="T41" fmla="*/ 533 h 991"/>
                <a:gd name="T42" fmla="*/ 278 w 278"/>
                <a:gd name="T43" fmla="*/ 533 h 991"/>
                <a:gd name="T44" fmla="*/ 278 w 278"/>
                <a:gd name="T45" fmla="*/ 436 h 991"/>
                <a:gd name="T46" fmla="*/ 278 w 278"/>
                <a:gd name="T47" fmla="*/ 152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91">
                  <a:moveTo>
                    <a:pt x="278" y="152"/>
                  </a:moveTo>
                  <a:cubicBezTo>
                    <a:pt x="278" y="0"/>
                    <a:pt x="278" y="0"/>
                    <a:pt x="278" y="0"/>
                  </a:cubicBezTo>
                  <a:cubicBezTo>
                    <a:pt x="191" y="0"/>
                    <a:pt x="191" y="0"/>
                    <a:pt x="191" y="0"/>
                  </a:cubicBezTo>
                  <a:cubicBezTo>
                    <a:pt x="86" y="0"/>
                    <a:pt x="1" y="85"/>
                    <a:pt x="0" y="189"/>
                  </a:cubicBezTo>
                  <a:cubicBezTo>
                    <a:pt x="0" y="190"/>
                    <a:pt x="0" y="190"/>
                    <a:pt x="0" y="190"/>
                  </a:cubicBezTo>
                  <a:cubicBezTo>
                    <a:pt x="0" y="454"/>
                    <a:pt x="0" y="454"/>
                    <a:pt x="0" y="454"/>
                  </a:cubicBezTo>
                  <a:cubicBezTo>
                    <a:pt x="0" y="480"/>
                    <a:pt x="21" y="501"/>
                    <a:pt x="46" y="501"/>
                  </a:cubicBezTo>
                  <a:cubicBezTo>
                    <a:pt x="72" y="501"/>
                    <a:pt x="93" y="480"/>
                    <a:pt x="93" y="454"/>
                  </a:cubicBezTo>
                  <a:cubicBezTo>
                    <a:pt x="93" y="401"/>
                    <a:pt x="93" y="401"/>
                    <a:pt x="93" y="401"/>
                  </a:cubicBezTo>
                  <a:cubicBezTo>
                    <a:pt x="93" y="356"/>
                    <a:pt x="93" y="356"/>
                    <a:pt x="93" y="356"/>
                  </a:cubicBezTo>
                  <a:cubicBezTo>
                    <a:pt x="93" y="210"/>
                    <a:pt x="93" y="210"/>
                    <a:pt x="93" y="210"/>
                  </a:cubicBezTo>
                  <a:cubicBezTo>
                    <a:pt x="93" y="200"/>
                    <a:pt x="101" y="191"/>
                    <a:pt x="111" y="191"/>
                  </a:cubicBezTo>
                  <a:cubicBezTo>
                    <a:pt x="121" y="191"/>
                    <a:pt x="129" y="200"/>
                    <a:pt x="129" y="210"/>
                  </a:cubicBezTo>
                  <a:cubicBezTo>
                    <a:pt x="129" y="372"/>
                    <a:pt x="129" y="372"/>
                    <a:pt x="129" y="372"/>
                  </a:cubicBezTo>
                  <a:cubicBezTo>
                    <a:pt x="129" y="401"/>
                    <a:pt x="129" y="401"/>
                    <a:pt x="129" y="401"/>
                  </a:cubicBezTo>
                  <a:cubicBezTo>
                    <a:pt x="129" y="498"/>
                    <a:pt x="129" y="498"/>
                    <a:pt x="129" y="498"/>
                  </a:cubicBezTo>
                  <a:cubicBezTo>
                    <a:pt x="129" y="533"/>
                    <a:pt x="129" y="533"/>
                    <a:pt x="129" y="533"/>
                  </a:cubicBezTo>
                  <a:cubicBezTo>
                    <a:pt x="129" y="932"/>
                    <a:pt x="129" y="932"/>
                    <a:pt x="129" y="932"/>
                  </a:cubicBezTo>
                  <a:cubicBezTo>
                    <a:pt x="129" y="965"/>
                    <a:pt x="156" y="991"/>
                    <a:pt x="188" y="991"/>
                  </a:cubicBezTo>
                  <a:cubicBezTo>
                    <a:pt x="221" y="991"/>
                    <a:pt x="247" y="965"/>
                    <a:pt x="247" y="932"/>
                  </a:cubicBezTo>
                  <a:cubicBezTo>
                    <a:pt x="247" y="533"/>
                    <a:pt x="247" y="533"/>
                    <a:pt x="247" y="533"/>
                  </a:cubicBezTo>
                  <a:cubicBezTo>
                    <a:pt x="278" y="533"/>
                    <a:pt x="278" y="533"/>
                    <a:pt x="278" y="533"/>
                  </a:cubicBezTo>
                  <a:cubicBezTo>
                    <a:pt x="278" y="436"/>
                    <a:pt x="278" y="436"/>
                    <a:pt x="278" y="436"/>
                  </a:cubicBezTo>
                  <a:lnTo>
                    <a:pt x="278" y="152"/>
                  </a:lnTo>
                  <a:close/>
                </a:path>
              </a:pathLst>
            </a:custGeom>
            <a:grpFill/>
            <a:ln>
              <a:noFill/>
            </a:ln>
          </p:spPr>
          <p:txBody>
            <a:bodyPr vert="horz" wrap="square" lIns="79406" tIns="39703" rIns="79406" bIns="39703" numCol="1" anchor="t" anchorCtr="0" compatLnSpc="1"/>
            <a:lstStyle/>
            <a:p>
              <a:pPr algn="just" defTabSz="866775" fontAlgn="base">
                <a:lnSpc>
                  <a:spcPct val="120000"/>
                </a:lnSpc>
                <a:spcBef>
                  <a:spcPct val="0"/>
                </a:spcBef>
                <a:spcAft>
                  <a:spcPct val="0"/>
                </a:spcAft>
              </a:pPr>
              <a:endParaRPr lang="en-US" sz="760">
                <a:solidFill>
                  <a:srgbClr val="118CE7"/>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3" name="Freeform 32"/>
            <p:cNvSpPr/>
            <p:nvPr/>
          </p:nvSpPr>
          <p:spPr bwMode="auto">
            <a:xfrm>
              <a:off x="5738812" y="1749425"/>
              <a:ext cx="357188" cy="712788"/>
            </a:xfrm>
            <a:custGeom>
              <a:avLst/>
              <a:gdLst>
                <a:gd name="T0" fmla="*/ 112 w 112"/>
                <a:gd name="T1" fmla="*/ 224 h 224"/>
                <a:gd name="T2" fmla="*/ 112 w 112"/>
                <a:gd name="T3" fmla="*/ 0 h 224"/>
                <a:gd name="T4" fmla="*/ 0 w 112"/>
                <a:gd name="T5" fmla="*/ 112 h 224"/>
                <a:gd name="T6" fmla="*/ 112 w 112"/>
                <a:gd name="T7" fmla="*/ 224 h 224"/>
              </a:gdLst>
              <a:ahLst/>
              <a:cxnLst>
                <a:cxn ang="0">
                  <a:pos x="T0" y="T1"/>
                </a:cxn>
                <a:cxn ang="0">
                  <a:pos x="T2" y="T3"/>
                </a:cxn>
                <a:cxn ang="0">
                  <a:pos x="T4" y="T5"/>
                </a:cxn>
                <a:cxn ang="0">
                  <a:pos x="T6" y="T7"/>
                </a:cxn>
              </a:cxnLst>
              <a:rect l="0" t="0" r="r" b="b"/>
              <a:pathLst>
                <a:path w="112" h="224">
                  <a:moveTo>
                    <a:pt x="112" y="224"/>
                  </a:moveTo>
                  <a:cubicBezTo>
                    <a:pt x="112" y="0"/>
                    <a:pt x="112" y="0"/>
                    <a:pt x="112" y="0"/>
                  </a:cubicBezTo>
                  <a:cubicBezTo>
                    <a:pt x="50" y="0"/>
                    <a:pt x="0" y="50"/>
                    <a:pt x="0" y="112"/>
                  </a:cubicBezTo>
                  <a:cubicBezTo>
                    <a:pt x="0" y="173"/>
                    <a:pt x="50" y="224"/>
                    <a:pt x="112" y="224"/>
                  </a:cubicBezTo>
                  <a:close/>
                </a:path>
              </a:pathLst>
            </a:custGeom>
            <a:grpFill/>
            <a:ln>
              <a:noFill/>
            </a:ln>
          </p:spPr>
          <p:txBody>
            <a:bodyPr vert="horz" wrap="square" lIns="79406" tIns="39703" rIns="79406" bIns="39703" numCol="1" anchor="t" anchorCtr="0" compatLnSpc="1"/>
            <a:lstStyle/>
            <a:p>
              <a:pPr algn="just" defTabSz="866775" fontAlgn="base">
                <a:lnSpc>
                  <a:spcPct val="120000"/>
                </a:lnSpc>
                <a:spcBef>
                  <a:spcPct val="0"/>
                </a:spcBef>
                <a:spcAft>
                  <a:spcPct val="0"/>
                </a:spcAft>
              </a:pPr>
              <a:endParaRPr lang="en-US" sz="760">
                <a:solidFill>
                  <a:srgbClr val="118CE7"/>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sp>
        <p:nvSpPr>
          <p:cNvPr id="25" name="Freeform 34"/>
          <p:cNvSpPr/>
          <p:nvPr/>
        </p:nvSpPr>
        <p:spPr bwMode="auto">
          <a:xfrm>
            <a:off x="5859699" y="5493689"/>
            <a:ext cx="328098" cy="453548"/>
          </a:xfrm>
          <a:custGeom>
            <a:avLst/>
            <a:gdLst>
              <a:gd name="T0" fmla="*/ 0 w 118"/>
              <a:gd name="T1" fmla="*/ 105 h 164"/>
              <a:gd name="T2" fmla="*/ 59 w 118"/>
              <a:gd name="T3" fmla="*/ 164 h 164"/>
              <a:gd name="T4" fmla="*/ 118 w 118"/>
              <a:gd name="T5" fmla="*/ 105 h 164"/>
              <a:gd name="T6" fmla="*/ 118 w 118"/>
              <a:gd name="T7" fmla="*/ 0 h 164"/>
              <a:gd name="T8" fmla="*/ 0 w 118"/>
              <a:gd name="T9" fmla="*/ 0 h 164"/>
              <a:gd name="T10" fmla="*/ 0 w 118"/>
              <a:gd name="T11" fmla="*/ 105 h 164"/>
            </a:gdLst>
            <a:ahLst/>
            <a:cxnLst>
              <a:cxn ang="0">
                <a:pos x="T0" y="T1"/>
              </a:cxn>
              <a:cxn ang="0">
                <a:pos x="T2" y="T3"/>
              </a:cxn>
              <a:cxn ang="0">
                <a:pos x="T4" y="T5"/>
              </a:cxn>
              <a:cxn ang="0">
                <a:pos x="T6" y="T7"/>
              </a:cxn>
              <a:cxn ang="0">
                <a:pos x="T8" y="T9"/>
              </a:cxn>
              <a:cxn ang="0">
                <a:pos x="T10" y="T11"/>
              </a:cxn>
            </a:cxnLst>
            <a:rect l="0" t="0" r="r" b="b"/>
            <a:pathLst>
              <a:path w="118" h="164">
                <a:moveTo>
                  <a:pt x="0" y="105"/>
                </a:moveTo>
                <a:cubicBezTo>
                  <a:pt x="0" y="138"/>
                  <a:pt x="26" y="164"/>
                  <a:pt x="59" y="164"/>
                </a:cubicBezTo>
                <a:cubicBezTo>
                  <a:pt x="91" y="164"/>
                  <a:pt x="118" y="138"/>
                  <a:pt x="118" y="105"/>
                </a:cubicBezTo>
                <a:cubicBezTo>
                  <a:pt x="118" y="0"/>
                  <a:pt x="118" y="0"/>
                  <a:pt x="118" y="0"/>
                </a:cubicBezTo>
                <a:cubicBezTo>
                  <a:pt x="0" y="0"/>
                  <a:pt x="0" y="0"/>
                  <a:pt x="0" y="0"/>
                </a:cubicBezTo>
                <a:lnTo>
                  <a:pt x="0" y="105"/>
                </a:lnTo>
                <a:close/>
              </a:path>
            </a:pathLst>
          </a:custGeom>
          <a:solidFill>
            <a:schemeClr val="accent1"/>
          </a:solidFill>
          <a:ln>
            <a:noFill/>
          </a:ln>
        </p:spPr>
        <p:txBody>
          <a:bodyPr vert="horz" wrap="square" lIns="79406" tIns="39703" rIns="79406" bIns="39703" numCol="1" anchor="t" anchorCtr="0" compatLnSpc="1"/>
          <a:lstStyle/>
          <a:p>
            <a:pPr algn="just" defTabSz="866775" fontAlgn="base">
              <a:lnSpc>
                <a:spcPct val="120000"/>
              </a:lnSpc>
              <a:spcBef>
                <a:spcPct val="0"/>
              </a:spcBef>
              <a:spcAft>
                <a:spcPct val="0"/>
              </a:spcAft>
            </a:pPr>
            <a:endParaRPr lang="en-US" sz="760">
              <a:solidFill>
                <a:prstClr val="black"/>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nvGrpSpPr>
          <p:cNvPr id="5" name="Group 4"/>
          <p:cNvGrpSpPr/>
          <p:nvPr/>
        </p:nvGrpSpPr>
        <p:grpSpPr>
          <a:xfrm>
            <a:off x="5774228" y="2476017"/>
            <a:ext cx="759588" cy="1151099"/>
            <a:chOff x="6096000" y="1749425"/>
            <a:chExt cx="874713" cy="1325563"/>
          </a:xfrm>
          <a:solidFill>
            <a:schemeClr val="accent4"/>
          </a:solidFill>
        </p:grpSpPr>
        <p:sp>
          <p:nvSpPr>
            <p:cNvPr id="24" name="Freeform 33"/>
            <p:cNvSpPr/>
            <p:nvPr/>
          </p:nvSpPr>
          <p:spPr bwMode="auto">
            <a:xfrm>
              <a:off x="6096000" y="2590800"/>
              <a:ext cx="874713" cy="484188"/>
            </a:xfrm>
            <a:custGeom>
              <a:avLst/>
              <a:gdLst>
                <a:gd name="T0" fmla="*/ 274 w 274"/>
                <a:gd name="T1" fmla="*/ 152 h 152"/>
                <a:gd name="T2" fmla="*/ 87 w 274"/>
                <a:gd name="T3" fmla="*/ 0 h 152"/>
                <a:gd name="T4" fmla="*/ 0 w 274"/>
                <a:gd name="T5" fmla="*/ 0 h 152"/>
                <a:gd name="T6" fmla="*/ 0 w 274"/>
                <a:gd name="T7" fmla="*/ 152 h 152"/>
                <a:gd name="T8" fmla="*/ 274 w 274"/>
                <a:gd name="T9" fmla="*/ 152 h 152"/>
              </a:gdLst>
              <a:ahLst/>
              <a:cxnLst>
                <a:cxn ang="0">
                  <a:pos x="T0" y="T1"/>
                </a:cxn>
                <a:cxn ang="0">
                  <a:pos x="T2" y="T3"/>
                </a:cxn>
                <a:cxn ang="0">
                  <a:pos x="T4" y="T5"/>
                </a:cxn>
                <a:cxn ang="0">
                  <a:pos x="T6" y="T7"/>
                </a:cxn>
                <a:cxn ang="0">
                  <a:pos x="T8" y="T9"/>
                </a:cxn>
              </a:cxnLst>
              <a:rect l="0" t="0" r="r" b="b"/>
              <a:pathLst>
                <a:path w="274" h="152">
                  <a:moveTo>
                    <a:pt x="274" y="152"/>
                  </a:moveTo>
                  <a:cubicBezTo>
                    <a:pt x="256" y="65"/>
                    <a:pt x="179" y="0"/>
                    <a:pt x="87" y="0"/>
                  </a:cubicBezTo>
                  <a:cubicBezTo>
                    <a:pt x="0" y="0"/>
                    <a:pt x="0" y="0"/>
                    <a:pt x="0" y="0"/>
                  </a:cubicBezTo>
                  <a:cubicBezTo>
                    <a:pt x="0" y="152"/>
                    <a:pt x="0" y="152"/>
                    <a:pt x="0" y="152"/>
                  </a:cubicBezTo>
                  <a:lnTo>
                    <a:pt x="274" y="152"/>
                  </a:lnTo>
                  <a:close/>
                </a:path>
              </a:pathLst>
            </a:custGeom>
            <a:grpFill/>
            <a:ln>
              <a:noFill/>
            </a:ln>
          </p:spPr>
          <p:txBody>
            <a:bodyPr vert="horz" wrap="square" lIns="79406" tIns="39703" rIns="79406" bIns="39703" numCol="1" anchor="t" anchorCtr="0" compatLnSpc="1"/>
            <a:lstStyle/>
            <a:p>
              <a:pPr algn="just" defTabSz="866775" fontAlgn="base">
                <a:lnSpc>
                  <a:spcPct val="120000"/>
                </a:lnSpc>
                <a:spcBef>
                  <a:spcPct val="0"/>
                </a:spcBef>
                <a:spcAft>
                  <a:spcPct val="0"/>
                </a:spcAft>
              </a:pPr>
              <a:endParaRPr lang="en-US" sz="760">
                <a:solidFill>
                  <a:prstClr val="black"/>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6" name="Freeform 35"/>
            <p:cNvSpPr/>
            <p:nvPr/>
          </p:nvSpPr>
          <p:spPr bwMode="auto">
            <a:xfrm>
              <a:off x="6096000" y="1749425"/>
              <a:ext cx="357188" cy="712788"/>
            </a:xfrm>
            <a:custGeom>
              <a:avLst/>
              <a:gdLst>
                <a:gd name="T0" fmla="*/ 112 w 112"/>
                <a:gd name="T1" fmla="*/ 112 h 224"/>
                <a:gd name="T2" fmla="*/ 0 w 112"/>
                <a:gd name="T3" fmla="*/ 0 h 224"/>
                <a:gd name="T4" fmla="*/ 0 w 112"/>
                <a:gd name="T5" fmla="*/ 224 h 224"/>
                <a:gd name="T6" fmla="*/ 112 w 112"/>
                <a:gd name="T7" fmla="*/ 112 h 224"/>
              </a:gdLst>
              <a:ahLst/>
              <a:cxnLst>
                <a:cxn ang="0">
                  <a:pos x="T0" y="T1"/>
                </a:cxn>
                <a:cxn ang="0">
                  <a:pos x="T2" y="T3"/>
                </a:cxn>
                <a:cxn ang="0">
                  <a:pos x="T4" y="T5"/>
                </a:cxn>
                <a:cxn ang="0">
                  <a:pos x="T6" y="T7"/>
                </a:cxn>
              </a:cxnLst>
              <a:rect l="0" t="0" r="r" b="b"/>
              <a:pathLst>
                <a:path w="112" h="224">
                  <a:moveTo>
                    <a:pt x="112" y="112"/>
                  </a:moveTo>
                  <a:cubicBezTo>
                    <a:pt x="112" y="50"/>
                    <a:pt x="62" y="0"/>
                    <a:pt x="0" y="0"/>
                  </a:cubicBezTo>
                  <a:cubicBezTo>
                    <a:pt x="0" y="224"/>
                    <a:pt x="0" y="224"/>
                    <a:pt x="0" y="224"/>
                  </a:cubicBezTo>
                  <a:cubicBezTo>
                    <a:pt x="62" y="224"/>
                    <a:pt x="112" y="173"/>
                    <a:pt x="112" y="112"/>
                  </a:cubicBezTo>
                  <a:close/>
                </a:path>
              </a:pathLst>
            </a:custGeom>
            <a:grpFill/>
            <a:ln>
              <a:noFill/>
            </a:ln>
          </p:spPr>
          <p:txBody>
            <a:bodyPr vert="horz" wrap="square" lIns="79406" tIns="39703" rIns="79406" bIns="39703" numCol="1" anchor="t" anchorCtr="0" compatLnSpc="1"/>
            <a:lstStyle/>
            <a:p>
              <a:pPr algn="just" defTabSz="866775" fontAlgn="base">
                <a:lnSpc>
                  <a:spcPct val="120000"/>
                </a:lnSpc>
                <a:spcBef>
                  <a:spcPct val="0"/>
                </a:spcBef>
                <a:spcAft>
                  <a:spcPct val="0"/>
                </a:spcAft>
              </a:pPr>
              <a:endParaRPr lang="en-US" sz="760">
                <a:solidFill>
                  <a:prstClr val="black"/>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sp>
        <p:nvSpPr>
          <p:cNvPr id="27" name="Freeform 36"/>
          <p:cNvSpPr/>
          <p:nvPr/>
        </p:nvSpPr>
        <p:spPr bwMode="auto">
          <a:xfrm>
            <a:off x="5774228" y="3627116"/>
            <a:ext cx="770617" cy="784402"/>
          </a:xfrm>
          <a:custGeom>
            <a:avLst/>
            <a:gdLst>
              <a:gd name="T0" fmla="*/ 0 w 278"/>
              <a:gd name="T1" fmla="*/ 284 h 284"/>
              <a:gd name="T2" fmla="*/ 149 w 278"/>
              <a:gd name="T3" fmla="*/ 284 h 284"/>
              <a:gd name="T4" fmla="*/ 149 w 278"/>
              <a:gd name="T5" fmla="*/ 249 h 284"/>
              <a:gd name="T6" fmla="*/ 149 w 278"/>
              <a:gd name="T7" fmla="*/ 220 h 284"/>
              <a:gd name="T8" fmla="*/ 149 w 278"/>
              <a:gd name="T9" fmla="*/ 58 h 284"/>
              <a:gd name="T10" fmla="*/ 167 w 278"/>
              <a:gd name="T11" fmla="*/ 39 h 284"/>
              <a:gd name="T12" fmla="*/ 185 w 278"/>
              <a:gd name="T13" fmla="*/ 58 h 284"/>
              <a:gd name="T14" fmla="*/ 185 w 278"/>
              <a:gd name="T15" fmla="*/ 204 h 284"/>
              <a:gd name="T16" fmla="*/ 185 w 278"/>
              <a:gd name="T17" fmla="*/ 249 h 284"/>
              <a:gd name="T18" fmla="*/ 185 w 278"/>
              <a:gd name="T19" fmla="*/ 284 h 284"/>
              <a:gd name="T20" fmla="*/ 278 w 278"/>
              <a:gd name="T21" fmla="*/ 284 h 284"/>
              <a:gd name="T22" fmla="*/ 278 w 278"/>
              <a:gd name="T23" fmla="*/ 38 h 284"/>
              <a:gd name="T24" fmla="*/ 278 w 278"/>
              <a:gd name="T25" fmla="*/ 37 h 284"/>
              <a:gd name="T26" fmla="*/ 274 w 278"/>
              <a:gd name="T27" fmla="*/ 0 h 284"/>
              <a:gd name="T28" fmla="*/ 0 w 278"/>
              <a:gd name="T29" fmla="*/ 0 h 284"/>
              <a:gd name="T30" fmla="*/ 0 w 278"/>
              <a:gd name="T31"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8" h="284">
                <a:moveTo>
                  <a:pt x="0" y="284"/>
                </a:moveTo>
                <a:cubicBezTo>
                  <a:pt x="149" y="284"/>
                  <a:pt x="149" y="284"/>
                  <a:pt x="149" y="284"/>
                </a:cubicBezTo>
                <a:cubicBezTo>
                  <a:pt x="149" y="249"/>
                  <a:pt x="149" y="249"/>
                  <a:pt x="149" y="249"/>
                </a:cubicBezTo>
                <a:cubicBezTo>
                  <a:pt x="149" y="220"/>
                  <a:pt x="149" y="220"/>
                  <a:pt x="149" y="220"/>
                </a:cubicBezTo>
                <a:cubicBezTo>
                  <a:pt x="149" y="58"/>
                  <a:pt x="149" y="58"/>
                  <a:pt x="149" y="58"/>
                </a:cubicBezTo>
                <a:cubicBezTo>
                  <a:pt x="149" y="48"/>
                  <a:pt x="157" y="39"/>
                  <a:pt x="167" y="39"/>
                </a:cubicBezTo>
                <a:cubicBezTo>
                  <a:pt x="177" y="39"/>
                  <a:pt x="185" y="48"/>
                  <a:pt x="185" y="58"/>
                </a:cubicBezTo>
                <a:cubicBezTo>
                  <a:pt x="185" y="204"/>
                  <a:pt x="185" y="204"/>
                  <a:pt x="185" y="204"/>
                </a:cubicBezTo>
                <a:cubicBezTo>
                  <a:pt x="185" y="249"/>
                  <a:pt x="185" y="249"/>
                  <a:pt x="185" y="249"/>
                </a:cubicBezTo>
                <a:cubicBezTo>
                  <a:pt x="185" y="284"/>
                  <a:pt x="185" y="284"/>
                  <a:pt x="185" y="284"/>
                </a:cubicBezTo>
                <a:cubicBezTo>
                  <a:pt x="278" y="284"/>
                  <a:pt x="278" y="284"/>
                  <a:pt x="278" y="284"/>
                </a:cubicBezTo>
                <a:cubicBezTo>
                  <a:pt x="278" y="38"/>
                  <a:pt x="278" y="38"/>
                  <a:pt x="278" y="38"/>
                </a:cubicBezTo>
                <a:cubicBezTo>
                  <a:pt x="278" y="38"/>
                  <a:pt x="278" y="38"/>
                  <a:pt x="278" y="37"/>
                </a:cubicBezTo>
                <a:cubicBezTo>
                  <a:pt x="278" y="25"/>
                  <a:pt x="277" y="12"/>
                  <a:pt x="274" y="0"/>
                </a:cubicBezTo>
                <a:cubicBezTo>
                  <a:pt x="0" y="0"/>
                  <a:pt x="0" y="0"/>
                  <a:pt x="0" y="0"/>
                </a:cubicBezTo>
                <a:lnTo>
                  <a:pt x="0" y="284"/>
                </a:lnTo>
                <a:close/>
              </a:path>
            </a:pathLst>
          </a:custGeom>
          <a:solidFill>
            <a:schemeClr val="accent3"/>
          </a:solidFill>
          <a:ln>
            <a:noFill/>
          </a:ln>
        </p:spPr>
        <p:txBody>
          <a:bodyPr vert="horz" wrap="square" lIns="79406" tIns="39703" rIns="79406" bIns="39703" numCol="1" anchor="t" anchorCtr="0" compatLnSpc="1"/>
          <a:lstStyle/>
          <a:p>
            <a:pPr algn="just" defTabSz="866775" fontAlgn="base">
              <a:lnSpc>
                <a:spcPct val="120000"/>
              </a:lnSpc>
              <a:spcBef>
                <a:spcPct val="0"/>
              </a:spcBef>
              <a:spcAft>
                <a:spcPct val="0"/>
              </a:spcAft>
            </a:pPr>
            <a:endParaRPr lang="en-US" sz="760">
              <a:solidFill>
                <a:prstClr val="black"/>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nvGrpSpPr>
          <p:cNvPr id="3" name="Group 2"/>
          <p:cNvGrpSpPr/>
          <p:nvPr/>
        </p:nvGrpSpPr>
        <p:grpSpPr>
          <a:xfrm>
            <a:off x="5774228" y="4411518"/>
            <a:ext cx="770617" cy="1082172"/>
            <a:chOff x="6096000" y="3978275"/>
            <a:chExt cx="887413" cy="1246188"/>
          </a:xfrm>
        </p:grpSpPr>
        <p:sp>
          <p:nvSpPr>
            <p:cNvPr id="28" name="Freeform 37"/>
            <p:cNvSpPr/>
            <p:nvPr/>
          </p:nvSpPr>
          <p:spPr bwMode="auto">
            <a:xfrm>
              <a:off x="6096000" y="3978275"/>
              <a:ext cx="476250" cy="1246188"/>
            </a:xfrm>
            <a:custGeom>
              <a:avLst/>
              <a:gdLst>
                <a:gd name="T0" fmla="*/ 300 w 300"/>
                <a:gd name="T1" fmla="*/ 125 h 785"/>
                <a:gd name="T2" fmla="*/ 300 w 300"/>
                <a:gd name="T3" fmla="*/ 0 h 785"/>
                <a:gd name="T4" fmla="*/ 0 w 300"/>
                <a:gd name="T5" fmla="*/ 0 h 785"/>
                <a:gd name="T6" fmla="*/ 0 w 300"/>
                <a:gd name="T7" fmla="*/ 195 h 785"/>
                <a:gd name="T8" fmla="*/ 62 w 300"/>
                <a:gd name="T9" fmla="*/ 195 h 785"/>
                <a:gd name="T10" fmla="*/ 62 w 300"/>
                <a:gd name="T11" fmla="*/ 785 h 785"/>
                <a:gd name="T12" fmla="*/ 300 w 300"/>
                <a:gd name="T13" fmla="*/ 785 h 785"/>
                <a:gd name="T14" fmla="*/ 300 w 300"/>
                <a:gd name="T15" fmla="*/ 195 h 785"/>
                <a:gd name="T16" fmla="*/ 300 w 300"/>
                <a:gd name="T17" fmla="*/ 125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785">
                  <a:moveTo>
                    <a:pt x="300" y="125"/>
                  </a:moveTo>
                  <a:lnTo>
                    <a:pt x="300" y="0"/>
                  </a:lnTo>
                  <a:lnTo>
                    <a:pt x="0" y="0"/>
                  </a:lnTo>
                  <a:lnTo>
                    <a:pt x="0" y="195"/>
                  </a:lnTo>
                  <a:lnTo>
                    <a:pt x="62" y="195"/>
                  </a:lnTo>
                  <a:lnTo>
                    <a:pt x="62" y="785"/>
                  </a:lnTo>
                  <a:lnTo>
                    <a:pt x="300" y="785"/>
                  </a:lnTo>
                  <a:lnTo>
                    <a:pt x="300" y="195"/>
                  </a:lnTo>
                  <a:lnTo>
                    <a:pt x="300" y="125"/>
                  </a:lnTo>
                  <a:close/>
                </a:path>
              </a:pathLst>
            </a:custGeom>
            <a:solidFill>
              <a:schemeClr val="accent2"/>
            </a:solidFill>
            <a:ln>
              <a:noFill/>
            </a:ln>
          </p:spPr>
          <p:txBody>
            <a:bodyPr vert="horz" wrap="square" lIns="79406" tIns="39703" rIns="79406" bIns="39703" numCol="1" anchor="t" anchorCtr="0" compatLnSpc="1"/>
            <a:lstStyle/>
            <a:p>
              <a:pPr algn="just" defTabSz="866775" fontAlgn="base">
                <a:lnSpc>
                  <a:spcPct val="120000"/>
                </a:lnSpc>
                <a:spcBef>
                  <a:spcPct val="0"/>
                </a:spcBef>
                <a:spcAft>
                  <a:spcPct val="0"/>
                </a:spcAft>
              </a:pPr>
              <a:endParaRPr lang="en-US" sz="760">
                <a:solidFill>
                  <a:prstClr val="black"/>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9" name="Freeform 38"/>
            <p:cNvSpPr/>
            <p:nvPr/>
          </p:nvSpPr>
          <p:spPr bwMode="auto">
            <a:xfrm>
              <a:off x="6686550" y="3978275"/>
              <a:ext cx="296863" cy="207963"/>
            </a:xfrm>
            <a:custGeom>
              <a:avLst/>
              <a:gdLst>
                <a:gd name="T0" fmla="*/ 0 w 93"/>
                <a:gd name="T1" fmla="*/ 18 h 65"/>
                <a:gd name="T2" fmla="*/ 47 w 93"/>
                <a:gd name="T3" fmla="*/ 65 h 65"/>
                <a:gd name="T4" fmla="*/ 93 w 93"/>
                <a:gd name="T5" fmla="*/ 18 h 65"/>
                <a:gd name="T6" fmla="*/ 93 w 93"/>
                <a:gd name="T7" fmla="*/ 0 h 65"/>
                <a:gd name="T8" fmla="*/ 0 w 93"/>
                <a:gd name="T9" fmla="*/ 0 h 65"/>
                <a:gd name="T10" fmla="*/ 0 w 93"/>
                <a:gd name="T11" fmla="*/ 18 h 65"/>
              </a:gdLst>
              <a:ahLst/>
              <a:cxnLst>
                <a:cxn ang="0">
                  <a:pos x="T0" y="T1"/>
                </a:cxn>
                <a:cxn ang="0">
                  <a:pos x="T2" y="T3"/>
                </a:cxn>
                <a:cxn ang="0">
                  <a:pos x="T4" y="T5"/>
                </a:cxn>
                <a:cxn ang="0">
                  <a:pos x="T6" y="T7"/>
                </a:cxn>
                <a:cxn ang="0">
                  <a:pos x="T8" y="T9"/>
                </a:cxn>
                <a:cxn ang="0">
                  <a:pos x="T10" y="T11"/>
                </a:cxn>
              </a:cxnLst>
              <a:rect l="0" t="0" r="r" b="b"/>
              <a:pathLst>
                <a:path w="93" h="65">
                  <a:moveTo>
                    <a:pt x="0" y="18"/>
                  </a:moveTo>
                  <a:cubicBezTo>
                    <a:pt x="0" y="44"/>
                    <a:pt x="21" y="65"/>
                    <a:pt x="47" y="65"/>
                  </a:cubicBezTo>
                  <a:cubicBezTo>
                    <a:pt x="72" y="65"/>
                    <a:pt x="93" y="44"/>
                    <a:pt x="93" y="18"/>
                  </a:cubicBezTo>
                  <a:cubicBezTo>
                    <a:pt x="93" y="0"/>
                    <a:pt x="93" y="0"/>
                    <a:pt x="93" y="0"/>
                  </a:cubicBezTo>
                  <a:cubicBezTo>
                    <a:pt x="0" y="0"/>
                    <a:pt x="0" y="0"/>
                    <a:pt x="0" y="0"/>
                  </a:cubicBezTo>
                  <a:lnTo>
                    <a:pt x="0" y="18"/>
                  </a:lnTo>
                  <a:close/>
                </a:path>
              </a:pathLst>
            </a:custGeom>
            <a:solidFill>
              <a:schemeClr val="accent2"/>
            </a:solidFill>
            <a:ln>
              <a:noFill/>
            </a:ln>
          </p:spPr>
          <p:txBody>
            <a:bodyPr vert="horz" wrap="square" lIns="79406" tIns="39703" rIns="79406" bIns="39703" numCol="1" anchor="t" anchorCtr="0" compatLnSpc="1"/>
            <a:lstStyle/>
            <a:p>
              <a:pPr algn="just" defTabSz="866775" fontAlgn="base">
                <a:lnSpc>
                  <a:spcPct val="120000"/>
                </a:lnSpc>
                <a:spcBef>
                  <a:spcPct val="0"/>
                </a:spcBef>
                <a:spcAft>
                  <a:spcPct val="0"/>
                </a:spcAft>
              </a:pPr>
              <a:endParaRPr lang="en-US" sz="760">
                <a:solidFill>
                  <a:prstClr val="black"/>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sp>
        <p:nvSpPr>
          <p:cNvPr id="31" name="Text Placeholder 32"/>
          <p:cNvSpPr txBox="1"/>
          <p:nvPr/>
        </p:nvSpPr>
        <p:spPr>
          <a:xfrm>
            <a:off x="8305584" y="3510100"/>
            <a:ext cx="2452663" cy="50941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defTabSz="649605" fontAlgn="base">
              <a:lnSpc>
                <a:spcPct val="120000"/>
              </a:lnSpc>
              <a:spcBef>
                <a:spcPts val="0"/>
              </a:spcBef>
              <a:spcAft>
                <a:spcPct val="0"/>
              </a:spcAft>
              <a:buNone/>
            </a:pPr>
            <a:r>
              <a:rPr lang="zh-CN" altLang="en-US" sz="995">
                <a:solidFill>
                  <a:prstClr val="black">
                    <a:lumMod val="65000"/>
                    <a:lumOff val="35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请替换文字内容，修改文字内容，也可以直接复制你的内容到此。</a:t>
            </a:r>
            <a:endParaRPr lang="en-US" altLang="zh-CN" sz="995" dirty="0">
              <a:solidFill>
                <a:prstClr val="black">
                  <a:lumMod val="65000"/>
                  <a:lumOff val="35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3" name="Text Placeholder 32"/>
          <p:cNvSpPr txBox="1"/>
          <p:nvPr/>
        </p:nvSpPr>
        <p:spPr>
          <a:xfrm>
            <a:off x="8305584" y="4376094"/>
            <a:ext cx="2452663" cy="50941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defTabSz="649605" fontAlgn="base">
              <a:lnSpc>
                <a:spcPct val="120000"/>
              </a:lnSpc>
              <a:spcBef>
                <a:spcPts val="0"/>
              </a:spcBef>
              <a:spcAft>
                <a:spcPct val="0"/>
              </a:spcAft>
              <a:buNone/>
            </a:pPr>
            <a:r>
              <a:rPr lang="zh-CN" altLang="en-US" sz="995">
                <a:solidFill>
                  <a:prstClr val="black">
                    <a:lumMod val="65000"/>
                    <a:lumOff val="35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请替换文字内容，修改文字内容，也可以直接复制你的内容到此。</a:t>
            </a:r>
            <a:endParaRPr lang="en-US" altLang="zh-CN" sz="995" dirty="0">
              <a:solidFill>
                <a:prstClr val="black">
                  <a:lumMod val="65000"/>
                  <a:lumOff val="35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41" name="Text Placeholder 32"/>
          <p:cNvSpPr txBox="1"/>
          <p:nvPr/>
        </p:nvSpPr>
        <p:spPr>
          <a:xfrm>
            <a:off x="8305584" y="5203253"/>
            <a:ext cx="2452663" cy="50941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defTabSz="649605" fontAlgn="base">
              <a:lnSpc>
                <a:spcPct val="120000"/>
              </a:lnSpc>
              <a:spcBef>
                <a:spcPts val="0"/>
              </a:spcBef>
              <a:spcAft>
                <a:spcPct val="0"/>
              </a:spcAft>
              <a:buNone/>
            </a:pPr>
            <a:r>
              <a:rPr lang="zh-CN" altLang="en-US" sz="995">
                <a:solidFill>
                  <a:prstClr val="black">
                    <a:lumMod val="65000"/>
                    <a:lumOff val="35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请替换文字内容，修改文字内容，也可以直接复制你的内容到此。</a:t>
            </a:r>
            <a:endParaRPr lang="en-US" altLang="zh-CN" sz="995" dirty="0">
              <a:solidFill>
                <a:prstClr val="black">
                  <a:lumMod val="65000"/>
                  <a:lumOff val="35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43" name="Rounded Rectangle 42"/>
          <p:cNvSpPr/>
          <p:nvPr/>
        </p:nvSpPr>
        <p:spPr>
          <a:xfrm>
            <a:off x="7505811" y="3503336"/>
            <a:ext cx="593864" cy="593864"/>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775" fontAlgn="base">
              <a:lnSpc>
                <a:spcPct val="120000"/>
              </a:lnSpc>
              <a:spcBef>
                <a:spcPct val="0"/>
              </a:spcBef>
              <a:spcAft>
                <a:spcPct val="0"/>
              </a:spcAft>
            </a:pPr>
            <a:r>
              <a:rPr lang="en-US" sz="1325" dirty="0">
                <a:solidFill>
                  <a:prstClr val="white"/>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22%</a:t>
            </a:r>
            <a:endParaRPr lang="en-US" sz="1325" dirty="0">
              <a:solidFill>
                <a:prstClr val="white"/>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45" name="Rounded Rectangle 44"/>
          <p:cNvSpPr/>
          <p:nvPr/>
        </p:nvSpPr>
        <p:spPr>
          <a:xfrm>
            <a:off x="7505811" y="4369329"/>
            <a:ext cx="593864" cy="593864"/>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775" fontAlgn="base">
              <a:lnSpc>
                <a:spcPct val="120000"/>
              </a:lnSpc>
              <a:spcBef>
                <a:spcPct val="0"/>
              </a:spcBef>
              <a:spcAft>
                <a:spcPct val="0"/>
              </a:spcAft>
            </a:pPr>
            <a:r>
              <a:rPr lang="en-AU" sz="1325" dirty="0">
                <a:solidFill>
                  <a:prstClr val="white"/>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35%</a:t>
            </a:r>
            <a:endParaRPr lang="en-AU" sz="1325" dirty="0">
              <a:solidFill>
                <a:prstClr val="white"/>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47" name="Rounded Rectangle 46"/>
          <p:cNvSpPr/>
          <p:nvPr/>
        </p:nvSpPr>
        <p:spPr>
          <a:xfrm>
            <a:off x="7505811" y="5196488"/>
            <a:ext cx="593864" cy="59386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775" fontAlgn="base">
              <a:lnSpc>
                <a:spcPct val="120000"/>
              </a:lnSpc>
              <a:spcBef>
                <a:spcPct val="0"/>
              </a:spcBef>
              <a:spcAft>
                <a:spcPct val="0"/>
              </a:spcAft>
            </a:pPr>
            <a:r>
              <a:rPr lang="en-AU" sz="1325" dirty="0">
                <a:solidFill>
                  <a:prstClr val="white"/>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11%</a:t>
            </a:r>
            <a:endParaRPr lang="en-AU" sz="1325" dirty="0">
              <a:solidFill>
                <a:prstClr val="white"/>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50" name="Text Placeholder 32"/>
          <p:cNvSpPr txBox="1"/>
          <p:nvPr/>
        </p:nvSpPr>
        <p:spPr>
          <a:xfrm>
            <a:off x="8305584" y="2639251"/>
            <a:ext cx="2452663" cy="50941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defTabSz="649605" fontAlgn="base">
              <a:lnSpc>
                <a:spcPct val="120000"/>
              </a:lnSpc>
              <a:spcBef>
                <a:spcPts val="0"/>
              </a:spcBef>
              <a:spcAft>
                <a:spcPct val="0"/>
              </a:spcAft>
              <a:buNone/>
            </a:pPr>
            <a:r>
              <a:rPr lang="zh-CN" altLang="en-US" sz="995">
                <a:solidFill>
                  <a:prstClr val="black">
                    <a:lumMod val="65000"/>
                    <a:lumOff val="35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请替换文字内容，修改文字内容，也可以直接复制你的内容到此。</a:t>
            </a:r>
            <a:endParaRPr lang="en-US" altLang="zh-CN" sz="995" dirty="0">
              <a:solidFill>
                <a:prstClr val="black">
                  <a:lumMod val="65000"/>
                  <a:lumOff val="35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51" name="Rounded Rectangle 50"/>
          <p:cNvSpPr/>
          <p:nvPr/>
        </p:nvSpPr>
        <p:spPr>
          <a:xfrm>
            <a:off x="7505811" y="2632490"/>
            <a:ext cx="593864" cy="593864"/>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775" fontAlgn="base">
              <a:lnSpc>
                <a:spcPct val="120000"/>
              </a:lnSpc>
              <a:spcBef>
                <a:spcPct val="0"/>
              </a:spcBef>
              <a:spcAft>
                <a:spcPct val="0"/>
              </a:spcAft>
            </a:pPr>
            <a:r>
              <a:rPr lang="en-AU" sz="1325" dirty="0">
                <a:solidFill>
                  <a:prstClr val="white"/>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27%</a:t>
            </a:r>
            <a:endParaRPr lang="en-AU" sz="1325" dirty="0">
              <a:solidFill>
                <a:prstClr val="white"/>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56" name="TextBox 55"/>
          <p:cNvSpPr txBox="1"/>
          <p:nvPr/>
        </p:nvSpPr>
        <p:spPr>
          <a:xfrm>
            <a:off x="2596560" y="2605752"/>
            <a:ext cx="1817492" cy="327975"/>
          </a:xfrm>
          <a:prstGeom prst="rect">
            <a:avLst/>
          </a:prstGeom>
          <a:noFill/>
        </p:spPr>
        <p:txBody>
          <a:bodyPr wrap="square" lIns="0" tIns="0" rIns="0" bIns="0" rtlCol="0" anchor="ctr">
            <a:spAutoFit/>
          </a:bodyPr>
          <a:lstStyle/>
          <a:p>
            <a:pPr defTabSz="866775" fontAlgn="base">
              <a:lnSpc>
                <a:spcPct val="120000"/>
              </a:lnSpc>
              <a:spcBef>
                <a:spcPct val="0"/>
              </a:spcBef>
              <a:spcAft>
                <a:spcPct val="0"/>
              </a:spcAft>
            </a:pPr>
            <a:r>
              <a:rPr lang="zh-CN" altLang="en-US" sz="1895">
                <a:solidFill>
                  <a:prstClr val="black">
                    <a:lumMod val="65000"/>
                    <a:lumOff val="35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请替换文字内容</a:t>
            </a:r>
            <a:endParaRPr lang="en-AU" sz="1895" dirty="0">
              <a:solidFill>
                <a:prstClr val="black">
                  <a:lumMod val="65000"/>
                  <a:lumOff val="35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57" name="Text Placeholder 32"/>
          <p:cNvSpPr txBox="1"/>
          <p:nvPr/>
        </p:nvSpPr>
        <p:spPr>
          <a:xfrm>
            <a:off x="1873522" y="3232964"/>
            <a:ext cx="2479299" cy="64816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defTabSz="649605" fontAlgn="base">
              <a:lnSpc>
                <a:spcPct val="120000"/>
              </a:lnSpc>
              <a:spcBef>
                <a:spcPts val="0"/>
              </a:spcBef>
              <a:spcAft>
                <a:spcPct val="0"/>
              </a:spcAft>
              <a:buNone/>
            </a:pPr>
            <a:r>
              <a:rPr lang="zh-CN" altLang="en-US" sz="995">
                <a:solidFill>
                  <a:prstClr val="black">
                    <a:lumMod val="65000"/>
                    <a:lumOff val="35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请替换文字内容，修改文字内容，也可以直接复制你的内容到此。</a:t>
            </a:r>
            <a:endParaRPr lang="en-US" sz="995" dirty="0">
              <a:solidFill>
                <a:prstClr val="black">
                  <a:lumMod val="65000"/>
                  <a:lumOff val="35000"/>
                </a:prst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58" name="Rounded Rectangle 57"/>
          <p:cNvSpPr/>
          <p:nvPr/>
        </p:nvSpPr>
        <p:spPr>
          <a:xfrm>
            <a:off x="1873522" y="2475950"/>
            <a:ext cx="593864" cy="593864"/>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775" fontAlgn="base">
              <a:lnSpc>
                <a:spcPct val="120000"/>
              </a:lnSpc>
              <a:spcBef>
                <a:spcPct val="0"/>
              </a:spcBef>
              <a:spcAft>
                <a:spcPct val="0"/>
              </a:spcAft>
            </a:pPr>
            <a:r>
              <a:rPr lang="en-AU" sz="1325" dirty="0">
                <a:solidFill>
                  <a:prstClr val="white"/>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50%</a:t>
            </a:r>
            <a:endParaRPr lang="en-AU" sz="1325" dirty="0">
              <a:solidFill>
                <a:prstClr val="white"/>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59" name="Rounded Rectangle 58"/>
          <p:cNvSpPr/>
          <p:nvPr/>
        </p:nvSpPr>
        <p:spPr>
          <a:xfrm>
            <a:off x="1851419" y="3881132"/>
            <a:ext cx="2501403" cy="1981000"/>
          </a:xfrm>
          <a:prstGeom prst="roundRect">
            <a:avLst>
              <a:gd name="adj" fmla="val 0"/>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56310" rIns="156310" rtlCol="0" anchor="ctr"/>
          <a:lstStyle/>
          <a:p>
            <a:pPr algn="just" defTabSz="866775" fontAlgn="base">
              <a:lnSpc>
                <a:spcPct val="120000"/>
              </a:lnSpc>
              <a:spcBef>
                <a:spcPct val="0"/>
              </a:spcBef>
              <a:spcAft>
                <a:spcPct val="0"/>
              </a:spcAft>
            </a:pPr>
            <a:endParaRPr lang="en-US" sz="760" dirty="0">
              <a:solidFill>
                <a:srgbClr val="383E6B"/>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cxnSp>
        <p:nvCxnSpPr>
          <p:cNvPr id="60" name="Straight Arrow Connector 59"/>
          <p:cNvCxnSpPr/>
          <p:nvPr/>
        </p:nvCxnSpPr>
        <p:spPr>
          <a:xfrm flipH="1">
            <a:off x="6533815" y="2880081"/>
            <a:ext cx="816484" cy="0"/>
          </a:xfrm>
          <a:prstGeom prst="straightConnector1">
            <a:avLst/>
          </a:prstGeom>
          <a:ln w="12700">
            <a:solidFill>
              <a:schemeClr val="bg1">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a:off x="6820930" y="3809352"/>
            <a:ext cx="529368" cy="0"/>
          </a:xfrm>
          <a:prstGeom prst="straightConnector1">
            <a:avLst/>
          </a:prstGeom>
          <a:ln w="12700">
            <a:solidFill>
              <a:schemeClr val="bg1">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6712652" y="4657513"/>
            <a:ext cx="637647" cy="0"/>
          </a:xfrm>
          <a:prstGeom prst="straightConnector1">
            <a:avLst/>
          </a:prstGeom>
          <a:ln w="12700">
            <a:solidFill>
              <a:schemeClr val="bg1">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6533815" y="5493688"/>
            <a:ext cx="816484" cy="0"/>
          </a:xfrm>
          <a:prstGeom prst="straightConnector1">
            <a:avLst/>
          </a:prstGeom>
          <a:ln w="12700">
            <a:solidFill>
              <a:schemeClr val="bg1">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4" name="饼形 33"/>
          <p:cNvSpPr/>
          <p:nvPr/>
        </p:nvSpPr>
        <p:spPr>
          <a:xfrm>
            <a:off x="433878" y="308472"/>
            <a:ext cx="502556" cy="502556"/>
          </a:xfrm>
          <a:prstGeom prst="pie">
            <a:avLst>
              <a:gd name="adj1" fmla="val 1932723"/>
              <a:gd name="adj2" fmla="val 191538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5" name="文本框 34"/>
          <p:cNvSpPr txBox="1"/>
          <p:nvPr/>
        </p:nvSpPr>
        <p:spPr>
          <a:xfrm>
            <a:off x="1008962" y="349363"/>
            <a:ext cx="2428364" cy="461665"/>
          </a:xfrm>
          <a:prstGeom prst="rect">
            <a:avLst/>
          </a:prstGeom>
          <a:noFill/>
        </p:spPr>
        <p:txBody>
          <a:bodyPr wrap="square" rtlCol="0">
            <a:spAutoFit/>
          </a:bodyPr>
          <a:lstStyle/>
          <a:p>
            <a:r>
              <a:rPr lang="zh-CN" altLang="en-US" sz="2400" dirty="0" smtClean="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输入标题文字</a:t>
            </a:r>
            <a:endParaRPr lang="zh-CN" altLang="en-US" sz="24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fade">
                                      <p:cBhvr>
                                        <p:cTn id="15" dur="500"/>
                                        <p:tgtEl>
                                          <p:spTgt spid="5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fade">
                                      <p:cBhvr>
                                        <p:cTn id="20" dur="500"/>
                                        <p:tgtEl>
                                          <p:spTgt spid="5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down)">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500"/>
                                        <p:tgtEl>
                                          <p:spTgt spid="47"/>
                                        </p:tgtEl>
                                      </p:cBhvr>
                                    </p:animEffect>
                                  </p:childTnLst>
                                </p:cTn>
                              </p:par>
                              <p:par>
                                <p:cTn id="39" presetID="10" presetClass="entr" presetSubtype="0" fill="hold" nodeType="with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500"/>
                                        <p:tgtEl>
                                          <p:spTgt spid="6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ipe(down)">
                                      <p:cBhvr>
                                        <p:cTn id="46" dur="5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500"/>
                                        <p:tgtEl>
                                          <p:spTgt spid="6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500"/>
                                        <p:tgtEl>
                                          <p:spTgt spid="4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down)">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500"/>
                                        <p:tgtEl>
                                          <p:spTgt spid="6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fade">
                                      <p:cBhvr>
                                        <p:cTn id="70" dur="500"/>
                                        <p:tgtEl>
                                          <p:spTgt spid="4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500"/>
                                        <p:tgtEl>
                                          <p:spTgt spid="31"/>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wipe(down)">
                                      <p:cBhvr>
                                        <p:cTn id="78" dur="500"/>
                                        <p:tgtEl>
                                          <p:spTgt spid="5"/>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fade">
                                      <p:cBhvr>
                                        <p:cTn id="83" dur="500"/>
                                        <p:tgtEl>
                                          <p:spTgt spid="6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500"/>
                                        <p:tgtEl>
                                          <p:spTgt spid="51"/>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50"/>
                                        </p:tgtEl>
                                        <p:attrNameLst>
                                          <p:attrName>style.visibility</p:attrName>
                                        </p:attrNameLst>
                                      </p:cBhvr>
                                      <p:to>
                                        <p:strVal val="visible"/>
                                      </p:to>
                                    </p:set>
                                    <p:animEffect transition="in" filter="fade">
                                      <p:cBhvr>
                                        <p:cTn id="8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7" grpId="0" bldLvl="0" animBg="1"/>
      <p:bldP spid="31" grpId="0"/>
      <p:bldP spid="33" grpId="0"/>
      <p:bldP spid="41" grpId="0"/>
      <p:bldP spid="43" grpId="0" bldLvl="0" animBg="1"/>
      <p:bldP spid="45" grpId="0" bldLvl="0" animBg="1"/>
      <p:bldP spid="47" grpId="0" bldLvl="0" animBg="1"/>
      <p:bldP spid="50" grpId="0"/>
      <p:bldP spid="51" grpId="0" bldLvl="0" animBg="1"/>
      <p:bldP spid="56" grpId="0"/>
      <p:bldP spid="57" grpId="0"/>
      <p:bldP spid="58" grpId="0" bldLvl="0" animBg="1"/>
      <p:bldP spid="59"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988597" y="1541213"/>
            <a:ext cx="4214811" cy="3775574"/>
            <a:chOff x="4167192" y="1901576"/>
            <a:chExt cx="4214811" cy="3775574"/>
          </a:xfrm>
        </p:grpSpPr>
        <p:grpSp>
          <p:nvGrpSpPr>
            <p:cNvPr id="3" name="组合 2"/>
            <p:cNvGrpSpPr/>
            <p:nvPr/>
          </p:nvGrpSpPr>
          <p:grpSpPr>
            <a:xfrm>
              <a:off x="4167192" y="1901576"/>
              <a:ext cx="4214811" cy="3775574"/>
              <a:chOff x="4548189" y="2398713"/>
              <a:chExt cx="3579812" cy="3206750"/>
            </a:xfrm>
          </p:grpSpPr>
          <p:sp>
            <p:nvSpPr>
              <p:cNvPr id="9" name="MH_SubTitle_3"/>
              <p:cNvSpPr/>
              <p:nvPr/>
            </p:nvSpPr>
            <p:spPr>
              <a:xfrm rot="19680807" flipH="1">
                <a:off x="6194425" y="3962400"/>
                <a:ext cx="990600" cy="1639888"/>
              </a:xfrm>
              <a:custGeom>
                <a:avLst/>
                <a:gdLst>
                  <a:gd name="connsiteX0" fmla="*/ 552558 w 990635"/>
                  <a:gd name="connsiteY0" fmla="*/ 0 h 1639846"/>
                  <a:gd name="connsiteX1" fmla="*/ 550395 w 990635"/>
                  <a:gd name="connsiteY1" fmla="*/ 1954 h 1639846"/>
                  <a:gd name="connsiteX2" fmla="*/ 544002 w 990635"/>
                  <a:gd name="connsiteY2" fmla="*/ 6422 h 1639846"/>
                  <a:gd name="connsiteX3" fmla="*/ 534053 w 990635"/>
                  <a:gd name="connsiteY3" fmla="*/ 13452 h 1639846"/>
                  <a:gd name="connsiteX4" fmla="*/ 519152 w 990635"/>
                  <a:gd name="connsiteY4" fmla="*/ 23645 h 1639846"/>
                  <a:gd name="connsiteX5" fmla="*/ 502761 w 990635"/>
                  <a:gd name="connsiteY5" fmla="*/ 35841 h 1639846"/>
                  <a:gd name="connsiteX6" fmla="*/ 482090 w 990635"/>
                  <a:gd name="connsiteY6" fmla="*/ 51250 h 1639846"/>
                  <a:gd name="connsiteX7" fmla="*/ 459257 w 990635"/>
                  <a:gd name="connsiteY7" fmla="*/ 68614 h 1639846"/>
                  <a:gd name="connsiteX8" fmla="*/ 434835 w 990635"/>
                  <a:gd name="connsiteY8" fmla="*/ 89378 h 1639846"/>
                  <a:gd name="connsiteX9" fmla="*/ 407674 w 990635"/>
                  <a:gd name="connsiteY9" fmla="*/ 110653 h 1639846"/>
                  <a:gd name="connsiteX10" fmla="*/ 379498 w 990635"/>
                  <a:gd name="connsiteY10" fmla="*/ 136773 h 1639846"/>
                  <a:gd name="connsiteX11" fmla="*/ 349976 w 990635"/>
                  <a:gd name="connsiteY11" fmla="*/ 162800 h 1639846"/>
                  <a:gd name="connsiteX12" fmla="*/ 319588 w 990635"/>
                  <a:gd name="connsiteY12" fmla="*/ 191575 h 1639846"/>
                  <a:gd name="connsiteX13" fmla="*/ 288331 w 990635"/>
                  <a:gd name="connsiteY13" fmla="*/ 223099 h 1639846"/>
                  <a:gd name="connsiteX14" fmla="*/ 257648 w 990635"/>
                  <a:gd name="connsiteY14" fmla="*/ 256068 h 1639846"/>
                  <a:gd name="connsiteX15" fmla="*/ 227440 w 990635"/>
                  <a:gd name="connsiteY15" fmla="*/ 291880 h 1639846"/>
                  <a:gd name="connsiteX16" fmla="*/ 197185 w 990635"/>
                  <a:gd name="connsiteY16" fmla="*/ 328391 h 1639846"/>
                  <a:gd name="connsiteX17" fmla="*/ 168077 w 990635"/>
                  <a:gd name="connsiteY17" fmla="*/ 367793 h 1639846"/>
                  <a:gd name="connsiteX18" fmla="*/ 139592 w 990635"/>
                  <a:gd name="connsiteY18" fmla="*/ 407940 h 1639846"/>
                  <a:gd name="connsiteX19" fmla="*/ 113026 w 990635"/>
                  <a:gd name="connsiteY19" fmla="*/ 449628 h 1639846"/>
                  <a:gd name="connsiteX20" fmla="*/ 88952 w 990635"/>
                  <a:gd name="connsiteY20" fmla="*/ 494300 h 1639846"/>
                  <a:gd name="connsiteX21" fmla="*/ 66174 w 990635"/>
                  <a:gd name="connsiteY21" fmla="*/ 539765 h 1639846"/>
                  <a:gd name="connsiteX22" fmla="*/ 47427 w 990635"/>
                  <a:gd name="connsiteY22" fmla="*/ 585513 h 1639846"/>
                  <a:gd name="connsiteX23" fmla="*/ 29780 w 990635"/>
                  <a:gd name="connsiteY23" fmla="*/ 634850 h 1639846"/>
                  <a:gd name="connsiteX24" fmla="*/ 16888 w 990635"/>
                  <a:gd name="connsiteY24" fmla="*/ 683819 h 1639846"/>
                  <a:gd name="connsiteX25" fmla="*/ 7258 w 990635"/>
                  <a:gd name="connsiteY25" fmla="*/ 734421 h 1639846"/>
                  <a:gd name="connsiteX26" fmla="*/ 990 w 990635"/>
                  <a:gd name="connsiteY26" fmla="*/ 785259 h 1639846"/>
                  <a:gd name="connsiteX27" fmla="*/ 0 w 990635"/>
                  <a:gd name="connsiteY27" fmla="*/ 837873 h 1639846"/>
                  <a:gd name="connsiteX28" fmla="*/ 2470 w 990635"/>
                  <a:gd name="connsiteY28" fmla="*/ 889324 h 1639846"/>
                  <a:gd name="connsiteX29" fmla="*/ 8397 w 990635"/>
                  <a:gd name="connsiteY29" fmla="*/ 939613 h 1639846"/>
                  <a:gd name="connsiteX30" fmla="*/ 19080 w 990635"/>
                  <a:gd name="connsiteY30" fmla="*/ 989533 h 1639846"/>
                  <a:gd name="connsiteX31" fmla="*/ 31156 w 990635"/>
                  <a:gd name="connsiteY31" fmla="*/ 1038848 h 1639846"/>
                  <a:gd name="connsiteX32" fmla="*/ 47363 w 990635"/>
                  <a:gd name="connsiteY32" fmla="*/ 1087049 h 1639846"/>
                  <a:gd name="connsiteX33" fmla="*/ 65061 w 990635"/>
                  <a:gd name="connsiteY33" fmla="*/ 1133247 h 1639846"/>
                  <a:gd name="connsiteX34" fmla="*/ 85497 w 990635"/>
                  <a:gd name="connsiteY34" fmla="*/ 1178934 h 1639846"/>
                  <a:gd name="connsiteX35" fmla="*/ 108048 w 990635"/>
                  <a:gd name="connsiteY35" fmla="*/ 1223365 h 1639846"/>
                  <a:gd name="connsiteX36" fmla="*/ 131417 w 990635"/>
                  <a:gd name="connsiteY36" fmla="*/ 1265746 h 1639846"/>
                  <a:gd name="connsiteX37" fmla="*/ 156229 w 990635"/>
                  <a:gd name="connsiteY37" fmla="*/ 1306824 h 1639846"/>
                  <a:gd name="connsiteX38" fmla="*/ 181239 w 990635"/>
                  <a:gd name="connsiteY38" fmla="*/ 1345105 h 1639846"/>
                  <a:gd name="connsiteX39" fmla="*/ 206968 w 990635"/>
                  <a:gd name="connsiteY39" fmla="*/ 1382735 h 1639846"/>
                  <a:gd name="connsiteX40" fmla="*/ 233468 w 990635"/>
                  <a:gd name="connsiteY40" fmla="*/ 1419014 h 1639846"/>
                  <a:gd name="connsiteX41" fmla="*/ 259590 w 990635"/>
                  <a:gd name="connsiteY41" fmla="*/ 1451051 h 1639846"/>
                  <a:gd name="connsiteX42" fmla="*/ 285138 w 990635"/>
                  <a:gd name="connsiteY42" fmla="*/ 1481643 h 1639846"/>
                  <a:gd name="connsiteX43" fmla="*/ 309390 w 990635"/>
                  <a:gd name="connsiteY43" fmla="*/ 1511443 h 1639846"/>
                  <a:gd name="connsiteX44" fmla="*/ 333314 w 990635"/>
                  <a:gd name="connsiteY44" fmla="*/ 1536302 h 1639846"/>
                  <a:gd name="connsiteX45" fmla="*/ 354599 w 990635"/>
                  <a:gd name="connsiteY45" fmla="*/ 1560272 h 1639846"/>
                  <a:gd name="connsiteX46" fmla="*/ 374833 w 990635"/>
                  <a:gd name="connsiteY46" fmla="*/ 1579956 h 1639846"/>
                  <a:gd name="connsiteX47" fmla="*/ 393148 w 990635"/>
                  <a:gd name="connsiteY47" fmla="*/ 1598099 h 1639846"/>
                  <a:gd name="connsiteX48" fmla="*/ 407627 w 990635"/>
                  <a:gd name="connsiteY48" fmla="*/ 1613164 h 1639846"/>
                  <a:gd name="connsiteX49" fmla="*/ 420958 w 990635"/>
                  <a:gd name="connsiteY49" fmla="*/ 1625338 h 1639846"/>
                  <a:gd name="connsiteX50" fmla="*/ 429878 w 990635"/>
                  <a:gd name="connsiteY50" fmla="*/ 1632989 h 1639846"/>
                  <a:gd name="connsiteX51" fmla="*/ 435535 w 990635"/>
                  <a:gd name="connsiteY51" fmla="*/ 1639005 h 1639846"/>
                  <a:gd name="connsiteX52" fmla="*/ 437502 w 990635"/>
                  <a:gd name="connsiteY52" fmla="*/ 1639846 h 1639846"/>
                  <a:gd name="connsiteX53" fmla="*/ 440240 w 990635"/>
                  <a:gd name="connsiteY53" fmla="*/ 1639336 h 1639846"/>
                  <a:gd name="connsiteX54" fmla="*/ 446682 w 990635"/>
                  <a:gd name="connsiteY54" fmla="*/ 1634169 h 1639846"/>
                  <a:gd name="connsiteX55" fmla="*/ 457256 w 990635"/>
                  <a:gd name="connsiteY55" fmla="*/ 1627886 h 1639846"/>
                  <a:gd name="connsiteX56" fmla="*/ 471483 w 990635"/>
                  <a:gd name="connsiteY56" fmla="*/ 1617645 h 1639846"/>
                  <a:gd name="connsiteX57" fmla="*/ 487924 w 990635"/>
                  <a:gd name="connsiteY57" fmla="*/ 1604750 h 1639846"/>
                  <a:gd name="connsiteX58" fmla="*/ 508593 w 990635"/>
                  <a:gd name="connsiteY58" fmla="*/ 1589341 h 1639846"/>
                  <a:gd name="connsiteX59" fmla="*/ 530706 w 990635"/>
                  <a:gd name="connsiteY59" fmla="*/ 1572630 h 1639846"/>
                  <a:gd name="connsiteX60" fmla="*/ 555801 w 990635"/>
                  <a:gd name="connsiteY60" fmla="*/ 1551912 h 1639846"/>
                  <a:gd name="connsiteX61" fmla="*/ 582961 w 990635"/>
                  <a:gd name="connsiteY61" fmla="*/ 1530637 h 1639846"/>
                  <a:gd name="connsiteX62" fmla="*/ 611138 w 990635"/>
                  <a:gd name="connsiteY62" fmla="*/ 1504517 h 1639846"/>
                  <a:gd name="connsiteX63" fmla="*/ 640707 w 990635"/>
                  <a:gd name="connsiteY63" fmla="*/ 1477791 h 1639846"/>
                  <a:gd name="connsiteX64" fmla="*/ 670375 w 990635"/>
                  <a:gd name="connsiteY64" fmla="*/ 1449668 h 1639846"/>
                  <a:gd name="connsiteX65" fmla="*/ 701009 w 990635"/>
                  <a:gd name="connsiteY65" fmla="*/ 1417398 h 1639846"/>
                  <a:gd name="connsiteX66" fmla="*/ 732413 w 990635"/>
                  <a:gd name="connsiteY66" fmla="*/ 1383777 h 1639846"/>
                  <a:gd name="connsiteX67" fmla="*/ 763195 w 990635"/>
                  <a:gd name="connsiteY67" fmla="*/ 1349410 h 1639846"/>
                  <a:gd name="connsiteX68" fmla="*/ 793499 w 990635"/>
                  <a:gd name="connsiteY68" fmla="*/ 1312200 h 1639846"/>
                  <a:gd name="connsiteX69" fmla="*/ 822559 w 990635"/>
                  <a:gd name="connsiteY69" fmla="*/ 1273497 h 1639846"/>
                  <a:gd name="connsiteX70" fmla="*/ 851093 w 990635"/>
                  <a:gd name="connsiteY70" fmla="*/ 1232651 h 1639846"/>
                  <a:gd name="connsiteX71" fmla="*/ 877036 w 990635"/>
                  <a:gd name="connsiteY71" fmla="*/ 1190217 h 1639846"/>
                  <a:gd name="connsiteX72" fmla="*/ 901684 w 990635"/>
                  <a:gd name="connsiteY72" fmla="*/ 1146991 h 1639846"/>
                  <a:gd name="connsiteX73" fmla="*/ 924462 w 990635"/>
                  <a:gd name="connsiteY73" fmla="*/ 1101525 h 1639846"/>
                  <a:gd name="connsiteX74" fmla="*/ 943306 w 990635"/>
                  <a:gd name="connsiteY74" fmla="*/ 1054380 h 1639846"/>
                  <a:gd name="connsiteX75" fmla="*/ 960854 w 990635"/>
                  <a:gd name="connsiteY75" fmla="*/ 1006440 h 1639846"/>
                  <a:gd name="connsiteX76" fmla="*/ 973747 w 990635"/>
                  <a:gd name="connsiteY76" fmla="*/ 957472 h 1639846"/>
                  <a:gd name="connsiteX77" fmla="*/ 983377 w 990635"/>
                  <a:gd name="connsiteY77" fmla="*/ 906869 h 1639846"/>
                  <a:gd name="connsiteX78" fmla="*/ 989072 w 990635"/>
                  <a:gd name="connsiteY78" fmla="*/ 854586 h 1639846"/>
                  <a:gd name="connsiteX79" fmla="*/ 990635 w 990635"/>
                  <a:gd name="connsiteY79" fmla="*/ 803417 h 1639846"/>
                  <a:gd name="connsiteX80" fmla="*/ 988166 w 990635"/>
                  <a:gd name="connsiteY80" fmla="*/ 751966 h 1639846"/>
                  <a:gd name="connsiteX81" fmla="*/ 982238 w 990635"/>
                  <a:gd name="connsiteY81" fmla="*/ 701678 h 1639846"/>
                  <a:gd name="connsiteX82" fmla="*/ 971654 w 990635"/>
                  <a:gd name="connsiteY82" fmla="*/ 650359 h 1639846"/>
                  <a:gd name="connsiteX83" fmla="*/ 959480 w 990635"/>
                  <a:gd name="connsiteY83" fmla="*/ 602441 h 1639846"/>
                  <a:gd name="connsiteX84" fmla="*/ 943273 w 990635"/>
                  <a:gd name="connsiteY84" fmla="*/ 554241 h 1639846"/>
                  <a:gd name="connsiteX85" fmla="*/ 925000 w 990635"/>
                  <a:gd name="connsiteY85" fmla="*/ 506598 h 1639846"/>
                  <a:gd name="connsiteX86" fmla="*/ 905188 w 990635"/>
                  <a:gd name="connsiteY86" fmla="*/ 461656 h 1639846"/>
                  <a:gd name="connsiteX87" fmla="*/ 882588 w 990635"/>
                  <a:gd name="connsiteY87" fmla="*/ 417925 h 1639846"/>
                  <a:gd name="connsiteX88" fmla="*/ 859268 w 990635"/>
                  <a:gd name="connsiteY88" fmla="*/ 374845 h 1639846"/>
                  <a:gd name="connsiteX89" fmla="*/ 834405 w 990635"/>
                  <a:gd name="connsiteY89" fmla="*/ 334466 h 1639846"/>
                  <a:gd name="connsiteX90" fmla="*/ 808823 w 990635"/>
                  <a:gd name="connsiteY90" fmla="*/ 294740 h 1639846"/>
                  <a:gd name="connsiteX91" fmla="*/ 782373 w 990635"/>
                  <a:gd name="connsiteY91" fmla="*/ 257761 h 1639846"/>
                  <a:gd name="connsiteX92" fmla="*/ 756495 w 990635"/>
                  <a:gd name="connsiteY92" fmla="*/ 222230 h 1639846"/>
                  <a:gd name="connsiteX93" fmla="*/ 731094 w 990635"/>
                  <a:gd name="connsiteY93" fmla="*/ 189540 h 1639846"/>
                  <a:gd name="connsiteX94" fmla="*/ 705497 w 990635"/>
                  <a:gd name="connsiteY94" fmla="*/ 159646 h 1639846"/>
                  <a:gd name="connsiteX95" fmla="*/ 681245 w 990635"/>
                  <a:gd name="connsiteY95" fmla="*/ 129847 h 1639846"/>
                  <a:gd name="connsiteX96" fmla="*/ 657321 w 990635"/>
                  <a:gd name="connsiteY96" fmla="*/ 104989 h 1639846"/>
                  <a:gd name="connsiteX97" fmla="*/ 635364 w 990635"/>
                  <a:gd name="connsiteY97" fmla="*/ 80970 h 1639846"/>
                  <a:gd name="connsiteX98" fmla="*/ 615852 w 990635"/>
                  <a:gd name="connsiteY98" fmla="*/ 60634 h 1639846"/>
                  <a:gd name="connsiteX99" fmla="*/ 597536 w 990635"/>
                  <a:gd name="connsiteY99" fmla="*/ 42491 h 1639846"/>
                  <a:gd name="connsiteX100" fmla="*/ 583008 w 990635"/>
                  <a:gd name="connsiteY100" fmla="*/ 28125 h 1639846"/>
                  <a:gd name="connsiteX101" fmla="*/ 570350 w 990635"/>
                  <a:gd name="connsiteY101" fmla="*/ 15999 h 1639846"/>
                  <a:gd name="connsiteX102" fmla="*/ 560807 w 990635"/>
                  <a:gd name="connsiteY102" fmla="*/ 7602 h 1639846"/>
                  <a:gd name="connsiteX103" fmla="*/ 555101 w 990635"/>
                  <a:gd name="connsiteY103" fmla="*/ 2284 h 163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990635" h="1639846">
                    <a:moveTo>
                      <a:pt x="552558" y="0"/>
                    </a:moveTo>
                    <a:lnTo>
                      <a:pt x="550395" y="1954"/>
                    </a:lnTo>
                    <a:lnTo>
                      <a:pt x="544002" y="6422"/>
                    </a:lnTo>
                    <a:lnTo>
                      <a:pt x="534053" y="13452"/>
                    </a:lnTo>
                    <a:lnTo>
                      <a:pt x="519152" y="23645"/>
                    </a:lnTo>
                    <a:lnTo>
                      <a:pt x="502761" y="35841"/>
                    </a:lnTo>
                    <a:lnTo>
                      <a:pt x="482090" y="51250"/>
                    </a:lnTo>
                    <a:lnTo>
                      <a:pt x="459257" y="68614"/>
                    </a:lnTo>
                    <a:lnTo>
                      <a:pt x="434835" y="89378"/>
                    </a:lnTo>
                    <a:lnTo>
                      <a:pt x="407674" y="110653"/>
                    </a:lnTo>
                    <a:lnTo>
                      <a:pt x="379498" y="136773"/>
                    </a:lnTo>
                    <a:lnTo>
                      <a:pt x="349976" y="162800"/>
                    </a:lnTo>
                    <a:lnTo>
                      <a:pt x="319588" y="191575"/>
                    </a:lnTo>
                    <a:lnTo>
                      <a:pt x="288331" y="223099"/>
                    </a:lnTo>
                    <a:lnTo>
                      <a:pt x="257648" y="256068"/>
                    </a:lnTo>
                    <a:lnTo>
                      <a:pt x="227440" y="291880"/>
                    </a:lnTo>
                    <a:lnTo>
                      <a:pt x="197185" y="328391"/>
                    </a:lnTo>
                    <a:lnTo>
                      <a:pt x="168077" y="367793"/>
                    </a:lnTo>
                    <a:lnTo>
                      <a:pt x="139592" y="407940"/>
                    </a:lnTo>
                    <a:lnTo>
                      <a:pt x="113026" y="449628"/>
                    </a:lnTo>
                    <a:lnTo>
                      <a:pt x="88952" y="494300"/>
                    </a:lnTo>
                    <a:lnTo>
                      <a:pt x="66174" y="539765"/>
                    </a:lnTo>
                    <a:lnTo>
                      <a:pt x="47427" y="585513"/>
                    </a:lnTo>
                    <a:lnTo>
                      <a:pt x="29780" y="634850"/>
                    </a:lnTo>
                    <a:lnTo>
                      <a:pt x="16888" y="683819"/>
                    </a:lnTo>
                    <a:lnTo>
                      <a:pt x="7258" y="734421"/>
                    </a:lnTo>
                    <a:lnTo>
                      <a:pt x="990" y="785259"/>
                    </a:lnTo>
                    <a:lnTo>
                      <a:pt x="0" y="837873"/>
                    </a:lnTo>
                    <a:lnTo>
                      <a:pt x="2470" y="889324"/>
                    </a:lnTo>
                    <a:lnTo>
                      <a:pt x="8397" y="939613"/>
                    </a:lnTo>
                    <a:lnTo>
                      <a:pt x="19080" y="989533"/>
                    </a:lnTo>
                    <a:lnTo>
                      <a:pt x="31156" y="1038848"/>
                    </a:lnTo>
                    <a:lnTo>
                      <a:pt x="47363" y="1087049"/>
                    </a:lnTo>
                    <a:lnTo>
                      <a:pt x="65061" y="1133247"/>
                    </a:lnTo>
                    <a:lnTo>
                      <a:pt x="85497" y="1178934"/>
                    </a:lnTo>
                    <a:lnTo>
                      <a:pt x="108048" y="1223365"/>
                    </a:lnTo>
                    <a:lnTo>
                      <a:pt x="131417" y="1265746"/>
                    </a:lnTo>
                    <a:lnTo>
                      <a:pt x="156229" y="1306824"/>
                    </a:lnTo>
                    <a:lnTo>
                      <a:pt x="181239" y="1345105"/>
                    </a:lnTo>
                    <a:lnTo>
                      <a:pt x="206968" y="1382735"/>
                    </a:lnTo>
                    <a:lnTo>
                      <a:pt x="233468" y="1419014"/>
                    </a:lnTo>
                    <a:lnTo>
                      <a:pt x="259590" y="1451051"/>
                    </a:lnTo>
                    <a:lnTo>
                      <a:pt x="285138" y="1481643"/>
                    </a:lnTo>
                    <a:lnTo>
                      <a:pt x="309390" y="1511443"/>
                    </a:lnTo>
                    <a:lnTo>
                      <a:pt x="333314" y="1536302"/>
                    </a:lnTo>
                    <a:lnTo>
                      <a:pt x="354599" y="1560272"/>
                    </a:lnTo>
                    <a:lnTo>
                      <a:pt x="374833" y="1579956"/>
                    </a:lnTo>
                    <a:lnTo>
                      <a:pt x="393148" y="1598099"/>
                    </a:lnTo>
                    <a:lnTo>
                      <a:pt x="407627" y="1613164"/>
                    </a:lnTo>
                    <a:lnTo>
                      <a:pt x="420958" y="1625338"/>
                    </a:lnTo>
                    <a:lnTo>
                      <a:pt x="429878" y="1632989"/>
                    </a:lnTo>
                    <a:lnTo>
                      <a:pt x="435535" y="1639005"/>
                    </a:lnTo>
                    <a:lnTo>
                      <a:pt x="437502" y="1639846"/>
                    </a:lnTo>
                    <a:lnTo>
                      <a:pt x="440240" y="1639336"/>
                    </a:lnTo>
                    <a:lnTo>
                      <a:pt x="446682" y="1634169"/>
                    </a:lnTo>
                    <a:lnTo>
                      <a:pt x="457256" y="1627886"/>
                    </a:lnTo>
                    <a:lnTo>
                      <a:pt x="471483" y="1617645"/>
                    </a:lnTo>
                    <a:lnTo>
                      <a:pt x="487924" y="1604750"/>
                    </a:lnTo>
                    <a:lnTo>
                      <a:pt x="508593" y="1589341"/>
                    </a:lnTo>
                    <a:lnTo>
                      <a:pt x="530706" y="1572630"/>
                    </a:lnTo>
                    <a:lnTo>
                      <a:pt x="555801" y="1551912"/>
                    </a:lnTo>
                    <a:lnTo>
                      <a:pt x="582961" y="1530637"/>
                    </a:lnTo>
                    <a:lnTo>
                      <a:pt x="611138" y="1504517"/>
                    </a:lnTo>
                    <a:lnTo>
                      <a:pt x="640707" y="1477791"/>
                    </a:lnTo>
                    <a:lnTo>
                      <a:pt x="670375" y="1449668"/>
                    </a:lnTo>
                    <a:lnTo>
                      <a:pt x="701009" y="1417398"/>
                    </a:lnTo>
                    <a:lnTo>
                      <a:pt x="732413" y="1383777"/>
                    </a:lnTo>
                    <a:lnTo>
                      <a:pt x="763195" y="1349410"/>
                    </a:lnTo>
                    <a:lnTo>
                      <a:pt x="793499" y="1312200"/>
                    </a:lnTo>
                    <a:lnTo>
                      <a:pt x="822559" y="1273497"/>
                    </a:lnTo>
                    <a:lnTo>
                      <a:pt x="851093" y="1232651"/>
                    </a:lnTo>
                    <a:lnTo>
                      <a:pt x="877036" y="1190217"/>
                    </a:lnTo>
                    <a:lnTo>
                      <a:pt x="901684" y="1146991"/>
                    </a:lnTo>
                    <a:lnTo>
                      <a:pt x="924462" y="1101525"/>
                    </a:lnTo>
                    <a:lnTo>
                      <a:pt x="943306" y="1054380"/>
                    </a:lnTo>
                    <a:lnTo>
                      <a:pt x="960854" y="1006440"/>
                    </a:lnTo>
                    <a:lnTo>
                      <a:pt x="973747" y="957472"/>
                    </a:lnTo>
                    <a:lnTo>
                      <a:pt x="983377" y="906869"/>
                    </a:lnTo>
                    <a:lnTo>
                      <a:pt x="989072" y="854586"/>
                    </a:lnTo>
                    <a:lnTo>
                      <a:pt x="990635" y="803417"/>
                    </a:lnTo>
                    <a:lnTo>
                      <a:pt x="988166" y="751966"/>
                    </a:lnTo>
                    <a:lnTo>
                      <a:pt x="982238" y="701678"/>
                    </a:lnTo>
                    <a:lnTo>
                      <a:pt x="971654" y="650359"/>
                    </a:lnTo>
                    <a:lnTo>
                      <a:pt x="959480" y="602441"/>
                    </a:lnTo>
                    <a:lnTo>
                      <a:pt x="943273" y="554241"/>
                    </a:lnTo>
                    <a:lnTo>
                      <a:pt x="925000" y="506598"/>
                    </a:lnTo>
                    <a:lnTo>
                      <a:pt x="905188" y="461656"/>
                    </a:lnTo>
                    <a:lnTo>
                      <a:pt x="882588" y="417925"/>
                    </a:lnTo>
                    <a:lnTo>
                      <a:pt x="859268" y="374845"/>
                    </a:lnTo>
                    <a:lnTo>
                      <a:pt x="834405" y="334466"/>
                    </a:lnTo>
                    <a:lnTo>
                      <a:pt x="808823" y="294740"/>
                    </a:lnTo>
                    <a:lnTo>
                      <a:pt x="782373" y="257761"/>
                    </a:lnTo>
                    <a:lnTo>
                      <a:pt x="756495" y="222230"/>
                    </a:lnTo>
                    <a:lnTo>
                      <a:pt x="731094" y="189540"/>
                    </a:lnTo>
                    <a:lnTo>
                      <a:pt x="705497" y="159646"/>
                    </a:lnTo>
                    <a:lnTo>
                      <a:pt x="681245" y="129847"/>
                    </a:lnTo>
                    <a:lnTo>
                      <a:pt x="657321" y="104989"/>
                    </a:lnTo>
                    <a:lnTo>
                      <a:pt x="635364" y="80970"/>
                    </a:lnTo>
                    <a:lnTo>
                      <a:pt x="615852" y="60634"/>
                    </a:lnTo>
                    <a:lnTo>
                      <a:pt x="597536" y="42491"/>
                    </a:lnTo>
                    <a:lnTo>
                      <a:pt x="583008" y="28125"/>
                    </a:lnTo>
                    <a:lnTo>
                      <a:pt x="570350" y="15999"/>
                    </a:lnTo>
                    <a:lnTo>
                      <a:pt x="560807" y="7602"/>
                    </a:lnTo>
                    <a:lnTo>
                      <a:pt x="555101" y="2284"/>
                    </a:lnTo>
                    <a:close/>
                  </a:path>
                </a:pathLst>
              </a:custGeom>
              <a:solidFill>
                <a:schemeClr val="accent6"/>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72000" rIns="0" bIns="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defRPr/>
                </a:pPr>
                <a:endParaRPr lang="en-US" altLang="zh-CN" sz="16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0" name="MH_SubTitle_1"/>
              <p:cNvSpPr/>
              <p:nvPr/>
            </p:nvSpPr>
            <p:spPr bwMode="gray">
              <a:xfrm>
                <a:off x="5688013" y="2398713"/>
                <a:ext cx="990600" cy="1644650"/>
              </a:xfrm>
              <a:custGeom>
                <a:avLst/>
                <a:gdLst>
                  <a:gd name="T0" fmla="*/ 1467 w 1470"/>
                  <a:gd name="T1" fmla="*/ 1246 h 2346"/>
                  <a:gd name="T2" fmla="*/ 1444 w 1470"/>
                  <a:gd name="T3" fmla="*/ 1390 h 2346"/>
                  <a:gd name="T4" fmla="*/ 1400 w 1470"/>
                  <a:gd name="T5" fmla="*/ 1529 h 2346"/>
                  <a:gd name="T6" fmla="*/ 1339 w 1470"/>
                  <a:gd name="T7" fmla="*/ 1662 h 2346"/>
                  <a:gd name="T8" fmla="*/ 1267 w 1470"/>
                  <a:gd name="T9" fmla="*/ 1784 h 2346"/>
                  <a:gd name="T10" fmla="*/ 1187 w 1470"/>
                  <a:gd name="T11" fmla="*/ 1898 h 2346"/>
                  <a:gd name="T12" fmla="*/ 1102 w 1470"/>
                  <a:gd name="T13" fmla="*/ 2002 h 2346"/>
                  <a:gd name="T14" fmla="*/ 1019 w 1470"/>
                  <a:gd name="T15" fmla="*/ 2094 h 2346"/>
                  <a:gd name="T16" fmla="*/ 939 w 1470"/>
                  <a:gd name="T17" fmla="*/ 2174 h 2346"/>
                  <a:gd name="T18" fmla="*/ 866 w 1470"/>
                  <a:gd name="T19" fmla="*/ 2239 h 2346"/>
                  <a:gd name="T20" fmla="*/ 806 w 1470"/>
                  <a:gd name="T21" fmla="*/ 2290 h 2346"/>
                  <a:gd name="T22" fmla="*/ 763 w 1470"/>
                  <a:gd name="T23" fmla="*/ 2325 h 2346"/>
                  <a:gd name="T24" fmla="*/ 739 w 1470"/>
                  <a:gd name="T25" fmla="*/ 2343 h 2346"/>
                  <a:gd name="T26" fmla="*/ 732 w 1470"/>
                  <a:gd name="T27" fmla="*/ 2343 h 2346"/>
                  <a:gd name="T28" fmla="*/ 709 w 1470"/>
                  <a:gd name="T29" fmla="*/ 2325 h 2346"/>
                  <a:gd name="T30" fmla="*/ 665 w 1470"/>
                  <a:gd name="T31" fmla="*/ 2290 h 2346"/>
                  <a:gd name="T32" fmla="*/ 604 w 1470"/>
                  <a:gd name="T33" fmla="*/ 2239 h 2346"/>
                  <a:gd name="T34" fmla="*/ 532 w 1470"/>
                  <a:gd name="T35" fmla="*/ 2174 h 2346"/>
                  <a:gd name="T36" fmla="*/ 452 w 1470"/>
                  <a:gd name="T37" fmla="*/ 2094 h 2346"/>
                  <a:gd name="T38" fmla="*/ 367 w 1470"/>
                  <a:gd name="T39" fmla="*/ 2002 h 2346"/>
                  <a:gd name="T40" fmla="*/ 284 w 1470"/>
                  <a:gd name="T41" fmla="*/ 1898 h 2346"/>
                  <a:gd name="T42" fmla="*/ 204 w 1470"/>
                  <a:gd name="T43" fmla="*/ 1784 h 2346"/>
                  <a:gd name="T44" fmla="*/ 131 w 1470"/>
                  <a:gd name="T45" fmla="*/ 1662 h 2346"/>
                  <a:gd name="T46" fmla="*/ 71 w 1470"/>
                  <a:gd name="T47" fmla="*/ 1529 h 2346"/>
                  <a:gd name="T48" fmla="*/ 27 w 1470"/>
                  <a:gd name="T49" fmla="*/ 1390 h 2346"/>
                  <a:gd name="T50" fmla="*/ 4 w 1470"/>
                  <a:gd name="T51" fmla="*/ 1246 h 2346"/>
                  <a:gd name="T52" fmla="*/ 4 w 1470"/>
                  <a:gd name="T53" fmla="*/ 1098 h 2346"/>
                  <a:gd name="T54" fmla="*/ 27 w 1470"/>
                  <a:gd name="T55" fmla="*/ 954 h 2346"/>
                  <a:gd name="T56" fmla="*/ 71 w 1470"/>
                  <a:gd name="T57" fmla="*/ 815 h 2346"/>
                  <a:gd name="T58" fmla="*/ 131 w 1470"/>
                  <a:gd name="T59" fmla="*/ 684 h 2346"/>
                  <a:gd name="T60" fmla="*/ 204 w 1470"/>
                  <a:gd name="T61" fmla="*/ 560 h 2346"/>
                  <a:gd name="T62" fmla="*/ 284 w 1470"/>
                  <a:gd name="T63" fmla="*/ 446 h 2346"/>
                  <a:gd name="T64" fmla="*/ 367 w 1470"/>
                  <a:gd name="T65" fmla="*/ 343 h 2346"/>
                  <a:gd name="T66" fmla="*/ 452 w 1470"/>
                  <a:gd name="T67" fmla="*/ 251 h 2346"/>
                  <a:gd name="T68" fmla="*/ 532 w 1470"/>
                  <a:gd name="T69" fmla="*/ 170 h 2346"/>
                  <a:gd name="T70" fmla="*/ 604 w 1470"/>
                  <a:gd name="T71" fmla="*/ 105 h 2346"/>
                  <a:gd name="T72" fmla="*/ 665 w 1470"/>
                  <a:gd name="T73" fmla="*/ 55 h 2346"/>
                  <a:gd name="T74" fmla="*/ 709 w 1470"/>
                  <a:gd name="T75" fmla="*/ 19 h 2346"/>
                  <a:gd name="T76" fmla="*/ 732 w 1470"/>
                  <a:gd name="T77" fmla="*/ 1 h 2346"/>
                  <a:gd name="T78" fmla="*/ 739 w 1470"/>
                  <a:gd name="T79" fmla="*/ 1 h 2346"/>
                  <a:gd name="T80" fmla="*/ 763 w 1470"/>
                  <a:gd name="T81" fmla="*/ 19 h 2346"/>
                  <a:gd name="T82" fmla="*/ 806 w 1470"/>
                  <a:gd name="T83" fmla="*/ 55 h 2346"/>
                  <a:gd name="T84" fmla="*/ 866 w 1470"/>
                  <a:gd name="T85" fmla="*/ 105 h 2346"/>
                  <a:gd name="T86" fmla="*/ 939 w 1470"/>
                  <a:gd name="T87" fmla="*/ 170 h 2346"/>
                  <a:gd name="T88" fmla="*/ 1019 w 1470"/>
                  <a:gd name="T89" fmla="*/ 251 h 2346"/>
                  <a:gd name="T90" fmla="*/ 1102 w 1470"/>
                  <a:gd name="T91" fmla="*/ 343 h 2346"/>
                  <a:gd name="T92" fmla="*/ 1187 w 1470"/>
                  <a:gd name="T93" fmla="*/ 446 h 2346"/>
                  <a:gd name="T94" fmla="*/ 1267 w 1470"/>
                  <a:gd name="T95" fmla="*/ 560 h 2346"/>
                  <a:gd name="T96" fmla="*/ 1339 w 1470"/>
                  <a:gd name="T97" fmla="*/ 684 h 2346"/>
                  <a:gd name="T98" fmla="*/ 1400 w 1470"/>
                  <a:gd name="T99" fmla="*/ 815 h 2346"/>
                  <a:gd name="T100" fmla="*/ 1444 w 1470"/>
                  <a:gd name="T101" fmla="*/ 954 h 2346"/>
                  <a:gd name="T102" fmla="*/ 1467 w 1470"/>
                  <a:gd name="T103" fmla="*/ 1098 h 2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chemeClr val="accent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18000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defRPr/>
                </a:pPr>
                <a:endParaRPr lang="en-US" altLang="zh-CN" sz="16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1" name="MH_SubTitle_4"/>
              <p:cNvSpPr/>
              <p:nvPr/>
            </p:nvSpPr>
            <p:spPr bwMode="gray">
              <a:xfrm rot="2160000">
                <a:off x="5180013" y="3960813"/>
                <a:ext cx="990600" cy="1644650"/>
              </a:xfrm>
              <a:custGeom>
                <a:avLst/>
                <a:gdLst>
                  <a:gd name="connsiteX0" fmla="*/ 495256 w 990511"/>
                  <a:gd name="connsiteY0" fmla="*/ 1643878 h 1643878"/>
                  <a:gd name="connsiteX1" fmla="*/ 493234 w 990511"/>
                  <a:gd name="connsiteY1" fmla="*/ 1641776 h 1643878"/>
                  <a:gd name="connsiteX2" fmla="*/ 487170 w 990511"/>
                  <a:gd name="connsiteY2" fmla="*/ 1636871 h 1643878"/>
                  <a:gd name="connsiteX3" fmla="*/ 477737 w 990511"/>
                  <a:gd name="connsiteY3" fmla="*/ 1629163 h 1643878"/>
                  <a:gd name="connsiteX4" fmla="*/ 463586 w 990511"/>
                  <a:gd name="connsiteY4" fmla="*/ 1617951 h 1643878"/>
                  <a:gd name="connsiteX5" fmla="*/ 448088 w 990511"/>
                  <a:gd name="connsiteY5" fmla="*/ 1604638 h 1643878"/>
                  <a:gd name="connsiteX6" fmla="*/ 428548 w 990511"/>
                  <a:gd name="connsiteY6" fmla="*/ 1587821 h 1643878"/>
                  <a:gd name="connsiteX7" fmla="*/ 406985 w 990511"/>
                  <a:gd name="connsiteY7" fmla="*/ 1568902 h 1643878"/>
                  <a:gd name="connsiteX8" fmla="*/ 384076 w 990511"/>
                  <a:gd name="connsiteY8" fmla="*/ 1546479 h 1643878"/>
                  <a:gd name="connsiteX9" fmla="*/ 358471 w 990511"/>
                  <a:gd name="connsiteY9" fmla="*/ 1523355 h 1643878"/>
                  <a:gd name="connsiteX10" fmla="*/ 332192 w 990511"/>
                  <a:gd name="connsiteY10" fmla="*/ 1495327 h 1643878"/>
                  <a:gd name="connsiteX11" fmla="*/ 304565 w 990511"/>
                  <a:gd name="connsiteY11" fmla="*/ 1467298 h 1643878"/>
                  <a:gd name="connsiteX12" fmla="*/ 276265 w 990511"/>
                  <a:gd name="connsiteY12" fmla="*/ 1436466 h 1643878"/>
                  <a:gd name="connsiteX13" fmla="*/ 247291 w 990511"/>
                  <a:gd name="connsiteY13" fmla="*/ 1402832 h 1643878"/>
                  <a:gd name="connsiteX14" fmla="*/ 218991 w 990511"/>
                  <a:gd name="connsiteY14" fmla="*/ 1367797 h 1643878"/>
                  <a:gd name="connsiteX15" fmla="*/ 191364 w 990511"/>
                  <a:gd name="connsiteY15" fmla="*/ 1329958 h 1643878"/>
                  <a:gd name="connsiteX16" fmla="*/ 163738 w 990511"/>
                  <a:gd name="connsiteY16" fmla="*/ 1291418 h 1643878"/>
                  <a:gd name="connsiteX17" fmla="*/ 137459 w 990511"/>
                  <a:gd name="connsiteY17" fmla="*/ 1250076 h 1643878"/>
                  <a:gd name="connsiteX18" fmla="*/ 111854 w 990511"/>
                  <a:gd name="connsiteY18" fmla="*/ 1208033 h 1643878"/>
                  <a:gd name="connsiteX19" fmla="*/ 88270 w 990511"/>
                  <a:gd name="connsiteY19" fmla="*/ 1164589 h 1643878"/>
                  <a:gd name="connsiteX20" fmla="*/ 67382 w 990511"/>
                  <a:gd name="connsiteY20" fmla="*/ 1118342 h 1643878"/>
                  <a:gd name="connsiteX21" fmla="*/ 47841 w 990511"/>
                  <a:gd name="connsiteY21" fmla="*/ 1071394 h 1643878"/>
                  <a:gd name="connsiteX22" fmla="*/ 32343 w 990511"/>
                  <a:gd name="connsiteY22" fmla="*/ 1024446 h 1643878"/>
                  <a:gd name="connsiteX23" fmla="*/ 18193 w 990511"/>
                  <a:gd name="connsiteY23" fmla="*/ 973994 h 1643878"/>
                  <a:gd name="connsiteX24" fmla="*/ 8760 w 990511"/>
                  <a:gd name="connsiteY24" fmla="*/ 924244 h 1643878"/>
                  <a:gd name="connsiteX25" fmla="*/ 2695 w 990511"/>
                  <a:gd name="connsiteY25" fmla="*/ 873091 h 1643878"/>
                  <a:gd name="connsiteX26" fmla="*/ 0 w 990511"/>
                  <a:gd name="connsiteY26" fmla="*/ 821939 h 1643878"/>
                  <a:gd name="connsiteX27" fmla="*/ 2695 w 990511"/>
                  <a:gd name="connsiteY27" fmla="*/ 769385 h 1643878"/>
                  <a:gd name="connsiteX28" fmla="*/ 8760 w 990511"/>
                  <a:gd name="connsiteY28" fmla="*/ 718233 h 1643878"/>
                  <a:gd name="connsiteX29" fmla="*/ 18193 w 990511"/>
                  <a:gd name="connsiteY29" fmla="*/ 668482 h 1643878"/>
                  <a:gd name="connsiteX30" fmla="*/ 32343 w 990511"/>
                  <a:gd name="connsiteY30" fmla="*/ 619432 h 1643878"/>
                  <a:gd name="connsiteX31" fmla="*/ 47841 w 990511"/>
                  <a:gd name="connsiteY31" fmla="*/ 571083 h 1643878"/>
                  <a:gd name="connsiteX32" fmla="*/ 67382 w 990511"/>
                  <a:gd name="connsiteY32" fmla="*/ 524135 h 1643878"/>
                  <a:gd name="connsiteX33" fmla="*/ 88270 w 990511"/>
                  <a:gd name="connsiteY33" fmla="*/ 479289 h 1643878"/>
                  <a:gd name="connsiteX34" fmla="*/ 111854 w 990511"/>
                  <a:gd name="connsiteY34" fmla="*/ 435144 h 1643878"/>
                  <a:gd name="connsiteX35" fmla="*/ 137459 w 990511"/>
                  <a:gd name="connsiteY35" fmla="*/ 392401 h 1643878"/>
                  <a:gd name="connsiteX36" fmla="*/ 163738 w 990511"/>
                  <a:gd name="connsiteY36" fmla="*/ 351759 h 1643878"/>
                  <a:gd name="connsiteX37" fmla="*/ 191364 w 990511"/>
                  <a:gd name="connsiteY37" fmla="*/ 312519 h 1643878"/>
                  <a:gd name="connsiteX38" fmla="*/ 218991 w 990511"/>
                  <a:gd name="connsiteY38" fmla="*/ 276082 h 1643878"/>
                  <a:gd name="connsiteX39" fmla="*/ 247291 w 990511"/>
                  <a:gd name="connsiteY39" fmla="*/ 240345 h 1643878"/>
                  <a:gd name="connsiteX40" fmla="*/ 276265 w 990511"/>
                  <a:gd name="connsiteY40" fmla="*/ 206010 h 1643878"/>
                  <a:gd name="connsiteX41" fmla="*/ 304565 w 990511"/>
                  <a:gd name="connsiteY41" fmla="*/ 175880 h 1643878"/>
                  <a:gd name="connsiteX42" fmla="*/ 332192 w 990511"/>
                  <a:gd name="connsiteY42" fmla="*/ 147150 h 1643878"/>
                  <a:gd name="connsiteX43" fmla="*/ 358471 w 990511"/>
                  <a:gd name="connsiteY43" fmla="*/ 119121 h 1643878"/>
                  <a:gd name="connsiteX44" fmla="*/ 384076 w 990511"/>
                  <a:gd name="connsiteY44" fmla="*/ 95998 h 1643878"/>
                  <a:gd name="connsiteX45" fmla="*/ 406985 w 990511"/>
                  <a:gd name="connsiteY45" fmla="*/ 73575 h 1643878"/>
                  <a:gd name="connsiteX46" fmla="*/ 428548 w 990511"/>
                  <a:gd name="connsiteY46" fmla="*/ 55357 h 1643878"/>
                  <a:gd name="connsiteX47" fmla="*/ 448088 w 990511"/>
                  <a:gd name="connsiteY47" fmla="*/ 38539 h 1643878"/>
                  <a:gd name="connsiteX48" fmla="*/ 463586 w 990511"/>
                  <a:gd name="connsiteY48" fmla="*/ 24525 h 1643878"/>
                  <a:gd name="connsiteX49" fmla="*/ 477736 w 990511"/>
                  <a:gd name="connsiteY49" fmla="*/ 13313 h 1643878"/>
                  <a:gd name="connsiteX50" fmla="*/ 487170 w 990511"/>
                  <a:gd name="connsiteY50" fmla="*/ 6306 h 1643878"/>
                  <a:gd name="connsiteX51" fmla="*/ 493234 w 990511"/>
                  <a:gd name="connsiteY51" fmla="*/ 701 h 1643878"/>
                  <a:gd name="connsiteX52" fmla="*/ 495255 w 990511"/>
                  <a:gd name="connsiteY52" fmla="*/ 0 h 1643878"/>
                  <a:gd name="connsiteX53" fmla="*/ 497951 w 990511"/>
                  <a:gd name="connsiteY53" fmla="*/ 701 h 1643878"/>
                  <a:gd name="connsiteX54" fmla="*/ 504015 w 990511"/>
                  <a:gd name="connsiteY54" fmla="*/ 6306 h 1643878"/>
                  <a:gd name="connsiteX55" fmla="*/ 514122 w 990511"/>
                  <a:gd name="connsiteY55" fmla="*/ 13314 h 1643878"/>
                  <a:gd name="connsiteX56" fmla="*/ 527599 w 990511"/>
                  <a:gd name="connsiteY56" fmla="*/ 24525 h 1643878"/>
                  <a:gd name="connsiteX57" fmla="*/ 543097 w 990511"/>
                  <a:gd name="connsiteY57" fmla="*/ 38539 h 1643878"/>
                  <a:gd name="connsiteX58" fmla="*/ 562637 w 990511"/>
                  <a:gd name="connsiteY58" fmla="*/ 55356 h 1643878"/>
                  <a:gd name="connsiteX59" fmla="*/ 583525 w 990511"/>
                  <a:gd name="connsiteY59" fmla="*/ 73575 h 1643878"/>
                  <a:gd name="connsiteX60" fmla="*/ 607109 w 990511"/>
                  <a:gd name="connsiteY60" fmla="*/ 95998 h 1643878"/>
                  <a:gd name="connsiteX61" fmla="*/ 632714 w 990511"/>
                  <a:gd name="connsiteY61" fmla="*/ 119122 h 1643878"/>
                  <a:gd name="connsiteX62" fmla="*/ 658993 w 990511"/>
                  <a:gd name="connsiteY62" fmla="*/ 147150 h 1643878"/>
                  <a:gd name="connsiteX63" fmla="*/ 686620 w 990511"/>
                  <a:gd name="connsiteY63" fmla="*/ 175880 h 1643878"/>
                  <a:gd name="connsiteX64" fmla="*/ 714246 w 990511"/>
                  <a:gd name="connsiteY64" fmla="*/ 206010 h 1643878"/>
                  <a:gd name="connsiteX65" fmla="*/ 742546 w 990511"/>
                  <a:gd name="connsiteY65" fmla="*/ 240345 h 1643878"/>
                  <a:gd name="connsiteX66" fmla="*/ 771521 w 990511"/>
                  <a:gd name="connsiteY66" fmla="*/ 276082 h 1643878"/>
                  <a:gd name="connsiteX67" fmla="*/ 799821 w 990511"/>
                  <a:gd name="connsiteY67" fmla="*/ 312519 h 1643878"/>
                  <a:gd name="connsiteX68" fmla="*/ 827447 w 990511"/>
                  <a:gd name="connsiteY68" fmla="*/ 351759 h 1643878"/>
                  <a:gd name="connsiteX69" fmla="*/ 853726 w 990511"/>
                  <a:gd name="connsiteY69" fmla="*/ 392401 h 1643878"/>
                  <a:gd name="connsiteX70" fmla="*/ 879331 w 990511"/>
                  <a:gd name="connsiteY70" fmla="*/ 435144 h 1643878"/>
                  <a:gd name="connsiteX71" fmla="*/ 902241 w 990511"/>
                  <a:gd name="connsiteY71" fmla="*/ 479289 h 1643878"/>
                  <a:gd name="connsiteX72" fmla="*/ 923803 w 990511"/>
                  <a:gd name="connsiteY72" fmla="*/ 524135 h 1643878"/>
                  <a:gd name="connsiteX73" fmla="*/ 943344 w 990511"/>
                  <a:gd name="connsiteY73" fmla="*/ 571083 h 1643878"/>
                  <a:gd name="connsiteX74" fmla="*/ 958842 w 990511"/>
                  <a:gd name="connsiteY74" fmla="*/ 619432 h 1643878"/>
                  <a:gd name="connsiteX75" fmla="*/ 972992 w 990511"/>
                  <a:gd name="connsiteY75" fmla="*/ 668483 h 1643878"/>
                  <a:gd name="connsiteX76" fmla="*/ 982425 w 990511"/>
                  <a:gd name="connsiteY76" fmla="*/ 718233 h 1643878"/>
                  <a:gd name="connsiteX77" fmla="*/ 988490 w 990511"/>
                  <a:gd name="connsiteY77" fmla="*/ 769385 h 1643878"/>
                  <a:gd name="connsiteX78" fmla="*/ 990511 w 990511"/>
                  <a:gd name="connsiteY78" fmla="*/ 821939 h 1643878"/>
                  <a:gd name="connsiteX79" fmla="*/ 988489 w 990511"/>
                  <a:gd name="connsiteY79" fmla="*/ 873091 h 1643878"/>
                  <a:gd name="connsiteX80" fmla="*/ 982425 w 990511"/>
                  <a:gd name="connsiteY80" fmla="*/ 924243 h 1643878"/>
                  <a:gd name="connsiteX81" fmla="*/ 972992 w 990511"/>
                  <a:gd name="connsiteY81" fmla="*/ 973994 h 1643878"/>
                  <a:gd name="connsiteX82" fmla="*/ 958842 w 990511"/>
                  <a:gd name="connsiteY82" fmla="*/ 1024446 h 1643878"/>
                  <a:gd name="connsiteX83" fmla="*/ 943344 w 990511"/>
                  <a:gd name="connsiteY83" fmla="*/ 1071394 h 1643878"/>
                  <a:gd name="connsiteX84" fmla="*/ 923803 w 990511"/>
                  <a:gd name="connsiteY84" fmla="*/ 1118341 h 1643878"/>
                  <a:gd name="connsiteX85" fmla="*/ 902241 w 990511"/>
                  <a:gd name="connsiteY85" fmla="*/ 1164589 h 1643878"/>
                  <a:gd name="connsiteX86" fmla="*/ 879331 w 990511"/>
                  <a:gd name="connsiteY86" fmla="*/ 1208033 h 1643878"/>
                  <a:gd name="connsiteX87" fmla="*/ 853726 w 990511"/>
                  <a:gd name="connsiteY87" fmla="*/ 1250076 h 1643878"/>
                  <a:gd name="connsiteX88" fmla="*/ 827447 w 990511"/>
                  <a:gd name="connsiteY88" fmla="*/ 1291418 h 1643878"/>
                  <a:gd name="connsiteX89" fmla="*/ 799821 w 990511"/>
                  <a:gd name="connsiteY89" fmla="*/ 1329958 h 1643878"/>
                  <a:gd name="connsiteX90" fmla="*/ 771520 w 990511"/>
                  <a:gd name="connsiteY90" fmla="*/ 1367796 h 1643878"/>
                  <a:gd name="connsiteX91" fmla="*/ 742546 w 990511"/>
                  <a:gd name="connsiteY91" fmla="*/ 1402832 h 1643878"/>
                  <a:gd name="connsiteX92" fmla="*/ 714246 w 990511"/>
                  <a:gd name="connsiteY92" fmla="*/ 1436466 h 1643878"/>
                  <a:gd name="connsiteX93" fmla="*/ 686620 w 990511"/>
                  <a:gd name="connsiteY93" fmla="*/ 1467298 h 1643878"/>
                  <a:gd name="connsiteX94" fmla="*/ 658993 w 990511"/>
                  <a:gd name="connsiteY94" fmla="*/ 1495326 h 1643878"/>
                  <a:gd name="connsiteX95" fmla="*/ 632714 w 990511"/>
                  <a:gd name="connsiteY95" fmla="*/ 1523355 h 1643878"/>
                  <a:gd name="connsiteX96" fmla="*/ 607109 w 990511"/>
                  <a:gd name="connsiteY96" fmla="*/ 1546479 h 1643878"/>
                  <a:gd name="connsiteX97" fmla="*/ 583526 w 990511"/>
                  <a:gd name="connsiteY97" fmla="*/ 1568902 h 1643878"/>
                  <a:gd name="connsiteX98" fmla="*/ 562637 w 990511"/>
                  <a:gd name="connsiteY98" fmla="*/ 1587821 h 1643878"/>
                  <a:gd name="connsiteX99" fmla="*/ 543097 w 990511"/>
                  <a:gd name="connsiteY99" fmla="*/ 1604638 h 1643878"/>
                  <a:gd name="connsiteX100" fmla="*/ 527599 w 990511"/>
                  <a:gd name="connsiteY100" fmla="*/ 1617951 h 1643878"/>
                  <a:gd name="connsiteX101" fmla="*/ 514123 w 990511"/>
                  <a:gd name="connsiteY101" fmla="*/ 1629163 h 1643878"/>
                  <a:gd name="connsiteX102" fmla="*/ 504015 w 990511"/>
                  <a:gd name="connsiteY102" fmla="*/ 1636871 h 1643878"/>
                  <a:gd name="connsiteX103" fmla="*/ 497951 w 990511"/>
                  <a:gd name="connsiteY103" fmla="*/ 1641776 h 1643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990511" h="1643878">
                    <a:moveTo>
                      <a:pt x="495256" y="1643878"/>
                    </a:moveTo>
                    <a:lnTo>
                      <a:pt x="493234" y="1641776"/>
                    </a:lnTo>
                    <a:lnTo>
                      <a:pt x="487170" y="1636871"/>
                    </a:lnTo>
                    <a:lnTo>
                      <a:pt x="477737" y="1629163"/>
                    </a:lnTo>
                    <a:lnTo>
                      <a:pt x="463586" y="1617951"/>
                    </a:lnTo>
                    <a:lnTo>
                      <a:pt x="448088" y="1604638"/>
                    </a:lnTo>
                    <a:lnTo>
                      <a:pt x="428548" y="1587821"/>
                    </a:lnTo>
                    <a:lnTo>
                      <a:pt x="406985" y="1568902"/>
                    </a:lnTo>
                    <a:lnTo>
                      <a:pt x="384076" y="1546479"/>
                    </a:lnTo>
                    <a:lnTo>
                      <a:pt x="358471" y="1523355"/>
                    </a:lnTo>
                    <a:lnTo>
                      <a:pt x="332192" y="1495327"/>
                    </a:lnTo>
                    <a:lnTo>
                      <a:pt x="304565" y="1467298"/>
                    </a:lnTo>
                    <a:lnTo>
                      <a:pt x="276265" y="1436466"/>
                    </a:lnTo>
                    <a:lnTo>
                      <a:pt x="247291" y="1402832"/>
                    </a:lnTo>
                    <a:lnTo>
                      <a:pt x="218991" y="1367797"/>
                    </a:lnTo>
                    <a:lnTo>
                      <a:pt x="191364" y="1329958"/>
                    </a:lnTo>
                    <a:lnTo>
                      <a:pt x="163738" y="1291418"/>
                    </a:lnTo>
                    <a:lnTo>
                      <a:pt x="137459" y="1250076"/>
                    </a:lnTo>
                    <a:lnTo>
                      <a:pt x="111854" y="1208033"/>
                    </a:lnTo>
                    <a:lnTo>
                      <a:pt x="88270" y="1164589"/>
                    </a:lnTo>
                    <a:lnTo>
                      <a:pt x="67382" y="1118342"/>
                    </a:lnTo>
                    <a:lnTo>
                      <a:pt x="47841" y="1071394"/>
                    </a:lnTo>
                    <a:lnTo>
                      <a:pt x="32343" y="1024446"/>
                    </a:lnTo>
                    <a:lnTo>
                      <a:pt x="18193" y="973994"/>
                    </a:lnTo>
                    <a:lnTo>
                      <a:pt x="8760" y="924244"/>
                    </a:lnTo>
                    <a:lnTo>
                      <a:pt x="2695" y="873091"/>
                    </a:lnTo>
                    <a:lnTo>
                      <a:pt x="0" y="821939"/>
                    </a:lnTo>
                    <a:lnTo>
                      <a:pt x="2695" y="769385"/>
                    </a:lnTo>
                    <a:lnTo>
                      <a:pt x="8760" y="718233"/>
                    </a:lnTo>
                    <a:lnTo>
                      <a:pt x="18193" y="668482"/>
                    </a:lnTo>
                    <a:lnTo>
                      <a:pt x="32343" y="619432"/>
                    </a:lnTo>
                    <a:lnTo>
                      <a:pt x="47841" y="571083"/>
                    </a:lnTo>
                    <a:lnTo>
                      <a:pt x="67382" y="524135"/>
                    </a:lnTo>
                    <a:lnTo>
                      <a:pt x="88270" y="479289"/>
                    </a:lnTo>
                    <a:lnTo>
                      <a:pt x="111854" y="435144"/>
                    </a:lnTo>
                    <a:lnTo>
                      <a:pt x="137459" y="392401"/>
                    </a:lnTo>
                    <a:lnTo>
                      <a:pt x="163738" y="351759"/>
                    </a:lnTo>
                    <a:lnTo>
                      <a:pt x="191364" y="312519"/>
                    </a:lnTo>
                    <a:lnTo>
                      <a:pt x="218991" y="276082"/>
                    </a:lnTo>
                    <a:lnTo>
                      <a:pt x="247291" y="240345"/>
                    </a:lnTo>
                    <a:lnTo>
                      <a:pt x="276265" y="206010"/>
                    </a:lnTo>
                    <a:lnTo>
                      <a:pt x="304565" y="175880"/>
                    </a:lnTo>
                    <a:lnTo>
                      <a:pt x="332192" y="147150"/>
                    </a:lnTo>
                    <a:lnTo>
                      <a:pt x="358471" y="119121"/>
                    </a:lnTo>
                    <a:lnTo>
                      <a:pt x="384076" y="95998"/>
                    </a:lnTo>
                    <a:lnTo>
                      <a:pt x="406985" y="73575"/>
                    </a:lnTo>
                    <a:lnTo>
                      <a:pt x="428548" y="55357"/>
                    </a:lnTo>
                    <a:lnTo>
                      <a:pt x="448088" y="38539"/>
                    </a:lnTo>
                    <a:lnTo>
                      <a:pt x="463586" y="24525"/>
                    </a:lnTo>
                    <a:lnTo>
                      <a:pt x="477736" y="13313"/>
                    </a:lnTo>
                    <a:lnTo>
                      <a:pt x="487170" y="6306"/>
                    </a:lnTo>
                    <a:lnTo>
                      <a:pt x="493234" y="701"/>
                    </a:lnTo>
                    <a:lnTo>
                      <a:pt x="495255" y="0"/>
                    </a:lnTo>
                    <a:lnTo>
                      <a:pt x="497951" y="701"/>
                    </a:lnTo>
                    <a:lnTo>
                      <a:pt x="504015" y="6306"/>
                    </a:lnTo>
                    <a:lnTo>
                      <a:pt x="514122" y="13314"/>
                    </a:lnTo>
                    <a:lnTo>
                      <a:pt x="527599" y="24525"/>
                    </a:lnTo>
                    <a:lnTo>
                      <a:pt x="543097" y="38539"/>
                    </a:lnTo>
                    <a:lnTo>
                      <a:pt x="562637" y="55356"/>
                    </a:lnTo>
                    <a:lnTo>
                      <a:pt x="583525" y="73575"/>
                    </a:lnTo>
                    <a:lnTo>
                      <a:pt x="607109" y="95998"/>
                    </a:lnTo>
                    <a:lnTo>
                      <a:pt x="632714" y="119122"/>
                    </a:lnTo>
                    <a:lnTo>
                      <a:pt x="658993" y="147150"/>
                    </a:lnTo>
                    <a:lnTo>
                      <a:pt x="686620" y="175880"/>
                    </a:lnTo>
                    <a:lnTo>
                      <a:pt x="714246" y="206010"/>
                    </a:lnTo>
                    <a:lnTo>
                      <a:pt x="742546" y="240345"/>
                    </a:lnTo>
                    <a:lnTo>
                      <a:pt x="771521" y="276082"/>
                    </a:lnTo>
                    <a:lnTo>
                      <a:pt x="799821" y="312519"/>
                    </a:lnTo>
                    <a:lnTo>
                      <a:pt x="827447" y="351759"/>
                    </a:lnTo>
                    <a:lnTo>
                      <a:pt x="853726" y="392401"/>
                    </a:lnTo>
                    <a:lnTo>
                      <a:pt x="879331" y="435144"/>
                    </a:lnTo>
                    <a:lnTo>
                      <a:pt x="902241" y="479289"/>
                    </a:lnTo>
                    <a:lnTo>
                      <a:pt x="923803" y="524135"/>
                    </a:lnTo>
                    <a:lnTo>
                      <a:pt x="943344" y="571083"/>
                    </a:lnTo>
                    <a:lnTo>
                      <a:pt x="958842" y="619432"/>
                    </a:lnTo>
                    <a:lnTo>
                      <a:pt x="972992" y="668483"/>
                    </a:lnTo>
                    <a:lnTo>
                      <a:pt x="982425" y="718233"/>
                    </a:lnTo>
                    <a:lnTo>
                      <a:pt x="988490" y="769385"/>
                    </a:lnTo>
                    <a:lnTo>
                      <a:pt x="990511" y="821939"/>
                    </a:lnTo>
                    <a:lnTo>
                      <a:pt x="988489" y="873091"/>
                    </a:lnTo>
                    <a:lnTo>
                      <a:pt x="982425" y="924243"/>
                    </a:lnTo>
                    <a:lnTo>
                      <a:pt x="972992" y="973994"/>
                    </a:lnTo>
                    <a:lnTo>
                      <a:pt x="958842" y="1024446"/>
                    </a:lnTo>
                    <a:lnTo>
                      <a:pt x="943344" y="1071394"/>
                    </a:lnTo>
                    <a:lnTo>
                      <a:pt x="923803" y="1118341"/>
                    </a:lnTo>
                    <a:lnTo>
                      <a:pt x="902241" y="1164589"/>
                    </a:lnTo>
                    <a:lnTo>
                      <a:pt x="879331" y="1208033"/>
                    </a:lnTo>
                    <a:lnTo>
                      <a:pt x="853726" y="1250076"/>
                    </a:lnTo>
                    <a:lnTo>
                      <a:pt x="827447" y="1291418"/>
                    </a:lnTo>
                    <a:lnTo>
                      <a:pt x="799821" y="1329958"/>
                    </a:lnTo>
                    <a:lnTo>
                      <a:pt x="771520" y="1367796"/>
                    </a:lnTo>
                    <a:lnTo>
                      <a:pt x="742546" y="1402832"/>
                    </a:lnTo>
                    <a:lnTo>
                      <a:pt x="714246" y="1436466"/>
                    </a:lnTo>
                    <a:lnTo>
                      <a:pt x="686620" y="1467298"/>
                    </a:lnTo>
                    <a:lnTo>
                      <a:pt x="658993" y="1495326"/>
                    </a:lnTo>
                    <a:lnTo>
                      <a:pt x="632714" y="1523355"/>
                    </a:lnTo>
                    <a:lnTo>
                      <a:pt x="607109" y="1546479"/>
                    </a:lnTo>
                    <a:lnTo>
                      <a:pt x="583526" y="1568902"/>
                    </a:lnTo>
                    <a:lnTo>
                      <a:pt x="562637" y="1587821"/>
                    </a:lnTo>
                    <a:lnTo>
                      <a:pt x="543097" y="1604638"/>
                    </a:lnTo>
                    <a:lnTo>
                      <a:pt x="527599" y="1617951"/>
                    </a:lnTo>
                    <a:lnTo>
                      <a:pt x="514123" y="1629163"/>
                    </a:lnTo>
                    <a:lnTo>
                      <a:pt x="504015" y="1636871"/>
                    </a:lnTo>
                    <a:lnTo>
                      <a:pt x="497951" y="1641776"/>
                    </a:lnTo>
                    <a:close/>
                  </a:path>
                </a:pathLst>
              </a:custGeom>
              <a:solidFill>
                <a:schemeClr val="accent4"/>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72000" rIns="0" bIns="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defRPr/>
                </a:pPr>
                <a:endParaRPr lang="en-US" altLang="zh-CN" sz="16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2" name="MH_SubTitle_2"/>
              <p:cNvSpPr/>
              <p:nvPr/>
            </p:nvSpPr>
            <p:spPr>
              <a:xfrm rot="20544647">
                <a:off x="6175376" y="3275013"/>
                <a:ext cx="1952625" cy="990600"/>
              </a:xfrm>
              <a:custGeom>
                <a:avLst/>
                <a:gdLst>
                  <a:gd name="connsiteX0" fmla="*/ 1069560 w 1953336"/>
                  <a:gd name="connsiteY0" fmla="*/ 46042 h 990486"/>
                  <a:gd name="connsiteX1" fmla="*/ 1116647 w 1953336"/>
                  <a:gd name="connsiteY1" fmla="*/ 65245 h 990486"/>
                  <a:gd name="connsiteX2" fmla="*/ 1161642 w 1953336"/>
                  <a:gd name="connsiteY2" fmla="*/ 85812 h 990486"/>
                  <a:gd name="connsiteX3" fmla="*/ 1205954 w 1953336"/>
                  <a:gd name="connsiteY3" fmla="*/ 109078 h 990486"/>
                  <a:gd name="connsiteX4" fmla="*/ 1248881 w 1953336"/>
                  <a:gd name="connsiteY4" fmla="*/ 134376 h 990486"/>
                  <a:gd name="connsiteX5" fmla="*/ 1289709 w 1953336"/>
                  <a:gd name="connsiteY5" fmla="*/ 160363 h 990486"/>
                  <a:gd name="connsiteX6" fmla="*/ 1329147 w 1953336"/>
                  <a:gd name="connsiteY6" fmla="*/ 187707 h 990486"/>
                  <a:gd name="connsiteX7" fmla="*/ 1365781 w 1953336"/>
                  <a:gd name="connsiteY7" fmla="*/ 215072 h 990486"/>
                  <a:gd name="connsiteX8" fmla="*/ 1401719 w 1953336"/>
                  <a:gd name="connsiteY8" fmla="*/ 243115 h 990486"/>
                  <a:gd name="connsiteX9" fmla="*/ 1436261 w 1953336"/>
                  <a:gd name="connsiteY9" fmla="*/ 271842 h 990486"/>
                  <a:gd name="connsiteX10" fmla="*/ 1466594 w 1953336"/>
                  <a:gd name="connsiteY10" fmla="*/ 299926 h 990486"/>
                  <a:gd name="connsiteX11" fmla="*/ 1495521 w 1953336"/>
                  <a:gd name="connsiteY11" fmla="*/ 327346 h 990486"/>
                  <a:gd name="connsiteX12" fmla="*/ 1523737 w 1953336"/>
                  <a:gd name="connsiteY12" fmla="*/ 353423 h 990486"/>
                  <a:gd name="connsiteX13" fmla="*/ 1547044 w 1953336"/>
                  <a:gd name="connsiteY13" fmla="*/ 378862 h 990486"/>
                  <a:gd name="connsiteX14" fmla="*/ 1569630 w 1953336"/>
                  <a:gd name="connsiteY14" fmla="*/ 401610 h 990486"/>
                  <a:gd name="connsiteX15" fmla="*/ 1588003 w 1953336"/>
                  <a:gd name="connsiteY15" fmla="*/ 423041 h 990486"/>
                  <a:gd name="connsiteX16" fmla="*/ 1604960 w 1953336"/>
                  <a:gd name="connsiteY16" fmla="*/ 442461 h 990486"/>
                  <a:gd name="connsiteX17" fmla="*/ 1619085 w 1953336"/>
                  <a:gd name="connsiteY17" fmla="*/ 457858 h 990486"/>
                  <a:gd name="connsiteX18" fmla="*/ 1630397 w 1953336"/>
                  <a:gd name="connsiteY18" fmla="*/ 471927 h 990486"/>
                  <a:gd name="connsiteX19" fmla="*/ 1637472 w 1953336"/>
                  <a:gd name="connsiteY19" fmla="*/ 481310 h 990486"/>
                  <a:gd name="connsiteX20" fmla="*/ 1643121 w 1953336"/>
                  <a:gd name="connsiteY20" fmla="*/ 487334 h 990486"/>
                  <a:gd name="connsiteX21" fmla="*/ 1643836 w 1953336"/>
                  <a:gd name="connsiteY21" fmla="*/ 489351 h 990486"/>
                  <a:gd name="connsiteX22" fmla="*/ 1643155 w 1953336"/>
                  <a:gd name="connsiteY22" fmla="*/ 492051 h 990486"/>
                  <a:gd name="connsiteX23" fmla="*/ 1637593 w 1953336"/>
                  <a:gd name="connsiteY23" fmla="*/ 498155 h 990486"/>
                  <a:gd name="connsiteX24" fmla="*/ 1630658 w 1953336"/>
                  <a:gd name="connsiteY24" fmla="*/ 508312 h 990486"/>
                  <a:gd name="connsiteX25" fmla="*/ 1619544 w 1953336"/>
                  <a:gd name="connsiteY25" fmla="*/ 521869 h 990486"/>
                  <a:gd name="connsiteX26" fmla="*/ 1605641 w 1953336"/>
                  <a:gd name="connsiteY26" fmla="*/ 537467 h 990486"/>
                  <a:gd name="connsiteX27" fmla="*/ 1588964 w 1953336"/>
                  <a:gd name="connsiteY27" fmla="*/ 557127 h 990486"/>
                  <a:gd name="connsiteX28" fmla="*/ 1570896 w 1953336"/>
                  <a:gd name="connsiteY28" fmla="*/ 578146 h 990486"/>
                  <a:gd name="connsiteX29" fmla="*/ 1548643 w 1953336"/>
                  <a:gd name="connsiteY29" fmla="*/ 601889 h 990486"/>
                  <a:gd name="connsiteX30" fmla="*/ 1525703 w 1953336"/>
                  <a:gd name="connsiteY30" fmla="*/ 627660 h 990486"/>
                  <a:gd name="connsiteX31" fmla="*/ 1497864 w 1953336"/>
                  <a:gd name="connsiteY31" fmla="*/ 654139 h 990486"/>
                  <a:gd name="connsiteX32" fmla="*/ 1469333 w 1953336"/>
                  <a:gd name="connsiteY32" fmla="*/ 681970 h 990486"/>
                  <a:gd name="connsiteX33" fmla="*/ 1439401 w 1953336"/>
                  <a:gd name="connsiteY33" fmla="*/ 709812 h 990486"/>
                  <a:gd name="connsiteX34" fmla="*/ 1405270 w 1953336"/>
                  <a:gd name="connsiteY34" fmla="*/ 738358 h 990486"/>
                  <a:gd name="connsiteX35" fmla="*/ 1369742 w 1953336"/>
                  <a:gd name="connsiteY35" fmla="*/ 767588 h 990486"/>
                  <a:gd name="connsiteX36" fmla="*/ 1333509 w 1953336"/>
                  <a:gd name="connsiteY36" fmla="*/ 796149 h 990486"/>
                  <a:gd name="connsiteX37" fmla="*/ 1294468 w 1953336"/>
                  <a:gd name="connsiteY37" fmla="*/ 824056 h 990486"/>
                  <a:gd name="connsiteX38" fmla="*/ 1254016 w 1953336"/>
                  <a:gd name="connsiteY38" fmla="*/ 850625 h 990486"/>
                  <a:gd name="connsiteX39" fmla="*/ 1211457 w 1953336"/>
                  <a:gd name="connsiteY39" fmla="*/ 876536 h 990486"/>
                  <a:gd name="connsiteX40" fmla="*/ 1167477 w 1953336"/>
                  <a:gd name="connsiteY40" fmla="*/ 899762 h 990486"/>
                  <a:gd name="connsiteX41" fmla="*/ 1122787 w 1953336"/>
                  <a:gd name="connsiteY41" fmla="*/ 921645 h 990486"/>
                  <a:gd name="connsiteX42" fmla="*/ 1075980 w 1953336"/>
                  <a:gd name="connsiteY42" fmla="*/ 941522 h 990486"/>
                  <a:gd name="connsiteX43" fmla="*/ 1027744 w 1953336"/>
                  <a:gd name="connsiteY43" fmla="*/ 957366 h 990486"/>
                  <a:gd name="connsiteX44" fmla="*/ 978796 w 1953336"/>
                  <a:gd name="connsiteY44" fmla="*/ 971867 h 990486"/>
                  <a:gd name="connsiteX45" fmla="*/ 929114 w 1953336"/>
                  <a:gd name="connsiteY45" fmla="*/ 981657 h 990486"/>
                  <a:gd name="connsiteX46" fmla="*/ 878007 w 1953336"/>
                  <a:gd name="connsiteY46" fmla="*/ 988088 h 990486"/>
                  <a:gd name="connsiteX47" fmla="*/ 825469 w 1953336"/>
                  <a:gd name="connsiteY47" fmla="*/ 990486 h 990486"/>
                  <a:gd name="connsiteX48" fmla="*/ 774304 w 1953336"/>
                  <a:gd name="connsiteY48" fmla="*/ 988832 h 990486"/>
                  <a:gd name="connsiteX49" fmla="*/ 723109 w 1953336"/>
                  <a:gd name="connsiteY49" fmla="*/ 983134 h 990486"/>
                  <a:gd name="connsiteX50" fmla="*/ 673292 w 1953336"/>
                  <a:gd name="connsiteY50" fmla="*/ 974058 h 990486"/>
                  <a:gd name="connsiteX51" fmla="*/ 622740 w 1953336"/>
                  <a:gd name="connsiteY51" fmla="*/ 960269 h 990486"/>
                  <a:gd name="connsiteX52" fmla="*/ 575683 w 1953336"/>
                  <a:gd name="connsiteY52" fmla="*/ 945109 h 990486"/>
                  <a:gd name="connsiteX53" fmla="*/ 528596 w 1953336"/>
                  <a:gd name="connsiteY53" fmla="*/ 925905 h 990486"/>
                  <a:gd name="connsiteX54" fmla="*/ 482195 w 1953336"/>
                  <a:gd name="connsiteY54" fmla="*/ 904675 h 990486"/>
                  <a:gd name="connsiteX55" fmla="*/ 438588 w 1953336"/>
                  <a:gd name="connsiteY55" fmla="*/ 882077 h 990486"/>
                  <a:gd name="connsiteX56" fmla="*/ 396362 w 1953336"/>
                  <a:gd name="connsiteY56" fmla="*/ 856774 h 990486"/>
                  <a:gd name="connsiteX57" fmla="*/ 354833 w 1953336"/>
                  <a:gd name="connsiteY57" fmla="*/ 830793 h 990486"/>
                  <a:gd name="connsiteX58" fmla="*/ 316096 w 1953336"/>
                  <a:gd name="connsiteY58" fmla="*/ 803443 h 990486"/>
                  <a:gd name="connsiteX59" fmla="*/ 278056 w 1953336"/>
                  <a:gd name="connsiteY59" fmla="*/ 775415 h 990486"/>
                  <a:gd name="connsiteX60" fmla="*/ 242813 w 1953336"/>
                  <a:gd name="connsiteY60" fmla="*/ 746693 h 990486"/>
                  <a:gd name="connsiteX61" fmla="*/ 208977 w 1953336"/>
                  <a:gd name="connsiteY61" fmla="*/ 718634 h 990486"/>
                  <a:gd name="connsiteX62" fmla="*/ 177948 w 1953336"/>
                  <a:gd name="connsiteY62" fmla="*/ 691229 h 990486"/>
                  <a:gd name="connsiteX63" fmla="*/ 149722 w 1953336"/>
                  <a:gd name="connsiteY63" fmla="*/ 663804 h 990486"/>
                  <a:gd name="connsiteX64" fmla="*/ 121506 w 1953336"/>
                  <a:gd name="connsiteY64" fmla="*/ 637727 h 990486"/>
                  <a:gd name="connsiteX65" fmla="*/ 98199 w 1953336"/>
                  <a:gd name="connsiteY65" fmla="*/ 612289 h 990486"/>
                  <a:gd name="connsiteX66" fmla="*/ 75608 w 1953336"/>
                  <a:gd name="connsiteY66" fmla="*/ 588866 h 990486"/>
                  <a:gd name="connsiteX67" fmla="*/ 56540 w 1953336"/>
                  <a:gd name="connsiteY67" fmla="*/ 568114 h 990486"/>
                  <a:gd name="connsiteX68" fmla="*/ 39582 w 1953336"/>
                  <a:gd name="connsiteY68" fmla="*/ 548695 h 990486"/>
                  <a:gd name="connsiteX69" fmla="*/ 26158 w 1953336"/>
                  <a:gd name="connsiteY69" fmla="*/ 533292 h 990486"/>
                  <a:gd name="connsiteX70" fmla="*/ 14850 w 1953336"/>
                  <a:gd name="connsiteY70" fmla="*/ 519897 h 990486"/>
                  <a:gd name="connsiteX71" fmla="*/ 7070 w 1953336"/>
                  <a:gd name="connsiteY71" fmla="*/ 509845 h 990486"/>
                  <a:gd name="connsiteX72" fmla="*/ 2122 w 1953336"/>
                  <a:gd name="connsiteY72" fmla="*/ 503816 h 990486"/>
                  <a:gd name="connsiteX73" fmla="*/ 0 w 1953336"/>
                  <a:gd name="connsiteY73" fmla="*/ 501136 h 990486"/>
                  <a:gd name="connsiteX74" fmla="*/ 2088 w 1953336"/>
                  <a:gd name="connsiteY74" fmla="*/ 499100 h 990486"/>
                  <a:gd name="connsiteX75" fmla="*/ 6949 w 1953336"/>
                  <a:gd name="connsiteY75" fmla="*/ 493000 h 990486"/>
                  <a:gd name="connsiteX76" fmla="*/ 14589 w 1953336"/>
                  <a:gd name="connsiteY76" fmla="*/ 483512 h 990486"/>
                  <a:gd name="connsiteX77" fmla="*/ 25699 w 1953336"/>
                  <a:gd name="connsiteY77" fmla="*/ 469282 h 990486"/>
                  <a:gd name="connsiteX78" fmla="*/ 38901 w 1953336"/>
                  <a:gd name="connsiteY78" fmla="*/ 453689 h 990486"/>
                  <a:gd name="connsiteX79" fmla="*/ 55578 w 1953336"/>
                  <a:gd name="connsiteY79" fmla="*/ 434028 h 990486"/>
                  <a:gd name="connsiteX80" fmla="*/ 74342 w 1953336"/>
                  <a:gd name="connsiteY80" fmla="*/ 412331 h 990486"/>
                  <a:gd name="connsiteX81" fmla="*/ 96600 w 1953336"/>
                  <a:gd name="connsiteY81" fmla="*/ 389261 h 990486"/>
                  <a:gd name="connsiteX82" fmla="*/ 119540 w 1953336"/>
                  <a:gd name="connsiteY82" fmla="*/ 363491 h 990486"/>
                  <a:gd name="connsiteX83" fmla="*/ 147379 w 1953336"/>
                  <a:gd name="connsiteY83" fmla="*/ 337011 h 990486"/>
                  <a:gd name="connsiteX84" fmla="*/ 175209 w 1953336"/>
                  <a:gd name="connsiteY84" fmla="*/ 309185 h 990486"/>
                  <a:gd name="connsiteX85" fmla="*/ 205837 w 1953336"/>
                  <a:gd name="connsiteY85" fmla="*/ 280664 h 990486"/>
                  <a:gd name="connsiteX86" fmla="*/ 239262 w 1953336"/>
                  <a:gd name="connsiteY86" fmla="*/ 251450 h 990486"/>
                  <a:gd name="connsiteX87" fmla="*/ 274095 w 1953336"/>
                  <a:gd name="connsiteY87" fmla="*/ 222899 h 990486"/>
                  <a:gd name="connsiteX88" fmla="*/ 311734 w 1953336"/>
                  <a:gd name="connsiteY88" fmla="*/ 195002 h 990486"/>
                  <a:gd name="connsiteX89" fmla="*/ 350074 w 1953336"/>
                  <a:gd name="connsiteY89" fmla="*/ 167100 h 990486"/>
                  <a:gd name="connsiteX90" fmla="*/ 391227 w 1953336"/>
                  <a:gd name="connsiteY90" fmla="*/ 140525 h 990486"/>
                  <a:gd name="connsiteX91" fmla="*/ 433085 w 1953336"/>
                  <a:gd name="connsiteY91" fmla="*/ 114619 h 990486"/>
                  <a:gd name="connsiteX92" fmla="*/ 476360 w 1953336"/>
                  <a:gd name="connsiteY92" fmla="*/ 90725 h 990486"/>
                  <a:gd name="connsiteX93" fmla="*/ 522456 w 1953336"/>
                  <a:gd name="connsiteY93" fmla="*/ 69505 h 990486"/>
                  <a:gd name="connsiteX94" fmla="*/ 569263 w 1953336"/>
                  <a:gd name="connsiteY94" fmla="*/ 49629 h 990486"/>
                  <a:gd name="connsiteX95" fmla="*/ 616098 w 1953336"/>
                  <a:gd name="connsiteY95" fmla="*/ 33795 h 990486"/>
                  <a:gd name="connsiteX96" fmla="*/ 666447 w 1953336"/>
                  <a:gd name="connsiteY96" fmla="*/ 19283 h 990486"/>
                  <a:gd name="connsiteX97" fmla="*/ 716128 w 1953336"/>
                  <a:gd name="connsiteY97" fmla="*/ 9493 h 990486"/>
                  <a:gd name="connsiteX98" fmla="*/ 767236 w 1953336"/>
                  <a:gd name="connsiteY98" fmla="*/ 3062 h 990486"/>
                  <a:gd name="connsiteX99" fmla="*/ 818368 w 1953336"/>
                  <a:gd name="connsiteY99" fmla="*/ 0 h 990486"/>
                  <a:gd name="connsiteX100" fmla="*/ 870939 w 1953336"/>
                  <a:gd name="connsiteY100" fmla="*/ 2319 h 990486"/>
                  <a:gd name="connsiteX101" fmla="*/ 922134 w 1953336"/>
                  <a:gd name="connsiteY101" fmla="*/ 8016 h 990486"/>
                  <a:gd name="connsiteX102" fmla="*/ 971951 w 1953336"/>
                  <a:gd name="connsiteY102" fmla="*/ 17093 h 990486"/>
                  <a:gd name="connsiteX103" fmla="*/ 1021101 w 1953336"/>
                  <a:gd name="connsiteY103" fmla="*/ 30891 h 990486"/>
                  <a:gd name="connsiteX104" fmla="*/ 1953336 w 1953336"/>
                  <a:gd name="connsiteY104" fmla="*/ 19499 h 990486"/>
                  <a:gd name="connsiteX105" fmla="*/ 1953333 w 1953336"/>
                  <a:gd name="connsiteY105" fmla="*/ 19507 h 990486"/>
                  <a:gd name="connsiteX106" fmla="*/ 1953333 w 1953336"/>
                  <a:gd name="connsiteY106" fmla="*/ 19499 h 99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1953336" h="990486">
                    <a:moveTo>
                      <a:pt x="1069560" y="46042"/>
                    </a:moveTo>
                    <a:lnTo>
                      <a:pt x="1116647" y="65245"/>
                    </a:lnTo>
                    <a:lnTo>
                      <a:pt x="1161642" y="85812"/>
                    </a:lnTo>
                    <a:lnTo>
                      <a:pt x="1205954" y="109078"/>
                    </a:lnTo>
                    <a:lnTo>
                      <a:pt x="1248881" y="134376"/>
                    </a:lnTo>
                    <a:lnTo>
                      <a:pt x="1289709" y="160363"/>
                    </a:lnTo>
                    <a:lnTo>
                      <a:pt x="1329147" y="187707"/>
                    </a:lnTo>
                    <a:lnTo>
                      <a:pt x="1365781" y="215072"/>
                    </a:lnTo>
                    <a:lnTo>
                      <a:pt x="1401719" y="243115"/>
                    </a:lnTo>
                    <a:lnTo>
                      <a:pt x="1436261" y="271842"/>
                    </a:lnTo>
                    <a:lnTo>
                      <a:pt x="1466594" y="299926"/>
                    </a:lnTo>
                    <a:lnTo>
                      <a:pt x="1495521" y="327346"/>
                    </a:lnTo>
                    <a:lnTo>
                      <a:pt x="1523737" y="353423"/>
                    </a:lnTo>
                    <a:lnTo>
                      <a:pt x="1547044" y="378862"/>
                    </a:lnTo>
                    <a:lnTo>
                      <a:pt x="1569630" y="401610"/>
                    </a:lnTo>
                    <a:lnTo>
                      <a:pt x="1588003" y="423041"/>
                    </a:lnTo>
                    <a:lnTo>
                      <a:pt x="1604960" y="442461"/>
                    </a:lnTo>
                    <a:lnTo>
                      <a:pt x="1619085" y="457858"/>
                    </a:lnTo>
                    <a:lnTo>
                      <a:pt x="1630397" y="471927"/>
                    </a:lnTo>
                    <a:lnTo>
                      <a:pt x="1637472" y="481310"/>
                    </a:lnTo>
                    <a:lnTo>
                      <a:pt x="1643121" y="487334"/>
                    </a:lnTo>
                    <a:lnTo>
                      <a:pt x="1643836" y="489351"/>
                    </a:lnTo>
                    <a:lnTo>
                      <a:pt x="1643155" y="492051"/>
                    </a:lnTo>
                    <a:lnTo>
                      <a:pt x="1637593" y="498155"/>
                    </a:lnTo>
                    <a:lnTo>
                      <a:pt x="1630658" y="508312"/>
                    </a:lnTo>
                    <a:lnTo>
                      <a:pt x="1619544" y="521869"/>
                    </a:lnTo>
                    <a:lnTo>
                      <a:pt x="1605641" y="537467"/>
                    </a:lnTo>
                    <a:lnTo>
                      <a:pt x="1588964" y="557127"/>
                    </a:lnTo>
                    <a:lnTo>
                      <a:pt x="1570896" y="578146"/>
                    </a:lnTo>
                    <a:lnTo>
                      <a:pt x="1548643" y="601889"/>
                    </a:lnTo>
                    <a:lnTo>
                      <a:pt x="1525703" y="627660"/>
                    </a:lnTo>
                    <a:lnTo>
                      <a:pt x="1497864" y="654139"/>
                    </a:lnTo>
                    <a:lnTo>
                      <a:pt x="1469333" y="681970"/>
                    </a:lnTo>
                    <a:lnTo>
                      <a:pt x="1439401" y="709812"/>
                    </a:lnTo>
                    <a:lnTo>
                      <a:pt x="1405270" y="738358"/>
                    </a:lnTo>
                    <a:lnTo>
                      <a:pt x="1369742" y="767588"/>
                    </a:lnTo>
                    <a:lnTo>
                      <a:pt x="1333509" y="796149"/>
                    </a:lnTo>
                    <a:lnTo>
                      <a:pt x="1294468" y="824056"/>
                    </a:lnTo>
                    <a:lnTo>
                      <a:pt x="1254016" y="850625"/>
                    </a:lnTo>
                    <a:lnTo>
                      <a:pt x="1211457" y="876536"/>
                    </a:lnTo>
                    <a:lnTo>
                      <a:pt x="1167477" y="899762"/>
                    </a:lnTo>
                    <a:lnTo>
                      <a:pt x="1122787" y="921645"/>
                    </a:lnTo>
                    <a:lnTo>
                      <a:pt x="1075980" y="941522"/>
                    </a:lnTo>
                    <a:lnTo>
                      <a:pt x="1027744" y="957366"/>
                    </a:lnTo>
                    <a:lnTo>
                      <a:pt x="978796" y="971867"/>
                    </a:lnTo>
                    <a:lnTo>
                      <a:pt x="929114" y="981657"/>
                    </a:lnTo>
                    <a:lnTo>
                      <a:pt x="878007" y="988088"/>
                    </a:lnTo>
                    <a:lnTo>
                      <a:pt x="825469" y="990486"/>
                    </a:lnTo>
                    <a:lnTo>
                      <a:pt x="774304" y="988832"/>
                    </a:lnTo>
                    <a:lnTo>
                      <a:pt x="723109" y="983134"/>
                    </a:lnTo>
                    <a:lnTo>
                      <a:pt x="673292" y="974058"/>
                    </a:lnTo>
                    <a:lnTo>
                      <a:pt x="622740" y="960269"/>
                    </a:lnTo>
                    <a:lnTo>
                      <a:pt x="575683" y="945109"/>
                    </a:lnTo>
                    <a:lnTo>
                      <a:pt x="528596" y="925905"/>
                    </a:lnTo>
                    <a:lnTo>
                      <a:pt x="482195" y="904675"/>
                    </a:lnTo>
                    <a:lnTo>
                      <a:pt x="438588" y="882077"/>
                    </a:lnTo>
                    <a:lnTo>
                      <a:pt x="396362" y="856774"/>
                    </a:lnTo>
                    <a:lnTo>
                      <a:pt x="354833" y="830793"/>
                    </a:lnTo>
                    <a:lnTo>
                      <a:pt x="316096" y="803443"/>
                    </a:lnTo>
                    <a:lnTo>
                      <a:pt x="278056" y="775415"/>
                    </a:lnTo>
                    <a:lnTo>
                      <a:pt x="242813" y="746693"/>
                    </a:lnTo>
                    <a:lnTo>
                      <a:pt x="208977" y="718634"/>
                    </a:lnTo>
                    <a:lnTo>
                      <a:pt x="177948" y="691229"/>
                    </a:lnTo>
                    <a:lnTo>
                      <a:pt x="149722" y="663804"/>
                    </a:lnTo>
                    <a:lnTo>
                      <a:pt x="121506" y="637727"/>
                    </a:lnTo>
                    <a:lnTo>
                      <a:pt x="98199" y="612289"/>
                    </a:lnTo>
                    <a:lnTo>
                      <a:pt x="75608" y="588866"/>
                    </a:lnTo>
                    <a:lnTo>
                      <a:pt x="56540" y="568114"/>
                    </a:lnTo>
                    <a:lnTo>
                      <a:pt x="39582" y="548695"/>
                    </a:lnTo>
                    <a:lnTo>
                      <a:pt x="26158" y="533292"/>
                    </a:lnTo>
                    <a:lnTo>
                      <a:pt x="14850" y="519897"/>
                    </a:lnTo>
                    <a:lnTo>
                      <a:pt x="7070" y="509845"/>
                    </a:lnTo>
                    <a:lnTo>
                      <a:pt x="2122" y="503816"/>
                    </a:lnTo>
                    <a:lnTo>
                      <a:pt x="0" y="501136"/>
                    </a:lnTo>
                    <a:lnTo>
                      <a:pt x="2088" y="499100"/>
                    </a:lnTo>
                    <a:lnTo>
                      <a:pt x="6949" y="493000"/>
                    </a:lnTo>
                    <a:lnTo>
                      <a:pt x="14589" y="483512"/>
                    </a:lnTo>
                    <a:lnTo>
                      <a:pt x="25699" y="469282"/>
                    </a:lnTo>
                    <a:lnTo>
                      <a:pt x="38901" y="453689"/>
                    </a:lnTo>
                    <a:lnTo>
                      <a:pt x="55578" y="434028"/>
                    </a:lnTo>
                    <a:lnTo>
                      <a:pt x="74342" y="412331"/>
                    </a:lnTo>
                    <a:lnTo>
                      <a:pt x="96600" y="389261"/>
                    </a:lnTo>
                    <a:lnTo>
                      <a:pt x="119540" y="363491"/>
                    </a:lnTo>
                    <a:lnTo>
                      <a:pt x="147379" y="337011"/>
                    </a:lnTo>
                    <a:lnTo>
                      <a:pt x="175209" y="309185"/>
                    </a:lnTo>
                    <a:lnTo>
                      <a:pt x="205837" y="280664"/>
                    </a:lnTo>
                    <a:lnTo>
                      <a:pt x="239262" y="251450"/>
                    </a:lnTo>
                    <a:lnTo>
                      <a:pt x="274095" y="222899"/>
                    </a:lnTo>
                    <a:lnTo>
                      <a:pt x="311734" y="195002"/>
                    </a:lnTo>
                    <a:lnTo>
                      <a:pt x="350074" y="167100"/>
                    </a:lnTo>
                    <a:lnTo>
                      <a:pt x="391227" y="140525"/>
                    </a:lnTo>
                    <a:lnTo>
                      <a:pt x="433085" y="114619"/>
                    </a:lnTo>
                    <a:lnTo>
                      <a:pt x="476360" y="90725"/>
                    </a:lnTo>
                    <a:lnTo>
                      <a:pt x="522456" y="69505"/>
                    </a:lnTo>
                    <a:lnTo>
                      <a:pt x="569263" y="49629"/>
                    </a:lnTo>
                    <a:lnTo>
                      <a:pt x="616098" y="33795"/>
                    </a:lnTo>
                    <a:lnTo>
                      <a:pt x="666447" y="19283"/>
                    </a:lnTo>
                    <a:lnTo>
                      <a:pt x="716128" y="9493"/>
                    </a:lnTo>
                    <a:lnTo>
                      <a:pt x="767236" y="3062"/>
                    </a:lnTo>
                    <a:lnTo>
                      <a:pt x="818368" y="0"/>
                    </a:lnTo>
                    <a:lnTo>
                      <a:pt x="870939" y="2319"/>
                    </a:lnTo>
                    <a:lnTo>
                      <a:pt x="922134" y="8016"/>
                    </a:lnTo>
                    <a:lnTo>
                      <a:pt x="971951" y="17093"/>
                    </a:lnTo>
                    <a:lnTo>
                      <a:pt x="1021101" y="30891"/>
                    </a:lnTo>
                    <a:close/>
                    <a:moveTo>
                      <a:pt x="1953336" y="19499"/>
                    </a:moveTo>
                    <a:lnTo>
                      <a:pt x="1953333" y="19507"/>
                    </a:lnTo>
                    <a:lnTo>
                      <a:pt x="1953333" y="19499"/>
                    </a:lnTo>
                    <a:close/>
                  </a:path>
                </a:pathLst>
              </a:custGeom>
              <a:solidFill>
                <a:schemeClr val="accent3"/>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108000" bIns="3600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defRPr/>
                </a:pPr>
                <a:endParaRPr lang="en-US" altLang="zh-CN" sz="16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3" name="MH_SubTitle_5"/>
              <p:cNvSpPr/>
              <p:nvPr/>
            </p:nvSpPr>
            <p:spPr>
              <a:xfrm rot="603049">
                <a:off x="4548189" y="3321050"/>
                <a:ext cx="1627187" cy="992188"/>
              </a:xfrm>
              <a:custGeom>
                <a:avLst/>
                <a:gdLst>
                  <a:gd name="connsiteX0" fmla="*/ 627564 w 1628083"/>
                  <a:gd name="connsiteY0" fmla="*/ 18356 h 992800"/>
                  <a:gd name="connsiteX1" fmla="*/ 677592 w 1628083"/>
                  <a:gd name="connsiteY1" fmla="*/ 9694 h 992800"/>
                  <a:gd name="connsiteX2" fmla="*/ 728128 w 1628083"/>
                  <a:gd name="connsiteY2" fmla="*/ 2463 h 992800"/>
                  <a:gd name="connsiteX3" fmla="*/ 778705 w 1628083"/>
                  <a:gd name="connsiteY3" fmla="*/ 0 h 992800"/>
                  <a:gd name="connsiteX4" fmla="*/ 830205 w 1628083"/>
                  <a:gd name="connsiteY4" fmla="*/ 1068 h 992800"/>
                  <a:gd name="connsiteX5" fmla="*/ 882533 w 1628083"/>
                  <a:gd name="connsiteY5" fmla="*/ 6334 h 992800"/>
                  <a:gd name="connsiteX6" fmla="*/ 932914 w 1628083"/>
                  <a:gd name="connsiteY6" fmla="*/ 15410 h 992800"/>
                  <a:gd name="connsiteX7" fmla="*/ 982736 w 1628083"/>
                  <a:gd name="connsiteY7" fmla="*/ 28491 h 992800"/>
                  <a:gd name="connsiteX8" fmla="*/ 1030704 w 1628083"/>
                  <a:gd name="connsiteY8" fmla="*/ 44714 h 992800"/>
                  <a:gd name="connsiteX9" fmla="*/ 1078714 w 1628083"/>
                  <a:gd name="connsiteY9" fmla="*/ 65705 h 992800"/>
                  <a:gd name="connsiteX10" fmla="*/ 1123068 w 1628083"/>
                  <a:gd name="connsiteY10" fmla="*/ 87547 h 992800"/>
                  <a:gd name="connsiteX11" fmla="*/ 1166862 w 1628083"/>
                  <a:gd name="connsiteY11" fmla="*/ 113392 h 992800"/>
                  <a:gd name="connsiteX12" fmla="*/ 1209683 w 1628083"/>
                  <a:gd name="connsiteY12" fmla="*/ 141143 h 992800"/>
                  <a:gd name="connsiteX13" fmla="*/ 1249541 w 1628083"/>
                  <a:gd name="connsiteY13" fmla="*/ 169841 h 992800"/>
                  <a:gd name="connsiteX14" fmla="*/ 1287639 w 1628083"/>
                  <a:gd name="connsiteY14" fmla="*/ 201014 h 992800"/>
                  <a:gd name="connsiteX15" fmla="*/ 1324950 w 1628083"/>
                  <a:gd name="connsiteY15" fmla="*/ 232758 h 992800"/>
                  <a:gd name="connsiteX16" fmla="*/ 1359299 w 1628083"/>
                  <a:gd name="connsiteY16" fmla="*/ 265448 h 992800"/>
                  <a:gd name="connsiteX17" fmla="*/ 1392860 w 1628083"/>
                  <a:gd name="connsiteY17" fmla="*/ 298710 h 992800"/>
                  <a:gd name="connsiteX18" fmla="*/ 1423552 w 1628083"/>
                  <a:gd name="connsiteY18" fmla="*/ 332251 h 992800"/>
                  <a:gd name="connsiteX19" fmla="*/ 1452949 w 1628083"/>
                  <a:gd name="connsiteY19" fmla="*/ 364931 h 992800"/>
                  <a:gd name="connsiteX20" fmla="*/ 1479664 w 1628083"/>
                  <a:gd name="connsiteY20" fmla="*/ 396555 h 992800"/>
                  <a:gd name="connsiteX21" fmla="*/ 1503602 w 1628083"/>
                  <a:gd name="connsiteY21" fmla="*/ 427793 h 992800"/>
                  <a:gd name="connsiteX22" fmla="*/ 1527728 w 1628083"/>
                  <a:gd name="connsiteY22" fmla="*/ 457695 h 992800"/>
                  <a:gd name="connsiteX23" fmla="*/ 1547088 w 1628083"/>
                  <a:gd name="connsiteY23" fmla="*/ 486252 h 992800"/>
                  <a:gd name="connsiteX24" fmla="*/ 1566034 w 1628083"/>
                  <a:gd name="connsiteY24" fmla="*/ 512710 h 992800"/>
                  <a:gd name="connsiteX25" fmla="*/ 1581883 w 1628083"/>
                  <a:gd name="connsiteY25" fmla="*/ 536014 h 992800"/>
                  <a:gd name="connsiteX26" fmla="*/ 1595836 w 1628083"/>
                  <a:gd name="connsiteY26" fmla="*/ 557693 h 992800"/>
                  <a:gd name="connsiteX27" fmla="*/ 1606878 w 1628083"/>
                  <a:gd name="connsiteY27" fmla="*/ 574883 h 992800"/>
                  <a:gd name="connsiteX28" fmla="*/ 1616118 w 1628083"/>
                  <a:gd name="connsiteY28" fmla="*/ 589780 h 992800"/>
                  <a:gd name="connsiteX29" fmla="*/ 1622354 w 1628083"/>
                  <a:gd name="connsiteY29" fmla="*/ 600856 h 992800"/>
                  <a:gd name="connsiteX30" fmla="*/ 1626373 w 1628083"/>
                  <a:gd name="connsiteY30" fmla="*/ 607541 h 992800"/>
                  <a:gd name="connsiteX31" fmla="*/ 1628083 w 1628083"/>
                  <a:gd name="connsiteY31" fmla="*/ 610501 h 992800"/>
                  <a:gd name="connsiteX32" fmla="*/ 1625721 w 1628083"/>
                  <a:gd name="connsiteY32" fmla="*/ 612212 h 992800"/>
                  <a:gd name="connsiteX33" fmla="*/ 1620025 w 1628083"/>
                  <a:gd name="connsiteY33" fmla="*/ 617540 h 992800"/>
                  <a:gd name="connsiteX34" fmla="*/ 1611086 w 1628083"/>
                  <a:gd name="connsiteY34" fmla="*/ 625817 h 992800"/>
                  <a:gd name="connsiteX35" fmla="*/ 1598026 w 1628083"/>
                  <a:gd name="connsiteY35" fmla="*/ 638280 h 992800"/>
                  <a:gd name="connsiteX36" fmla="*/ 1582697 w 1628083"/>
                  <a:gd name="connsiteY36" fmla="*/ 651788 h 992800"/>
                  <a:gd name="connsiteX37" fmla="*/ 1563339 w 1628083"/>
                  <a:gd name="connsiteY37" fmla="*/ 668815 h 992800"/>
                  <a:gd name="connsiteX38" fmla="*/ 1541619 w 1628083"/>
                  <a:gd name="connsiteY38" fmla="*/ 687554 h 992800"/>
                  <a:gd name="connsiteX39" fmla="*/ 1516243 w 1628083"/>
                  <a:gd name="connsiteY39" fmla="*/ 707142 h 992800"/>
                  <a:gd name="connsiteX40" fmla="*/ 1489801 w 1628083"/>
                  <a:gd name="connsiteY40" fmla="*/ 729304 h 992800"/>
                  <a:gd name="connsiteX41" fmla="*/ 1458408 w 1628083"/>
                  <a:gd name="connsiteY41" fmla="*/ 751454 h 992800"/>
                  <a:gd name="connsiteX42" fmla="*/ 1426828 w 1628083"/>
                  <a:gd name="connsiteY42" fmla="*/ 774939 h 992800"/>
                  <a:gd name="connsiteX43" fmla="*/ 1392379 w 1628083"/>
                  <a:gd name="connsiteY43" fmla="*/ 798703 h 992800"/>
                  <a:gd name="connsiteX44" fmla="*/ 1355061 w 1628083"/>
                  <a:gd name="connsiteY44" fmla="*/ 822747 h 992800"/>
                  <a:gd name="connsiteX45" fmla="*/ 1316448 w 1628083"/>
                  <a:gd name="connsiteY45" fmla="*/ 845931 h 992800"/>
                  <a:gd name="connsiteX46" fmla="*/ 1275152 w 1628083"/>
                  <a:gd name="connsiteY46" fmla="*/ 868059 h 992800"/>
                  <a:gd name="connsiteX47" fmla="*/ 1233162 w 1628083"/>
                  <a:gd name="connsiteY47" fmla="*/ 890090 h 992800"/>
                  <a:gd name="connsiteX48" fmla="*/ 1188583 w 1628083"/>
                  <a:gd name="connsiteY48" fmla="*/ 910399 h 992800"/>
                  <a:gd name="connsiteX49" fmla="*/ 1143403 w 1628083"/>
                  <a:gd name="connsiteY49" fmla="*/ 929944 h 992800"/>
                  <a:gd name="connsiteX50" fmla="*/ 1097115 w 1628083"/>
                  <a:gd name="connsiteY50" fmla="*/ 947293 h 992800"/>
                  <a:gd name="connsiteX51" fmla="*/ 1048423 w 1628083"/>
                  <a:gd name="connsiteY51" fmla="*/ 961584 h 992800"/>
                  <a:gd name="connsiteX52" fmla="*/ 999224 w 1628083"/>
                  <a:gd name="connsiteY52" fmla="*/ 974444 h 992800"/>
                  <a:gd name="connsiteX53" fmla="*/ 950584 w 1628083"/>
                  <a:gd name="connsiteY53" fmla="*/ 983301 h 992800"/>
                  <a:gd name="connsiteX54" fmla="*/ 898661 w 1628083"/>
                  <a:gd name="connsiteY54" fmla="*/ 990338 h 992800"/>
                  <a:gd name="connsiteX55" fmla="*/ 848083 w 1628083"/>
                  <a:gd name="connsiteY55" fmla="*/ 992800 h 992800"/>
                  <a:gd name="connsiteX56" fmla="*/ 796584 w 1628083"/>
                  <a:gd name="connsiteY56" fmla="*/ 991732 h 992800"/>
                  <a:gd name="connsiteX57" fmla="*/ 745550 w 1628083"/>
                  <a:gd name="connsiteY57" fmla="*/ 987328 h 992800"/>
                  <a:gd name="connsiteX58" fmla="*/ 693874 w 1628083"/>
                  <a:gd name="connsiteY58" fmla="*/ 977390 h 992800"/>
                  <a:gd name="connsiteX59" fmla="*/ 644052 w 1628083"/>
                  <a:gd name="connsiteY59" fmla="*/ 964310 h 992800"/>
                  <a:gd name="connsiteX60" fmla="*/ 596084 w 1628083"/>
                  <a:gd name="connsiteY60" fmla="*/ 948087 h 992800"/>
                  <a:gd name="connsiteX61" fmla="*/ 549462 w 1628083"/>
                  <a:gd name="connsiteY61" fmla="*/ 927289 h 992800"/>
                  <a:gd name="connsiteX62" fmla="*/ 503721 w 1628083"/>
                  <a:gd name="connsiteY62" fmla="*/ 905254 h 992800"/>
                  <a:gd name="connsiteX63" fmla="*/ 459926 w 1628083"/>
                  <a:gd name="connsiteY63" fmla="*/ 879409 h 992800"/>
                  <a:gd name="connsiteX64" fmla="*/ 418400 w 1628083"/>
                  <a:gd name="connsiteY64" fmla="*/ 852519 h 992800"/>
                  <a:gd name="connsiteX65" fmla="*/ 377941 w 1628083"/>
                  <a:gd name="connsiteY65" fmla="*/ 823057 h 992800"/>
                  <a:gd name="connsiteX66" fmla="*/ 339149 w 1628083"/>
                  <a:gd name="connsiteY66" fmla="*/ 791787 h 992800"/>
                  <a:gd name="connsiteX67" fmla="*/ 302532 w 1628083"/>
                  <a:gd name="connsiteY67" fmla="*/ 760140 h 992800"/>
                  <a:gd name="connsiteX68" fmla="*/ 267490 w 1628083"/>
                  <a:gd name="connsiteY68" fmla="*/ 727352 h 992800"/>
                  <a:gd name="connsiteX69" fmla="*/ 235224 w 1628083"/>
                  <a:gd name="connsiteY69" fmla="*/ 694952 h 992800"/>
                  <a:gd name="connsiteX70" fmla="*/ 203744 w 1628083"/>
                  <a:gd name="connsiteY70" fmla="*/ 661982 h 992800"/>
                  <a:gd name="connsiteX71" fmla="*/ 173746 w 1628083"/>
                  <a:gd name="connsiteY71" fmla="*/ 628538 h 992800"/>
                  <a:gd name="connsiteX72" fmla="*/ 147819 w 1628083"/>
                  <a:gd name="connsiteY72" fmla="*/ 596342 h 992800"/>
                  <a:gd name="connsiteX73" fmla="*/ 123186 w 1628083"/>
                  <a:gd name="connsiteY73" fmla="*/ 565008 h 992800"/>
                  <a:gd name="connsiteX74" fmla="*/ 99061 w 1628083"/>
                  <a:gd name="connsiteY74" fmla="*/ 535105 h 992800"/>
                  <a:gd name="connsiteX75" fmla="*/ 79700 w 1628083"/>
                  <a:gd name="connsiteY75" fmla="*/ 506549 h 992800"/>
                  <a:gd name="connsiteX76" fmla="*/ 60661 w 1628083"/>
                  <a:gd name="connsiteY76" fmla="*/ 480758 h 992800"/>
                  <a:gd name="connsiteX77" fmla="*/ 45600 w 1628083"/>
                  <a:gd name="connsiteY77" fmla="*/ 456884 h 992800"/>
                  <a:gd name="connsiteX78" fmla="*/ 31647 w 1628083"/>
                  <a:gd name="connsiteY78" fmla="*/ 435205 h 992800"/>
                  <a:gd name="connsiteX79" fmla="*/ 19910 w 1628083"/>
                  <a:gd name="connsiteY79" fmla="*/ 417918 h 992800"/>
                  <a:gd name="connsiteX80" fmla="*/ 10763 w 1628083"/>
                  <a:gd name="connsiteY80" fmla="*/ 402353 h 992800"/>
                  <a:gd name="connsiteX81" fmla="*/ 5128 w 1628083"/>
                  <a:gd name="connsiteY81" fmla="*/ 392041 h 992800"/>
                  <a:gd name="connsiteX82" fmla="*/ 415 w 1628083"/>
                  <a:gd name="connsiteY82" fmla="*/ 385260 h 992800"/>
                  <a:gd name="connsiteX83" fmla="*/ 0 w 1628083"/>
                  <a:gd name="connsiteY83" fmla="*/ 383161 h 992800"/>
                  <a:gd name="connsiteX84" fmla="*/ 1067 w 1628083"/>
                  <a:gd name="connsiteY84" fmla="*/ 380589 h 992800"/>
                  <a:gd name="connsiteX85" fmla="*/ 7458 w 1628083"/>
                  <a:gd name="connsiteY85" fmla="*/ 375358 h 992800"/>
                  <a:gd name="connsiteX86" fmla="*/ 15795 w 1628083"/>
                  <a:gd name="connsiteY86" fmla="*/ 366317 h 992800"/>
                  <a:gd name="connsiteX87" fmla="*/ 28763 w 1628083"/>
                  <a:gd name="connsiteY87" fmla="*/ 354520 h 992800"/>
                  <a:gd name="connsiteX88" fmla="*/ 44786 w 1628083"/>
                  <a:gd name="connsiteY88" fmla="*/ 341110 h 992800"/>
                  <a:gd name="connsiteX89" fmla="*/ 64144 w 1628083"/>
                  <a:gd name="connsiteY89" fmla="*/ 324082 h 992800"/>
                  <a:gd name="connsiteX90" fmla="*/ 85076 w 1628083"/>
                  <a:gd name="connsiteY90" fmla="*/ 305914 h 992800"/>
                  <a:gd name="connsiteX91" fmla="*/ 110545 w 1628083"/>
                  <a:gd name="connsiteY91" fmla="*/ 285658 h 992800"/>
                  <a:gd name="connsiteX92" fmla="*/ 136987 w 1628083"/>
                  <a:gd name="connsiteY92" fmla="*/ 263497 h 992800"/>
                  <a:gd name="connsiteX93" fmla="*/ 168381 w 1628083"/>
                  <a:gd name="connsiteY93" fmla="*/ 241347 h 992800"/>
                  <a:gd name="connsiteX94" fmla="*/ 200655 w 1628083"/>
                  <a:gd name="connsiteY94" fmla="*/ 217959 h 992800"/>
                  <a:gd name="connsiteX95" fmla="*/ 234316 w 1628083"/>
                  <a:gd name="connsiteY95" fmla="*/ 194765 h 992800"/>
                  <a:gd name="connsiteX96" fmla="*/ 272235 w 1628083"/>
                  <a:gd name="connsiteY96" fmla="*/ 171485 h 992800"/>
                  <a:gd name="connsiteX97" fmla="*/ 311635 w 1628083"/>
                  <a:gd name="connsiteY97" fmla="*/ 147731 h 992800"/>
                  <a:gd name="connsiteX98" fmla="*/ 351636 w 1628083"/>
                  <a:gd name="connsiteY98" fmla="*/ 124742 h 992800"/>
                  <a:gd name="connsiteX99" fmla="*/ 394320 w 1628083"/>
                  <a:gd name="connsiteY99" fmla="*/ 102808 h 992800"/>
                  <a:gd name="connsiteX100" fmla="*/ 438205 w 1628083"/>
                  <a:gd name="connsiteY100" fmla="*/ 82402 h 992800"/>
                  <a:gd name="connsiteX101" fmla="*/ 484079 w 1628083"/>
                  <a:gd name="connsiteY101" fmla="*/ 62954 h 992800"/>
                  <a:gd name="connsiteX102" fmla="*/ 530968 w 1628083"/>
                  <a:gd name="connsiteY102" fmla="*/ 46369 h 992800"/>
                  <a:gd name="connsiteX103" fmla="*/ 578365 w 1628083"/>
                  <a:gd name="connsiteY103" fmla="*/ 31216 h 9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628083" h="992800">
                    <a:moveTo>
                      <a:pt x="627564" y="18356"/>
                    </a:moveTo>
                    <a:lnTo>
                      <a:pt x="677592" y="9694"/>
                    </a:lnTo>
                    <a:lnTo>
                      <a:pt x="728128" y="2463"/>
                    </a:lnTo>
                    <a:lnTo>
                      <a:pt x="778705" y="0"/>
                    </a:lnTo>
                    <a:lnTo>
                      <a:pt x="830205" y="1068"/>
                    </a:lnTo>
                    <a:lnTo>
                      <a:pt x="882533" y="6334"/>
                    </a:lnTo>
                    <a:lnTo>
                      <a:pt x="932914" y="15410"/>
                    </a:lnTo>
                    <a:lnTo>
                      <a:pt x="982736" y="28491"/>
                    </a:lnTo>
                    <a:lnTo>
                      <a:pt x="1030704" y="44714"/>
                    </a:lnTo>
                    <a:lnTo>
                      <a:pt x="1078714" y="65705"/>
                    </a:lnTo>
                    <a:lnTo>
                      <a:pt x="1123068" y="87547"/>
                    </a:lnTo>
                    <a:lnTo>
                      <a:pt x="1166862" y="113392"/>
                    </a:lnTo>
                    <a:lnTo>
                      <a:pt x="1209683" y="141143"/>
                    </a:lnTo>
                    <a:lnTo>
                      <a:pt x="1249541" y="169841"/>
                    </a:lnTo>
                    <a:lnTo>
                      <a:pt x="1287639" y="201014"/>
                    </a:lnTo>
                    <a:lnTo>
                      <a:pt x="1324950" y="232758"/>
                    </a:lnTo>
                    <a:lnTo>
                      <a:pt x="1359299" y="265448"/>
                    </a:lnTo>
                    <a:lnTo>
                      <a:pt x="1392860" y="298710"/>
                    </a:lnTo>
                    <a:lnTo>
                      <a:pt x="1423552" y="332251"/>
                    </a:lnTo>
                    <a:lnTo>
                      <a:pt x="1452949" y="364931"/>
                    </a:lnTo>
                    <a:lnTo>
                      <a:pt x="1479664" y="396555"/>
                    </a:lnTo>
                    <a:lnTo>
                      <a:pt x="1503602" y="427793"/>
                    </a:lnTo>
                    <a:lnTo>
                      <a:pt x="1527728" y="457695"/>
                    </a:lnTo>
                    <a:lnTo>
                      <a:pt x="1547088" y="486252"/>
                    </a:lnTo>
                    <a:lnTo>
                      <a:pt x="1566034" y="512710"/>
                    </a:lnTo>
                    <a:lnTo>
                      <a:pt x="1581883" y="536014"/>
                    </a:lnTo>
                    <a:lnTo>
                      <a:pt x="1595836" y="557693"/>
                    </a:lnTo>
                    <a:lnTo>
                      <a:pt x="1606878" y="574883"/>
                    </a:lnTo>
                    <a:lnTo>
                      <a:pt x="1616118" y="589780"/>
                    </a:lnTo>
                    <a:lnTo>
                      <a:pt x="1622354" y="600856"/>
                    </a:lnTo>
                    <a:lnTo>
                      <a:pt x="1626373" y="607541"/>
                    </a:lnTo>
                    <a:lnTo>
                      <a:pt x="1628083" y="610501"/>
                    </a:lnTo>
                    <a:lnTo>
                      <a:pt x="1625721" y="612212"/>
                    </a:lnTo>
                    <a:lnTo>
                      <a:pt x="1620025" y="617540"/>
                    </a:lnTo>
                    <a:lnTo>
                      <a:pt x="1611086" y="625817"/>
                    </a:lnTo>
                    <a:lnTo>
                      <a:pt x="1598026" y="638280"/>
                    </a:lnTo>
                    <a:lnTo>
                      <a:pt x="1582697" y="651788"/>
                    </a:lnTo>
                    <a:lnTo>
                      <a:pt x="1563339" y="668815"/>
                    </a:lnTo>
                    <a:lnTo>
                      <a:pt x="1541619" y="687554"/>
                    </a:lnTo>
                    <a:lnTo>
                      <a:pt x="1516243" y="707142"/>
                    </a:lnTo>
                    <a:lnTo>
                      <a:pt x="1489801" y="729304"/>
                    </a:lnTo>
                    <a:lnTo>
                      <a:pt x="1458408" y="751454"/>
                    </a:lnTo>
                    <a:lnTo>
                      <a:pt x="1426828" y="774939"/>
                    </a:lnTo>
                    <a:lnTo>
                      <a:pt x="1392379" y="798703"/>
                    </a:lnTo>
                    <a:lnTo>
                      <a:pt x="1355061" y="822747"/>
                    </a:lnTo>
                    <a:lnTo>
                      <a:pt x="1316448" y="845931"/>
                    </a:lnTo>
                    <a:lnTo>
                      <a:pt x="1275152" y="868059"/>
                    </a:lnTo>
                    <a:lnTo>
                      <a:pt x="1233162" y="890090"/>
                    </a:lnTo>
                    <a:lnTo>
                      <a:pt x="1188583" y="910399"/>
                    </a:lnTo>
                    <a:lnTo>
                      <a:pt x="1143403" y="929944"/>
                    </a:lnTo>
                    <a:lnTo>
                      <a:pt x="1097115" y="947293"/>
                    </a:lnTo>
                    <a:lnTo>
                      <a:pt x="1048423" y="961584"/>
                    </a:lnTo>
                    <a:lnTo>
                      <a:pt x="999224" y="974444"/>
                    </a:lnTo>
                    <a:lnTo>
                      <a:pt x="950584" y="983301"/>
                    </a:lnTo>
                    <a:lnTo>
                      <a:pt x="898661" y="990338"/>
                    </a:lnTo>
                    <a:lnTo>
                      <a:pt x="848083" y="992800"/>
                    </a:lnTo>
                    <a:lnTo>
                      <a:pt x="796584" y="991732"/>
                    </a:lnTo>
                    <a:lnTo>
                      <a:pt x="745550" y="987328"/>
                    </a:lnTo>
                    <a:lnTo>
                      <a:pt x="693874" y="977390"/>
                    </a:lnTo>
                    <a:lnTo>
                      <a:pt x="644052" y="964310"/>
                    </a:lnTo>
                    <a:lnTo>
                      <a:pt x="596084" y="948087"/>
                    </a:lnTo>
                    <a:lnTo>
                      <a:pt x="549462" y="927289"/>
                    </a:lnTo>
                    <a:lnTo>
                      <a:pt x="503721" y="905254"/>
                    </a:lnTo>
                    <a:lnTo>
                      <a:pt x="459926" y="879409"/>
                    </a:lnTo>
                    <a:lnTo>
                      <a:pt x="418400" y="852519"/>
                    </a:lnTo>
                    <a:lnTo>
                      <a:pt x="377941" y="823057"/>
                    </a:lnTo>
                    <a:lnTo>
                      <a:pt x="339149" y="791787"/>
                    </a:lnTo>
                    <a:lnTo>
                      <a:pt x="302532" y="760140"/>
                    </a:lnTo>
                    <a:lnTo>
                      <a:pt x="267490" y="727352"/>
                    </a:lnTo>
                    <a:lnTo>
                      <a:pt x="235224" y="694952"/>
                    </a:lnTo>
                    <a:lnTo>
                      <a:pt x="203744" y="661982"/>
                    </a:lnTo>
                    <a:lnTo>
                      <a:pt x="173746" y="628538"/>
                    </a:lnTo>
                    <a:lnTo>
                      <a:pt x="147819" y="596342"/>
                    </a:lnTo>
                    <a:lnTo>
                      <a:pt x="123186" y="565008"/>
                    </a:lnTo>
                    <a:lnTo>
                      <a:pt x="99061" y="535105"/>
                    </a:lnTo>
                    <a:lnTo>
                      <a:pt x="79700" y="506549"/>
                    </a:lnTo>
                    <a:lnTo>
                      <a:pt x="60661" y="480758"/>
                    </a:lnTo>
                    <a:lnTo>
                      <a:pt x="45600" y="456884"/>
                    </a:lnTo>
                    <a:lnTo>
                      <a:pt x="31647" y="435205"/>
                    </a:lnTo>
                    <a:lnTo>
                      <a:pt x="19910" y="417918"/>
                    </a:lnTo>
                    <a:lnTo>
                      <a:pt x="10763" y="402353"/>
                    </a:lnTo>
                    <a:lnTo>
                      <a:pt x="5128" y="392041"/>
                    </a:lnTo>
                    <a:lnTo>
                      <a:pt x="415" y="385260"/>
                    </a:lnTo>
                    <a:lnTo>
                      <a:pt x="0" y="383161"/>
                    </a:lnTo>
                    <a:lnTo>
                      <a:pt x="1067" y="380589"/>
                    </a:lnTo>
                    <a:lnTo>
                      <a:pt x="7458" y="375358"/>
                    </a:lnTo>
                    <a:lnTo>
                      <a:pt x="15795" y="366317"/>
                    </a:lnTo>
                    <a:lnTo>
                      <a:pt x="28763" y="354520"/>
                    </a:lnTo>
                    <a:lnTo>
                      <a:pt x="44786" y="341110"/>
                    </a:lnTo>
                    <a:lnTo>
                      <a:pt x="64144" y="324082"/>
                    </a:lnTo>
                    <a:lnTo>
                      <a:pt x="85076" y="305914"/>
                    </a:lnTo>
                    <a:lnTo>
                      <a:pt x="110545" y="285658"/>
                    </a:lnTo>
                    <a:lnTo>
                      <a:pt x="136987" y="263497"/>
                    </a:lnTo>
                    <a:lnTo>
                      <a:pt x="168381" y="241347"/>
                    </a:lnTo>
                    <a:lnTo>
                      <a:pt x="200655" y="217959"/>
                    </a:lnTo>
                    <a:lnTo>
                      <a:pt x="234316" y="194765"/>
                    </a:lnTo>
                    <a:lnTo>
                      <a:pt x="272235" y="171485"/>
                    </a:lnTo>
                    <a:lnTo>
                      <a:pt x="311635" y="147731"/>
                    </a:lnTo>
                    <a:lnTo>
                      <a:pt x="351636" y="124742"/>
                    </a:lnTo>
                    <a:lnTo>
                      <a:pt x="394320" y="102808"/>
                    </a:lnTo>
                    <a:lnTo>
                      <a:pt x="438205" y="82402"/>
                    </a:lnTo>
                    <a:lnTo>
                      <a:pt x="484079" y="62954"/>
                    </a:lnTo>
                    <a:lnTo>
                      <a:pt x="530968" y="46369"/>
                    </a:lnTo>
                    <a:lnTo>
                      <a:pt x="578365" y="31216"/>
                    </a:lnTo>
                    <a:close/>
                  </a:path>
                </a:pathLst>
              </a:custGeom>
              <a:solidFill>
                <a:schemeClr val="accent2"/>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72000" bIns="3600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defRPr/>
                </a:pPr>
                <a:endParaRPr lang="en-US" altLang="zh-CN" sz="1600"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4" name="MH_Title_1"/>
              <p:cNvSpPr>
                <a:spLocks noChangeArrowheads="1"/>
              </p:cNvSpPr>
              <p:nvPr/>
            </p:nvSpPr>
            <p:spPr bwMode="gray">
              <a:xfrm>
                <a:off x="5711825" y="3602038"/>
                <a:ext cx="922338" cy="920750"/>
              </a:xfrm>
              <a:prstGeom prst="ellipse">
                <a:avLst/>
              </a:prstGeom>
              <a:solidFill>
                <a:srgbClr val="FFFFFF"/>
              </a:solidFill>
              <a:ln w="317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defRPr/>
                </a:pPr>
                <a:endParaRPr lang="en-US" altLang="zh-CN" sz="1600" b="1"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sp>
          <p:nvSpPr>
            <p:cNvPr id="4" name="椭圆 4"/>
            <p:cNvSpPr/>
            <p:nvPr/>
          </p:nvSpPr>
          <p:spPr>
            <a:xfrm>
              <a:off x="5876675" y="2450401"/>
              <a:ext cx="460649" cy="474840"/>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5" name="椭圆 44"/>
            <p:cNvSpPr/>
            <p:nvPr/>
          </p:nvSpPr>
          <p:spPr>
            <a:xfrm>
              <a:off x="6947639" y="3363791"/>
              <a:ext cx="474840" cy="383960"/>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6" name="椭圆 45"/>
            <p:cNvSpPr/>
            <p:nvPr/>
          </p:nvSpPr>
          <p:spPr>
            <a:xfrm>
              <a:off x="4809009" y="3318351"/>
              <a:ext cx="458915" cy="474840"/>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7" name="椭圆 46"/>
            <p:cNvSpPr/>
            <p:nvPr/>
          </p:nvSpPr>
          <p:spPr>
            <a:xfrm>
              <a:off x="6451178" y="4498927"/>
              <a:ext cx="474840" cy="448088"/>
            </a:xfrm>
            <a:custGeom>
              <a:avLst/>
              <a:gdLst>
                <a:gd name="connsiteX0" fmla="*/ 255815 w 338138"/>
                <a:gd name="connsiteY0" fmla="*/ 276225 h 319088"/>
                <a:gd name="connsiteX1" fmla="*/ 267653 w 338138"/>
                <a:gd name="connsiteY1" fmla="*/ 282720 h 319088"/>
                <a:gd name="connsiteX2" fmla="*/ 275546 w 338138"/>
                <a:gd name="connsiteY2" fmla="*/ 282720 h 319088"/>
                <a:gd name="connsiteX3" fmla="*/ 287384 w 338138"/>
                <a:gd name="connsiteY3" fmla="*/ 276225 h 319088"/>
                <a:gd name="connsiteX4" fmla="*/ 290015 w 338138"/>
                <a:gd name="connsiteY4" fmla="*/ 277524 h 319088"/>
                <a:gd name="connsiteX5" fmla="*/ 295276 w 338138"/>
                <a:gd name="connsiteY5" fmla="*/ 284018 h 319088"/>
                <a:gd name="connsiteX6" fmla="*/ 295276 w 338138"/>
                <a:gd name="connsiteY6" fmla="*/ 315191 h 319088"/>
                <a:gd name="connsiteX7" fmla="*/ 271600 w 338138"/>
                <a:gd name="connsiteY7" fmla="*/ 319088 h 319088"/>
                <a:gd name="connsiteX8" fmla="*/ 249238 w 338138"/>
                <a:gd name="connsiteY8" fmla="*/ 315191 h 319088"/>
                <a:gd name="connsiteX9" fmla="*/ 249238 w 338138"/>
                <a:gd name="connsiteY9" fmla="*/ 284018 h 319088"/>
                <a:gd name="connsiteX10" fmla="*/ 253184 w 338138"/>
                <a:gd name="connsiteY10" fmla="*/ 277524 h 319088"/>
                <a:gd name="connsiteX11" fmla="*/ 255815 w 338138"/>
                <a:gd name="connsiteY11" fmla="*/ 276225 h 319088"/>
                <a:gd name="connsiteX12" fmla="*/ 50755 w 338138"/>
                <a:gd name="connsiteY12" fmla="*/ 276225 h 319088"/>
                <a:gd name="connsiteX13" fmla="*/ 62593 w 338138"/>
                <a:gd name="connsiteY13" fmla="*/ 282720 h 319088"/>
                <a:gd name="connsiteX14" fmla="*/ 70486 w 338138"/>
                <a:gd name="connsiteY14" fmla="*/ 282720 h 319088"/>
                <a:gd name="connsiteX15" fmla="*/ 82324 w 338138"/>
                <a:gd name="connsiteY15" fmla="*/ 276225 h 319088"/>
                <a:gd name="connsiteX16" fmla="*/ 84955 w 338138"/>
                <a:gd name="connsiteY16" fmla="*/ 277524 h 319088"/>
                <a:gd name="connsiteX17" fmla="*/ 88901 w 338138"/>
                <a:gd name="connsiteY17" fmla="*/ 284018 h 319088"/>
                <a:gd name="connsiteX18" fmla="*/ 88901 w 338138"/>
                <a:gd name="connsiteY18" fmla="*/ 315191 h 319088"/>
                <a:gd name="connsiteX19" fmla="*/ 66539 w 338138"/>
                <a:gd name="connsiteY19" fmla="*/ 319088 h 319088"/>
                <a:gd name="connsiteX20" fmla="*/ 42863 w 338138"/>
                <a:gd name="connsiteY20" fmla="*/ 315191 h 319088"/>
                <a:gd name="connsiteX21" fmla="*/ 42863 w 338138"/>
                <a:gd name="connsiteY21" fmla="*/ 284018 h 319088"/>
                <a:gd name="connsiteX22" fmla="*/ 48124 w 338138"/>
                <a:gd name="connsiteY22" fmla="*/ 277524 h 319088"/>
                <a:gd name="connsiteX23" fmla="*/ 50755 w 338138"/>
                <a:gd name="connsiteY23" fmla="*/ 276225 h 319088"/>
                <a:gd name="connsiteX24" fmla="*/ 273050 w 338138"/>
                <a:gd name="connsiteY24" fmla="*/ 214313 h 319088"/>
                <a:gd name="connsiteX25" fmla="*/ 282575 w 338138"/>
                <a:gd name="connsiteY25" fmla="*/ 224632 h 319088"/>
                <a:gd name="connsiteX26" fmla="*/ 273050 w 338138"/>
                <a:gd name="connsiteY26" fmla="*/ 234951 h 319088"/>
                <a:gd name="connsiteX27" fmla="*/ 263525 w 338138"/>
                <a:gd name="connsiteY27" fmla="*/ 224632 h 319088"/>
                <a:gd name="connsiteX28" fmla="*/ 273050 w 338138"/>
                <a:gd name="connsiteY28" fmla="*/ 214313 h 319088"/>
                <a:gd name="connsiteX29" fmla="*/ 65882 w 338138"/>
                <a:gd name="connsiteY29" fmla="*/ 214313 h 319088"/>
                <a:gd name="connsiteX30" fmla="*/ 76201 w 338138"/>
                <a:gd name="connsiteY30" fmla="*/ 224632 h 319088"/>
                <a:gd name="connsiteX31" fmla="*/ 65882 w 338138"/>
                <a:gd name="connsiteY31" fmla="*/ 234951 h 319088"/>
                <a:gd name="connsiteX32" fmla="*/ 55563 w 338138"/>
                <a:gd name="connsiteY32" fmla="*/ 224632 h 319088"/>
                <a:gd name="connsiteX33" fmla="*/ 65882 w 338138"/>
                <a:gd name="connsiteY33" fmla="*/ 214313 h 319088"/>
                <a:gd name="connsiteX34" fmla="*/ 272257 w 338138"/>
                <a:gd name="connsiteY34" fmla="*/ 196850 h 319088"/>
                <a:gd name="connsiteX35" fmla="*/ 244475 w 338138"/>
                <a:gd name="connsiteY35" fmla="*/ 224632 h 319088"/>
                <a:gd name="connsiteX36" fmla="*/ 272257 w 338138"/>
                <a:gd name="connsiteY36" fmla="*/ 252414 h 319088"/>
                <a:gd name="connsiteX37" fmla="*/ 300039 w 338138"/>
                <a:gd name="connsiteY37" fmla="*/ 224632 h 319088"/>
                <a:gd name="connsiteX38" fmla="*/ 272257 w 338138"/>
                <a:gd name="connsiteY38" fmla="*/ 196850 h 319088"/>
                <a:gd name="connsiteX39" fmla="*/ 65882 w 338138"/>
                <a:gd name="connsiteY39" fmla="*/ 196850 h 319088"/>
                <a:gd name="connsiteX40" fmla="*/ 38100 w 338138"/>
                <a:gd name="connsiteY40" fmla="*/ 224632 h 319088"/>
                <a:gd name="connsiteX41" fmla="*/ 65882 w 338138"/>
                <a:gd name="connsiteY41" fmla="*/ 252414 h 319088"/>
                <a:gd name="connsiteX42" fmla="*/ 93664 w 338138"/>
                <a:gd name="connsiteY42" fmla="*/ 224632 h 319088"/>
                <a:gd name="connsiteX43" fmla="*/ 65882 w 338138"/>
                <a:gd name="connsiteY43" fmla="*/ 196850 h 319088"/>
                <a:gd name="connsiteX44" fmla="*/ 272257 w 338138"/>
                <a:gd name="connsiteY44" fmla="*/ 187325 h 319088"/>
                <a:gd name="connsiteX45" fmla="*/ 338138 w 338138"/>
                <a:gd name="connsiteY45" fmla="*/ 253322 h 319088"/>
                <a:gd name="connsiteX46" fmla="*/ 313103 w 338138"/>
                <a:gd name="connsiteY46" fmla="*/ 304800 h 319088"/>
                <a:gd name="connsiteX47" fmla="*/ 313103 w 338138"/>
                <a:gd name="connsiteY47" fmla="*/ 283681 h 319088"/>
                <a:gd name="connsiteX48" fmla="*/ 295974 w 338138"/>
                <a:gd name="connsiteY48" fmla="*/ 259922 h 319088"/>
                <a:gd name="connsiteX49" fmla="*/ 290704 w 338138"/>
                <a:gd name="connsiteY49" fmla="*/ 258602 h 319088"/>
                <a:gd name="connsiteX50" fmla="*/ 284115 w 338138"/>
                <a:gd name="connsiteY50" fmla="*/ 258602 h 319088"/>
                <a:gd name="connsiteX51" fmla="*/ 272257 w 338138"/>
                <a:gd name="connsiteY51" fmla="*/ 265202 h 319088"/>
                <a:gd name="connsiteX52" fmla="*/ 260398 w 338138"/>
                <a:gd name="connsiteY52" fmla="*/ 258602 h 319088"/>
                <a:gd name="connsiteX53" fmla="*/ 255128 w 338138"/>
                <a:gd name="connsiteY53" fmla="*/ 258602 h 319088"/>
                <a:gd name="connsiteX54" fmla="*/ 248539 w 338138"/>
                <a:gd name="connsiteY54" fmla="*/ 259922 h 319088"/>
                <a:gd name="connsiteX55" fmla="*/ 232728 w 338138"/>
                <a:gd name="connsiteY55" fmla="*/ 283681 h 319088"/>
                <a:gd name="connsiteX56" fmla="*/ 232728 w 338138"/>
                <a:gd name="connsiteY56" fmla="*/ 304800 h 319088"/>
                <a:gd name="connsiteX57" fmla="*/ 206375 w 338138"/>
                <a:gd name="connsiteY57" fmla="*/ 253322 h 319088"/>
                <a:gd name="connsiteX58" fmla="*/ 272257 w 338138"/>
                <a:gd name="connsiteY58" fmla="*/ 187325 h 319088"/>
                <a:gd name="connsiteX59" fmla="*/ 65881 w 338138"/>
                <a:gd name="connsiteY59" fmla="*/ 187325 h 319088"/>
                <a:gd name="connsiteX60" fmla="*/ 131763 w 338138"/>
                <a:gd name="connsiteY60" fmla="*/ 253322 h 319088"/>
                <a:gd name="connsiteX61" fmla="*/ 105410 w 338138"/>
                <a:gd name="connsiteY61" fmla="*/ 304800 h 319088"/>
                <a:gd name="connsiteX62" fmla="*/ 105410 w 338138"/>
                <a:gd name="connsiteY62" fmla="*/ 283681 h 319088"/>
                <a:gd name="connsiteX63" fmla="*/ 89599 w 338138"/>
                <a:gd name="connsiteY63" fmla="*/ 259922 h 319088"/>
                <a:gd name="connsiteX64" fmla="*/ 83010 w 338138"/>
                <a:gd name="connsiteY64" fmla="*/ 258602 h 319088"/>
                <a:gd name="connsiteX65" fmla="*/ 77740 w 338138"/>
                <a:gd name="connsiteY65" fmla="*/ 258602 h 319088"/>
                <a:gd name="connsiteX66" fmla="*/ 65881 w 338138"/>
                <a:gd name="connsiteY66" fmla="*/ 265202 h 319088"/>
                <a:gd name="connsiteX67" fmla="*/ 54023 w 338138"/>
                <a:gd name="connsiteY67" fmla="*/ 258602 h 319088"/>
                <a:gd name="connsiteX68" fmla="*/ 47434 w 338138"/>
                <a:gd name="connsiteY68" fmla="*/ 258602 h 319088"/>
                <a:gd name="connsiteX69" fmla="*/ 42164 w 338138"/>
                <a:gd name="connsiteY69" fmla="*/ 259922 h 319088"/>
                <a:gd name="connsiteX70" fmla="*/ 25035 w 338138"/>
                <a:gd name="connsiteY70" fmla="*/ 283681 h 319088"/>
                <a:gd name="connsiteX71" fmla="*/ 25035 w 338138"/>
                <a:gd name="connsiteY71" fmla="*/ 304800 h 319088"/>
                <a:gd name="connsiteX72" fmla="*/ 0 w 338138"/>
                <a:gd name="connsiteY72" fmla="*/ 253322 h 319088"/>
                <a:gd name="connsiteX73" fmla="*/ 65881 w 338138"/>
                <a:gd name="connsiteY73" fmla="*/ 187325 h 319088"/>
                <a:gd name="connsiteX74" fmla="*/ 159754 w 338138"/>
                <a:gd name="connsiteY74" fmla="*/ 149225 h 319088"/>
                <a:gd name="connsiteX75" fmla="*/ 169069 w 338138"/>
                <a:gd name="connsiteY75" fmla="*/ 149225 h 319088"/>
                <a:gd name="connsiteX76" fmla="*/ 178384 w 338138"/>
                <a:gd name="connsiteY76" fmla="*/ 149225 h 319088"/>
                <a:gd name="connsiteX77" fmla="*/ 178384 w 338138"/>
                <a:gd name="connsiteY77" fmla="*/ 175331 h 319088"/>
                <a:gd name="connsiteX78" fmla="*/ 214313 w 338138"/>
                <a:gd name="connsiteY78" fmla="*/ 193605 h 319088"/>
                <a:gd name="connsiteX79" fmla="*/ 202337 w 338138"/>
                <a:gd name="connsiteY79" fmla="*/ 207963 h 319088"/>
                <a:gd name="connsiteX80" fmla="*/ 169069 w 338138"/>
                <a:gd name="connsiteY80" fmla="*/ 190994 h 319088"/>
                <a:gd name="connsiteX81" fmla="*/ 135802 w 338138"/>
                <a:gd name="connsiteY81" fmla="*/ 207963 h 319088"/>
                <a:gd name="connsiteX82" fmla="*/ 123825 w 338138"/>
                <a:gd name="connsiteY82" fmla="*/ 193605 h 319088"/>
                <a:gd name="connsiteX83" fmla="*/ 159754 w 338138"/>
                <a:gd name="connsiteY83" fmla="*/ 175331 h 319088"/>
                <a:gd name="connsiteX84" fmla="*/ 159754 w 338138"/>
                <a:gd name="connsiteY84" fmla="*/ 149225 h 319088"/>
                <a:gd name="connsiteX85" fmla="*/ 154175 w 338138"/>
                <a:gd name="connsiteY85" fmla="*/ 88900 h 319088"/>
                <a:gd name="connsiteX86" fmla="*/ 165941 w 338138"/>
                <a:gd name="connsiteY86" fmla="*/ 95394 h 319088"/>
                <a:gd name="connsiteX87" fmla="*/ 173785 w 338138"/>
                <a:gd name="connsiteY87" fmla="*/ 95394 h 319088"/>
                <a:gd name="connsiteX88" fmla="*/ 185551 w 338138"/>
                <a:gd name="connsiteY88" fmla="*/ 88900 h 319088"/>
                <a:gd name="connsiteX89" fmla="*/ 188166 w 338138"/>
                <a:gd name="connsiteY89" fmla="*/ 90199 h 319088"/>
                <a:gd name="connsiteX90" fmla="*/ 192088 w 338138"/>
                <a:gd name="connsiteY90" fmla="*/ 96693 h 319088"/>
                <a:gd name="connsiteX91" fmla="*/ 192088 w 338138"/>
                <a:gd name="connsiteY91" fmla="*/ 126567 h 319088"/>
                <a:gd name="connsiteX92" fmla="*/ 169863 w 338138"/>
                <a:gd name="connsiteY92" fmla="*/ 131763 h 319088"/>
                <a:gd name="connsiteX93" fmla="*/ 147638 w 338138"/>
                <a:gd name="connsiteY93" fmla="*/ 126567 h 319088"/>
                <a:gd name="connsiteX94" fmla="*/ 147638 w 338138"/>
                <a:gd name="connsiteY94" fmla="*/ 96693 h 319088"/>
                <a:gd name="connsiteX95" fmla="*/ 151560 w 338138"/>
                <a:gd name="connsiteY95" fmla="*/ 90199 h 319088"/>
                <a:gd name="connsiteX96" fmla="*/ 154175 w 338138"/>
                <a:gd name="connsiteY96" fmla="*/ 88900 h 319088"/>
                <a:gd name="connsiteX97" fmla="*/ 169069 w 338138"/>
                <a:gd name="connsiteY97" fmla="*/ 26988 h 319088"/>
                <a:gd name="connsiteX98" fmla="*/ 179388 w 338138"/>
                <a:gd name="connsiteY98" fmla="*/ 36513 h 319088"/>
                <a:gd name="connsiteX99" fmla="*/ 169069 w 338138"/>
                <a:gd name="connsiteY99" fmla="*/ 46038 h 319088"/>
                <a:gd name="connsiteX100" fmla="*/ 158750 w 338138"/>
                <a:gd name="connsiteY100" fmla="*/ 36513 h 319088"/>
                <a:gd name="connsiteX101" fmla="*/ 169069 w 338138"/>
                <a:gd name="connsiteY101" fmla="*/ 26988 h 319088"/>
                <a:gd name="connsiteX102" fmla="*/ 169070 w 338138"/>
                <a:gd name="connsiteY102" fmla="*/ 9525 h 319088"/>
                <a:gd name="connsiteX103" fmla="*/ 141288 w 338138"/>
                <a:gd name="connsiteY103" fmla="*/ 37307 h 319088"/>
                <a:gd name="connsiteX104" fmla="*/ 169070 w 338138"/>
                <a:gd name="connsiteY104" fmla="*/ 65089 h 319088"/>
                <a:gd name="connsiteX105" fmla="*/ 196852 w 338138"/>
                <a:gd name="connsiteY105" fmla="*/ 37307 h 319088"/>
                <a:gd name="connsiteX106" fmla="*/ 169070 w 338138"/>
                <a:gd name="connsiteY106" fmla="*/ 9525 h 319088"/>
                <a:gd name="connsiteX107" fmla="*/ 169070 w 338138"/>
                <a:gd name="connsiteY107" fmla="*/ 0 h 319088"/>
                <a:gd name="connsiteX108" fmla="*/ 234951 w 338138"/>
                <a:gd name="connsiteY108" fmla="*/ 65997 h 319088"/>
                <a:gd name="connsiteX109" fmla="*/ 209916 w 338138"/>
                <a:gd name="connsiteY109" fmla="*/ 117475 h 319088"/>
                <a:gd name="connsiteX110" fmla="*/ 209916 w 338138"/>
                <a:gd name="connsiteY110" fmla="*/ 96356 h 319088"/>
                <a:gd name="connsiteX111" fmla="*/ 192787 w 338138"/>
                <a:gd name="connsiteY111" fmla="*/ 72597 h 319088"/>
                <a:gd name="connsiteX112" fmla="*/ 187517 w 338138"/>
                <a:gd name="connsiteY112" fmla="*/ 71277 h 319088"/>
                <a:gd name="connsiteX113" fmla="*/ 180928 w 338138"/>
                <a:gd name="connsiteY113" fmla="*/ 71277 h 319088"/>
                <a:gd name="connsiteX114" fmla="*/ 169070 w 338138"/>
                <a:gd name="connsiteY114" fmla="*/ 76557 h 319088"/>
                <a:gd name="connsiteX115" fmla="*/ 157211 w 338138"/>
                <a:gd name="connsiteY115" fmla="*/ 71277 h 319088"/>
                <a:gd name="connsiteX116" fmla="*/ 150623 w 338138"/>
                <a:gd name="connsiteY116" fmla="*/ 71277 h 319088"/>
                <a:gd name="connsiteX117" fmla="*/ 145352 w 338138"/>
                <a:gd name="connsiteY117" fmla="*/ 72597 h 319088"/>
                <a:gd name="connsiteX118" fmla="*/ 128223 w 338138"/>
                <a:gd name="connsiteY118" fmla="*/ 96356 h 319088"/>
                <a:gd name="connsiteX119" fmla="*/ 128223 w 338138"/>
                <a:gd name="connsiteY119" fmla="*/ 117475 h 319088"/>
                <a:gd name="connsiteX120" fmla="*/ 103188 w 338138"/>
                <a:gd name="connsiteY120" fmla="*/ 65997 h 319088"/>
                <a:gd name="connsiteX121" fmla="*/ 169070 w 338138"/>
                <a:gd name="connsiteY121" fmla="*/ 0 h 3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38138" h="319088">
                  <a:moveTo>
                    <a:pt x="255815" y="276225"/>
                  </a:moveTo>
                  <a:cubicBezTo>
                    <a:pt x="255815" y="276225"/>
                    <a:pt x="255815" y="276225"/>
                    <a:pt x="267653" y="282720"/>
                  </a:cubicBezTo>
                  <a:cubicBezTo>
                    <a:pt x="270284" y="284018"/>
                    <a:pt x="272915" y="284018"/>
                    <a:pt x="275546" y="282720"/>
                  </a:cubicBezTo>
                  <a:cubicBezTo>
                    <a:pt x="275546" y="282720"/>
                    <a:pt x="275546" y="282720"/>
                    <a:pt x="287384" y="276225"/>
                  </a:cubicBezTo>
                  <a:cubicBezTo>
                    <a:pt x="287384" y="276225"/>
                    <a:pt x="287384" y="276225"/>
                    <a:pt x="290015" y="277524"/>
                  </a:cubicBezTo>
                  <a:cubicBezTo>
                    <a:pt x="292646" y="278823"/>
                    <a:pt x="295276" y="281421"/>
                    <a:pt x="295276" y="284018"/>
                  </a:cubicBezTo>
                  <a:cubicBezTo>
                    <a:pt x="295276" y="284018"/>
                    <a:pt x="295276" y="284018"/>
                    <a:pt x="295276" y="315191"/>
                  </a:cubicBezTo>
                  <a:cubicBezTo>
                    <a:pt x="287384" y="317789"/>
                    <a:pt x="279492" y="319088"/>
                    <a:pt x="271600" y="319088"/>
                  </a:cubicBezTo>
                  <a:cubicBezTo>
                    <a:pt x="263707" y="319088"/>
                    <a:pt x="255815" y="317789"/>
                    <a:pt x="249238" y="315191"/>
                  </a:cubicBezTo>
                  <a:cubicBezTo>
                    <a:pt x="249238" y="315191"/>
                    <a:pt x="249238" y="315191"/>
                    <a:pt x="249238" y="284018"/>
                  </a:cubicBezTo>
                  <a:cubicBezTo>
                    <a:pt x="249238" y="281421"/>
                    <a:pt x="250554" y="278823"/>
                    <a:pt x="253184" y="277524"/>
                  </a:cubicBezTo>
                  <a:cubicBezTo>
                    <a:pt x="253184" y="277524"/>
                    <a:pt x="253184" y="277524"/>
                    <a:pt x="255815" y="276225"/>
                  </a:cubicBezTo>
                  <a:close/>
                  <a:moveTo>
                    <a:pt x="50755" y="276225"/>
                  </a:moveTo>
                  <a:cubicBezTo>
                    <a:pt x="50755" y="276225"/>
                    <a:pt x="50755" y="276225"/>
                    <a:pt x="62593" y="282720"/>
                  </a:cubicBezTo>
                  <a:cubicBezTo>
                    <a:pt x="65224" y="284018"/>
                    <a:pt x="67855" y="284018"/>
                    <a:pt x="70486" y="282720"/>
                  </a:cubicBezTo>
                  <a:cubicBezTo>
                    <a:pt x="70486" y="282720"/>
                    <a:pt x="70486" y="282720"/>
                    <a:pt x="82324" y="276225"/>
                  </a:cubicBezTo>
                  <a:cubicBezTo>
                    <a:pt x="82324" y="276225"/>
                    <a:pt x="82324" y="276225"/>
                    <a:pt x="84955" y="277524"/>
                  </a:cubicBezTo>
                  <a:cubicBezTo>
                    <a:pt x="87585" y="278823"/>
                    <a:pt x="88901" y="281421"/>
                    <a:pt x="88901" y="284018"/>
                  </a:cubicBezTo>
                  <a:cubicBezTo>
                    <a:pt x="88901" y="284018"/>
                    <a:pt x="88901" y="284018"/>
                    <a:pt x="88901" y="315191"/>
                  </a:cubicBezTo>
                  <a:cubicBezTo>
                    <a:pt x="82324" y="317789"/>
                    <a:pt x="74432" y="319088"/>
                    <a:pt x="66539" y="319088"/>
                  </a:cubicBezTo>
                  <a:cubicBezTo>
                    <a:pt x="58647" y="319088"/>
                    <a:pt x="50755" y="317789"/>
                    <a:pt x="42863" y="315191"/>
                  </a:cubicBezTo>
                  <a:cubicBezTo>
                    <a:pt x="42863" y="315191"/>
                    <a:pt x="42863" y="315191"/>
                    <a:pt x="42863" y="284018"/>
                  </a:cubicBezTo>
                  <a:cubicBezTo>
                    <a:pt x="42863" y="281421"/>
                    <a:pt x="45493" y="278823"/>
                    <a:pt x="48124" y="277524"/>
                  </a:cubicBezTo>
                  <a:cubicBezTo>
                    <a:pt x="48124" y="277524"/>
                    <a:pt x="48124" y="277524"/>
                    <a:pt x="50755" y="276225"/>
                  </a:cubicBezTo>
                  <a:close/>
                  <a:moveTo>
                    <a:pt x="273050" y="214313"/>
                  </a:moveTo>
                  <a:cubicBezTo>
                    <a:pt x="278311" y="214313"/>
                    <a:pt x="282575" y="218933"/>
                    <a:pt x="282575" y="224632"/>
                  </a:cubicBezTo>
                  <a:cubicBezTo>
                    <a:pt x="282575" y="230331"/>
                    <a:pt x="278311" y="234951"/>
                    <a:pt x="273050" y="234951"/>
                  </a:cubicBezTo>
                  <a:cubicBezTo>
                    <a:pt x="267789" y="234951"/>
                    <a:pt x="263525" y="230331"/>
                    <a:pt x="263525" y="224632"/>
                  </a:cubicBezTo>
                  <a:cubicBezTo>
                    <a:pt x="263525" y="218933"/>
                    <a:pt x="267789" y="214313"/>
                    <a:pt x="273050" y="214313"/>
                  </a:cubicBezTo>
                  <a:close/>
                  <a:moveTo>
                    <a:pt x="65882" y="214313"/>
                  </a:moveTo>
                  <a:cubicBezTo>
                    <a:pt x="71581" y="214313"/>
                    <a:pt x="76201" y="218933"/>
                    <a:pt x="76201" y="224632"/>
                  </a:cubicBezTo>
                  <a:cubicBezTo>
                    <a:pt x="76201" y="230331"/>
                    <a:pt x="71581" y="234951"/>
                    <a:pt x="65882" y="234951"/>
                  </a:cubicBezTo>
                  <a:cubicBezTo>
                    <a:pt x="60183" y="234951"/>
                    <a:pt x="55563" y="230331"/>
                    <a:pt x="55563" y="224632"/>
                  </a:cubicBezTo>
                  <a:cubicBezTo>
                    <a:pt x="55563" y="218933"/>
                    <a:pt x="60183" y="214313"/>
                    <a:pt x="65882" y="214313"/>
                  </a:cubicBezTo>
                  <a:close/>
                  <a:moveTo>
                    <a:pt x="272257" y="196850"/>
                  </a:moveTo>
                  <a:cubicBezTo>
                    <a:pt x="256913" y="196850"/>
                    <a:pt x="244475" y="209288"/>
                    <a:pt x="244475" y="224632"/>
                  </a:cubicBezTo>
                  <a:cubicBezTo>
                    <a:pt x="244475" y="239976"/>
                    <a:pt x="256913" y="252414"/>
                    <a:pt x="272257" y="252414"/>
                  </a:cubicBezTo>
                  <a:cubicBezTo>
                    <a:pt x="287601" y="252414"/>
                    <a:pt x="300039" y="239976"/>
                    <a:pt x="300039" y="224632"/>
                  </a:cubicBezTo>
                  <a:cubicBezTo>
                    <a:pt x="300039" y="209288"/>
                    <a:pt x="287601" y="196850"/>
                    <a:pt x="272257" y="196850"/>
                  </a:cubicBezTo>
                  <a:close/>
                  <a:moveTo>
                    <a:pt x="65882" y="196850"/>
                  </a:moveTo>
                  <a:cubicBezTo>
                    <a:pt x="50538" y="196850"/>
                    <a:pt x="38100" y="209288"/>
                    <a:pt x="38100" y="224632"/>
                  </a:cubicBezTo>
                  <a:cubicBezTo>
                    <a:pt x="38100" y="239976"/>
                    <a:pt x="50538" y="252414"/>
                    <a:pt x="65882" y="252414"/>
                  </a:cubicBezTo>
                  <a:cubicBezTo>
                    <a:pt x="81226" y="252414"/>
                    <a:pt x="93664" y="239976"/>
                    <a:pt x="93664" y="224632"/>
                  </a:cubicBezTo>
                  <a:cubicBezTo>
                    <a:pt x="93664" y="209288"/>
                    <a:pt x="81226" y="196850"/>
                    <a:pt x="65882" y="196850"/>
                  </a:cubicBezTo>
                  <a:close/>
                  <a:moveTo>
                    <a:pt x="272257" y="187325"/>
                  </a:moveTo>
                  <a:cubicBezTo>
                    <a:pt x="309150" y="187325"/>
                    <a:pt x="338138" y="217684"/>
                    <a:pt x="338138" y="253322"/>
                  </a:cubicBezTo>
                  <a:cubicBezTo>
                    <a:pt x="338138" y="274441"/>
                    <a:pt x="328915" y="292921"/>
                    <a:pt x="313103" y="304800"/>
                  </a:cubicBezTo>
                  <a:cubicBezTo>
                    <a:pt x="313103" y="304800"/>
                    <a:pt x="313103" y="304800"/>
                    <a:pt x="313103" y="283681"/>
                  </a:cubicBezTo>
                  <a:cubicBezTo>
                    <a:pt x="313103" y="273121"/>
                    <a:pt x="306515" y="263882"/>
                    <a:pt x="295974" y="259922"/>
                  </a:cubicBezTo>
                  <a:cubicBezTo>
                    <a:pt x="295974" y="259922"/>
                    <a:pt x="290704" y="258602"/>
                    <a:pt x="290704" y="258602"/>
                  </a:cubicBezTo>
                  <a:cubicBezTo>
                    <a:pt x="288068" y="257282"/>
                    <a:pt x="286751" y="258602"/>
                    <a:pt x="284115" y="258602"/>
                  </a:cubicBezTo>
                  <a:cubicBezTo>
                    <a:pt x="284115" y="258602"/>
                    <a:pt x="284115" y="258602"/>
                    <a:pt x="272257" y="265202"/>
                  </a:cubicBezTo>
                  <a:cubicBezTo>
                    <a:pt x="272257" y="265202"/>
                    <a:pt x="272257" y="265202"/>
                    <a:pt x="260398" y="258602"/>
                  </a:cubicBezTo>
                  <a:cubicBezTo>
                    <a:pt x="259080" y="258602"/>
                    <a:pt x="256445" y="257282"/>
                    <a:pt x="255128" y="258602"/>
                  </a:cubicBezTo>
                  <a:cubicBezTo>
                    <a:pt x="255128" y="258602"/>
                    <a:pt x="248539" y="259922"/>
                    <a:pt x="248539" y="259922"/>
                  </a:cubicBezTo>
                  <a:cubicBezTo>
                    <a:pt x="239316" y="263882"/>
                    <a:pt x="232728" y="273121"/>
                    <a:pt x="232728" y="283681"/>
                  </a:cubicBezTo>
                  <a:cubicBezTo>
                    <a:pt x="232728" y="283681"/>
                    <a:pt x="232728" y="283681"/>
                    <a:pt x="232728" y="304800"/>
                  </a:cubicBezTo>
                  <a:cubicBezTo>
                    <a:pt x="216916" y="292921"/>
                    <a:pt x="206375" y="274441"/>
                    <a:pt x="206375" y="253322"/>
                  </a:cubicBezTo>
                  <a:cubicBezTo>
                    <a:pt x="206375" y="217684"/>
                    <a:pt x="236681" y="187325"/>
                    <a:pt x="272257" y="187325"/>
                  </a:cubicBezTo>
                  <a:close/>
                  <a:moveTo>
                    <a:pt x="65881" y="187325"/>
                  </a:moveTo>
                  <a:cubicBezTo>
                    <a:pt x="101457" y="187325"/>
                    <a:pt x="131763" y="217684"/>
                    <a:pt x="131763" y="253322"/>
                  </a:cubicBezTo>
                  <a:cubicBezTo>
                    <a:pt x="131763" y="274441"/>
                    <a:pt x="121222" y="292921"/>
                    <a:pt x="105410" y="304800"/>
                  </a:cubicBezTo>
                  <a:cubicBezTo>
                    <a:pt x="105410" y="304800"/>
                    <a:pt x="105410" y="304800"/>
                    <a:pt x="105410" y="283681"/>
                  </a:cubicBezTo>
                  <a:cubicBezTo>
                    <a:pt x="105410" y="273121"/>
                    <a:pt x="98822" y="263882"/>
                    <a:pt x="89599" y="259922"/>
                  </a:cubicBezTo>
                  <a:cubicBezTo>
                    <a:pt x="89599" y="259922"/>
                    <a:pt x="83010" y="258602"/>
                    <a:pt x="83010" y="258602"/>
                  </a:cubicBezTo>
                  <a:cubicBezTo>
                    <a:pt x="81693" y="257282"/>
                    <a:pt x="79058" y="258602"/>
                    <a:pt x="77740" y="258602"/>
                  </a:cubicBezTo>
                  <a:cubicBezTo>
                    <a:pt x="77740" y="258602"/>
                    <a:pt x="77740" y="258602"/>
                    <a:pt x="65881" y="265202"/>
                  </a:cubicBezTo>
                  <a:cubicBezTo>
                    <a:pt x="65881" y="265202"/>
                    <a:pt x="65881" y="265202"/>
                    <a:pt x="54023" y="258602"/>
                  </a:cubicBezTo>
                  <a:cubicBezTo>
                    <a:pt x="51387" y="258602"/>
                    <a:pt x="50070" y="257282"/>
                    <a:pt x="47434" y="258602"/>
                  </a:cubicBezTo>
                  <a:cubicBezTo>
                    <a:pt x="47434" y="258602"/>
                    <a:pt x="42164" y="259922"/>
                    <a:pt x="42164" y="259922"/>
                  </a:cubicBezTo>
                  <a:cubicBezTo>
                    <a:pt x="31623" y="263882"/>
                    <a:pt x="25035" y="273121"/>
                    <a:pt x="25035" y="283681"/>
                  </a:cubicBezTo>
                  <a:cubicBezTo>
                    <a:pt x="25035" y="283681"/>
                    <a:pt x="25035" y="283681"/>
                    <a:pt x="25035" y="304800"/>
                  </a:cubicBezTo>
                  <a:cubicBezTo>
                    <a:pt x="9223" y="292921"/>
                    <a:pt x="0" y="274441"/>
                    <a:pt x="0" y="253322"/>
                  </a:cubicBezTo>
                  <a:cubicBezTo>
                    <a:pt x="0" y="217684"/>
                    <a:pt x="28988" y="187325"/>
                    <a:pt x="65881" y="187325"/>
                  </a:cubicBezTo>
                  <a:close/>
                  <a:moveTo>
                    <a:pt x="159754" y="149225"/>
                  </a:moveTo>
                  <a:cubicBezTo>
                    <a:pt x="163746" y="149225"/>
                    <a:pt x="166408" y="149225"/>
                    <a:pt x="169069" y="149225"/>
                  </a:cubicBezTo>
                  <a:cubicBezTo>
                    <a:pt x="171731" y="149225"/>
                    <a:pt x="174392" y="149225"/>
                    <a:pt x="178384" y="149225"/>
                  </a:cubicBezTo>
                  <a:cubicBezTo>
                    <a:pt x="178384" y="149225"/>
                    <a:pt x="178384" y="149225"/>
                    <a:pt x="178384" y="175331"/>
                  </a:cubicBezTo>
                  <a:lnTo>
                    <a:pt x="214313" y="193605"/>
                  </a:lnTo>
                  <a:cubicBezTo>
                    <a:pt x="210321" y="197521"/>
                    <a:pt x="206329" y="202742"/>
                    <a:pt x="202337" y="207963"/>
                  </a:cubicBezTo>
                  <a:cubicBezTo>
                    <a:pt x="202337" y="207963"/>
                    <a:pt x="202337" y="207963"/>
                    <a:pt x="169069" y="190994"/>
                  </a:cubicBezTo>
                  <a:cubicBezTo>
                    <a:pt x="169069" y="190994"/>
                    <a:pt x="169069" y="190994"/>
                    <a:pt x="135802" y="207963"/>
                  </a:cubicBezTo>
                  <a:cubicBezTo>
                    <a:pt x="131809" y="202742"/>
                    <a:pt x="127817" y="197521"/>
                    <a:pt x="123825" y="193605"/>
                  </a:cubicBezTo>
                  <a:cubicBezTo>
                    <a:pt x="123825" y="193605"/>
                    <a:pt x="123825" y="193605"/>
                    <a:pt x="159754" y="175331"/>
                  </a:cubicBezTo>
                  <a:cubicBezTo>
                    <a:pt x="159754" y="175331"/>
                    <a:pt x="159754" y="175331"/>
                    <a:pt x="159754" y="149225"/>
                  </a:cubicBezTo>
                  <a:close/>
                  <a:moveTo>
                    <a:pt x="154175" y="88900"/>
                  </a:moveTo>
                  <a:cubicBezTo>
                    <a:pt x="154175" y="88900"/>
                    <a:pt x="154175" y="88900"/>
                    <a:pt x="165941" y="95394"/>
                  </a:cubicBezTo>
                  <a:cubicBezTo>
                    <a:pt x="168556" y="95394"/>
                    <a:pt x="171171" y="95394"/>
                    <a:pt x="173785" y="95394"/>
                  </a:cubicBezTo>
                  <a:cubicBezTo>
                    <a:pt x="173785" y="95394"/>
                    <a:pt x="173785" y="95394"/>
                    <a:pt x="185551" y="88900"/>
                  </a:cubicBezTo>
                  <a:lnTo>
                    <a:pt x="188166" y="90199"/>
                  </a:lnTo>
                  <a:cubicBezTo>
                    <a:pt x="190781" y="90199"/>
                    <a:pt x="192088" y="92797"/>
                    <a:pt x="192088" y="96693"/>
                  </a:cubicBezTo>
                  <a:cubicBezTo>
                    <a:pt x="192088" y="96693"/>
                    <a:pt x="192088" y="96693"/>
                    <a:pt x="192088" y="126567"/>
                  </a:cubicBezTo>
                  <a:cubicBezTo>
                    <a:pt x="185551" y="129165"/>
                    <a:pt x="177707" y="131763"/>
                    <a:pt x="169863" y="131763"/>
                  </a:cubicBezTo>
                  <a:cubicBezTo>
                    <a:pt x="162019" y="131763"/>
                    <a:pt x="154175" y="129165"/>
                    <a:pt x="147638" y="126567"/>
                  </a:cubicBezTo>
                  <a:cubicBezTo>
                    <a:pt x="147638" y="126567"/>
                    <a:pt x="147638" y="126567"/>
                    <a:pt x="147638" y="96693"/>
                  </a:cubicBezTo>
                  <a:cubicBezTo>
                    <a:pt x="147638" y="92797"/>
                    <a:pt x="148946" y="90199"/>
                    <a:pt x="151560" y="90199"/>
                  </a:cubicBezTo>
                  <a:cubicBezTo>
                    <a:pt x="151560" y="90199"/>
                    <a:pt x="151560" y="90199"/>
                    <a:pt x="154175" y="88900"/>
                  </a:cubicBezTo>
                  <a:close/>
                  <a:moveTo>
                    <a:pt x="169069" y="26988"/>
                  </a:moveTo>
                  <a:cubicBezTo>
                    <a:pt x="174768" y="26988"/>
                    <a:pt x="179388" y="31252"/>
                    <a:pt x="179388" y="36513"/>
                  </a:cubicBezTo>
                  <a:cubicBezTo>
                    <a:pt x="179388" y="41774"/>
                    <a:pt x="174768" y="46038"/>
                    <a:pt x="169069" y="46038"/>
                  </a:cubicBezTo>
                  <a:cubicBezTo>
                    <a:pt x="163370" y="46038"/>
                    <a:pt x="158750" y="41774"/>
                    <a:pt x="158750" y="36513"/>
                  </a:cubicBezTo>
                  <a:cubicBezTo>
                    <a:pt x="158750" y="31252"/>
                    <a:pt x="163370" y="26988"/>
                    <a:pt x="169069" y="26988"/>
                  </a:cubicBezTo>
                  <a:close/>
                  <a:moveTo>
                    <a:pt x="169070" y="9525"/>
                  </a:moveTo>
                  <a:cubicBezTo>
                    <a:pt x="153726" y="9525"/>
                    <a:pt x="141288" y="21963"/>
                    <a:pt x="141288" y="37307"/>
                  </a:cubicBezTo>
                  <a:cubicBezTo>
                    <a:pt x="141288" y="52651"/>
                    <a:pt x="153726" y="65089"/>
                    <a:pt x="169070" y="65089"/>
                  </a:cubicBezTo>
                  <a:cubicBezTo>
                    <a:pt x="184414" y="65089"/>
                    <a:pt x="196852" y="52651"/>
                    <a:pt x="196852" y="37307"/>
                  </a:cubicBezTo>
                  <a:cubicBezTo>
                    <a:pt x="196852" y="21963"/>
                    <a:pt x="184414" y="9525"/>
                    <a:pt x="169070" y="9525"/>
                  </a:cubicBezTo>
                  <a:close/>
                  <a:moveTo>
                    <a:pt x="169070" y="0"/>
                  </a:moveTo>
                  <a:cubicBezTo>
                    <a:pt x="204646" y="0"/>
                    <a:pt x="234951" y="29039"/>
                    <a:pt x="234951" y="65997"/>
                  </a:cubicBezTo>
                  <a:cubicBezTo>
                    <a:pt x="234951" y="87116"/>
                    <a:pt x="224410" y="105595"/>
                    <a:pt x="209916" y="117475"/>
                  </a:cubicBezTo>
                  <a:cubicBezTo>
                    <a:pt x="209916" y="117475"/>
                    <a:pt x="209916" y="117475"/>
                    <a:pt x="209916" y="96356"/>
                  </a:cubicBezTo>
                  <a:cubicBezTo>
                    <a:pt x="209916" y="85796"/>
                    <a:pt x="203328" y="75237"/>
                    <a:pt x="192787" y="72597"/>
                  </a:cubicBezTo>
                  <a:cubicBezTo>
                    <a:pt x="192787" y="72597"/>
                    <a:pt x="187517" y="71277"/>
                    <a:pt x="187517" y="71277"/>
                  </a:cubicBezTo>
                  <a:cubicBezTo>
                    <a:pt x="184881" y="69957"/>
                    <a:pt x="182246" y="69957"/>
                    <a:pt x="180928" y="71277"/>
                  </a:cubicBezTo>
                  <a:cubicBezTo>
                    <a:pt x="180928" y="71277"/>
                    <a:pt x="180928" y="71277"/>
                    <a:pt x="169070" y="76557"/>
                  </a:cubicBezTo>
                  <a:cubicBezTo>
                    <a:pt x="169070" y="76557"/>
                    <a:pt x="169070" y="76557"/>
                    <a:pt x="157211" y="71277"/>
                  </a:cubicBezTo>
                  <a:cubicBezTo>
                    <a:pt x="155893" y="69957"/>
                    <a:pt x="153258" y="69957"/>
                    <a:pt x="150623" y="71277"/>
                  </a:cubicBezTo>
                  <a:cubicBezTo>
                    <a:pt x="150623" y="71277"/>
                    <a:pt x="145352" y="72597"/>
                    <a:pt x="145352" y="72597"/>
                  </a:cubicBezTo>
                  <a:cubicBezTo>
                    <a:pt x="134811" y="75237"/>
                    <a:pt x="128223" y="85796"/>
                    <a:pt x="128223" y="96356"/>
                  </a:cubicBezTo>
                  <a:cubicBezTo>
                    <a:pt x="128223" y="96356"/>
                    <a:pt x="128223" y="96356"/>
                    <a:pt x="128223" y="117475"/>
                  </a:cubicBezTo>
                  <a:cubicBezTo>
                    <a:pt x="113729" y="105595"/>
                    <a:pt x="103188" y="87116"/>
                    <a:pt x="103188" y="65997"/>
                  </a:cubicBezTo>
                  <a:cubicBezTo>
                    <a:pt x="103188" y="29039"/>
                    <a:pt x="133494" y="0"/>
                    <a:pt x="1690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8" name="椭圆 47"/>
            <p:cNvSpPr/>
            <p:nvPr/>
          </p:nvSpPr>
          <p:spPr>
            <a:xfrm>
              <a:off x="5275886" y="4485551"/>
              <a:ext cx="474840" cy="474840"/>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lumMod val="65000"/>
                    <a:lumOff val="35000"/>
                  </a:schemeClr>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sp>
        <p:nvSpPr>
          <p:cNvPr id="15" name="矩形 14"/>
          <p:cNvSpPr/>
          <p:nvPr/>
        </p:nvSpPr>
        <p:spPr>
          <a:xfrm>
            <a:off x="5477579" y="3014705"/>
            <a:ext cx="840971" cy="73302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200000"/>
              </a:lnSpc>
            </a:pPr>
            <a:r>
              <a:rPr lang="zh-CN" altLang="en-US" sz="2400" b="1"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标题</a:t>
            </a:r>
            <a:endParaRPr lang="en-US" altLang="zh-CN" sz="1600" b="1"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6" name="矩形 15"/>
          <p:cNvSpPr/>
          <p:nvPr/>
        </p:nvSpPr>
        <p:spPr>
          <a:xfrm>
            <a:off x="775424" y="1414375"/>
            <a:ext cx="4049917" cy="72449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1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点击输入您的内容，或者通过复制您的文本后，再此框中选择粘贴。请言简意赅，简单说明即可</a:t>
            </a:r>
            <a:endParaRPr lang="en-US" altLang="zh-CN" sz="11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7" name="矩形 16"/>
          <p:cNvSpPr/>
          <p:nvPr/>
        </p:nvSpPr>
        <p:spPr>
          <a:xfrm>
            <a:off x="325683" y="3695812"/>
            <a:ext cx="4049917" cy="72449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1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点击输入您的内容，或者通过复制您的文本后，再此框中选择粘贴。请言简意赅，简单说明即可</a:t>
            </a:r>
            <a:endParaRPr lang="en-US" altLang="zh-CN" sz="11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8" name="矩形 17"/>
          <p:cNvSpPr/>
          <p:nvPr/>
        </p:nvSpPr>
        <p:spPr>
          <a:xfrm>
            <a:off x="3756977" y="5691893"/>
            <a:ext cx="4049917" cy="72449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1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点击输入您的内容，或者通过复制您的文本后，再此框中选择粘贴。请言简意赅，简单说明即可</a:t>
            </a:r>
            <a:endParaRPr lang="en-US" altLang="zh-CN" sz="11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9" name="矩形 18"/>
          <p:cNvSpPr/>
          <p:nvPr/>
        </p:nvSpPr>
        <p:spPr>
          <a:xfrm>
            <a:off x="7710364" y="1726477"/>
            <a:ext cx="4049917" cy="72449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1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点击输入您的内容，或者通过复制您的文本后，再此框中选择粘贴。请言简意赅，简单说明即可</a:t>
            </a:r>
            <a:endParaRPr lang="en-US" altLang="zh-CN" sz="11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0" name="矩形 19"/>
          <p:cNvSpPr/>
          <p:nvPr/>
        </p:nvSpPr>
        <p:spPr>
          <a:xfrm>
            <a:off x="7580039" y="3984099"/>
            <a:ext cx="4049917" cy="72449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1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点击输入您的内容，或者通过复制您的文本后，再此框中选择粘贴。请言简意赅，简单说明即可</a:t>
            </a:r>
            <a:endParaRPr lang="en-US" altLang="zh-CN" sz="11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1" name="饼形 20"/>
          <p:cNvSpPr/>
          <p:nvPr/>
        </p:nvSpPr>
        <p:spPr>
          <a:xfrm>
            <a:off x="433878" y="308472"/>
            <a:ext cx="502556" cy="502556"/>
          </a:xfrm>
          <a:prstGeom prst="pie">
            <a:avLst>
              <a:gd name="adj1" fmla="val 1932723"/>
              <a:gd name="adj2" fmla="val 191538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2" name="文本框 21"/>
          <p:cNvSpPr txBox="1"/>
          <p:nvPr/>
        </p:nvSpPr>
        <p:spPr>
          <a:xfrm>
            <a:off x="1008962" y="349363"/>
            <a:ext cx="2428364" cy="461665"/>
          </a:xfrm>
          <a:prstGeom prst="rect">
            <a:avLst/>
          </a:prstGeom>
          <a:noFill/>
        </p:spPr>
        <p:txBody>
          <a:bodyPr wrap="square" rtlCol="0">
            <a:spAutoFit/>
          </a:bodyPr>
          <a:lstStyle/>
          <a:p>
            <a:r>
              <a:rPr lang="zh-CN" altLang="en-US" sz="2400" dirty="0" smtClean="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输入标题文字</a:t>
            </a:r>
            <a:endParaRPr lang="zh-CN" altLang="en-US" sz="24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fltVal val="0"/>
                                          </p:val>
                                        </p:tav>
                                        <p:tav tm="100000">
                                          <p:val>
                                            <p:strVal val="#ppt_w"/>
                                          </p:val>
                                        </p:tav>
                                      </p:tavLst>
                                    </p:anim>
                                    <p:anim calcmode="lin" valueType="num">
                                      <p:cBhvr>
                                        <p:cTn id="14" dur="1000" fill="hold"/>
                                        <p:tgtEl>
                                          <p:spTgt spid="15"/>
                                        </p:tgtEl>
                                        <p:attrNameLst>
                                          <p:attrName>ppt_h</p:attrName>
                                        </p:attrNameLst>
                                      </p:cBhvr>
                                      <p:tavLst>
                                        <p:tav tm="0">
                                          <p:val>
                                            <p:fltVal val="0"/>
                                          </p:val>
                                        </p:tav>
                                        <p:tav tm="100000">
                                          <p:val>
                                            <p:strVal val="#ppt_h"/>
                                          </p:val>
                                        </p:tav>
                                      </p:tavLst>
                                    </p:anim>
                                    <p:anim calcmode="lin" valueType="num">
                                      <p:cBhvr>
                                        <p:cTn id="15" dur="1000" fill="hold"/>
                                        <p:tgtEl>
                                          <p:spTgt spid="15"/>
                                        </p:tgtEl>
                                        <p:attrNameLst>
                                          <p:attrName>style.rotation</p:attrName>
                                        </p:attrNameLst>
                                      </p:cBhvr>
                                      <p:tavLst>
                                        <p:tav tm="0">
                                          <p:val>
                                            <p:fltVal val="90"/>
                                          </p:val>
                                        </p:tav>
                                        <p:tav tm="100000">
                                          <p:val>
                                            <p:fltVal val="0"/>
                                          </p:val>
                                        </p:tav>
                                      </p:tavLst>
                                    </p:anim>
                                    <p:animEffect transition="in" filter="fade">
                                      <p:cBhvr>
                                        <p:cTn id="16" dur="1000"/>
                                        <p:tgtEl>
                                          <p:spTgt spid="1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ppt_w</p:attrName>
                                        </p:attrNameLst>
                                      </p:cBhvr>
                                      <p:tavLst>
                                        <p:tav tm="0">
                                          <p:val>
                                            <p:fltVal val="0"/>
                                          </p:val>
                                        </p:tav>
                                        <p:tav tm="100000">
                                          <p:val>
                                            <p:strVal val="#ppt_w"/>
                                          </p:val>
                                        </p:tav>
                                      </p:tavLst>
                                    </p:anim>
                                    <p:anim calcmode="lin" valueType="num">
                                      <p:cBhvr>
                                        <p:cTn id="20" dur="1000" fill="hold"/>
                                        <p:tgtEl>
                                          <p:spTgt spid="16"/>
                                        </p:tgtEl>
                                        <p:attrNameLst>
                                          <p:attrName>ppt_h</p:attrName>
                                        </p:attrNameLst>
                                      </p:cBhvr>
                                      <p:tavLst>
                                        <p:tav tm="0">
                                          <p:val>
                                            <p:fltVal val="0"/>
                                          </p:val>
                                        </p:tav>
                                        <p:tav tm="100000">
                                          <p:val>
                                            <p:strVal val="#ppt_h"/>
                                          </p:val>
                                        </p:tav>
                                      </p:tavLst>
                                    </p:anim>
                                    <p:anim calcmode="lin" valueType="num">
                                      <p:cBhvr>
                                        <p:cTn id="21" dur="1000" fill="hold"/>
                                        <p:tgtEl>
                                          <p:spTgt spid="16"/>
                                        </p:tgtEl>
                                        <p:attrNameLst>
                                          <p:attrName>style.rotation</p:attrName>
                                        </p:attrNameLst>
                                      </p:cBhvr>
                                      <p:tavLst>
                                        <p:tav tm="0">
                                          <p:val>
                                            <p:fltVal val="90"/>
                                          </p:val>
                                        </p:tav>
                                        <p:tav tm="100000">
                                          <p:val>
                                            <p:fltVal val="0"/>
                                          </p:val>
                                        </p:tav>
                                      </p:tavLst>
                                    </p:anim>
                                    <p:animEffect transition="in" filter="fade">
                                      <p:cBhvr>
                                        <p:cTn id="22" dur="1000"/>
                                        <p:tgtEl>
                                          <p:spTgt spid="1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1000" fill="hold"/>
                                        <p:tgtEl>
                                          <p:spTgt spid="17"/>
                                        </p:tgtEl>
                                        <p:attrNameLst>
                                          <p:attrName>ppt_w</p:attrName>
                                        </p:attrNameLst>
                                      </p:cBhvr>
                                      <p:tavLst>
                                        <p:tav tm="0">
                                          <p:val>
                                            <p:fltVal val="0"/>
                                          </p:val>
                                        </p:tav>
                                        <p:tav tm="100000">
                                          <p:val>
                                            <p:strVal val="#ppt_w"/>
                                          </p:val>
                                        </p:tav>
                                      </p:tavLst>
                                    </p:anim>
                                    <p:anim calcmode="lin" valueType="num">
                                      <p:cBhvr>
                                        <p:cTn id="26" dur="1000" fill="hold"/>
                                        <p:tgtEl>
                                          <p:spTgt spid="17"/>
                                        </p:tgtEl>
                                        <p:attrNameLst>
                                          <p:attrName>ppt_h</p:attrName>
                                        </p:attrNameLst>
                                      </p:cBhvr>
                                      <p:tavLst>
                                        <p:tav tm="0">
                                          <p:val>
                                            <p:fltVal val="0"/>
                                          </p:val>
                                        </p:tav>
                                        <p:tav tm="100000">
                                          <p:val>
                                            <p:strVal val="#ppt_h"/>
                                          </p:val>
                                        </p:tav>
                                      </p:tavLst>
                                    </p:anim>
                                    <p:anim calcmode="lin" valueType="num">
                                      <p:cBhvr>
                                        <p:cTn id="27" dur="1000" fill="hold"/>
                                        <p:tgtEl>
                                          <p:spTgt spid="17"/>
                                        </p:tgtEl>
                                        <p:attrNameLst>
                                          <p:attrName>style.rotation</p:attrName>
                                        </p:attrNameLst>
                                      </p:cBhvr>
                                      <p:tavLst>
                                        <p:tav tm="0">
                                          <p:val>
                                            <p:fltVal val="90"/>
                                          </p:val>
                                        </p:tav>
                                        <p:tav tm="100000">
                                          <p:val>
                                            <p:fltVal val="0"/>
                                          </p:val>
                                        </p:tav>
                                      </p:tavLst>
                                    </p:anim>
                                    <p:animEffect transition="in" filter="fade">
                                      <p:cBhvr>
                                        <p:cTn id="28" dur="1000"/>
                                        <p:tgtEl>
                                          <p:spTgt spid="17"/>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1000" fill="hold"/>
                                        <p:tgtEl>
                                          <p:spTgt spid="18"/>
                                        </p:tgtEl>
                                        <p:attrNameLst>
                                          <p:attrName>ppt_w</p:attrName>
                                        </p:attrNameLst>
                                      </p:cBhvr>
                                      <p:tavLst>
                                        <p:tav tm="0">
                                          <p:val>
                                            <p:fltVal val="0"/>
                                          </p:val>
                                        </p:tav>
                                        <p:tav tm="100000">
                                          <p:val>
                                            <p:strVal val="#ppt_w"/>
                                          </p:val>
                                        </p:tav>
                                      </p:tavLst>
                                    </p:anim>
                                    <p:anim calcmode="lin" valueType="num">
                                      <p:cBhvr>
                                        <p:cTn id="32" dur="1000" fill="hold"/>
                                        <p:tgtEl>
                                          <p:spTgt spid="18"/>
                                        </p:tgtEl>
                                        <p:attrNameLst>
                                          <p:attrName>ppt_h</p:attrName>
                                        </p:attrNameLst>
                                      </p:cBhvr>
                                      <p:tavLst>
                                        <p:tav tm="0">
                                          <p:val>
                                            <p:fltVal val="0"/>
                                          </p:val>
                                        </p:tav>
                                        <p:tav tm="100000">
                                          <p:val>
                                            <p:strVal val="#ppt_h"/>
                                          </p:val>
                                        </p:tav>
                                      </p:tavLst>
                                    </p:anim>
                                    <p:anim calcmode="lin" valueType="num">
                                      <p:cBhvr>
                                        <p:cTn id="33" dur="1000" fill="hold"/>
                                        <p:tgtEl>
                                          <p:spTgt spid="18"/>
                                        </p:tgtEl>
                                        <p:attrNameLst>
                                          <p:attrName>style.rotation</p:attrName>
                                        </p:attrNameLst>
                                      </p:cBhvr>
                                      <p:tavLst>
                                        <p:tav tm="0">
                                          <p:val>
                                            <p:fltVal val="90"/>
                                          </p:val>
                                        </p:tav>
                                        <p:tav tm="100000">
                                          <p:val>
                                            <p:fltVal val="0"/>
                                          </p:val>
                                        </p:tav>
                                      </p:tavLst>
                                    </p:anim>
                                    <p:animEffect transition="in" filter="fade">
                                      <p:cBhvr>
                                        <p:cTn id="34" dur="1000"/>
                                        <p:tgtEl>
                                          <p:spTgt spid="18"/>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1000" fill="hold"/>
                                        <p:tgtEl>
                                          <p:spTgt spid="19"/>
                                        </p:tgtEl>
                                        <p:attrNameLst>
                                          <p:attrName>ppt_w</p:attrName>
                                        </p:attrNameLst>
                                      </p:cBhvr>
                                      <p:tavLst>
                                        <p:tav tm="0">
                                          <p:val>
                                            <p:fltVal val="0"/>
                                          </p:val>
                                        </p:tav>
                                        <p:tav tm="100000">
                                          <p:val>
                                            <p:strVal val="#ppt_w"/>
                                          </p:val>
                                        </p:tav>
                                      </p:tavLst>
                                    </p:anim>
                                    <p:anim calcmode="lin" valueType="num">
                                      <p:cBhvr>
                                        <p:cTn id="38" dur="1000" fill="hold"/>
                                        <p:tgtEl>
                                          <p:spTgt spid="19"/>
                                        </p:tgtEl>
                                        <p:attrNameLst>
                                          <p:attrName>ppt_h</p:attrName>
                                        </p:attrNameLst>
                                      </p:cBhvr>
                                      <p:tavLst>
                                        <p:tav tm="0">
                                          <p:val>
                                            <p:fltVal val="0"/>
                                          </p:val>
                                        </p:tav>
                                        <p:tav tm="100000">
                                          <p:val>
                                            <p:strVal val="#ppt_h"/>
                                          </p:val>
                                        </p:tav>
                                      </p:tavLst>
                                    </p:anim>
                                    <p:anim calcmode="lin" valueType="num">
                                      <p:cBhvr>
                                        <p:cTn id="39" dur="1000" fill="hold"/>
                                        <p:tgtEl>
                                          <p:spTgt spid="19"/>
                                        </p:tgtEl>
                                        <p:attrNameLst>
                                          <p:attrName>style.rotation</p:attrName>
                                        </p:attrNameLst>
                                      </p:cBhvr>
                                      <p:tavLst>
                                        <p:tav tm="0">
                                          <p:val>
                                            <p:fltVal val="90"/>
                                          </p:val>
                                        </p:tav>
                                        <p:tav tm="100000">
                                          <p:val>
                                            <p:fltVal val="0"/>
                                          </p:val>
                                        </p:tav>
                                      </p:tavLst>
                                    </p:anim>
                                    <p:animEffect transition="in" filter="fade">
                                      <p:cBhvr>
                                        <p:cTn id="40" dur="1000"/>
                                        <p:tgtEl>
                                          <p:spTgt spid="19"/>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1000" fill="hold"/>
                                        <p:tgtEl>
                                          <p:spTgt spid="20"/>
                                        </p:tgtEl>
                                        <p:attrNameLst>
                                          <p:attrName>ppt_w</p:attrName>
                                        </p:attrNameLst>
                                      </p:cBhvr>
                                      <p:tavLst>
                                        <p:tav tm="0">
                                          <p:val>
                                            <p:fltVal val="0"/>
                                          </p:val>
                                        </p:tav>
                                        <p:tav tm="100000">
                                          <p:val>
                                            <p:strVal val="#ppt_w"/>
                                          </p:val>
                                        </p:tav>
                                      </p:tavLst>
                                    </p:anim>
                                    <p:anim calcmode="lin" valueType="num">
                                      <p:cBhvr>
                                        <p:cTn id="44" dur="1000" fill="hold"/>
                                        <p:tgtEl>
                                          <p:spTgt spid="20"/>
                                        </p:tgtEl>
                                        <p:attrNameLst>
                                          <p:attrName>ppt_h</p:attrName>
                                        </p:attrNameLst>
                                      </p:cBhvr>
                                      <p:tavLst>
                                        <p:tav tm="0">
                                          <p:val>
                                            <p:fltVal val="0"/>
                                          </p:val>
                                        </p:tav>
                                        <p:tav tm="100000">
                                          <p:val>
                                            <p:strVal val="#ppt_h"/>
                                          </p:val>
                                        </p:tav>
                                      </p:tavLst>
                                    </p:anim>
                                    <p:anim calcmode="lin" valueType="num">
                                      <p:cBhvr>
                                        <p:cTn id="45" dur="1000" fill="hold"/>
                                        <p:tgtEl>
                                          <p:spTgt spid="20"/>
                                        </p:tgtEl>
                                        <p:attrNameLst>
                                          <p:attrName>style.rotation</p:attrName>
                                        </p:attrNameLst>
                                      </p:cBhvr>
                                      <p:tavLst>
                                        <p:tav tm="0">
                                          <p:val>
                                            <p:fltVal val="90"/>
                                          </p:val>
                                        </p:tav>
                                        <p:tav tm="100000">
                                          <p:val>
                                            <p:fltVal val="0"/>
                                          </p:val>
                                        </p:tav>
                                      </p:tavLst>
                                    </p:anim>
                                    <p:animEffect transition="in" filter="fade">
                                      <p:cBhvr>
                                        <p:cTn id="4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651" y="1926966"/>
            <a:ext cx="12192000" cy="2662696"/>
          </a:xfrm>
          <a:prstGeom prst="rect">
            <a:avLst/>
          </a:pr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nvGrpSpPr>
          <p:cNvPr id="43" name="组合 42"/>
          <p:cNvGrpSpPr/>
          <p:nvPr/>
        </p:nvGrpSpPr>
        <p:grpSpPr>
          <a:xfrm>
            <a:off x="2936713" y="2381191"/>
            <a:ext cx="1520705" cy="1520703"/>
            <a:chOff x="304800" y="673100"/>
            <a:chExt cx="4000500" cy="4000500"/>
          </a:xfrm>
          <a:effectLst>
            <a:outerShdw blurRad="63500" sx="102000" sy="102000" algn="ctr" rotWithShape="0">
              <a:prstClr val="black">
                <a:alpha val="40000"/>
              </a:prstClr>
            </a:outerShdw>
          </a:effectLst>
        </p:grpSpPr>
        <p:sp>
          <p:nvSpPr>
            <p:cNvPr id="44" name="同心圆 43"/>
            <p:cNvSpPr/>
            <p:nvPr/>
          </p:nvSpPr>
          <p:spPr>
            <a:xfrm>
              <a:off x="304800" y="673100"/>
              <a:ext cx="4000500" cy="4000500"/>
            </a:xfrm>
            <a:prstGeom prst="teardrop">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85240" fontAlgn="auto">
                <a:spcBef>
                  <a:spcPts val="0"/>
                </a:spcBef>
                <a:spcAft>
                  <a:spcPts val="0"/>
                </a:spcAft>
                <a:defRPr/>
              </a:pPr>
              <a:endParaRPr lang="zh-CN" altLang="en-US" sz="2400" kern="0">
                <a:solidFill>
                  <a:srgbClr val="469205"/>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45" name="椭圆 44"/>
            <p:cNvSpPr/>
            <p:nvPr/>
          </p:nvSpPr>
          <p:spPr>
            <a:xfrm>
              <a:off x="392113" y="760413"/>
              <a:ext cx="3825874" cy="3825874"/>
            </a:xfrm>
            <a:prstGeom prst="teardrop">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85240" fontAlgn="auto">
                <a:spcBef>
                  <a:spcPts val="0"/>
                </a:spcBef>
                <a:spcAft>
                  <a:spcPts val="0"/>
                </a:spcAft>
                <a:defRPr/>
              </a:pPr>
              <a:r>
                <a:rPr lang="en-US" altLang="zh-CN" sz="5690" kern="0" dirty="0" smtClean="0">
                  <a:solidFill>
                    <a:schemeClr val="accent2"/>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02</a:t>
              </a:r>
              <a:endParaRPr lang="zh-CN" altLang="en-US" sz="5690" kern="0" dirty="0">
                <a:solidFill>
                  <a:schemeClr val="accent2"/>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sp>
        <p:nvSpPr>
          <p:cNvPr id="67" name="矩形 259"/>
          <p:cNvSpPr>
            <a:spLocks noChangeArrowheads="1"/>
          </p:cNvSpPr>
          <p:nvPr/>
        </p:nvSpPr>
        <p:spPr bwMode="auto">
          <a:xfrm>
            <a:off x="5208435" y="2454910"/>
            <a:ext cx="4148985" cy="878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63930" fontAlgn="auto">
              <a:spcBef>
                <a:spcPts val="0"/>
              </a:spcBef>
              <a:spcAft>
                <a:spcPts val="0"/>
              </a:spcAft>
              <a:buNone/>
              <a:defRPr/>
            </a:pPr>
            <a:r>
              <a:rPr lang="zh-CN" altLang="en-US" sz="5120" dirty="0" smtClean="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工作目标</a:t>
            </a:r>
            <a:endParaRPr lang="zh-CN" altLang="en-US" sz="5120"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 name="矩形 1"/>
          <p:cNvSpPr/>
          <p:nvPr/>
        </p:nvSpPr>
        <p:spPr>
          <a:xfrm>
            <a:off x="5292486" y="3332208"/>
            <a:ext cx="3707765" cy="354330"/>
          </a:xfrm>
          <a:prstGeom prst="rect">
            <a:avLst/>
          </a:prstGeom>
        </p:spPr>
        <p:txBody>
          <a:bodyPr wrap="none">
            <a:spAutoFit/>
          </a:bodyPr>
          <a:lstStyle/>
          <a:p>
            <a:pPr defTabSz="963930" fontAlgn="auto">
              <a:spcBef>
                <a:spcPts val="0"/>
              </a:spcBef>
              <a:spcAft>
                <a:spcPts val="0"/>
              </a:spcAft>
              <a:buNone/>
              <a:defRPr/>
            </a:pPr>
            <a:r>
              <a:rPr lang="en-US" altLang="zh-CN" sz="1705">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Click please replace the written content</a:t>
            </a:r>
            <a:endParaRPr lang="en-US" altLang="zh-CN" sz="1705"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cxnSp>
        <p:nvCxnSpPr>
          <p:cNvPr id="5" name="直接连接符 4"/>
          <p:cNvCxnSpPr/>
          <p:nvPr/>
        </p:nvCxnSpPr>
        <p:spPr>
          <a:xfrm>
            <a:off x="5208435" y="3691442"/>
            <a:ext cx="4148985" cy="0"/>
          </a:xfrm>
          <a:prstGeom prst="line">
            <a:avLst/>
          </a:prstGeom>
        </p:spPr>
        <p:style>
          <a:lnRef idx="1">
            <a:schemeClr val="accent1"/>
          </a:lnRef>
          <a:fillRef idx="0">
            <a:schemeClr val="accent1"/>
          </a:fillRef>
          <a:effectRef idx="0">
            <a:schemeClr val="accent1"/>
          </a:effectRef>
          <a:fontRef idx="minor">
            <a:schemeClr val="tx1"/>
          </a:fontRef>
        </p:style>
      </p:cxnSp>
      <p:sp>
        <p:nvSpPr>
          <p:cNvPr id="68" name="TextBox 23"/>
          <p:cNvSpPr txBox="1"/>
          <p:nvPr/>
        </p:nvSpPr>
        <p:spPr>
          <a:xfrm>
            <a:off x="4926196" y="3776394"/>
            <a:ext cx="4713461" cy="276999"/>
          </a:xfrm>
          <a:prstGeom prst="rect">
            <a:avLst/>
          </a:prstGeom>
          <a:noFill/>
        </p:spPr>
        <p:txBody>
          <a:bodyPr wrap="square" rtlCol="0">
            <a:spAutoFit/>
          </a:bodyPr>
          <a:lstStyle/>
          <a:p>
            <a:pPr algn="ctr">
              <a:lnSpc>
                <a:spcPct val="130000"/>
              </a:lnSpc>
            </a:pPr>
            <a:r>
              <a:rPr lang="zh-CN" altLang="en-US" sz="995"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点击添加相关标题文字，点击添加相关</a:t>
            </a:r>
            <a:r>
              <a:rPr lang="zh-CN" altLang="en-US" sz="995">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标题文字</a:t>
            </a:r>
            <a:r>
              <a:rPr lang="en-US" altLang="zh-CN" sz="995">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a:t>
            </a:r>
            <a:endParaRPr lang="en-GB" altLang="zh-CN" sz="995"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3000">
        <p14:flip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strVal val="4*#ppt_w"/>
                                          </p:val>
                                        </p:tav>
                                        <p:tav tm="100000">
                                          <p:val>
                                            <p:strVal val="#ppt_w"/>
                                          </p:val>
                                        </p:tav>
                                      </p:tavLst>
                                    </p:anim>
                                    <p:anim calcmode="lin" valueType="num">
                                      <p:cBhvr>
                                        <p:cTn id="8" dur="500" fill="hold"/>
                                        <p:tgtEl>
                                          <p:spTgt spid="43"/>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0"/>
                                  </p:iterate>
                                  <p:childTnLst>
                                    <p:set>
                                      <p:cBhvr>
                                        <p:cTn id="11" dur="1" fill="hold">
                                          <p:stCondLst>
                                            <p:cond delay="0"/>
                                          </p:stCondLst>
                                        </p:cTn>
                                        <p:tgtEl>
                                          <p:spTgt spid="67"/>
                                        </p:tgtEl>
                                        <p:attrNameLst>
                                          <p:attrName>style.visibility</p:attrName>
                                        </p:attrNameLst>
                                      </p:cBhvr>
                                      <p:to>
                                        <p:strVal val="visible"/>
                                      </p:to>
                                    </p:set>
                                    <p:anim calcmode="lin" valueType="num">
                                      <p:cBhvr>
                                        <p:cTn id="12" dur="1000" fill="hold"/>
                                        <p:tgtEl>
                                          <p:spTgt spid="67"/>
                                        </p:tgtEl>
                                        <p:attrNameLst>
                                          <p:attrName>ppt_w</p:attrName>
                                        </p:attrNameLst>
                                      </p:cBhvr>
                                      <p:tavLst>
                                        <p:tav tm="0">
                                          <p:val>
                                            <p:fltVal val="0"/>
                                          </p:val>
                                        </p:tav>
                                        <p:tav tm="100000">
                                          <p:val>
                                            <p:strVal val="#ppt_w"/>
                                          </p:val>
                                        </p:tav>
                                      </p:tavLst>
                                    </p:anim>
                                    <p:anim calcmode="lin" valueType="num">
                                      <p:cBhvr>
                                        <p:cTn id="13" dur="1000" fill="hold"/>
                                        <p:tgtEl>
                                          <p:spTgt spid="67"/>
                                        </p:tgtEl>
                                        <p:attrNameLst>
                                          <p:attrName>ppt_h</p:attrName>
                                        </p:attrNameLst>
                                      </p:cBhvr>
                                      <p:tavLst>
                                        <p:tav tm="0">
                                          <p:val>
                                            <p:fltVal val="0"/>
                                          </p:val>
                                        </p:tav>
                                        <p:tav tm="100000">
                                          <p:val>
                                            <p:strVal val="#ppt_h"/>
                                          </p:val>
                                        </p:tav>
                                      </p:tavLst>
                                    </p:anim>
                                    <p:animEffect transition="in" filter="fade">
                                      <p:cBhvr>
                                        <p:cTn id="14" dur="1000"/>
                                        <p:tgtEl>
                                          <p:spTgt spid="67"/>
                                        </p:tgtEl>
                                      </p:cBhvr>
                                    </p:animEffect>
                                  </p:childTnLst>
                                </p:cTn>
                              </p:par>
                            </p:childTnLst>
                          </p:cTn>
                        </p:par>
                        <p:par>
                          <p:cTn id="15" fill="hold">
                            <p:stCondLst>
                              <p:cond delay="1500"/>
                            </p:stCondLst>
                            <p:childTnLst>
                              <p:par>
                                <p:cTn id="16" presetID="12" presetClass="entr" presetSubtype="4" fill="hold" grpId="0" nodeType="afterEffect">
                                  <p:stCondLst>
                                    <p:cond delay="0"/>
                                  </p:stCondLst>
                                  <p:childTnLst>
                                    <p:set>
                                      <p:cBhvr>
                                        <p:cTn id="17" dur="1" fill="hold">
                                          <p:stCondLst>
                                            <p:cond delay="0"/>
                                          </p:stCondLst>
                                        </p:cTn>
                                        <p:tgtEl>
                                          <p:spTgt spid="68"/>
                                        </p:tgtEl>
                                        <p:attrNameLst>
                                          <p:attrName>style.visibility</p:attrName>
                                        </p:attrNameLst>
                                      </p:cBhvr>
                                      <p:to>
                                        <p:strVal val="visible"/>
                                      </p:to>
                                    </p:set>
                                    <p:anim calcmode="lin" valueType="num">
                                      <p:cBhvr additive="base">
                                        <p:cTn id="18" dur="500"/>
                                        <p:tgtEl>
                                          <p:spTgt spid="68"/>
                                        </p:tgtEl>
                                        <p:attrNameLst>
                                          <p:attrName>ppt_y</p:attrName>
                                        </p:attrNameLst>
                                      </p:cBhvr>
                                      <p:tavLst>
                                        <p:tav tm="0">
                                          <p:val>
                                            <p:strVal val="#ppt_y+#ppt_h*1.125000"/>
                                          </p:val>
                                        </p:tav>
                                        <p:tav tm="100000">
                                          <p:val>
                                            <p:strVal val="#ppt_y"/>
                                          </p:val>
                                        </p:tav>
                                      </p:tavLst>
                                    </p:anim>
                                    <p:animEffect transition="in" filter="wipe(up)">
                                      <p:cBhvr>
                                        <p:cTn id="1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1" cstate="print">
            <a:extLst>
              <a:ext uri="{28A0092B-C50C-407E-A947-70E740481C1C}">
                <a14:useLocalDpi xmlns:a14="http://schemas.microsoft.com/office/drawing/2010/main" val="0"/>
              </a:ext>
            </a:extLst>
          </a:blip>
          <a:srcRect l="30811" r="9365" b="11229"/>
          <a:stretch>
            <a:fillRect/>
          </a:stretch>
        </p:blipFill>
        <p:spPr>
          <a:xfrm>
            <a:off x="4359194" y="4640590"/>
            <a:ext cx="3313795" cy="3154004"/>
          </a:xfrm>
          <a:prstGeom prst="ellipse">
            <a:avLst/>
          </a:prstGeom>
        </p:spPr>
      </p:pic>
      <p:grpSp>
        <p:nvGrpSpPr>
          <p:cNvPr id="3" name="ïšḻïďe"/>
          <p:cNvGrpSpPr/>
          <p:nvPr/>
        </p:nvGrpSpPr>
        <p:grpSpPr>
          <a:xfrm>
            <a:off x="3070576" y="3302240"/>
            <a:ext cx="5891052" cy="3555760"/>
            <a:chOff x="3915814" y="1671760"/>
            <a:chExt cx="4139763" cy="2498709"/>
          </a:xfrm>
        </p:grpSpPr>
        <p:sp>
          <p:nvSpPr>
            <p:cNvPr id="16" name="íŝlïďe"/>
            <p:cNvSpPr/>
            <p:nvPr/>
          </p:nvSpPr>
          <p:spPr bwMode="auto">
            <a:xfrm>
              <a:off x="7129132" y="2765720"/>
              <a:ext cx="926445" cy="1404749"/>
            </a:xfrm>
            <a:custGeom>
              <a:avLst/>
              <a:gdLst>
                <a:gd name="connsiteX0" fmla="*/ 687729 w 926445"/>
                <a:gd name="connsiteY0" fmla="*/ 0 h 1404749"/>
                <a:gd name="connsiteX1" fmla="*/ 926445 w 926445"/>
                <a:gd name="connsiteY1" fmla="*/ 970347 h 1404749"/>
                <a:gd name="connsiteX2" fmla="*/ 912503 w 926445"/>
                <a:gd name="connsiteY2" fmla="*/ 1227918 h 1404749"/>
                <a:gd name="connsiteX3" fmla="*/ 882097 w 926445"/>
                <a:gd name="connsiteY3" fmla="*/ 1404749 h 1404749"/>
                <a:gd name="connsiteX4" fmla="*/ 59708 w 926445"/>
                <a:gd name="connsiteY4" fmla="*/ 1404749 h 1404749"/>
                <a:gd name="connsiteX5" fmla="*/ 61189 w 926445"/>
                <a:gd name="connsiteY5" fmla="*/ 1401257 h 1404749"/>
                <a:gd name="connsiteX6" fmla="*/ 130726 w 926445"/>
                <a:gd name="connsiteY6" fmla="*/ 970347 h 1404749"/>
                <a:gd name="connsiteX7" fmla="*/ 0 w 926445"/>
                <a:gd name="connsiteY7" fmla="*/ 391543 h 1404749"/>
                <a:gd name="connsiteX8" fmla="*/ 687729 w 926445"/>
                <a:gd name="connsiteY8" fmla="*/ 0 h 140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6445" h="1404749">
                  <a:moveTo>
                    <a:pt x="687729" y="0"/>
                  </a:moveTo>
                  <a:cubicBezTo>
                    <a:pt x="846873" y="289402"/>
                    <a:pt x="926445" y="612851"/>
                    <a:pt x="926445" y="970347"/>
                  </a:cubicBezTo>
                  <a:cubicBezTo>
                    <a:pt x="926445" y="1058302"/>
                    <a:pt x="921827" y="1144129"/>
                    <a:pt x="912503" y="1227918"/>
                  </a:cubicBezTo>
                  <a:lnTo>
                    <a:pt x="882097" y="1404749"/>
                  </a:lnTo>
                  <a:lnTo>
                    <a:pt x="59708" y="1404749"/>
                  </a:lnTo>
                  <a:lnTo>
                    <a:pt x="61189" y="1401257"/>
                  </a:lnTo>
                  <a:cubicBezTo>
                    <a:pt x="108346" y="1267196"/>
                    <a:pt x="130726" y="1123559"/>
                    <a:pt x="130726" y="970347"/>
                  </a:cubicBezTo>
                  <a:cubicBezTo>
                    <a:pt x="130726" y="760389"/>
                    <a:pt x="85256" y="567454"/>
                    <a:pt x="0" y="391543"/>
                  </a:cubicBezTo>
                  <a:cubicBezTo>
                    <a:pt x="687729" y="0"/>
                    <a:pt x="687729" y="0"/>
                    <a:pt x="687729" y="0"/>
                  </a:cubicBezTo>
                  <a:close/>
                </a:path>
              </a:pathLst>
            </a:custGeom>
            <a:solidFill>
              <a:schemeClr val="accent2"/>
            </a:solidFill>
            <a:ln w="9525">
              <a:noFill/>
              <a:round/>
            </a:ln>
          </p:spPr>
          <p:txBody>
            <a:bodyPr wrap="square" lIns="0" tIns="0" rIns="0" bIns="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7" name="íš1îḍè"/>
            <p:cNvSpPr/>
            <p:nvPr/>
          </p:nvSpPr>
          <p:spPr bwMode="auto">
            <a:xfrm>
              <a:off x="6049785" y="1674000"/>
              <a:ext cx="1708975" cy="138517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solidFill>
              <a:schemeClr val="accent1"/>
            </a:solidFill>
            <a:ln w="9525">
              <a:noFill/>
              <a:round/>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8" name="ïṩḷiḍê"/>
            <p:cNvSpPr/>
            <p:nvPr/>
          </p:nvSpPr>
          <p:spPr bwMode="auto">
            <a:xfrm>
              <a:off x="4239619" y="1671760"/>
              <a:ext cx="1675247" cy="1344695"/>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solidFill>
              <a:schemeClr val="accent2"/>
            </a:solidFill>
            <a:ln w="9525">
              <a:noFill/>
              <a:round/>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9" name="îŝľîďè"/>
            <p:cNvSpPr/>
            <p:nvPr/>
          </p:nvSpPr>
          <p:spPr bwMode="auto">
            <a:xfrm>
              <a:off x="3915814" y="2739860"/>
              <a:ext cx="937689" cy="1430609"/>
            </a:xfrm>
            <a:custGeom>
              <a:avLst/>
              <a:gdLst>
                <a:gd name="connsiteX0" fmla="*/ 250051 w 937689"/>
                <a:gd name="connsiteY0" fmla="*/ 0 h 1430609"/>
                <a:gd name="connsiteX1" fmla="*/ 937689 w 937689"/>
                <a:gd name="connsiteY1" fmla="*/ 397348 h 1430609"/>
                <a:gd name="connsiteX2" fmla="*/ 789932 w 937689"/>
                <a:gd name="connsiteY2" fmla="*/ 999047 h 1430609"/>
                <a:gd name="connsiteX3" fmla="*/ 824740 w 937689"/>
                <a:gd name="connsiteY3" fmla="*/ 1309120 h 1430609"/>
                <a:gd name="connsiteX4" fmla="*/ 862090 w 937689"/>
                <a:gd name="connsiteY4" fmla="*/ 1430609 h 1430609"/>
                <a:gd name="connsiteX5" fmla="*/ 44242 w 937689"/>
                <a:gd name="connsiteY5" fmla="*/ 1430609 h 1430609"/>
                <a:gd name="connsiteX6" fmla="*/ 14918 w 937689"/>
                <a:gd name="connsiteY6" fmla="*/ 1265039 h 1430609"/>
                <a:gd name="connsiteX7" fmla="*/ 0 w 937689"/>
                <a:gd name="connsiteY7" fmla="*/ 999047 h 1430609"/>
                <a:gd name="connsiteX8" fmla="*/ 250051 w 937689"/>
                <a:gd name="connsiteY8" fmla="*/ 0 h 143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689" h="1430609">
                  <a:moveTo>
                    <a:pt x="250051" y="0"/>
                  </a:moveTo>
                  <a:lnTo>
                    <a:pt x="937689" y="397348"/>
                  </a:lnTo>
                  <a:cubicBezTo>
                    <a:pt x="841079" y="578993"/>
                    <a:pt x="789932" y="777667"/>
                    <a:pt x="789932" y="999047"/>
                  </a:cubicBezTo>
                  <a:cubicBezTo>
                    <a:pt x="789932" y="1106898"/>
                    <a:pt x="801298" y="1210493"/>
                    <a:pt x="824740" y="1309120"/>
                  </a:cubicBezTo>
                  <a:lnTo>
                    <a:pt x="862090" y="1430609"/>
                  </a:lnTo>
                  <a:lnTo>
                    <a:pt x="44242" y="1430609"/>
                  </a:lnTo>
                  <a:lnTo>
                    <a:pt x="14918" y="1265039"/>
                  </a:lnTo>
                  <a:cubicBezTo>
                    <a:pt x="4973" y="1178563"/>
                    <a:pt x="0" y="1089869"/>
                    <a:pt x="0" y="999047"/>
                  </a:cubicBezTo>
                  <a:cubicBezTo>
                    <a:pt x="0" y="635757"/>
                    <a:pt x="79562" y="300849"/>
                    <a:pt x="250051" y="0"/>
                  </a:cubicBezTo>
                  <a:close/>
                </a:path>
              </a:pathLst>
            </a:custGeom>
            <a:solidFill>
              <a:schemeClr val="accent1"/>
            </a:solidFill>
            <a:ln w="9525">
              <a:noFill/>
              <a:round/>
            </a:ln>
          </p:spPr>
          <p:txBody>
            <a:bodyPr wrap="square" lIns="0" tIns="0" rIns="0" bIns="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grpSp>
      <p:sp>
        <p:nvSpPr>
          <p:cNvPr id="4" name="îśḷïḋé"/>
          <p:cNvSpPr/>
          <p:nvPr/>
        </p:nvSpPr>
        <p:spPr>
          <a:xfrm>
            <a:off x="4046915" y="3302239"/>
            <a:ext cx="537820" cy="537824"/>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sz="1600" dirty="0">
                <a:gradFill>
                  <a:gsLst>
                    <a:gs pos="0">
                      <a:schemeClr val="bg1"/>
                    </a:gs>
                    <a:gs pos="100000">
                      <a:schemeClr val="bg1">
                        <a:lumMod val="95000"/>
                      </a:schemeClr>
                    </a:gs>
                  </a:gsLst>
                  <a:lin ang="5400000" scaled="1"/>
                </a:gra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Q2</a:t>
            </a:r>
            <a:endParaRPr lang="zh-CN" altLang="en-US" sz="1600" dirty="0">
              <a:gradFill>
                <a:gsLst>
                  <a:gs pos="0">
                    <a:schemeClr val="bg1"/>
                  </a:gs>
                  <a:gs pos="100000">
                    <a:schemeClr val="bg1">
                      <a:lumMod val="95000"/>
                    </a:schemeClr>
                  </a:gs>
                </a:gsLst>
                <a:lin ang="5400000" scaled="1"/>
              </a:gra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5" name="ïṩļîdè"/>
          <p:cNvSpPr/>
          <p:nvPr/>
        </p:nvSpPr>
        <p:spPr>
          <a:xfrm>
            <a:off x="7447467" y="3302239"/>
            <a:ext cx="537820" cy="537824"/>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sz="1600" dirty="0">
                <a:gradFill>
                  <a:gsLst>
                    <a:gs pos="0">
                      <a:schemeClr val="bg1"/>
                    </a:gs>
                    <a:gs pos="100000">
                      <a:schemeClr val="bg1">
                        <a:lumMod val="95000"/>
                      </a:schemeClr>
                    </a:gs>
                  </a:gsLst>
                  <a:lin ang="5400000" scaled="1"/>
                </a:gra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Q3</a:t>
            </a:r>
            <a:endParaRPr lang="zh-CN" altLang="en-US" sz="1600" dirty="0">
              <a:gradFill>
                <a:gsLst>
                  <a:gs pos="0">
                    <a:schemeClr val="bg1"/>
                  </a:gs>
                  <a:gs pos="100000">
                    <a:schemeClr val="bg1">
                      <a:lumMod val="95000"/>
                    </a:schemeClr>
                  </a:gs>
                </a:gsLst>
                <a:lin ang="5400000" scaled="1"/>
              </a:gra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6" name="ïSlîḋe"/>
          <p:cNvSpPr/>
          <p:nvPr/>
        </p:nvSpPr>
        <p:spPr>
          <a:xfrm>
            <a:off x="2794935" y="5252126"/>
            <a:ext cx="537820" cy="537824"/>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sz="1600" dirty="0">
                <a:gradFill>
                  <a:gsLst>
                    <a:gs pos="0">
                      <a:schemeClr val="bg1"/>
                    </a:gs>
                    <a:gs pos="100000">
                      <a:schemeClr val="bg1">
                        <a:lumMod val="95000"/>
                      </a:schemeClr>
                    </a:gs>
                  </a:gsLst>
                  <a:lin ang="5400000" scaled="1"/>
                </a:gra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Q1</a:t>
            </a:r>
            <a:endParaRPr lang="zh-CN" altLang="en-US" sz="1600" dirty="0">
              <a:gradFill>
                <a:gsLst>
                  <a:gs pos="0">
                    <a:schemeClr val="bg1"/>
                  </a:gs>
                  <a:gs pos="100000">
                    <a:schemeClr val="bg1">
                      <a:lumMod val="95000"/>
                    </a:schemeClr>
                  </a:gs>
                </a:gsLst>
                <a:lin ang="5400000" scaled="1"/>
              </a:gra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7" name="iṥḷïdê"/>
          <p:cNvSpPr/>
          <p:nvPr/>
        </p:nvSpPr>
        <p:spPr>
          <a:xfrm>
            <a:off x="8699447" y="5141379"/>
            <a:ext cx="537820" cy="537824"/>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altLang="zh-CN" sz="1600" dirty="0">
                <a:gradFill>
                  <a:gsLst>
                    <a:gs pos="0">
                      <a:schemeClr val="bg1"/>
                    </a:gs>
                    <a:gs pos="100000">
                      <a:schemeClr val="bg1">
                        <a:lumMod val="95000"/>
                      </a:schemeClr>
                    </a:gs>
                  </a:gsLst>
                  <a:lin ang="5400000" scaled="1"/>
                </a:gra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Q4</a:t>
            </a:r>
            <a:endParaRPr lang="zh-CN" altLang="en-US" sz="1600" dirty="0">
              <a:gradFill>
                <a:gsLst>
                  <a:gs pos="0">
                    <a:schemeClr val="bg1"/>
                  </a:gs>
                  <a:gs pos="100000">
                    <a:schemeClr val="bg1">
                      <a:lumMod val="95000"/>
                    </a:schemeClr>
                  </a:gs>
                </a:gsLst>
                <a:lin ang="5400000" scaled="1"/>
              </a:gra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1" name="矩形 20"/>
          <p:cNvSpPr/>
          <p:nvPr/>
        </p:nvSpPr>
        <p:spPr>
          <a:xfrm>
            <a:off x="2433640" y="1830414"/>
            <a:ext cx="3008372" cy="106304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1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点击输入您的内容，或者通过复制您的文本后，再此框中选择粘贴。请言简意赅，简单说明即可，不必繁琐。</a:t>
            </a:r>
            <a:endParaRPr lang="en-US" altLang="zh-CN" sz="11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2" name="矩形 21"/>
          <p:cNvSpPr/>
          <p:nvPr/>
        </p:nvSpPr>
        <p:spPr>
          <a:xfrm>
            <a:off x="2433639" y="1007731"/>
            <a:ext cx="1596823" cy="73302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200000"/>
              </a:lnSpc>
            </a:pPr>
            <a:r>
              <a:rPr lang="zh-CN" altLang="en-US" sz="2400" b="1"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输入标题</a:t>
            </a:r>
            <a:endParaRPr lang="en-US" altLang="zh-CN" sz="1600" b="1"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3" name="矩形 22"/>
          <p:cNvSpPr/>
          <p:nvPr/>
        </p:nvSpPr>
        <p:spPr>
          <a:xfrm>
            <a:off x="247353" y="4080896"/>
            <a:ext cx="3008372" cy="106304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1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点击输入您的内容，或者通过复制您的文本后，再此框中选择粘贴。请言简意赅，简单说明即可，不必繁琐。</a:t>
            </a:r>
            <a:endParaRPr lang="en-US" altLang="zh-CN" sz="11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4" name="矩形 23"/>
          <p:cNvSpPr/>
          <p:nvPr/>
        </p:nvSpPr>
        <p:spPr>
          <a:xfrm>
            <a:off x="247352" y="3258213"/>
            <a:ext cx="1596823" cy="73302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200000"/>
              </a:lnSpc>
            </a:pPr>
            <a:r>
              <a:rPr lang="zh-CN" altLang="en-US" sz="2400" b="1"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输入标题</a:t>
            </a:r>
            <a:endParaRPr lang="en-US" altLang="zh-CN" sz="1600" b="1"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5" name="矩形 24"/>
          <p:cNvSpPr/>
          <p:nvPr/>
        </p:nvSpPr>
        <p:spPr>
          <a:xfrm>
            <a:off x="6749991" y="1828820"/>
            <a:ext cx="3008372" cy="106304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1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点击输入您的内容，或者通过复制您的文本后，再此框中选择粘贴。请言简意赅，简单说明即可，不必繁琐。</a:t>
            </a:r>
            <a:endParaRPr lang="en-US" altLang="zh-CN" sz="11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6" name="矩形 25"/>
          <p:cNvSpPr/>
          <p:nvPr/>
        </p:nvSpPr>
        <p:spPr>
          <a:xfrm>
            <a:off x="6749990" y="1006137"/>
            <a:ext cx="1596823" cy="73302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200000"/>
              </a:lnSpc>
            </a:pPr>
            <a:r>
              <a:rPr lang="zh-CN" altLang="en-US" sz="2400" b="1"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输入标题</a:t>
            </a:r>
            <a:endParaRPr lang="en-US" altLang="zh-CN" sz="1600" b="1"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7" name="矩形 26"/>
          <p:cNvSpPr/>
          <p:nvPr/>
        </p:nvSpPr>
        <p:spPr>
          <a:xfrm>
            <a:off x="9153622" y="4075492"/>
            <a:ext cx="3008372" cy="106304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1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点击输入您的内容，或者通过复制您的文本后，再此框中选择粘贴。请言简意赅，简单说明即可，不必繁琐。</a:t>
            </a:r>
            <a:endParaRPr lang="en-US" altLang="zh-CN" sz="11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8" name="矩形 27"/>
          <p:cNvSpPr/>
          <p:nvPr/>
        </p:nvSpPr>
        <p:spPr>
          <a:xfrm>
            <a:off x="9153621" y="3252809"/>
            <a:ext cx="1596823" cy="73302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200000"/>
              </a:lnSpc>
            </a:pPr>
            <a:r>
              <a:rPr lang="zh-CN" altLang="en-US" sz="2400" b="1"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输入标题</a:t>
            </a:r>
            <a:endParaRPr lang="en-US" altLang="zh-CN" sz="1600" b="1"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9" name="饼形 28"/>
          <p:cNvSpPr/>
          <p:nvPr/>
        </p:nvSpPr>
        <p:spPr>
          <a:xfrm>
            <a:off x="433878" y="308472"/>
            <a:ext cx="502556" cy="502556"/>
          </a:xfrm>
          <a:prstGeom prst="pie">
            <a:avLst>
              <a:gd name="adj1" fmla="val 1932723"/>
              <a:gd name="adj2" fmla="val 191538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0" name="文本框 29"/>
          <p:cNvSpPr txBox="1"/>
          <p:nvPr/>
        </p:nvSpPr>
        <p:spPr>
          <a:xfrm>
            <a:off x="1008962" y="349363"/>
            <a:ext cx="2428364" cy="461665"/>
          </a:xfrm>
          <a:prstGeom prst="rect">
            <a:avLst/>
          </a:prstGeom>
          <a:noFill/>
        </p:spPr>
        <p:txBody>
          <a:bodyPr wrap="square" rtlCol="0">
            <a:spAutoFit/>
          </a:bodyPr>
          <a:lstStyle/>
          <a:p>
            <a:r>
              <a:rPr lang="zh-CN" altLang="en-US" sz="2400" dirty="0" smtClean="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输入标题文字</a:t>
            </a:r>
            <a:endParaRPr lang="zh-CN" altLang="en-US" sz="24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00"/>
                                        <p:tgtEl>
                                          <p:spTgt spid="2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down)">
                                      <p:cBhvr>
                                        <p:cTn id="34" dur="500"/>
                                        <p:tgtEl>
                                          <p:spTgt spid="25"/>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down)">
                                      <p:cBhvr>
                                        <p:cTn id="40" dur="500"/>
                                        <p:tgtEl>
                                          <p:spTgt spid="27"/>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21" grpId="0"/>
      <p:bldP spid="22" grpId="0"/>
      <p:bldP spid="23" grpId="0"/>
      <p:bldP spid="24" grpId="0"/>
      <p:bldP spid="25" grpId="0"/>
      <p:bldP spid="26" grpId="0"/>
      <p:bldP spid="27"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3"/>
          <p:cNvSpPr/>
          <p:nvPr/>
        </p:nvSpPr>
        <p:spPr>
          <a:xfrm>
            <a:off x="4685439" y="2400009"/>
            <a:ext cx="2826063" cy="1187116"/>
          </a:xfrm>
          <a:custGeom>
            <a:avLst/>
            <a:gdLst>
              <a:gd name="connsiteX0" fmla="*/ 2526030 w 2526030"/>
              <a:gd name="connsiteY0" fmla="*/ 0 h 1061085"/>
              <a:gd name="connsiteX1" fmla="*/ 1905 w 2526030"/>
              <a:gd name="connsiteY1" fmla="*/ 702945 h 1061085"/>
              <a:gd name="connsiteX2" fmla="*/ 0 w 2526030"/>
              <a:gd name="connsiteY2" fmla="*/ 1061085 h 1061085"/>
              <a:gd name="connsiteX3" fmla="*/ 2522220 w 2526030"/>
              <a:gd name="connsiteY3" fmla="*/ 365760 h 1061085"/>
              <a:gd name="connsiteX4" fmla="*/ 2526030 w 2526030"/>
              <a:gd name="connsiteY4" fmla="*/ 354330 h 1061085"/>
              <a:gd name="connsiteX5" fmla="*/ 2526030 w 2526030"/>
              <a:gd name="connsiteY5" fmla="*/ 0 h 1061085"/>
              <a:gd name="connsiteX0-1" fmla="*/ 2526030 w 2526030"/>
              <a:gd name="connsiteY0-2" fmla="*/ 0 h 1061085"/>
              <a:gd name="connsiteX1-3" fmla="*/ 1905 w 2526030"/>
              <a:gd name="connsiteY1-4" fmla="*/ 702945 h 1061085"/>
              <a:gd name="connsiteX2-5" fmla="*/ 0 w 2526030"/>
              <a:gd name="connsiteY2-6" fmla="*/ 1061085 h 1061085"/>
              <a:gd name="connsiteX3-7" fmla="*/ 2522220 w 2526030"/>
              <a:gd name="connsiteY3-8" fmla="*/ 365760 h 1061085"/>
              <a:gd name="connsiteX4-9" fmla="*/ 2526030 w 2526030"/>
              <a:gd name="connsiteY4-10" fmla="*/ 0 h 1061085"/>
              <a:gd name="connsiteX0-11" fmla="*/ 2526030 w 2527935"/>
              <a:gd name="connsiteY0-12" fmla="*/ 0 h 1061085"/>
              <a:gd name="connsiteX1-13" fmla="*/ 1905 w 2527935"/>
              <a:gd name="connsiteY1-14" fmla="*/ 702945 h 1061085"/>
              <a:gd name="connsiteX2-15" fmla="*/ 0 w 2527935"/>
              <a:gd name="connsiteY2-16" fmla="*/ 1061085 h 1061085"/>
              <a:gd name="connsiteX3-17" fmla="*/ 2527935 w 2527935"/>
              <a:gd name="connsiteY3-18" fmla="*/ 373380 h 1061085"/>
              <a:gd name="connsiteX4-19" fmla="*/ 2526030 w 2527935"/>
              <a:gd name="connsiteY4-20" fmla="*/ 0 h 1061085"/>
              <a:gd name="connsiteX0-21" fmla="*/ 2526030 w 2527935"/>
              <a:gd name="connsiteY0-22" fmla="*/ 0 h 1061085"/>
              <a:gd name="connsiteX1-23" fmla="*/ 0 w 2527935"/>
              <a:gd name="connsiteY1-24" fmla="*/ 701040 h 1061085"/>
              <a:gd name="connsiteX2-25" fmla="*/ 0 w 2527935"/>
              <a:gd name="connsiteY2-26" fmla="*/ 1061085 h 1061085"/>
              <a:gd name="connsiteX3-27" fmla="*/ 2527935 w 2527935"/>
              <a:gd name="connsiteY3-28" fmla="*/ 373380 h 1061085"/>
              <a:gd name="connsiteX4-29" fmla="*/ 2526030 w 2527935"/>
              <a:gd name="connsiteY4-30" fmla="*/ 0 h 1061085"/>
              <a:gd name="connsiteX0-31" fmla="*/ 2526030 w 2527935"/>
              <a:gd name="connsiteY0-32" fmla="*/ 0 h 1061085"/>
              <a:gd name="connsiteX1-33" fmla="*/ 0 w 2527935"/>
              <a:gd name="connsiteY1-34" fmla="*/ 701040 h 1061085"/>
              <a:gd name="connsiteX2-35" fmla="*/ 0 w 2527935"/>
              <a:gd name="connsiteY2-36" fmla="*/ 1061085 h 1061085"/>
              <a:gd name="connsiteX3-37" fmla="*/ 2527935 w 2527935"/>
              <a:gd name="connsiteY3-38" fmla="*/ 354330 h 1061085"/>
              <a:gd name="connsiteX4-39" fmla="*/ 2526030 w 2527935"/>
              <a:gd name="connsiteY4-40" fmla="*/ 0 h 1061085"/>
              <a:gd name="connsiteX0-41" fmla="*/ 2526030 w 2526030"/>
              <a:gd name="connsiteY0-42" fmla="*/ 0 h 1061085"/>
              <a:gd name="connsiteX1-43" fmla="*/ 0 w 2526030"/>
              <a:gd name="connsiteY1-44" fmla="*/ 701040 h 1061085"/>
              <a:gd name="connsiteX2-45" fmla="*/ 0 w 2526030"/>
              <a:gd name="connsiteY2-46" fmla="*/ 1061085 h 1061085"/>
              <a:gd name="connsiteX3-47" fmla="*/ 2526030 w 2526030"/>
              <a:gd name="connsiteY3-48" fmla="*/ 356235 h 1061085"/>
              <a:gd name="connsiteX4-49" fmla="*/ 2526030 w 2526030"/>
              <a:gd name="connsiteY4-50" fmla="*/ 0 h 1061085"/>
              <a:gd name="connsiteX0-51" fmla="*/ 2526030 w 2527935"/>
              <a:gd name="connsiteY0-52" fmla="*/ 0 h 1061085"/>
              <a:gd name="connsiteX1-53" fmla="*/ 0 w 2527935"/>
              <a:gd name="connsiteY1-54" fmla="*/ 701040 h 1061085"/>
              <a:gd name="connsiteX2-55" fmla="*/ 0 w 2527935"/>
              <a:gd name="connsiteY2-56" fmla="*/ 1061085 h 1061085"/>
              <a:gd name="connsiteX3-57" fmla="*/ 2527935 w 2527935"/>
              <a:gd name="connsiteY3-58" fmla="*/ 356235 h 1061085"/>
              <a:gd name="connsiteX4-59" fmla="*/ 2526030 w 2527935"/>
              <a:gd name="connsiteY4-60" fmla="*/ 0 h 1061085"/>
              <a:gd name="connsiteX0-61" fmla="*/ 2526030 w 2527935"/>
              <a:gd name="connsiteY0-62" fmla="*/ 0 h 1061085"/>
              <a:gd name="connsiteX1-63" fmla="*/ 0 w 2527935"/>
              <a:gd name="connsiteY1-64" fmla="*/ 701040 h 1061085"/>
              <a:gd name="connsiteX2-65" fmla="*/ 0 w 2527935"/>
              <a:gd name="connsiteY2-66" fmla="*/ 1061085 h 1061085"/>
              <a:gd name="connsiteX3-67" fmla="*/ 2527935 w 2527935"/>
              <a:gd name="connsiteY3-68" fmla="*/ 358140 h 1061085"/>
              <a:gd name="connsiteX4-69" fmla="*/ 2526030 w 2527935"/>
              <a:gd name="connsiteY4-70" fmla="*/ 0 h 1061085"/>
              <a:gd name="connsiteX0-71" fmla="*/ 2526030 w 2527935"/>
              <a:gd name="connsiteY0-72" fmla="*/ 0 h 1061085"/>
              <a:gd name="connsiteX1-73" fmla="*/ 0 w 2527935"/>
              <a:gd name="connsiteY1-74" fmla="*/ 701040 h 1061085"/>
              <a:gd name="connsiteX2-75" fmla="*/ 0 w 2527935"/>
              <a:gd name="connsiteY2-76" fmla="*/ 1061085 h 1061085"/>
              <a:gd name="connsiteX3-77" fmla="*/ 2527935 w 2527935"/>
              <a:gd name="connsiteY3-78" fmla="*/ 358140 h 1061085"/>
              <a:gd name="connsiteX4-79" fmla="*/ 2526030 w 2527935"/>
              <a:gd name="connsiteY4-80" fmla="*/ 0 h 1061085"/>
              <a:gd name="connsiteX0-81" fmla="*/ 2526030 w 2526030"/>
              <a:gd name="connsiteY0-82" fmla="*/ 0 h 1061085"/>
              <a:gd name="connsiteX1-83" fmla="*/ 0 w 2526030"/>
              <a:gd name="connsiteY1-84" fmla="*/ 701040 h 1061085"/>
              <a:gd name="connsiteX2-85" fmla="*/ 0 w 2526030"/>
              <a:gd name="connsiteY2-86" fmla="*/ 1061085 h 1061085"/>
              <a:gd name="connsiteX3-87" fmla="*/ 2526030 w 2526030"/>
              <a:gd name="connsiteY3-88" fmla="*/ 360045 h 1061085"/>
              <a:gd name="connsiteX4-89" fmla="*/ 2526030 w 2526030"/>
              <a:gd name="connsiteY4-90" fmla="*/ 0 h 106108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26030" h="1061085">
                <a:moveTo>
                  <a:pt x="2526030" y="0"/>
                </a:moveTo>
                <a:lnTo>
                  <a:pt x="0" y="701040"/>
                </a:lnTo>
                <a:lnTo>
                  <a:pt x="0" y="1061085"/>
                </a:lnTo>
                <a:lnTo>
                  <a:pt x="2526030" y="360045"/>
                </a:lnTo>
                <a:lnTo>
                  <a:pt x="2526030" y="0"/>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4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 name="Freeform: Shape 4"/>
          <p:cNvSpPr/>
          <p:nvPr/>
        </p:nvSpPr>
        <p:spPr>
          <a:xfrm>
            <a:off x="4683967" y="3185473"/>
            <a:ext cx="2826063" cy="1187116"/>
          </a:xfrm>
          <a:custGeom>
            <a:avLst/>
            <a:gdLst>
              <a:gd name="connsiteX0" fmla="*/ 2526030 w 2526030"/>
              <a:gd name="connsiteY0" fmla="*/ 0 h 1061085"/>
              <a:gd name="connsiteX1" fmla="*/ 1905 w 2526030"/>
              <a:gd name="connsiteY1" fmla="*/ 702945 h 1061085"/>
              <a:gd name="connsiteX2" fmla="*/ 0 w 2526030"/>
              <a:gd name="connsiteY2" fmla="*/ 1061085 h 1061085"/>
              <a:gd name="connsiteX3" fmla="*/ 2522220 w 2526030"/>
              <a:gd name="connsiteY3" fmla="*/ 365760 h 1061085"/>
              <a:gd name="connsiteX4" fmla="*/ 2526030 w 2526030"/>
              <a:gd name="connsiteY4" fmla="*/ 354330 h 1061085"/>
              <a:gd name="connsiteX5" fmla="*/ 2526030 w 2526030"/>
              <a:gd name="connsiteY5" fmla="*/ 0 h 1061085"/>
              <a:gd name="connsiteX0-1" fmla="*/ 2526030 w 2526030"/>
              <a:gd name="connsiteY0-2" fmla="*/ 0 h 1061085"/>
              <a:gd name="connsiteX1-3" fmla="*/ 1905 w 2526030"/>
              <a:gd name="connsiteY1-4" fmla="*/ 702945 h 1061085"/>
              <a:gd name="connsiteX2-5" fmla="*/ 0 w 2526030"/>
              <a:gd name="connsiteY2-6" fmla="*/ 1061085 h 1061085"/>
              <a:gd name="connsiteX3-7" fmla="*/ 2522220 w 2526030"/>
              <a:gd name="connsiteY3-8" fmla="*/ 365760 h 1061085"/>
              <a:gd name="connsiteX4-9" fmla="*/ 2526030 w 2526030"/>
              <a:gd name="connsiteY4-10" fmla="*/ 0 h 1061085"/>
              <a:gd name="connsiteX0-11" fmla="*/ 2526030 w 2527935"/>
              <a:gd name="connsiteY0-12" fmla="*/ 0 h 1061085"/>
              <a:gd name="connsiteX1-13" fmla="*/ 1905 w 2527935"/>
              <a:gd name="connsiteY1-14" fmla="*/ 702945 h 1061085"/>
              <a:gd name="connsiteX2-15" fmla="*/ 0 w 2527935"/>
              <a:gd name="connsiteY2-16" fmla="*/ 1061085 h 1061085"/>
              <a:gd name="connsiteX3-17" fmla="*/ 2527935 w 2527935"/>
              <a:gd name="connsiteY3-18" fmla="*/ 373380 h 1061085"/>
              <a:gd name="connsiteX4-19" fmla="*/ 2526030 w 2527935"/>
              <a:gd name="connsiteY4-20" fmla="*/ 0 h 1061085"/>
              <a:gd name="connsiteX0-21" fmla="*/ 2526030 w 2527935"/>
              <a:gd name="connsiteY0-22" fmla="*/ 0 h 1061085"/>
              <a:gd name="connsiteX1-23" fmla="*/ 0 w 2527935"/>
              <a:gd name="connsiteY1-24" fmla="*/ 701040 h 1061085"/>
              <a:gd name="connsiteX2-25" fmla="*/ 0 w 2527935"/>
              <a:gd name="connsiteY2-26" fmla="*/ 1061085 h 1061085"/>
              <a:gd name="connsiteX3-27" fmla="*/ 2527935 w 2527935"/>
              <a:gd name="connsiteY3-28" fmla="*/ 373380 h 1061085"/>
              <a:gd name="connsiteX4-29" fmla="*/ 2526030 w 2527935"/>
              <a:gd name="connsiteY4-30" fmla="*/ 0 h 1061085"/>
              <a:gd name="connsiteX0-31" fmla="*/ 2526030 w 2527935"/>
              <a:gd name="connsiteY0-32" fmla="*/ 0 h 1061085"/>
              <a:gd name="connsiteX1-33" fmla="*/ 0 w 2527935"/>
              <a:gd name="connsiteY1-34" fmla="*/ 701040 h 1061085"/>
              <a:gd name="connsiteX2-35" fmla="*/ 0 w 2527935"/>
              <a:gd name="connsiteY2-36" fmla="*/ 1061085 h 1061085"/>
              <a:gd name="connsiteX3-37" fmla="*/ 2527935 w 2527935"/>
              <a:gd name="connsiteY3-38" fmla="*/ 354330 h 1061085"/>
              <a:gd name="connsiteX4-39" fmla="*/ 2526030 w 2527935"/>
              <a:gd name="connsiteY4-40" fmla="*/ 0 h 1061085"/>
              <a:gd name="connsiteX0-41" fmla="*/ 2526030 w 2526030"/>
              <a:gd name="connsiteY0-42" fmla="*/ 0 h 1061085"/>
              <a:gd name="connsiteX1-43" fmla="*/ 0 w 2526030"/>
              <a:gd name="connsiteY1-44" fmla="*/ 701040 h 1061085"/>
              <a:gd name="connsiteX2-45" fmla="*/ 0 w 2526030"/>
              <a:gd name="connsiteY2-46" fmla="*/ 1061085 h 1061085"/>
              <a:gd name="connsiteX3-47" fmla="*/ 2526030 w 2526030"/>
              <a:gd name="connsiteY3-48" fmla="*/ 356235 h 1061085"/>
              <a:gd name="connsiteX4-49" fmla="*/ 2526030 w 2526030"/>
              <a:gd name="connsiteY4-50" fmla="*/ 0 h 1061085"/>
              <a:gd name="connsiteX0-51" fmla="*/ 2526030 w 2527935"/>
              <a:gd name="connsiteY0-52" fmla="*/ 0 h 1061085"/>
              <a:gd name="connsiteX1-53" fmla="*/ 0 w 2527935"/>
              <a:gd name="connsiteY1-54" fmla="*/ 701040 h 1061085"/>
              <a:gd name="connsiteX2-55" fmla="*/ 0 w 2527935"/>
              <a:gd name="connsiteY2-56" fmla="*/ 1061085 h 1061085"/>
              <a:gd name="connsiteX3-57" fmla="*/ 2527935 w 2527935"/>
              <a:gd name="connsiteY3-58" fmla="*/ 356235 h 1061085"/>
              <a:gd name="connsiteX4-59" fmla="*/ 2526030 w 2527935"/>
              <a:gd name="connsiteY4-60" fmla="*/ 0 h 1061085"/>
              <a:gd name="connsiteX0-61" fmla="*/ 2526030 w 2527935"/>
              <a:gd name="connsiteY0-62" fmla="*/ 0 h 1061085"/>
              <a:gd name="connsiteX1-63" fmla="*/ 0 w 2527935"/>
              <a:gd name="connsiteY1-64" fmla="*/ 701040 h 1061085"/>
              <a:gd name="connsiteX2-65" fmla="*/ 0 w 2527935"/>
              <a:gd name="connsiteY2-66" fmla="*/ 1061085 h 1061085"/>
              <a:gd name="connsiteX3-67" fmla="*/ 2527935 w 2527935"/>
              <a:gd name="connsiteY3-68" fmla="*/ 358140 h 1061085"/>
              <a:gd name="connsiteX4-69" fmla="*/ 2526030 w 2527935"/>
              <a:gd name="connsiteY4-70" fmla="*/ 0 h 1061085"/>
              <a:gd name="connsiteX0-71" fmla="*/ 2526030 w 2527935"/>
              <a:gd name="connsiteY0-72" fmla="*/ 0 h 1061085"/>
              <a:gd name="connsiteX1-73" fmla="*/ 0 w 2527935"/>
              <a:gd name="connsiteY1-74" fmla="*/ 701040 h 1061085"/>
              <a:gd name="connsiteX2-75" fmla="*/ 0 w 2527935"/>
              <a:gd name="connsiteY2-76" fmla="*/ 1061085 h 1061085"/>
              <a:gd name="connsiteX3-77" fmla="*/ 2527935 w 2527935"/>
              <a:gd name="connsiteY3-78" fmla="*/ 358140 h 1061085"/>
              <a:gd name="connsiteX4-79" fmla="*/ 2526030 w 2527935"/>
              <a:gd name="connsiteY4-80" fmla="*/ 0 h 1061085"/>
              <a:gd name="connsiteX0-81" fmla="*/ 2526030 w 2526030"/>
              <a:gd name="connsiteY0-82" fmla="*/ 0 h 1061085"/>
              <a:gd name="connsiteX1-83" fmla="*/ 0 w 2526030"/>
              <a:gd name="connsiteY1-84" fmla="*/ 701040 h 1061085"/>
              <a:gd name="connsiteX2-85" fmla="*/ 0 w 2526030"/>
              <a:gd name="connsiteY2-86" fmla="*/ 1061085 h 1061085"/>
              <a:gd name="connsiteX3-87" fmla="*/ 2526030 w 2526030"/>
              <a:gd name="connsiteY3-88" fmla="*/ 360045 h 1061085"/>
              <a:gd name="connsiteX4-89" fmla="*/ 2526030 w 2526030"/>
              <a:gd name="connsiteY4-90" fmla="*/ 0 h 106108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26030" h="1061085">
                <a:moveTo>
                  <a:pt x="2526030" y="0"/>
                </a:moveTo>
                <a:lnTo>
                  <a:pt x="0" y="701040"/>
                </a:lnTo>
                <a:lnTo>
                  <a:pt x="0" y="1061085"/>
                </a:lnTo>
                <a:lnTo>
                  <a:pt x="2526030" y="360045"/>
                </a:lnTo>
                <a:lnTo>
                  <a:pt x="2526030" y="0"/>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4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4" name="Freeform: Shape 5"/>
          <p:cNvSpPr/>
          <p:nvPr/>
        </p:nvSpPr>
        <p:spPr>
          <a:xfrm>
            <a:off x="4682495" y="3973553"/>
            <a:ext cx="2826063" cy="1187116"/>
          </a:xfrm>
          <a:custGeom>
            <a:avLst/>
            <a:gdLst>
              <a:gd name="connsiteX0" fmla="*/ 2526030 w 2526030"/>
              <a:gd name="connsiteY0" fmla="*/ 0 h 1061085"/>
              <a:gd name="connsiteX1" fmla="*/ 1905 w 2526030"/>
              <a:gd name="connsiteY1" fmla="*/ 702945 h 1061085"/>
              <a:gd name="connsiteX2" fmla="*/ 0 w 2526030"/>
              <a:gd name="connsiteY2" fmla="*/ 1061085 h 1061085"/>
              <a:gd name="connsiteX3" fmla="*/ 2522220 w 2526030"/>
              <a:gd name="connsiteY3" fmla="*/ 365760 h 1061085"/>
              <a:gd name="connsiteX4" fmla="*/ 2526030 w 2526030"/>
              <a:gd name="connsiteY4" fmla="*/ 354330 h 1061085"/>
              <a:gd name="connsiteX5" fmla="*/ 2526030 w 2526030"/>
              <a:gd name="connsiteY5" fmla="*/ 0 h 1061085"/>
              <a:gd name="connsiteX0-1" fmla="*/ 2526030 w 2526030"/>
              <a:gd name="connsiteY0-2" fmla="*/ 0 h 1061085"/>
              <a:gd name="connsiteX1-3" fmla="*/ 1905 w 2526030"/>
              <a:gd name="connsiteY1-4" fmla="*/ 702945 h 1061085"/>
              <a:gd name="connsiteX2-5" fmla="*/ 0 w 2526030"/>
              <a:gd name="connsiteY2-6" fmla="*/ 1061085 h 1061085"/>
              <a:gd name="connsiteX3-7" fmla="*/ 2522220 w 2526030"/>
              <a:gd name="connsiteY3-8" fmla="*/ 365760 h 1061085"/>
              <a:gd name="connsiteX4-9" fmla="*/ 2526030 w 2526030"/>
              <a:gd name="connsiteY4-10" fmla="*/ 0 h 1061085"/>
              <a:gd name="connsiteX0-11" fmla="*/ 2526030 w 2527935"/>
              <a:gd name="connsiteY0-12" fmla="*/ 0 h 1061085"/>
              <a:gd name="connsiteX1-13" fmla="*/ 1905 w 2527935"/>
              <a:gd name="connsiteY1-14" fmla="*/ 702945 h 1061085"/>
              <a:gd name="connsiteX2-15" fmla="*/ 0 w 2527935"/>
              <a:gd name="connsiteY2-16" fmla="*/ 1061085 h 1061085"/>
              <a:gd name="connsiteX3-17" fmla="*/ 2527935 w 2527935"/>
              <a:gd name="connsiteY3-18" fmla="*/ 373380 h 1061085"/>
              <a:gd name="connsiteX4-19" fmla="*/ 2526030 w 2527935"/>
              <a:gd name="connsiteY4-20" fmla="*/ 0 h 1061085"/>
              <a:gd name="connsiteX0-21" fmla="*/ 2526030 w 2527935"/>
              <a:gd name="connsiteY0-22" fmla="*/ 0 h 1061085"/>
              <a:gd name="connsiteX1-23" fmla="*/ 0 w 2527935"/>
              <a:gd name="connsiteY1-24" fmla="*/ 701040 h 1061085"/>
              <a:gd name="connsiteX2-25" fmla="*/ 0 w 2527935"/>
              <a:gd name="connsiteY2-26" fmla="*/ 1061085 h 1061085"/>
              <a:gd name="connsiteX3-27" fmla="*/ 2527935 w 2527935"/>
              <a:gd name="connsiteY3-28" fmla="*/ 373380 h 1061085"/>
              <a:gd name="connsiteX4-29" fmla="*/ 2526030 w 2527935"/>
              <a:gd name="connsiteY4-30" fmla="*/ 0 h 1061085"/>
              <a:gd name="connsiteX0-31" fmla="*/ 2526030 w 2527935"/>
              <a:gd name="connsiteY0-32" fmla="*/ 0 h 1061085"/>
              <a:gd name="connsiteX1-33" fmla="*/ 0 w 2527935"/>
              <a:gd name="connsiteY1-34" fmla="*/ 701040 h 1061085"/>
              <a:gd name="connsiteX2-35" fmla="*/ 0 w 2527935"/>
              <a:gd name="connsiteY2-36" fmla="*/ 1061085 h 1061085"/>
              <a:gd name="connsiteX3-37" fmla="*/ 2527935 w 2527935"/>
              <a:gd name="connsiteY3-38" fmla="*/ 354330 h 1061085"/>
              <a:gd name="connsiteX4-39" fmla="*/ 2526030 w 2527935"/>
              <a:gd name="connsiteY4-40" fmla="*/ 0 h 1061085"/>
              <a:gd name="connsiteX0-41" fmla="*/ 2526030 w 2526030"/>
              <a:gd name="connsiteY0-42" fmla="*/ 0 h 1061085"/>
              <a:gd name="connsiteX1-43" fmla="*/ 0 w 2526030"/>
              <a:gd name="connsiteY1-44" fmla="*/ 701040 h 1061085"/>
              <a:gd name="connsiteX2-45" fmla="*/ 0 w 2526030"/>
              <a:gd name="connsiteY2-46" fmla="*/ 1061085 h 1061085"/>
              <a:gd name="connsiteX3-47" fmla="*/ 2526030 w 2526030"/>
              <a:gd name="connsiteY3-48" fmla="*/ 356235 h 1061085"/>
              <a:gd name="connsiteX4-49" fmla="*/ 2526030 w 2526030"/>
              <a:gd name="connsiteY4-50" fmla="*/ 0 h 1061085"/>
              <a:gd name="connsiteX0-51" fmla="*/ 2526030 w 2527935"/>
              <a:gd name="connsiteY0-52" fmla="*/ 0 h 1061085"/>
              <a:gd name="connsiteX1-53" fmla="*/ 0 w 2527935"/>
              <a:gd name="connsiteY1-54" fmla="*/ 701040 h 1061085"/>
              <a:gd name="connsiteX2-55" fmla="*/ 0 w 2527935"/>
              <a:gd name="connsiteY2-56" fmla="*/ 1061085 h 1061085"/>
              <a:gd name="connsiteX3-57" fmla="*/ 2527935 w 2527935"/>
              <a:gd name="connsiteY3-58" fmla="*/ 356235 h 1061085"/>
              <a:gd name="connsiteX4-59" fmla="*/ 2526030 w 2527935"/>
              <a:gd name="connsiteY4-60" fmla="*/ 0 h 1061085"/>
              <a:gd name="connsiteX0-61" fmla="*/ 2526030 w 2527935"/>
              <a:gd name="connsiteY0-62" fmla="*/ 0 h 1061085"/>
              <a:gd name="connsiteX1-63" fmla="*/ 0 w 2527935"/>
              <a:gd name="connsiteY1-64" fmla="*/ 701040 h 1061085"/>
              <a:gd name="connsiteX2-65" fmla="*/ 0 w 2527935"/>
              <a:gd name="connsiteY2-66" fmla="*/ 1061085 h 1061085"/>
              <a:gd name="connsiteX3-67" fmla="*/ 2527935 w 2527935"/>
              <a:gd name="connsiteY3-68" fmla="*/ 358140 h 1061085"/>
              <a:gd name="connsiteX4-69" fmla="*/ 2526030 w 2527935"/>
              <a:gd name="connsiteY4-70" fmla="*/ 0 h 1061085"/>
              <a:gd name="connsiteX0-71" fmla="*/ 2526030 w 2527935"/>
              <a:gd name="connsiteY0-72" fmla="*/ 0 h 1061085"/>
              <a:gd name="connsiteX1-73" fmla="*/ 0 w 2527935"/>
              <a:gd name="connsiteY1-74" fmla="*/ 701040 h 1061085"/>
              <a:gd name="connsiteX2-75" fmla="*/ 0 w 2527935"/>
              <a:gd name="connsiteY2-76" fmla="*/ 1061085 h 1061085"/>
              <a:gd name="connsiteX3-77" fmla="*/ 2527935 w 2527935"/>
              <a:gd name="connsiteY3-78" fmla="*/ 358140 h 1061085"/>
              <a:gd name="connsiteX4-79" fmla="*/ 2526030 w 2527935"/>
              <a:gd name="connsiteY4-80" fmla="*/ 0 h 1061085"/>
              <a:gd name="connsiteX0-81" fmla="*/ 2526030 w 2526030"/>
              <a:gd name="connsiteY0-82" fmla="*/ 0 h 1061085"/>
              <a:gd name="connsiteX1-83" fmla="*/ 0 w 2526030"/>
              <a:gd name="connsiteY1-84" fmla="*/ 701040 h 1061085"/>
              <a:gd name="connsiteX2-85" fmla="*/ 0 w 2526030"/>
              <a:gd name="connsiteY2-86" fmla="*/ 1061085 h 1061085"/>
              <a:gd name="connsiteX3-87" fmla="*/ 2526030 w 2526030"/>
              <a:gd name="connsiteY3-88" fmla="*/ 360045 h 1061085"/>
              <a:gd name="connsiteX4-89" fmla="*/ 2526030 w 2526030"/>
              <a:gd name="connsiteY4-90" fmla="*/ 0 h 106108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26030" h="1061085">
                <a:moveTo>
                  <a:pt x="2526030" y="0"/>
                </a:moveTo>
                <a:lnTo>
                  <a:pt x="0" y="701040"/>
                </a:lnTo>
                <a:lnTo>
                  <a:pt x="0" y="1061085"/>
                </a:lnTo>
                <a:lnTo>
                  <a:pt x="2526030" y="360045"/>
                </a:lnTo>
                <a:lnTo>
                  <a:pt x="2526030" y="0"/>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4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5" name="Freeform: Shape 6"/>
          <p:cNvSpPr/>
          <p:nvPr/>
        </p:nvSpPr>
        <p:spPr>
          <a:xfrm>
            <a:off x="4687051" y="1600464"/>
            <a:ext cx="2823503" cy="1201735"/>
          </a:xfrm>
          <a:custGeom>
            <a:avLst/>
            <a:gdLst>
              <a:gd name="connsiteX0" fmla="*/ 2527030 w 2529192"/>
              <a:gd name="connsiteY0" fmla="*/ 0 h 1290537"/>
              <a:gd name="connsiteX1" fmla="*/ 2162 w 2529192"/>
              <a:gd name="connsiteY1" fmla="*/ 925209 h 1290537"/>
              <a:gd name="connsiteX2" fmla="*/ 0 w 2529192"/>
              <a:gd name="connsiteY2" fmla="*/ 1290537 h 1290537"/>
              <a:gd name="connsiteX3" fmla="*/ 2529192 w 2529192"/>
              <a:gd name="connsiteY3" fmla="*/ 631217 h 1290537"/>
              <a:gd name="connsiteX4" fmla="*/ 2527030 w 2529192"/>
              <a:gd name="connsiteY4" fmla="*/ 0 h 1290537"/>
              <a:gd name="connsiteX0-1" fmla="*/ 2527238 w 2529400"/>
              <a:gd name="connsiteY0-2" fmla="*/ 0 h 1290537"/>
              <a:gd name="connsiteX1-3" fmla="*/ 208 w 2529400"/>
              <a:gd name="connsiteY1-4" fmla="*/ 927371 h 1290537"/>
              <a:gd name="connsiteX2-5" fmla="*/ 208 w 2529400"/>
              <a:gd name="connsiteY2-6" fmla="*/ 1290537 h 1290537"/>
              <a:gd name="connsiteX3-7" fmla="*/ 2529400 w 2529400"/>
              <a:gd name="connsiteY3-8" fmla="*/ 631217 h 1290537"/>
              <a:gd name="connsiteX4-9" fmla="*/ 2527238 w 2529400"/>
              <a:gd name="connsiteY4-10" fmla="*/ 0 h 1290537"/>
              <a:gd name="connsiteX0-11" fmla="*/ 2529192 w 2531354"/>
              <a:gd name="connsiteY0-12" fmla="*/ 0 h 1297022"/>
              <a:gd name="connsiteX1-13" fmla="*/ 2162 w 2531354"/>
              <a:gd name="connsiteY1-14" fmla="*/ 927371 h 1297022"/>
              <a:gd name="connsiteX2-15" fmla="*/ 0 w 2531354"/>
              <a:gd name="connsiteY2-16" fmla="*/ 1297022 h 1297022"/>
              <a:gd name="connsiteX3-17" fmla="*/ 2531354 w 2531354"/>
              <a:gd name="connsiteY3-18" fmla="*/ 631217 h 1297022"/>
              <a:gd name="connsiteX4-19" fmla="*/ 2529192 w 2531354"/>
              <a:gd name="connsiteY4-20" fmla="*/ 0 h 1297022"/>
              <a:gd name="connsiteX0-21" fmla="*/ 2529400 w 2531562"/>
              <a:gd name="connsiteY0-22" fmla="*/ 0 h 1297022"/>
              <a:gd name="connsiteX1-23" fmla="*/ 208 w 2531562"/>
              <a:gd name="connsiteY1-24" fmla="*/ 927371 h 1297022"/>
              <a:gd name="connsiteX2-25" fmla="*/ 208 w 2531562"/>
              <a:gd name="connsiteY2-26" fmla="*/ 1297022 h 1297022"/>
              <a:gd name="connsiteX3-27" fmla="*/ 2531562 w 2531562"/>
              <a:gd name="connsiteY3-28" fmla="*/ 631217 h 1297022"/>
              <a:gd name="connsiteX4-29" fmla="*/ 2529400 w 2531562"/>
              <a:gd name="connsiteY4-30" fmla="*/ 0 h 1297022"/>
              <a:gd name="connsiteX0-31" fmla="*/ 2529400 w 2531562"/>
              <a:gd name="connsiteY0-32" fmla="*/ 0 h 1288375"/>
              <a:gd name="connsiteX1-33" fmla="*/ 208 w 2531562"/>
              <a:gd name="connsiteY1-34" fmla="*/ 927371 h 1288375"/>
              <a:gd name="connsiteX2-35" fmla="*/ 208 w 2531562"/>
              <a:gd name="connsiteY2-36" fmla="*/ 1288375 h 1288375"/>
              <a:gd name="connsiteX3-37" fmla="*/ 2531562 w 2531562"/>
              <a:gd name="connsiteY3-38" fmla="*/ 631217 h 1288375"/>
              <a:gd name="connsiteX4-39" fmla="*/ 2529400 w 2531562"/>
              <a:gd name="connsiteY4-40" fmla="*/ 0 h 1288375"/>
              <a:gd name="connsiteX0-41" fmla="*/ 2525077 w 2531562"/>
              <a:gd name="connsiteY0-42" fmla="*/ 0 h 1286213"/>
              <a:gd name="connsiteX1-43" fmla="*/ 208 w 2531562"/>
              <a:gd name="connsiteY1-44" fmla="*/ 925209 h 1286213"/>
              <a:gd name="connsiteX2-45" fmla="*/ 208 w 2531562"/>
              <a:gd name="connsiteY2-46" fmla="*/ 1286213 h 1286213"/>
              <a:gd name="connsiteX3-47" fmla="*/ 2531562 w 2531562"/>
              <a:gd name="connsiteY3-48" fmla="*/ 629055 h 1286213"/>
              <a:gd name="connsiteX4-49" fmla="*/ 2525077 w 2531562"/>
              <a:gd name="connsiteY4-50" fmla="*/ 0 h 1286213"/>
              <a:gd name="connsiteX0-51" fmla="*/ 2525077 w 2527239"/>
              <a:gd name="connsiteY0-52" fmla="*/ 0 h 1286213"/>
              <a:gd name="connsiteX1-53" fmla="*/ 208 w 2527239"/>
              <a:gd name="connsiteY1-54" fmla="*/ 925209 h 1286213"/>
              <a:gd name="connsiteX2-55" fmla="*/ 208 w 2527239"/>
              <a:gd name="connsiteY2-56" fmla="*/ 1286213 h 1286213"/>
              <a:gd name="connsiteX3-57" fmla="*/ 2527239 w 2527239"/>
              <a:gd name="connsiteY3-58" fmla="*/ 631217 h 1286213"/>
              <a:gd name="connsiteX4-59" fmla="*/ 2525077 w 2527239"/>
              <a:gd name="connsiteY4-60" fmla="*/ 0 h 1286213"/>
              <a:gd name="connsiteX0-61" fmla="*/ 2525077 w 2527239"/>
              <a:gd name="connsiteY0-62" fmla="*/ 0 h 1286213"/>
              <a:gd name="connsiteX1-63" fmla="*/ 208 w 2527239"/>
              <a:gd name="connsiteY1-64" fmla="*/ 925209 h 1286213"/>
              <a:gd name="connsiteX2-65" fmla="*/ 208 w 2527239"/>
              <a:gd name="connsiteY2-66" fmla="*/ 1286213 h 1286213"/>
              <a:gd name="connsiteX3-67" fmla="*/ 2527239 w 2527239"/>
              <a:gd name="connsiteY3-68" fmla="*/ 600953 h 1286213"/>
              <a:gd name="connsiteX4-69" fmla="*/ 2525077 w 2527239"/>
              <a:gd name="connsiteY4-70" fmla="*/ 0 h 1286213"/>
              <a:gd name="connsiteX0-71" fmla="*/ 2531571 w 2531633"/>
              <a:gd name="connsiteY0-72" fmla="*/ 0 h 1320800"/>
              <a:gd name="connsiteX1-73" fmla="*/ 208 w 2531633"/>
              <a:gd name="connsiteY1-74" fmla="*/ 959796 h 1320800"/>
              <a:gd name="connsiteX2-75" fmla="*/ 208 w 2531633"/>
              <a:gd name="connsiteY2-76" fmla="*/ 1320800 h 1320800"/>
              <a:gd name="connsiteX3-77" fmla="*/ 2527239 w 2531633"/>
              <a:gd name="connsiteY3-78" fmla="*/ 635540 h 1320800"/>
              <a:gd name="connsiteX4-79" fmla="*/ 2531571 w 2531633"/>
              <a:gd name="connsiteY4-80" fmla="*/ 0 h 1320800"/>
              <a:gd name="connsiteX0-81" fmla="*/ 2527756 w 2527918"/>
              <a:gd name="connsiteY0-82" fmla="*/ 0 h 1318895"/>
              <a:gd name="connsiteX1-83" fmla="*/ 208 w 2527918"/>
              <a:gd name="connsiteY1-84" fmla="*/ 957891 h 1318895"/>
              <a:gd name="connsiteX2-85" fmla="*/ 208 w 2527918"/>
              <a:gd name="connsiteY2-86" fmla="*/ 1318895 h 1318895"/>
              <a:gd name="connsiteX3-87" fmla="*/ 2527239 w 2527918"/>
              <a:gd name="connsiteY3-88" fmla="*/ 633635 h 1318895"/>
              <a:gd name="connsiteX4-89" fmla="*/ 2527756 w 2527918"/>
              <a:gd name="connsiteY4-90" fmla="*/ 0 h 1318895"/>
              <a:gd name="connsiteX0-91" fmla="*/ 2527548 w 2527710"/>
              <a:gd name="connsiteY0-92" fmla="*/ 0 h 1318895"/>
              <a:gd name="connsiteX1-93" fmla="*/ 1908 w 2527710"/>
              <a:gd name="connsiteY1-94" fmla="*/ 929316 h 1318895"/>
              <a:gd name="connsiteX2-95" fmla="*/ 0 w 2527710"/>
              <a:gd name="connsiteY2-96" fmla="*/ 1318895 h 1318895"/>
              <a:gd name="connsiteX3-97" fmla="*/ 2527031 w 2527710"/>
              <a:gd name="connsiteY3-98" fmla="*/ 633635 h 1318895"/>
              <a:gd name="connsiteX4-99" fmla="*/ 2527548 w 2527710"/>
              <a:gd name="connsiteY4-100" fmla="*/ 0 h 1318895"/>
              <a:gd name="connsiteX0-101" fmla="*/ 2525849 w 2526011"/>
              <a:gd name="connsiteY0-102" fmla="*/ 0 h 1286510"/>
              <a:gd name="connsiteX1-103" fmla="*/ 209 w 2526011"/>
              <a:gd name="connsiteY1-104" fmla="*/ 929316 h 1286510"/>
              <a:gd name="connsiteX2-105" fmla="*/ 209 w 2526011"/>
              <a:gd name="connsiteY2-106" fmla="*/ 1286510 h 1286510"/>
              <a:gd name="connsiteX3-107" fmla="*/ 2525332 w 2526011"/>
              <a:gd name="connsiteY3-108" fmla="*/ 633635 h 1286510"/>
              <a:gd name="connsiteX4-109" fmla="*/ 2525849 w 2526011"/>
              <a:gd name="connsiteY4-110" fmla="*/ 0 h 1286510"/>
              <a:gd name="connsiteX0-111" fmla="*/ 2525849 w 2526011"/>
              <a:gd name="connsiteY0-112" fmla="*/ 0 h 1273175"/>
              <a:gd name="connsiteX1-113" fmla="*/ 209 w 2526011"/>
              <a:gd name="connsiteY1-114" fmla="*/ 929316 h 1273175"/>
              <a:gd name="connsiteX2-115" fmla="*/ 209 w 2526011"/>
              <a:gd name="connsiteY2-116" fmla="*/ 1273175 h 1273175"/>
              <a:gd name="connsiteX3-117" fmla="*/ 2525332 w 2526011"/>
              <a:gd name="connsiteY3-118" fmla="*/ 633635 h 1273175"/>
              <a:gd name="connsiteX4-119" fmla="*/ 2525849 w 2526011"/>
              <a:gd name="connsiteY4-120" fmla="*/ 0 h 1273175"/>
              <a:gd name="connsiteX0-121" fmla="*/ 2525849 w 2526011"/>
              <a:gd name="connsiteY0-122" fmla="*/ 0 h 1282700"/>
              <a:gd name="connsiteX1-123" fmla="*/ 209 w 2526011"/>
              <a:gd name="connsiteY1-124" fmla="*/ 929316 h 1282700"/>
              <a:gd name="connsiteX2-125" fmla="*/ 209 w 2526011"/>
              <a:gd name="connsiteY2-126" fmla="*/ 1282700 h 1282700"/>
              <a:gd name="connsiteX3-127" fmla="*/ 2525332 w 2526011"/>
              <a:gd name="connsiteY3-128" fmla="*/ 633635 h 1282700"/>
              <a:gd name="connsiteX4-129" fmla="*/ 2525849 w 2526011"/>
              <a:gd name="connsiteY4-130" fmla="*/ 0 h 1282700"/>
              <a:gd name="connsiteX0-131" fmla="*/ 2527649 w 2527811"/>
              <a:gd name="connsiteY0-132" fmla="*/ 0 h 1282700"/>
              <a:gd name="connsiteX1-133" fmla="*/ 102 w 2527811"/>
              <a:gd name="connsiteY1-134" fmla="*/ 929316 h 1282700"/>
              <a:gd name="connsiteX2-135" fmla="*/ 2009 w 2527811"/>
              <a:gd name="connsiteY2-136" fmla="*/ 1282700 h 1282700"/>
              <a:gd name="connsiteX3-137" fmla="*/ 2527132 w 2527811"/>
              <a:gd name="connsiteY3-138" fmla="*/ 633635 h 1282700"/>
              <a:gd name="connsiteX4-139" fmla="*/ 2527649 w 2527811"/>
              <a:gd name="connsiteY4-140" fmla="*/ 0 h 1282700"/>
              <a:gd name="connsiteX0-141" fmla="*/ 2525848 w 2526010"/>
              <a:gd name="connsiteY0-142" fmla="*/ 0 h 1282700"/>
              <a:gd name="connsiteX1-143" fmla="*/ 209 w 2526010"/>
              <a:gd name="connsiteY1-144" fmla="*/ 923601 h 1282700"/>
              <a:gd name="connsiteX2-145" fmla="*/ 208 w 2526010"/>
              <a:gd name="connsiteY2-146" fmla="*/ 1282700 h 1282700"/>
              <a:gd name="connsiteX3-147" fmla="*/ 2525331 w 2526010"/>
              <a:gd name="connsiteY3-148" fmla="*/ 633635 h 1282700"/>
              <a:gd name="connsiteX4-149" fmla="*/ 2525848 w 2526010"/>
              <a:gd name="connsiteY4-150" fmla="*/ 0 h 1282700"/>
              <a:gd name="connsiteX0-151" fmla="*/ 2525848 w 2526010"/>
              <a:gd name="connsiteY0-152" fmla="*/ 0 h 1286510"/>
              <a:gd name="connsiteX1-153" fmla="*/ 209 w 2526010"/>
              <a:gd name="connsiteY1-154" fmla="*/ 923601 h 1286510"/>
              <a:gd name="connsiteX2-155" fmla="*/ 208 w 2526010"/>
              <a:gd name="connsiteY2-156" fmla="*/ 1286510 h 1286510"/>
              <a:gd name="connsiteX3-157" fmla="*/ 2525331 w 2526010"/>
              <a:gd name="connsiteY3-158" fmla="*/ 633635 h 1286510"/>
              <a:gd name="connsiteX4-159" fmla="*/ 2525848 w 2526010"/>
              <a:gd name="connsiteY4-160" fmla="*/ 0 h 1286510"/>
              <a:gd name="connsiteX0-161" fmla="*/ 2525742 w 2525904"/>
              <a:gd name="connsiteY0-162" fmla="*/ 0 h 1284605"/>
              <a:gd name="connsiteX1-163" fmla="*/ 103 w 2525904"/>
              <a:gd name="connsiteY1-164" fmla="*/ 923601 h 1284605"/>
              <a:gd name="connsiteX2-165" fmla="*/ 2010 w 2525904"/>
              <a:gd name="connsiteY2-166" fmla="*/ 1284605 h 1284605"/>
              <a:gd name="connsiteX3-167" fmla="*/ 2525225 w 2525904"/>
              <a:gd name="connsiteY3-168" fmla="*/ 633635 h 1284605"/>
              <a:gd name="connsiteX4-169" fmla="*/ 2525742 w 2525904"/>
              <a:gd name="connsiteY4-170" fmla="*/ 0 h 1284605"/>
              <a:gd name="connsiteX0-171" fmla="*/ 2525742 w 2525904"/>
              <a:gd name="connsiteY0-172" fmla="*/ 0 h 1284605"/>
              <a:gd name="connsiteX1-173" fmla="*/ 103 w 2525904"/>
              <a:gd name="connsiteY1-174" fmla="*/ 923601 h 1284605"/>
              <a:gd name="connsiteX2-175" fmla="*/ 2010 w 2525904"/>
              <a:gd name="connsiteY2-176" fmla="*/ 1284605 h 1284605"/>
              <a:gd name="connsiteX3-177" fmla="*/ 2525225 w 2525904"/>
              <a:gd name="connsiteY3-178" fmla="*/ 633635 h 1284605"/>
              <a:gd name="connsiteX4-179" fmla="*/ 2525742 w 2525904"/>
              <a:gd name="connsiteY4-180" fmla="*/ 0 h 1284605"/>
              <a:gd name="connsiteX0-181" fmla="*/ 2523732 w 2523894"/>
              <a:gd name="connsiteY0-182" fmla="*/ 0 h 1284605"/>
              <a:gd name="connsiteX1-183" fmla="*/ 1908 w 2523894"/>
              <a:gd name="connsiteY1-184" fmla="*/ 925506 h 1284605"/>
              <a:gd name="connsiteX2-185" fmla="*/ 0 w 2523894"/>
              <a:gd name="connsiteY2-186" fmla="*/ 1284605 h 1284605"/>
              <a:gd name="connsiteX3-187" fmla="*/ 2523215 w 2523894"/>
              <a:gd name="connsiteY3-188" fmla="*/ 633635 h 1284605"/>
              <a:gd name="connsiteX4-189" fmla="*/ 2523732 w 2523894"/>
              <a:gd name="connsiteY4-190" fmla="*/ 0 h 1284605"/>
              <a:gd name="connsiteX0-191" fmla="*/ 2523940 w 2524102"/>
              <a:gd name="connsiteY0-192" fmla="*/ 0 h 1284605"/>
              <a:gd name="connsiteX1-193" fmla="*/ 208 w 2524102"/>
              <a:gd name="connsiteY1-194" fmla="*/ 927411 h 1284605"/>
              <a:gd name="connsiteX2-195" fmla="*/ 208 w 2524102"/>
              <a:gd name="connsiteY2-196" fmla="*/ 1284605 h 1284605"/>
              <a:gd name="connsiteX3-197" fmla="*/ 2523423 w 2524102"/>
              <a:gd name="connsiteY3-198" fmla="*/ 633635 h 1284605"/>
              <a:gd name="connsiteX4-199" fmla="*/ 2523940 w 2524102"/>
              <a:gd name="connsiteY4-200" fmla="*/ 0 h 1284605"/>
              <a:gd name="connsiteX0-201" fmla="*/ 2525741 w 2525903"/>
              <a:gd name="connsiteY0-202" fmla="*/ 0 h 1284605"/>
              <a:gd name="connsiteX1-203" fmla="*/ 102 w 2525903"/>
              <a:gd name="connsiteY1-204" fmla="*/ 923601 h 1284605"/>
              <a:gd name="connsiteX2-205" fmla="*/ 2009 w 2525903"/>
              <a:gd name="connsiteY2-206" fmla="*/ 1284605 h 1284605"/>
              <a:gd name="connsiteX3-207" fmla="*/ 2525224 w 2525903"/>
              <a:gd name="connsiteY3-208" fmla="*/ 633635 h 1284605"/>
              <a:gd name="connsiteX4-209" fmla="*/ 2525741 w 2525903"/>
              <a:gd name="connsiteY4-210" fmla="*/ 0 h 1284605"/>
              <a:gd name="connsiteX0-211" fmla="*/ 2525847 w 2526009"/>
              <a:gd name="connsiteY0-212" fmla="*/ 0 h 1286510"/>
              <a:gd name="connsiteX1-213" fmla="*/ 208 w 2526009"/>
              <a:gd name="connsiteY1-214" fmla="*/ 923601 h 1286510"/>
              <a:gd name="connsiteX2-215" fmla="*/ 207 w 2526009"/>
              <a:gd name="connsiteY2-216" fmla="*/ 1286510 h 1286510"/>
              <a:gd name="connsiteX3-217" fmla="*/ 2525330 w 2526009"/>
              <a:gd name="connsiteY3-218" fmla="*/ 633635 h 1286510"/>
              <a:gd name="connsiteX4-219" fmla="*/ 2525847 w 2526009"/>
              <a:gd name="connsiteY4-220" fmla="*/ 0 h 1286510"/>
              <a:gd name="connsiteX0-221" fmla="*/ 2525847 w 2526009"/>
              <a:gd name="connsiteY0-222" fmla="*/ 0 h 1284605"/>
              <a:gd name="connsiteX1-223" fmla="*/ 208 w 2526009"/>
              <a:gd name="connsiteY1-224" fmla="*/ 923601 h 1284605"/>
              <a:gd name="connsiteX2-225" fmla="*/ 207 w 2526009"/>
              <a:gd name="connsiteY2-226" fmla="*/ 1284605 h 1284605"/>
              <a:gd name="connsiteX3-227" fmla="*/ 2525330 w 2526009"/>
              <a:gd name="connsiteY3-228" fmla="*/ 633635 h 1284605"/>
              <a:gd name="connsiteX4-229" fmla="*/ 2525847 w 2526009"/>
              <a:gd name="connsiteY4-230" fmla="*/ 0 h 1284605"/>
              <a:gd name="connsiteX0-231" fmla="*/ 2525847 w 2526009"/>
              <a:gd name="connsiteY0-232" fmla="*/ 0 h 1282700"/>
              <a:gd name="connsiteX1-233" fmla="*/ 208 w 2526009"/>
              <a:gd name="connsiteY1-234" fmla="*/ 923601 h 1282700"/>
              <a:gd name="connsiteX2-235" fmla="*/ 207 w 2526009"/>
              <a:gd name="connsiteY2-236" fmla="*/ 1282700 h 1282700"/>
              <a:gd name="connsiteX3-237" fmla="*/ 2525330 w 2526009"/>
              <a:gd name="connsiteY3-238" fmla="*/ 633635 h 1282700"/>
              <a:gd name="connsiteX4-239" fmla="*/ 2525847 w 2526009"/>
              <a:gd name="connsiteY4-240" fmla="*/ 0 h 1282700"/>
              <a:gd name="connsiteX0-241" fmla="*/ 2525847 w 2525937"/>
              <a:gd name="connsiteY0-242" fmla="*/ 0 h 1282700"/>
              <a:gd name="connsiteX1-243" fmla="*/ 208 w 2525937"/>
              <a:gd name="connsiteY1-244" fmla="*/ 923601 h 1282700"/>
              <a:gd name="connsiteX2-245" fmla="*/ 207 w 2525937"/>
              <a:gd name="connsiteY2-246" fmla="*/ 1282700 h 1282700"/>
              <a:gd name="connsiteX3-247" fmla="*/ 2523422 w 2525937"/>
              <a:gd name="connsiteY3-248" fmla="*/ 629825 h 1282700"/>
              <a:gd name="connsiteX4-249" fmla="*/ 2525847 w 2525937"/>
              <a:gd name="connsiteY4-250" fmla="*/ 0 h 1282700"/>
              <a:gd name="connsiteX0-251" fmla="*/ 2525847 w 2527238"/>
              <a:gd name="connsiteY0-252" fmla="*/ 0 h 1282700"/>
              <a:gd name="connsiteX1-253" fmla="*/ 208 w 2527238"/>
              <a:gd name="connsiteY1-254" fmla="*/ 923601 h 1282700"/>
              <a:gd name="connsiteX2-255" fmla="*/ 207 w 2527238"/>
              <a:gd name="connsiteY2-256" fmla="*/ 1282700 h 1282700"/>
              <a:gd name="connsiteX3-257" fmla="*/ 2527238 w 2527238"/>
              <a:gd name="connsiteY3-258" fmla="*/ 626015 h 1282700"/>
              <a:gd name="connsiteX4-259" fmla="*/ 2525847 w 2527238"/>
              <a:gd name="connsiteY4-260" fmla="*/ 0 h 1282700"/>
              <a:gd name="connsiteX0-261" fmla="*/ 2525847 w 2527238"/>
              <a:gd name="connsiteY0-262" fmla="*/ 0 h 1282700"/>
              <a:gd name="connsiteX1-263" fmla="*/ 208 w 2527238"/>
              <a:gd name="connsiteY1-264" fmla="*/ 923601 h 1282700"/>
              <a:gd name="connsiteX2-265" fmla="*/ 207 w 2527238"/>
              <a:gd name="connsiteY2-266" fmla="*/ 1282700 h 1282700"/>
              <a:gd name="connsiteX3-267" fmla="*/ 2527238 w 2527238"/>
              <a:gd name="connsiteY3-268" fmla="*/ 629825 h 1282700"/>
              <a:gd name="connsiteX4-269" fmla="*/ 2525847 w 2527238"/>
              <a:gd name="connsiteY4-270" fmla="*/ 0 h 1282700"/>
              <a:gd name="connsiteX0-271" fmla="*/ 2525847 w 2527238"/>
              <a:gd name="connsiteY0-272" fmla="*/ 0 h 1282700"/>
              <a:gd name="connsiteX1-273" fmla="*/ 208 w 2527238"/>
              <a:gd name="connsiteY1-274" fmla="*/ 923601 h 1282700"/>
              <a:gd name="connsiteX2-275" fmla="*/ 207 w 2527238"/>
              <a:gd name="connsiteY2-276" fmla="*/ 1282700 h 1282700"/>
              <a:gd name="connsiteX3-277" fmla="*/ 2527238 w 2527238"/>
              <a:gd name="connsiteY3-278" fmla="*/ 635540 h 1282700"/>
              <a:gd name="connsiteX4-279" fmla="*/ 2525847 w 2527238"/>
              <a:gd name="connsiteY4-280" fmla="*/ 0 h 1282700"/>
              <a:gd name="connsiteX0-281" fmla="*/ 2525847 w 2527238"/>
              <a:gd name="connsiteY0-282" fmla="*/ 0 h 1130300"/>
              <a:gd name="connsiteX1-283" fmla="*/ 208 w 2527238"/>
              <a:gd name="connsiteY1-284" fmla="*/ 771201 h 1130300"/>
              <a:gd name="connsiteX2-285" fmla="*/ 207 w 2527238"/>
              <a:gd name="connsiteY2-286" fmla="*/ 1130300 h 1130300"/>
              <a:gd name="connsiteX3-287" fmla="*/ 2527238 w 2527238"/>
              <a:gd name="connsiteY3-288" fmla="*/ 483140 h 1130300"/>
              <a:gd name="connsiteX4-289" fmla="*/ 2525847 w 2527238"/>
              <a:gd name="connsiteY4-290" fmla="*/ 0 h 1130300"/>
              <a:gd name="connsiteX0-291" fmla="*/ 2525847 w 2527238"/>
              <a:gd name="connsiteY0-292" fmla="*/ 0 h 1074152"/>
              <a:gd name="connsiteX1-293" fmla="*/ 208 w 2527238"/>
              <a:gd name="connsiteY1-294" fmla="*/ 715053 h 1074152"/>
              <a:gd name="connsiteX2-295" fmla="*/ 207 w 2527238"/>
              <a:gd name="connsiteY2-296" fmla="*/ 1074152 h 1074152"/>
              <a:gd name="connsiteX3-297" fmla="*/ 2527238 w 2527238"/>
              <a:gd name="connsiteY3-298" fmla="*/ 426992 h 1074152"/>
              <a:gd name="connsiteX4-299" fmla="*/ 2525847 w 2527238"/>
              <a:gd name="connsiteY4-300" fmla="*/ 0 h 107415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27238" h="1074152">
                <a:moveTo>
                  <a:pt x="2525847" y="0"/>
                </a:moveTo>
                <a:lnTo>
                  <a:pt x="208" y="715053"/>
                </a:lnTo>
                <a:cubicBezTo>
                  <a:pt x="-513" y="836829"/>
                  <a:pt x="928" y="952376"/>
                  <a:pt x="207" y="1074152"/>
                </a:cubicBezTo>
                <a:lnTo>
                  <a:pt x="2527238" y="426992"/>
                </a:lnTo>
                <a:cubicBezTo>
                  <a:pt x="2526517" y="216586"/>
                  <a:pt x="2526568" y="210406"/>
                  <a:pt x="2525847"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4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9" name="Rectangle 7"/>
          <p:cNvSpPr/>
          <p:nvPr/>
        </p:nvSpPr>
        <p:spPr>
          <a:xfrm>
            <a:off x="4684917" y="1365987"/>
            <a:ext cx="2825921" cy="708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4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7" name="Rectangle 8"/>
          <p:cNvSpPr/>
          <p:nvPr/>
        </p:nvSpPr>
        <p:spPr>
          <a:xfrm>
            <a:off x="4684917" y="2399502"/>
            <a:ext cx="2825921" cy="40228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4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5" name="Rectangle 10"/>
          <p:cNvSpPr/>
          <p:nvPr/>
        </p:nvSpPr>
        <p:spPr>
          <a:xfrm>
            <a:off x="4684632" y="3970299"/>
            <a:ext cx="2825921" cy="40228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4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3" name="Rectangle 9"/>
          <p:cNvSpPr/>
          <p:nvPr/>
        </p:nvSpPr>
        <p:spPr>
          <a:xfrm>
            <a:off x="4684917" y="3185372"/>
            <a:ext cx="2825921" cy="402289"/>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4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11" name="Rectangle 11"/>
          <p:cNvSpPr/>
          <p:nvPr/>
        </p:nvSpPr>
        <p:spPr>
          <a:xfrm>
            <a:off x="4680499" y="4763662"/>
            <a:ext cx="2828059" cy="7283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24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1" name="矩形 20"/>
          <p:cNvSpPr/>
          <p:nvPr/>
        </p:nvSpPr>
        <p:spPr>
          <a:xfrm>
            <a:off x="8275156" y="1165441"/>
            <a:ext cx="2857882" cy="87261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50000"/>
              </a:lnSpc>
            </a:pPr>
            <a:r>
              <a:rPr lang="zh-CN" altLang="en-US" sz="11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点击输入您的内容，或者通过复制您的文本后，再此框中选择粘贴。</a:t>
            </a:r>
            <a:endParaRPr lang="en-US" altLang="zh-CN" sz="11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2" name="矩形 21"/>
          <p:cNvSpPr/>
          <p:nvPr/>
        </p:nvSpPr>
        <p:spPr>
          <a:xfrm>
            <a:off x="899292" y="2165623"/>
            <a:ext cx="2857882" cy="87261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50000"/>
              </a:lnSpc>
            </a:pPr>
            <a:r>
              <a:rPr lang="zh-CN" altLang="en-US" sz="11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点击输入您的内容，或者通过复制您的文本后，再此框中选择粘贴。</a:t>
            </a:r>
            <a:endParaRPr lang="en-US" altLang="zh-CN" sz="11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3" name="矩形 22"/>
          <p:cNvSpPr/>
          <p:nvPr/>
        </p:nvSpPr>
        <p:spPr>
          <a:xfrm>
            <a:off x="8275156" y="2801791"/>
            <a:ext cx="2857882" cy="87261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50000"/>
              </a:lnSpc>
            </a:pPr>
            <a:r>
              <a:rPr lang="zh-CN" altLang="en-US" sz="11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点击输入您的内容，或者通过复制您的文本后，再此框中选择粘贴。</a:t>
            </a:r>
            <a:endParaRPr lang="en-US" altLang="zh-CN" sz="11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4" name="矩形 23"/>
          <p:cNvSpPr/>
          <p:nvPr/>
        </p:nvSpPr>
        <p:spPr>
          <a:xfrm>
            <a:off x="8275156" y="4567111"/>
            <a:ext cx="2857882" cy="87261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50000"/>
              </a:lnSpc>
            </a:pPr>
            <a:r>
              <a:rPr lang="zh-CN" altLang="en-US" sz="11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点击输入您的内容，或者通过复制您的文本后，再此框中选择粘贴。</a:t>
            </a:r>
            <a:endParaRPr lang="en-US" altLang="zh-CN" sz="11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5" name="矩形 24"/>
          <p:cNvSpPr/>
          <p:nvPr/>
        </p:nvSpPr>
        <p:spPr>
          <a:xfrm>
            <a:off x="899292" y="3822332"/>
            <a:ext cx="2857882" cy="87261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50000"/>
              </a:lnSpc>
            </a:pPr>
            <a:r>
              <a:rPr lang="zh-CN" altLang="en-US" sz="11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点击输入您的内容，或者通过复制您的文本后，再此框中选择粘贴。</a:t>
            </a:r>
            <a:endParaRPr lang="en-US" altLang="zh-CN" sz="11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6" name="矩形 25"/>
          <p:cNvSpPr/>
          <p:nvPr/>
        </p:nvSpPr>
        <p:spPr>
          <a:xfrm>
            <a:off x="5336298" y="1347595"/>
            <a:ext cx="1516460" cy="57284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200000"/>
              </a:lnSpc>
            </a:pPr>
            <a:r>
              <a:rPr lang="zh-CN" altLang="en-US" b="1"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输入标题</a:t>
            </a:r>
            <a:endParaRPr lang="en-US" altLang="zh-CN" sz="1200" b="1"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7" name="矩形 26"/>
          <p:cNvSpPr/>
          <p:nvPr/>
        </p:nvSpPr>
        <p:spPr>
          <a:xfrm>
            <a:off x="5336183" y="4807448"/>
            <a:ext cx="1516460" cy="57284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200000"/>
              </a:lnSpc>
            </a:pPr>
            <a:r>
              <a:rPr lang="zh-CN" altLang="en-US" b="1"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输入标题</a:t>
            </a:r>
            <a:endParaRPr lang="en-US" altLang="zh-CN" sz="1200" b="1" dirty="0">
              <a:solidFill>
                <a:schemeClr val="bg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8" name="矩形 27"/>
          <p:cNvSpPr/>
          <p:nvPr/>
        </p:nvSpPr>
        <p:spPr>
          <a:xfrm>
            <a:off x="5336183" y="2219936"/>
            <a:ext cx="1516460" cy="57284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200000"/>
              </a:lnSpc>
            </a:pPr>
            <a:r>
              <a:rPr lang="zh-CN" altLang="en-US" b="1"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输入标题</a:t>
            </a:r>
            <a:endParaRPr lang="en-US" altLang="zh-CN" sz="1200" b="1"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29" name="矩形 28"/>
          <p:cNvSpPr/>
          <p:nvPr/>
        </p:nvSpPr>
        <p:spPr>
          <a:xfrm>
            <a:off x="5336183" y="3004762"/>
            <a:ext cx="1516460" cy="57284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200000"/>
              </a:lnSpc>
            </a:pPr>
            <a:r>
              <a:rPr lang="zh-CN" altLang="en-US" b="1"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输入标题</a:t>
            </a:r>
            <a:endParaRPr lang="en-US" altLang="zh-CN" sz="1200" b="1"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0" name="矩形 29"/>
          <p:cNvSpPr/>
          <p:nvPr/>
        </p:nvSpPr>
        <p:spPr>
          <a:xfrm>
            <a:off x="5336183" y="3767735"/>
            <a:ext cx="1516460" cy="57284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lnSpc>
                <a:spcPct val="200000"/>
              </a:lnSpc>
            </a:pPr>
            <a:r>
              <a:rPr lang="zh-CN" altLang="en-US" b="1"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输入标题</a:t>
            </a:r>
            <a:endParaRPr lang="en-US" altLang="zh-CN" sz="1200" b="1"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1" name="饼形 30"/>
          <p:cNvSpPr/>
          <p:nvPr/>
        </p:nvSpPr>
        <p:spPr>
          <a:xfrm>
            <a:off x="433878" y="308472"/>
            <a:ext cx="502556" cy="502556"/>
          </a:xfrm>
          <a:prstGeom prst="pie">
            <a:avLst>
              <a:gd name="adj1" fmla="val 1932723"/>
              <a:gd name="adj2" fmla="val 191538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
        <p:nvSpPr>
          <p:cNvPr id="32" name="文本框 31"/>
          <p:cNvSpPr txBox="1"/>
          <p:nvPr/>
        </p:nvSpPr>
        <p:spPr>
          <a:xfrm>
            <a:off x="1008962" y="349363"/>
            <a:ext cx="2428364" cy="461665"/>
          </a:xfrm>
          <a:prstGeom prst="rect">
            <a:avLst/>
          </a:prstGeom>
          <a:noFill/>
        </p:spPr>
        <p:txBody>
          <a:bodyPr wrap="square" rtlCol="0">
            <a:spAutoFit/>
          </a:bodyPr>
          <a:lstStyle/>
          <a:p>
            <a:r>
              <a:rPr lang="zh-CN" altLang="en-US" sz="2400" dirty="0" smtClean="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rPr>
              <a:t>输入标题文字</a:t>
            </a:r>
            <a:endParaRPr lang="zh-CN" altLang="en-US" sz="2400" dirty="0">
              <a:latin typeface="Calibri" panose="020F0502020204030204" pitchFamily="34" charset="0"/>
              <a:ea typeface="阿里巴巴普惠体 B" panose="00020600040101010101" pitchFamily="18" charset="-122"/>
              <a:cs typeface="阿里巴巴普惠体 B" panose="00020600040101010101" pitchFamily="18" charset="-122"/>
              <a:sym typeface="Calibri" panose="020F050202020403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down)">
                                      <p:cBhvr>
                                        <p:cTn id="34" dur="500"/>
                                        <p:tgtEl>
                                          <p:spTgt spid="21"/>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down)">
                                      <p:cBhvr>
                                        <p:cTn id="40" dur="500"/>
                                        <p:tgtEl>
                                          <p:spTgt spid="23"/>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down)">
                                      <p:cBhvr>
                                        <p:cTn id="43" dur="500"/>
                                        <p:tgtEl>
                                          <p:spTgt spid="24"/>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down)">
                                      <p:cBhvr>
                                        <p:cTn id="46" dur="500"/>
                                        <p:tgtEl>
                                          <p:spTgt spid="25"/>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down)">
                                      <p:cBhvr>
                                        <p:cTn id="49" dur="500"/>
                                        <p:tgtEl>
                                          <p:spTgt spid="26"/>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down)">
                                      <p:cBhvr>
                                        <p:cTn id="55" dur="500"/>
                                        <p:tgtEl>
                                          <p:spTgt spid="28"/>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wipe(down)">
                                      <p:cBhvr>
                                        <p:cTn id="58" dur="500"/>
                                        <p:tgtEl>
                                          <p:spTgt spid="29"/>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down)">
                                      <p:cBhvr>
                                        <p:cTn id="6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P spid="19" grpId="0" bldLvl="0" animBg="1"/>
      <p:bldP spid="17" grpId="0" bldLvl="0" animBg="1"/>
      <p:bldP spid="15" grpId="0" bldLvl="0" animBg="1"/>
      <p:bldP spid="13" grpId="0" bldLvl="0" animBg="1"/>
      <p:bldP spid="11" grpId="0" bldLvl="0" animBg="1"/>
      <p:bldP spid="21" grpId="0"/>
      <p:bldP spid="22" grpId="0"/>
      <p:bldP spid="23" grpId="0"/>
      <p:bldP spid="24" grpId="0"/>
      <p:bldP spid="25" grpId="0"/>
      <p:bldP spid="26" grpId="0"/>
      <p:bldP spid="27" grpId="0"/>
      <p:bldP spid="28" grpId="0"/>
      <p:bldP spid="29" grpId="0"/>
      <p:bldP spid="30" grpId="0"/>
    </p:bldLst>
  </p:timing>
</p:sld>
</file>

<file path=ppt/tags/tag1.xml><?xml version="1.0" encoding="utf-8"?>
<p:tagLst xmlns:p="http://schemas.openxmlformats.org/presentationml/2006/main">
  <p:tag name="ISLIDE.DIAGRAM" val="041611a4-0600-4075-97f6-ca6f2fcb800d"/>
</p:tagLst>
</file>

<file path=ppt/tags/tag2.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www.pptying.com">
  <a:themeElements>
    <a:clrScheme name="蓝绿色">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自定义 3">
      <a:majorFont>
        <a:latin typeface="Arial"/>
        <a:ea typeface="阿里巴巴普惠体 B"/>
        <a:cs typeface=""/>
      </a:majorFont>
      <a:minorFont>
        <a:latin typeface="Arial"/>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2674</Words>
  <Application>WPS 演示</Application>
  <PresentationFormat>宽屏</PresentationFormat>
  <Paragraphs>325</Paragraphs>
  <Slides>20</Slides>
  <Notes>9</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20</vt:i4>
      </vt:variant>
    </vt:vector>
  </HeadingPairs>
  <TitlesOfParts>
    <vt:vector size="34" baseType="lpstr">
      <vt:lpstr>Arial</vt:lpstr>
      <vt:lpstr>宋体</vt:lpstr>
      <vt:lpstr>Wingdings</vt:lpstr>
      <vt:lpstr>Calibri</vt:lpstr>
      <vt:lpstr>阿里巴巴普惠体 B</vt:lpstr>
      <vt:lpstr>微软雅黑</vt:lpstr>
      <vt:lpstr>Neris Thin</vt:lpstr>
      <vt:lpstr>Segoe Print</vt:lpstr>
      <vt:lpstr>等线</vt:lpstr>
      <vt:lpstr>Arial Unicode MS</vt:lpstr>
      <vt:lpstr>思源黑体 CN Normal</vt:lpstr>
      <vt:lpstr>黑体</vt:lpstr>
      <vt:lpstr>Calibri</vt:lpstr>
      <vt:lpstr>www.pptying.com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HUDun</dc:creator>
  <cp:lastModifiedBy>Years later</cp:lastModifiedBy>
  <cp:revision>28</cp:revision>
  <dcterms:created xsi:type="dcterms:W3CDTF">2020-09-17T10:00:00Z</dcterms:created>
  <dcterms:modified xsi:type="dcterms:W3CDTF">2024-05-14T18:06:35Z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EE5233AFEEF7416B984F91EDC3E6EA65_13</vt:lpwstr>
  </property>
  <property fmtid="{D5CDD505-2E9C-101B-9397-08002B2CF9AE}" pid="3" name="KSOProductBuildVer">
    <vt:lpwstr>2052-12.1.0.16417</vt:lpwstr>
  </property>
</Properties>
</file>