
<file path=[Content_Types].xml><?xml version="1.0" encoding="utf-8"?>
<Types xmlns="http://schemas.openxmlformats.org/package/2006/content-types">
  <Default Extension="jpeg" ContentType="image/jpeg"/>
  <Default Extension="JPG" ContentType="image/.jpg"/>
  <Default Extension="png" ContentType="image/png"/>
  <Default Extension="gif" ContentType="image/gi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4"/>
  </p:notesMasterIdLst>
  <p:sldIdLst>
    <p:sldId id="257" r:id="rId3"/>
    <p:sldId id="258" r:id="rId5"/>
    <p:sldId id="284" r:id="rId6"/>
    <p:sldId id="259" r:id="rId7"/>
    <p:sldId id="260" r:id="rId8"/>
    <p:sldId id="261" r:id="rId9"/>
    <p:sldId id="262" r:id="rId10"/>
    <p:sldId id="263" r:id="rId11"/>
    <p:sldId id="264" r:id="rId12"/>
    <p:sldId id="285" r:id="rId13"/>
    <p:sldId id="265" r:id="rId14"/>
    <p:sldId id="266" r:id="rId15"/>
    <p:sldId id="267" r:id="rId16"/>
    <p:sldId id="268" r:id="rId17"/>
    <p:sldId id="269" r:id="rId18"/>
    <p:sldId id="270" r:id="rId19"/>
    <p:sldId id="286" r:id="rId20"/>
    <p:sldId id="271" r:id="rId21"/>
    <p:sldId id="272" r:id="rId22"/>
    <p:sldId id="273" r:id="rId23"/>
    <p:sldId id="274" r:id="rId24"/>
    <p:sldId id="275" r:id="rId25"/>
    <p:sldId id="276" r:id="rId26"/>
    <p:sldId id="287" r:id="rId27"/>
    <p:sldId id="277" r:id="rId28"/>
    <p:sldId id="278" r:id="rId29"/>
    <p:sldId id="279" r:id="rId30"/>
    <p:sldId id="280" r:id="rId31"/>
    <p:sldId id="281" r:id="rId32"/>
    <p:sldId id="282" r:id="rId33"/>
    <p:sldId id="283" r:id="rId34"/>
    <p:sldId id="313" r:id="rId35"/>
  </p:sldIdLst>
  <p:sldSz cx="12192000" cy="6858000"/>
  <p:notesSz cx="6858000" cy="9144000"/>
  <p:custDataLst>
    <p:tags r:id="rId3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19" autoAdjust="0"/>
    <p:restoredTop sz="92503" autoAdjust="0"/>
  </p:normalViewPr>
  <p:slideViewPr>
    <p:cSldViewPr snapToGrid="0">
      <p:cViewPr varScale="1">
        <p:scale>
          <a:sx n="102" d="100"/>
          <a:sy n="102" d="100"/>
        </p:scale>
        <p:origin x="82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9" Type="http://schemas.openxmlformats.org/officeDocument/2006/relationships/tags" Target="tags/tag1.xml"/><Relationship Id="rId38" Type="http://schemas.openxmlformats.org/officeDocument/2006/relationships/tableStyles" Target="tableStyles.xml"/><Relationship Id="rId37" Type="http://schemas.openxmlformats.org/officeDocument/2006/relationships/viewProps" Target="viewProps.xml"/><Relationship Id="rId36" Type="http://schemas.openxmlformats.org/officeDocument/2006/relationships/presProps" Target="presProps.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19A8B-5616-41EF-9FB3-F0FD5646C28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3998E7-7748-47D6-909C-878DFDFD2D51}"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5.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6.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A724D7-71C1-433D-A556-16ACBDCD3025}"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A724D7-71C1-433D-A556-16ACBDCD3025}" type="slidenum">
              <a:rPr lang="zh-CN" altLang="en-US" smtClean="0"/>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A724D7-71C1-433D-A556-16ACBDCD3025}" type="slidenum">
              <a:rPr lang="zh-CN" altLang="en-US" smtClean="0"/>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8DA724D7-71C1-433D-A556-16ACBDCD3025}" type="slidenum">
              <a:rPr lang="zh-CN" altLang="en-US" smtClean="0"/>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幻灯片图像占位符 1"/>
          <p:cNvSpPr>
            <a:spLocks noGrp="1" noRot="1" noChangeAspect="1" noTextEdit="1"/>
          </p:cNvSpPr>
          <p:nvPr>
            <p:ph type="sldImg"/>
          </p:nvPr>
        </p:nvSpPr>
        <p:spPr>
          <a:ln>
            <a:solidFill>
              <a:srgbClr val="000000"/>
            </a:solidFill>
            <a:miter/>
          </a:ln>
        </p:spPr>
      </p:sp>
      <p:sp>
        <p:nvSpPr>
          <p:cNvPr id="39938" name="备注占位符 2"/>
          <p:cNvSpPr>
            <a:spLocks noGrp="1"/>
          </p:cNvSpPr>
          <p:nvPr>
            <p:ph type="body"/>
          </p:nvPr>
        </p:nvSpPr>
        <p:spPr>
          <a:noFill/>
          <a:ln>
            <a:noFill/>
          </a:ln>
        </p:spPr>
        <p:txBody>
          <a:bodyPr wrap="square" lIns="91440" tIns="45720" rIns="91440" bIns="45720" anchor="t"/>
          <a:p>
            <a:pPr lvl="0">
              <a:spcBef>
                <a:spcPct val="0"/>
              </a:spcBef>
            </a:pPr>
            <a:r>
              <a:rPr lang="zh-CN" altLang="en-US" dirty="0"/>
              <a:t>模板来自于 </a:t>
            </a:r>
            <a:r>
              <a:rPr lang="en-US" altLang="zh-CN" dirty="0"/>
              <a:t>https://www.pptying.com    【PPT</a:t>
            </a:r>
            <a:r>
              <a:rPr lang="zh-CN" altLang="en-US" dirty="0"/>
              <a:t>营</a:t>
            </a:r>
            <a:r>
              <a:rPr lang="en-US" altLang="zh-CN" dirty="0"/>
              <a:t>】</a:t>
            </a:r>
            <a:endParaRPr lang="zh-CN" altLang="en-US" dirty="0"/>
          </a:p>
        </p:txBody>
      </p:sp>
      <p:sp>
        <p:nvSpPr>
          <p:cNvPr id="39939" name="灯片编号占位符 3"/>
          <p:cNvSpPr>
            <a:spLocks noGrp="1"/>
          </p:cNvSpPr>
          <p:nvPr>
            <p:ph type="sldNum" sz="quarter"/>
          </p:nvPr>
        </p:nvSpPr>
        <p:spPr>
          <a:xfrm>
            <a:off x="3884613" y="8685213"/>
            <a:ext cx="2971800" cy="458787"/>
          </a:xfrm>
          <a:prstGeom prst="rect">
            <a:avLst/>
          </a:prstGeom>
          <a:noFill/>
          <a:ln w="9525">
            <a:noFill/>
          </a:ln>
        </p:spPr>
        <p:txBody>
          <a:bodyPr vert="horz" wrap="square" lIns="91440" tIns="45720" rIns="91440" bIns="45720" anchor="b"/>
          <a:p>
            <a:pPr lvl="0" algn="r" eaLnBrk="1" hangingPunct="1"/>
            <a:fld id="{9A0DB2DC-4C9A-4742-B13C-FB6460FD3503}" type="slidenum">
              <a:rPr lang="zh-CN" altLang="en-US" sz="1200">
                <a:solidFill>
                  <a:srgbClr val="000000"/>
                </a:solidFill>
                <a:latin typeface="Calibri" panose="020F0502020204030204" pitchFamily="34" charset="0"/>
                <a:ea typeface="宋体" panose="02010600030101010101" pitchFamily="2" charset="-122"/>
              </a:rPr>
            </a:fld>
            <a:endParaRPr lang="zh-CN" altLang="en-US" sz="1200">
              <a:solidFill>
                <a:srgbClr val="000000"/>
              </a:solidFill>
              <a:latin typeface="Calibri" panose="020F0502020204030204" pitchFamily="34" charset="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838200" y="6356350"/>
            <a:ext cx="2743200" cy="365125"/>
          </a:xfrm>
          <a:prstGeom prst="rect">
            <a:avLst/>
          </a:prstGeom>
        </p:spPr>
        <p:txBody>
          <a:bodyPr/>
          <a:lstStyle>
            <a:lvl1pPr>
              <a:defRPr smtClean="0"/>
            </a:lvl1pPr>
          </a:lstStyle>
          <a:p>
            <a:pPr>
              <a:defRPr/>
            </a:pPr>
            <a:fld id="{9EB9B3ED-9A34-4FBA-8CCB-515A206B8265}" type="datetimeFigureOut">
              <a:rPr lang="en-US"/>
            </a:fld>
            <a:endParaRPr lang="en-US"/>
          </a:p>
        </p:txBody>
      </p:sp>
      <p:sp>
        <p:nvSpPr>
          <p:cNvPr id="3" name="Footer Placeholder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8610600" y="6356350"/>
            <a:ext cx="2743200" cy="365125"/>
          </a:xfrm>
          <a:prstGeom prst="rect">
            <a:avLst/>
          </a:prstGeom>
        </p:spPr>
        <p:txBody>
          <a:bodyPr/>
          <a:lstStyle>
            <a:lvl1pPr>
              <a:defRPr smtClean="0"/>
            </a:lvl1pPr>
          </a:lstStyle>
          <a:p>
            <a:pPr>
              <a:defRPr/>
            </a:pPr>
            <a:fld id="{8284EC6C-69EE-4B82-B530-FD615466A183}" type="slidenum">
              <a:rPr lang="en-US"/>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2000" advTm="0"/>
    </mc:Choice>
    <mc:Fallback>
      <p:transition spd="slow" advTm="0"/>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image" Target="../media/image1.png"/><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rot="5400000">
            <a:off x="2663382" y="-2663382"/>
            <a:ext cx="6865237" cy="1219200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5" Type="http://schemas.openxmlformats.org/officeDocument/2006/relationships/notesSlide" Target="../notesSlides/notesSlide26.xml"/><Relationship Id="rId4" Type="http://schemas.openxmlformats.org/officeDocument/2006/relationships/slideLayout" Target="../slideLayouts/slideLayout3.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3.xml"/><Relationship Id="rId1" Type="http://schemas.openxmlformats.org/officeDocument/2006/relationships/image" Target="../media/image8.pn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6" Type="http://schemas.openxmlformats.org/officeDocument/2006/relationships/notesSlide" Target="../notesSlides/notesSlide31.xml"/><Relationship Id="rId5" Type="http://schemas.openxmlformats.org/officeDocument/2006/relationships/slideLayout" Target="../slideLayouts/slideLayout3.xml"/><Relationship Id="rId4" Type="http://schemas.openxmlformats.org/officeDocument/2006/relationships/image" Target="../media/image12.GIF"/><Relationship Id="rId3" Type="http://schemas.openxmlformats.org/officeDocument/2006/relationships/image" Target="../media/image11.GIF"/><Relationship Id="rId2" Type="http://schemas.openxmlformats.org/officeDocument/2006/relationships/image" Target="../media/image10.GIF"/><Relationship Id="rId1" Type="http://schemas.openxmlformats.org/officeDocument/2006/relationships/image" Target="../media/image9.GIF"/></Relationships>
</file>

<file path=ppt/slides/_rels/slide32.xml.rels><?xml version="1.0" encoding="UTF-8" standalone="yes"?>
<Relationships xmlns="http://schemas.openxmlformats.org/package/2006/relationships"><Relationship Id="rId4" Type="http://schemas.openxmlformats.org/officeDocument/2006/relationships/notesSlide" Target="../notesSlides/notesSlide32.xml"/><Relationship Id="rId3" Type="http://schemas.openxmlformats.org/officeDocument/2006/relationships/slideLayout" Target="../slideLayouts/slideLayout4.xml"/><Relationship Id="rId2" Type="http://schemas.openxmlformats.org/officeDocument/2006/relationships/hyperlink" Target="https://www.pptying.com" TargetMode="External"/><Relationship Id="rId1" Type="http://schemas.openxmlformats.org/officeDocument/2006/relationships/image" Target="../media/image1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image" Target="../media/image3.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1"/>
            <a:ext cx="12192000" cy="6858001"/>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57837" y="2593371"/>
            <a:ext cx="1645002" cy="584775"/>
          </a:xfrm>
          <a:prstGeom prst="rect">
            <a:avLst/>
          </a:prstGeom>
        </p:spPr>
        <p:txBody>
          <a:bodyPr wrap="none">
            <a:spAutoFit/>
          </a:bodyPr>
          <a:lstStyle/>
          <a:p>
            <a:pPr algn="ctr"/>
            <a:r>
              <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Contents</a:t>
            </a:r>
            <a:endPar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4" name="组合 3"/>
          <p:cNvGrpSpPr/>
          <p:nvPr/>
        </p:nvGrpSpPr>
        <p:grpSpPr>
          <a:xfrm>
            <a:off x="3168238" y="1715807"/>
            <a:ext cx="9022176" cy="2722664"/>
            <a:chOff x="3168238" y="1715807"/>
            <a:chExt cx="9022176" cy="2722664"/>
          </a:xfrm>
          <a:solidFill>
            <a:schemeClr val="accent1"/>
          </a:solidFill>
        </p:grpSpPr>
        <p:sp>
          <p:nvSpPr>
            <p:cNvPr id="5" name="Freeform 6"/>
            <p:cNvSpPr/>
            <p:nvPr/>
          </p:nvSpPr>
          <p:spPr bwMode="auto">
            <a:xfrm>
              <a:off x="3168238" y="1715807"/>
              <a:ext cx="9022176" cy="2722664"/>
            </a:xfrm>
            <a:custGeom>
              <a:avLst/>
              <a:gdLst>
                <a:gd name="T0" fmla="*/ 4263 w 4263"/>
                <a:gd name="T1" fmla="*/ 0 h 1286"/>
                <a:gd name="T2" fmla="*/ 0 w 4263"/>
                <a:gd name="T3" fmla="*/ 0 h 1286"/>
                <a:gd name="T4" fmla="*/ 371 w 4263"/>
                <a:gd name="T5" fmla="*/ 642 h 1286"/>
                <a:gd name="T6" fmla="*/ 0 w 4263"/>
                <a:gd name="T7" fmla="*/ 1286 h 1286"/>
                <a:gd name="T8" fmla="*/ 4263 w 4263"/>
                <a:gd name="T9" fmla="*/ 1286 h 1286"/>
                <a:gd name="T10" fmla="*/ 4263 w 4263"/>
                <a:gd name="T11" fmla="*/ 0 h 1286"/>
              </a:gdLst>
              <a:ahLst/>
              <a:cxnLst>
                <a:cxn ang="0">
                  <a:pos x="T0" y="T1"/>
                </a:cxn>
                <a:cxn ang="0">
                  <a:pos x="T2" y="T3"/>
                </a:cxn>
                <a:cxn ang="0">
                  <a:pos x="T4" y="T5"/>
                </a:cxn>
                <a:cxn ang="0">
                  <a:pos x="T6" y="T7"/>
                </a:cxn>
                <a:cxn ang="0">
                  <a:pos x="T8" y="T9"/>
                </a:cxn>
                <a:cxn ang="0">
                  <a:pos x="T10" y="T11"/>
                </a:cxn>
              </a:cxnLst>
              <a:rect l="0" t="0" r="r" b="b"/>
              <a:pathLst>
                <a:path w="4263" h="1286">
                  <a:moveTo>
                    <a:pt x="4263" y="0"/>
                  </a:moveTo>
                  <a:lnTo>
                    <a:pt x="0" y="0"/>
                  </a:lnTo>
                  <a:lnTo>
                    <a:pt x="371" y="642"/>
                  </a:lnTo>
                  <a:lnTo>
                    <a:pt x="0" y="1286"/>
                  </a:lnTo>
                  <a:lnTo>
                    <a:pt x="4263" y="1286"/>
                  </a:lnTo>
                  <a:lnTo>
                    <a:pt x="4263" y="0"/>
                  </a:lnTo>
                  <a:close/>
                </a:path>
              </a:pathLst>
            </a:custGeom>
            <a:grpFill/>
            <a:ln>
              <a:solidFill>
                <a:schemeClr val="accent1"/>
              </a:solidFill>
            </a:ln>
          </p:spPr>
          <p:txBody>
            <a:bodyPr vert="horz" wrap="square" lIns="121917" tIns="60958" rIns="121917" bIns="60958" numCol="1" anchor="t" anchorCtr="0" compatLnSpc="1"/>
            <a:lstStyle/>
            <a:p>
              <a:endParaRPr lang="zh-CN" altLang="en-US"/>
            </a:p>
          </p:txBody>
        </p:sp>
        <p:sp>
          <p:nvSpPr>
            <p:cNvPr id="6" name="Rectangle 8"/>
            <p:cNvSpPr>
              <a:spLocks noChangeArrowheads="1"/>
            </p:cNvSpPr>
            <p:nvPr/>
          </p:nvSpPr>
          <p:spPr bwMode="auto">
            <a:xfrm>
              <a:off x="4036951" y="2505489"/>
              <a:ext cx="6796733" cy="1015663"/>
            </a:xfrm>
            <a:prstGeom prst="rect">
              <a:avLst/>
            </a:prstGeom>
            <a:grpFill/>
            <a:ln w="9525">
              <a:solidFill>
                <a:schemeClr val="accent1"/>
              </a:solidFill>
              <a:miter lim="800000"/>
            </a:ln>
          </p:spPr>
          <p:txBody>
            <a:bodyPr vert="horz" wrap="none" lIns="0" tIns="0" rIns="0" bIns="0" numCol="1" anchor="t" anchorCtr="0" compatLnSpc="1">
              <a:spAutoFit/>
            </a:bodyPr>
            <a:lstStyle/>
            <a:p>
              <a:pPr marL="0" lvl="1" algn="ctr"/>
              <a:r>
                <a:rPr lang="zh-CN" altLang="en-US" sz="6600" b="1" dirty="0">
                  <a:solidFill>
                    <a:schemeClr val="bg1"/>
                  </a:solidFill>
                  <a:latin typeface="+mj-ea"/>
                </a:rPr>
                <a:t>输入标题文字内容</a:t>
              </a:r>
              <a:endParaRPr lang="en-US" altLang="zh-CN" sz="6600" b="1" dirty="0">
                <a:solidFill>
                  <a:schemeClr val="bg1"/>
                </a:solidFill>
                <a:latin typeface="+mj-ea"/>
              </a:endParaRPr>
            </a:p>
          </p:txBody>
        </p:sp>
      </p:grpSp>
      <p:sp>
        <p:nvSpPr>
          <p:cNvPr id="7" name="矩形 6"/>
          <p:cNvSpPr/>
          <p:nvPr/>
        </p:nvSpPr>
        <p:spPr>
          <a:xfrm>
            <a:off x="11855097" y="1715807"/>
            <a:ext cx="335316" cy="2722664"/>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grpSp>
        <p:nvGrpSpPr>
          <p:cNvPr id="8" name="组合 7"/>
          <p:cNvGrpSpPr/>
          <p:nvPr/>
        </p:nvGrpSpPr>
        <p:grpSpPr>
          <a:xfrm>
            <a:off x="1125413" y="1820686"/>
            <a:ext cx="2325318" cy="2542706"/>
            <a:chOff x="1125413" y="1820686"/>
            <a:chExt cx="2325318" cy="2542706"/>
          </a:xfrm>
        </p:grpSpPr>
        <p:sp>
          <p:nvSpPr>
            <p:cNvPr id="9" name="Freeform 7"/>
            <p:cNvSpPr/>
            <p:nvPr/>
          </p:nvSpPr>
          <p:spPr bwMode="auto">
            <a:xfrm>
              <a:off x="1125413" y="1820686"/>
              <a:ext cx="2325318" cy="2542706"/>
            </a:xfrm>
            <a:custGeom>
              <a:avLst/>
              <a:gdLst>
                <a:gd name="T0" fmla="*/ 346 w 1387"/>
                <a:gd name="T1" fmla="*/ 1201 h 1201"/>
                <a:gd name="T2" fmla="*/ 0 w 1387"/>
                <a:gd name="T3" fmla="*/ 600 h 1201"/>
                <a:gd name="T4" fmla="*/ 346 w 1387"/>
                <a:gd name="T5" fmla="*/ 0 h 1201"/>
                <a:gd name="T6" fmla="*/ 1041 w 1387"/>
                <a:gd name="T7" fmla="*/ 0 h 1201"/>
                <a:gd name="T8" fmla="*/ 1387 w 1387"/>
                <a:gd name="T9" fmla="*/ 600 h 1201"/>
                <a:gd name="T10" fmla="*/ 1041 w 1387"/>
                <a:gd name="T11" fmla="*/ 1201 h 1201"/>
                <a:gd name="T12" fmla="*/ 346 w 1387"/>
                <a:gd name="T13" fmla="*/ 1201 h 1201"/>
                <a:gd name="connsiteX0" fmla="*/ 66 w 7571"/>
                <a:gd name="connsiteY0" fmla="*/ 10000 h 10000"/>
                <a:gd name="connsiteX1" fmla="*/ 0 w 7571"/>
                <a:gd name="connsiteY1" fmla="*/ 5146 h 10000"/>
                <a:gd name="connsiteX2" fmla="*/ 66 w 7571"/>
                <a:gd name="connsiteY2" fmla="*/ 0 h 10000"/>
                <a:gd name="connsiteX3" fmla="*/ 5076 w 7571"/>
                <a:gd name="connsiteY3" fmla="*/ 0 h 10000"/>
                <a:gd name="connsiteX4" fmla="*/ 7571 w 7571"/>
                <a:gd name="connsiteY4" fmla="*/ 4996 h 10000"/>
                <a:gd name="connsiteX5" fmla="*/ 5076 w 7571"/>
                <a:gd name="connsiteY5" fmla="*/ 10000 h 10000"/>
                <a:gd name="connsiteX6" fmla="*/ 66 w 7571"/>
                <a:gd name="connsiteY6" fmla="*/ 10000 h 10000"/>
                <a:gd name="connsiteX0-1" fmla="*/ 0 w 9913"/>
                <a:gd name="connsiteY0-2" fmla="*/ 10000 h 10000"/>
                <a:gd name="connsiteX1-3" fmla="*/ 0 w 9913"/>
                <a:gd name="connsiteY1-4" fmla="*/ 0 h 10000"/>
                <a:gd name="connsiteX2-5" fmla="*/ 6618 w 9913"/>
                <a:gd name="connsiteY2-6" fmla="*/ 0 h 10000"/>
                <a:gd name="connsiteX3-7" fmla="*/ 9913 w 9913"/>
                <a:gd name="connsiteY3-8" fmla="*/ 4996 h 10000"/>
                <a:gd name="connsiteX4-9" fmla="*/ 6618 w 9913"/>
                <a:gd name="connsiteY4-10" fmla="*/ 10000 h 10000"/>
                <a:gd name="connsiteX5-11" fmla="*/ 0 w 9913"/>
                <a:gd name="connsiteY5-12"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9913" h="10000">
                  <a:moveTo>
                    <a:pt x="0" y="10000"/>
                  </a:moveTo>
                  <a:lnTo>
                    <a:pt x="0" y="0"/>
                  </a:lnTo>
                  <a:lnTo>
                    <a:pt x="6618" y="0"/>
                  </a:lnTo>
                  <a:lnTo>
                    <a:pt x="9913" y="4996"/>
                  </a:lnTo>
                  <a:lnTo>
                    <a:pt x="6618" y="10000"/>
                  </a:lnTo>
                  <a:lnTo>
                    <a:pt x="0" y="10000"/>
                  </a:lnTo>
                  <a:close/>
                </a:path>
              </a:pathLst>
            </a:custGeom>
            <a:solidFill>
              <a:schemeClr val="accent1"/>
            </a:solidFill>
            <a:ln w="82550">
              <a:solidFill>
                <a:schemeClr val="accent1"/>
              </a:solidFill>
              <a:prstDash val="solid"/>
              <a:round/>
            </a:ln>
          </p:spPr>
          <p:txBody>
            <a:bodyPr vert="horz" wrap="square" lIns="121917" tIns="60958" rIns="121917" bIns="60958" numCol="1" anchor="t" anchorCtr="0" compatLnSpc="1"/>
            <a:lstStyle/>
            <a:p>
              <a:endParaRPr lang="zh-CN" altLang="en-US">
                <a:latin typeface="+mn-ea"/>
              </a:endParaRPr>
            </a:p>
          </p:txBody>
        </p:sp>
        <p:sp>
          <p:nvSpPr>
            <p:cNvPr id="10" name="Freeform 9"/>
            <p:cNvSpPr>
              <a:spLocks noEditPoints="1"/>
            </p:cNvSpPr>
            <p:nvPr/>
          </p:nvSpPr>
          <p:spPr bwMode="auto">
            <a:xfrm>
              <a:off x="1547141" y="2428327"/>
              <a:ext cx="868363" cy="1169988"/>
            </a:xfrm>
            <a:custGeom>
              <a:avLst/>
              <a:gdLst>
                <a:gd name="T0" fmla="*/ 547 w 547"/>
                <a:gd name="T1" fmla="*/ 0 h 737"/>
                <a:gd name="T2" fmla="*/ 29 w 547"/>
                <a:gd name="T3" fmla="*/ 29 h 737"/>
                <a:gd name="T4" fmla="*/ 235 w 547"/>
                <a:gd name="T5" fmla="*/ 190 h 737"/>
                <a:gd name="T6" fmla="*/ 251 w 547"/>
                <a:gd name="T7" fmla="*/ 226 h 737"/>
                <a:gd name="T8" fmla="*/ 281 w 547"/>
                <a:gd name="T9" fmla="*/ 243 h 737"/>
                <a:gd name="T10" fmla="*/ 305 w 547"/>
                <a:gd name="T11" fmla="*/ 232 h 737"/>
                <a:gd name="T12" fmla="*/ 328 w 547"/>
                <a:gd name="T13" fmla="*/ 199 h 737"/>
                <a:gd name="T14" fmla="*/ 335 w 547"/>
                <a:gd name="T15" fmla="*/ 181 h 737"/>
                <a:gd name="T16" fmla="*/ 335 w 547"/>
                <a:gd name="T17" fmla="*/ 165 h 737"/>
                <a:gd name="T18" fmla="*/ 336 w 547"/>
                <a:gd name="T19" fmla="*/ 144 h 737"/>
                <a:gd name="T20" fmla="*/ 328 w 547"/>
                <a:gd name="T21" fmla="*/ 114 h 737"/>
                <a:gd name="T22" fmla="*/ 304 w 547"/>
                <a:gd name="T23" fmla="*/ 101 h 737"/>
                <a:gd name="T24" fmla="*/ 304 w 547"/>
                <a:gd name="T25" fmla="*/ 100 h 737"/>
                <a:gd name="T26" fmla="*/ 297 w 547"/>
                <a:gd name="T27" fmla="*/ 96 h 737"/>
                <a:gd name="T28" fmla="*/ 299 w 547"/>
                <a:gd name="T29" fmla="*/ 100 h 737"/>
                <a:gd name="T30" fmla="*/ 297 w 547"/>
                <a:gd name="T31" fmla="*/ 98 h 737"/>
                <a:gd name="T32" fmla="*/ 287 w 547"/>
                <a:gd name="T33" fmla="*/ 85 h 737"/>
                <a:gd name="T34" fmla="*/ 281 w 547"/>
                <a:gd name="T35" fmla="*/ 90 h 737"/>
                <a:gd name="T36" fmla="*/ 281 w 547"/>
                <a:gd name="T37" fmla="*/ 87 h 737"/>
                <a:gd name="T38" fmla="*/ 273 w 547"/>
                <a:gd name="T39" fmla="*/ 95 h 737"/>
                <a:gd name="T40" fmla="*/ 274 w 547"/>
                <a:gd name="T41" fmla="*/ 90 h 737"/>
                <a:gd name="T42" fmla="*/ 273 w 547"/>
                <a:gd name="T43" fmla="*/ 88 h 737"/>
                <a:gd name="T44" fmla="*/ 269 w 547"/>
                <a:gd name="T45" fmla="*/ 90 h 737"/>
                <a:gd name="T46" fmla="*/ 251 w 547"/>
                <a:gd name="T47" fmla="*/ 101 h 737"/>
                <a:gd name="T48" fmla="*/ 232 w 547"/>
                <a:gd name="T49" fmla="*/ 126 h 737"/>
                <a:gd name="T50" fmla="*/ 233 w 547"/>
                <a:gd name="T51" fmla="*/ 165 h 737"/>
                <a:gd name="T52" fmla="*/ 229 w 547"/>
                <a:gd name="T53" fmla="*/ 172 h 737"/>
                <a:gd name="T54" fmla="*/ 235 w 547"/>
                <a:gd name="T55" fmla="*/ 190 h 737"/>
                <a:gd name="T56" fmla="*/ 186 w 547"/>
                <a:gd name="T57" fmla="*/ 377 h 737"/>
                <a:gd name="T58" fmla="*/ 276 w 547"/>
                <a:gd name="T59" fmla="*/ 394 h 737"/>
                <a:gd name="T60" fmla="*/ 343 w 547"/>
                <a:gd name="T61" fmla="*/ 387 h 737"/>
                <a:gd name="T62" fmla="*/ 394 w 547"/>
                <a:gd name="T63" fmla="*/ 374 h 737"/>
                <a:gd name="T64" fmla="*/ 402 w 547"/>
                <a:gd name="T65" fmla="*/ 366 h 737"/>
                <a:gd name="T66" fmla="*/ 395 w 547"/>
                <a:gd name="T67" fmla="*/ 304 h 737"/>
                <a:gd name="T68" fmla="*/ 380 w 547"/>
                <a:gd name="T69" fmla="*/ 268 h 737"/>
                <a:gd name="T70" fmla="*/ 340 w 547"/>
                <a:gd name="T71" fmla="*/ 247 h 737"/>
                <a:gd name="T72" fmla="*/ 318 w 547"/>
                <a:gd name="T73" fmla="*/ 234 h 737"/>
                <a:gd name="T74" fmla="*/ 304 w 547"/>
                <a:gd name="T75" fmla="*/ 257 h 737"/>
                <a:gd name="T76" fmla="*/ 278 w 547"/>
                <a:gd name="T77" fmla="*/ 268 h 737"/>
                <a:gd name="T78" fmla="*/ 251 w 547"/>
                <a:gd name="T79" fmla="*/ 243 h 737"/>
                <a:gd name="T80" fmla="*/ 237 w 547"/>
                <a:gd name="T81" fmla="*/ 242 h 737"/>
                <a:gd name="T82" fmla="*/ 193 w 547"/>
                <a:gd name="T83" fmla="*/ 260 h 737"/>
                <a:gd name="T84" fmla="*/ 176 w 547"/>
                <a:gd name="T85" fmla="*/ 279 h 737"/>
                <a:gd name="T86" fmla="*/ 163 w 547"/>
                <a:gd name="T87" fmla="*/ 346 h 737"/>
                <a:gd name="T88" fmla="*/ 166 w 547"/>
                <a:gd name="T89" fmla="*/ 369 h 737"/>
                <a:gd name="T90" fmla="*/ 407 w 547"/>
                <a:gd name="T91" fmla="*/ 562 h 737"/>
                <a:gd name="T92" fmla="*/ 407 w 547"/>
                <a:gd name="T93" fmla="*/ 562 h 737"/>
                <a:gd name="T94" fmla="*/ 103 w 547"/>
                <a:gd name="T95" fmla="*/ 618 h 737"/>
                <a:gd name="T96" fmla="*/ 101 w 547"/>
                <a:gd name="T97" fmla="*/ 525 h 737"/>
                <a:gd name="T98" fmla="*/ 101 w 547"/>
                <a:gd name="T99" fmla="*/ 448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47" h="737">
                  <a:moveTo>
                    <a:pt x="0" y="0"/>
                  </a:moveTo>
                  <a:lnTo>
                    <a:pt x="0" y="737"/>
                  </a:lnTo>
                  <a:lnTo>
                    <a:pt x="547" y="737"/>
                  </a:lnTo>
                  <a:lnTo>
                    <a:pt x="547" y="0"/>
                  </a:lnTo>
                  <a:lnTo>
                    <a:pt x="0" y="0"/>
                  </a:lnTo>
                  <a:close/>
                  <a:moveTo>
                    <a:pt x="519" y="708"/>
                  </a:moveTo>
                  <a:lnTo>
                    <a:pt x="29" y="708"/>
                  </a:lnTo>
                  <a:lnTo>
                    <a:pt x="29" y="29"/>
                  </a:lnTo>
                  <a:lnTo>
                    <a:pt x="519" y="29"/>
                  </a:lnTo>
                  <a:lnTo>
                    <a:pt x="519" y="708"/>
                  </a:lnTo>
                  <a:close/>
                  <a:moveTo>
                    <a:pt x="235" y="190"/>
                  </a:moveTo>
                  <a:lnTo>
                    <a:pt x="235" y="190"/>
                  </a:lnTo>
                  <a:lnTo>
                    <a:pt x="237" y="199"/>
                  </a:lnTo>
                  <a:lnTo>
                    <a:pt x="242" y="209"/>
                  </a:lnTo>
                  <a:lnTo>
                    <a:pt x="246" y="217"/>
                  </a:lnTo>
                  <a:lnTo>
                    <a:pt x="251" y="226"/>
                  </a:lnTo>
                  <a:lnTo>
                    <a:pt x="258" y="234"/>
                  </a:lnTo>
                  <a:lnTo>
                    <a:pt x="266" y="239"/>
                  </a:lnTo>
                  <a:lnTo>
                    <a:pt x="274" y="242"/>
                  </a:lnTo>
                  <a:lnTo>
                    <a:pt x="281" y="243"/>
                  </a:lnTo>
                  <a:lnTo>
                    <a:pt x="281" y="243"/>
                  </a:lnTo>
                  <a:lnTo>
                    <a:pt x="291" y="242"/>
                  </a:lnTo>
                  <a:lnTo>
                    <a:pt x="299" y="239"/>
                  </a:lnTo>
                  <a:lnTo>
                    <a:pt x="305" y="232"/>
                  </a:lnTo>
                  <a:lnTo>
                    <a:pt x="313" y="226"/>
                  </a:lnTo>
                  <a:lnTo>
                    <a:pt x="320" y="217"/>
                  </a:lnTo>
                  <a:lnTo>
                    <a:pt x="325" y="209"/>
                  </a:lnTo>
                  <a:lnTo>
                    <a:pt x="328" y="199"/>
                  </a:lnTo>
                  <a:lnTo>
                    <a:pt x="330" y="190"/>
                  </a:lnTo>
                  <a:lnTo>
                    <a:pt x="330" y="190"/>
                  </a:lnTo>
                  <a:lnTo>
                    <a:pt x="333" y="188"/>
                  </a:lnTo>
                  <a:lnTo>
                    <a:pt x="335" y="181"/>
                  </a:lnTo>
                  <a:lnTo>
                    <a:pt x="335" y="181"/>
                  </a:lnTo>
                  <a:lnTo>
                    <a:pt x="336" y="173"/>
                  </a:lnTo>
                  <a:lnTo>
                    <a:pt x="336" y="167"/>
                  </a:lnTo>
                  <a:lnTo>
                    <a:pt x="335" y="165"/>
                  </a:lnTo>
                  <a:lnTo>
                    <a:pt x="333" y="165"/>
                  </a:lnTo>
                  <a:lnTo>
                    <a:pt x="333" y="165"/>
                  </a:lnTo>
                  <a:lnTo>
                    <a:pt x="335" y="157"/>
                  </a:lnTo>
                  <a:lnTo>
                    <a:pt x="336" y="144"/>
                  </a:lnTo>
                  <a:lnTo>
                    <a:pt x="336" y="137"/>
                  </a:lnTo>
                  <a:lnTo>
                    <a:pt x="335" y="129"/>
                  </a:lnTo>
                  <a:lnTo>
                    <a:pt x="333" y="121"/>
                  </a:lnTo>
                  <a:lnTo>
                    <a:pt x="328" y="114"/>
                  </a:lnTo>
                  <a:lnTo>
                    <a:pt x="328" y="114"/>
                  </a:lnTo>
                  <a:lnTo>
                    <a:pt x="323" y="110"/>
                  </a:lnTo>
                  <a:lnTo>
                    <a:pt x="315" y="105"/>
                  </a:lnTo>
                  <a:lnTo>
                    <a:pt x="304" y="101"/>
                  </a:lnTo>
                  <a:lnTo>
                    <a:pt x="304" y="101"/>
                  </a:lnTo>
                  <a:lnTo>
                    <a:pt x="302" y="100"/>
                  </a:lnTo>
                  <a:lnTo>
                    <a:pt x="302" y="100"/>
                  </a:lnTo>
                  <a:lnTo>
                    <a:pt x="304" y="100"/>
                  </a:lnTo>
                  <a:lnTo>
                    <a:pt x="304" y="100"/>
                  </a:lnTo>
                  <a:lnTo>
                    <a:pt x="300" y="100"/>
                  </a:lnTo>
                  <a:lnTo>
                    <a:pt x="300" y="100"/>
                  </a:lnTo>
                  <a:lnTo>
                    <a:pt x="297" y="96"/>
                  </a:lnTo>
                  <a:lnTo>
                    <a:pt x="297" y="96"/>
                  </a:lnTo>
                  <a:lnTo>
                    <a:pt x="299" y="100"/>
                  </a:lnTo>
                  <a:lnTo>
                    <a:pt x="299" y="100"/>
                  </a:lnTo>
                  <a:lnTo>
                    <a:pt x="299" y="100"/>
                  </a:lnTo>
                  <a:lnTo>
                    <a:pt x="299" y="100"/>
                  </a:lnTo>
                  <a:lnTo>
                    <a:pt x="295" y="95"/>
                  </a:lnTo>
                  <a:lnTo>
                    <a:pt x="295" y="95"/>
                  </a:lnTo>
                  <a:lnTo>
                    <a:pt x="297" y="98"/>
                  </a:lnTo>
                  <a:lnTo>
                    <a:pt x="297" y="98"/>
                  </a:lnTo>
                  <a:lnTo>
                    <a:pt x="291" y="93"/>
                  </a:lnTo>
                  <a:lnTo>
                    <a:pt x="287" y="88"/>
                  </a:lnTo>
                  <a:lnTo>
                    <a:pt x="287" y="85"/>
                  </a:lnTo>
                  <a:lnTo>
                    <a:pt x="287" y="85"/>
                  </a:lnTo>
                  <a:lnTo>
                    <a:pt x="284" y="85"/>
                  </a:lnTo>
                  <a:lnTo>
                    <a:pt x="281" y="90"/>
                  </a:lnTo>
                  <a:lnTo>
                    <a:pt x="281" y="90"/>
                  </a:lnTo>
                  <a:lnTo>
                    <a:pt x="282" y="85"/>
                  </a:lnTo>
                  <a:lnTo>
                    <a:pt x="286" y="82"/>
                  </a:lnTo>
                  <a:lnTo>
                    <a:pt x="286" y="82"/>
                  </a:lnTo>
                  <a:lnTo>
                    <a:pt x="281" y="87"/>
                  </a:lnTo>
                  <a:lnTo>
                    <a:pt x="281" y="87"/>
                  </a:lnTo>
                  <a:lnTo>
                    <a:pt x="278" y="90"/>
                  </a:lnTo>
                  <a:lnTo>
                    <a:pt x="274" y="92"/>
                  </a:lnTo>
                  <a:lnTo>
                    <a:pt x="273" y="95"/>
                  </a:lnTo>
                  <a:lnTo>
                    <a:pt x="273" y="95"/>
                  </a:lnTo>
                  <a:lnTo>
                    <a:pt x="273" y="95"/>
                  </a:lnTo>
                  <a:lnTo>
                    <a:pt x="274" y="90"/>
                  </a:lnTo>
                  <a:lnTo>
                    <a:pt x="274" y="90"/>
                  </a:lnTo>
                  <a:lnTo>
                    <a:pt x="271" y="95"/>
                  </a:lnTo>
                  <a:lnTo>
                    <a:pt x="269" y="93"/>
                  </a:lnTo>
                  <a:lnTo>
                    <a:pt x="269" y="93"/>
                  </a:lnTo>
                  <a:lnTo>
                    <a:pt x="273" y="88"/>
                  </a:lnTo>
                  <a:lnTo>
                    <a:pt x="273" y="88"/>
                  </a:lnTo>
                  <a:lnTo>
                    <a:pt x="269" y="92"/>
                  </a:lnTo>
                  <a:lnTo>
                    <a:pt x="269" y="92"/>
                  </a:lnTo>
                  <a:lnTo>
                    <a:pt x="269" y="90"/>
                  </a:lnTo>
                  <a:lnTo>
                    <a:pt x="264" y="93"/>
                  </a:lnTo>
                  <a:lnTo>
                    <a:pt x="264" y="93"/>
                  </a:lnTo>
                  <a:lnTo>
                    <a:pt x="260" y="96"/>
                  </a:lnTo>
                  <a:lnTo>
                    <a:pt x="251" y="101"/>
                  </a:lnTo>
                  <a:lnTo>
                    <a:pt x="245" y="106"/>
                  </a:lnTo>
                  <a:lnTo>
                    <a:pt x="240" y="113"/>
                  </a:lnTo>
                  <a:lnTo>
                    <a:pt x="235" y="119"/>
                  </a:lnTo>
                  <a:lnTo>
                    <a:pt x="232" y="126"/>
                  </a:lnTo>
                  <a:lnTo>
                    <a:pt x="232" y="126"/>
                  </a:lnTo>
                  <a:lnTo>
                    <a:pt x="230" y="136"/>
                  </a:lnTo>
                  <a:lnTo>
                    <a:pt x="230" y="147"/>
                  </a:lnTo>
                  <a:lnTo>
                    <a:pt x="233" y="165"/>
                  </a:lnTo>
                  <a:lnTo>
                    <a:pt x="233" y="165"/>
                  </a:lnTo>
                  <a:lnTo>
                    <a:pt x="232" y="165"/>
                  </a:lnTo>
                  <a:lnTo>
                    <a:pt x="230" y="167"/>
                  </a:lnTo>
                  <a:lnTo>
                    <a:pt x="229" y="172"/>
                  </a:lnTo>
                  <a:lnTo>
                    <a:pt x="232" y="181"/>
                  </a:lnTo>
                  <a:lnTo>
                    <a:pt x="232" y="181"/>
                  </a:lnTo>
                  <a:lnTo>
                    <a:pt x="233" y="188"/>
                  </a:lnTo>
                  <a:lnTo>
                    <a:pt x="235" y="190"/>
                  </a:lnTo>
                  <a:lnTo>
                    <a:pt x="235" y="190"/>
                  </a:lnTo>
                  <a:close/>
                  <a:moveTo>
                    <a:pt x="168" y="371"/>
                  </a:moveTo>
                  <a:lnTo>
                    <a:pt x="168" y="371"/>
                  </a:lnTo>
                  <a:lnTo>
                    <a:pt x="186" y="377"/>
                  </a:lnTo>
                  <a:lnTo>
                    <a:pt x="204" y="382"/>
                  </a:lnTo>
                  <a:lnTo>
                    <a:pt x="238" y="389"/>
                  </a:lnTo>
                  <a:lnTo>
                    <a:pt x="266" y="392"/>
                  </a:lnTo>
                  <a:lnTo>
                    <a:pt x="276" y="394"/>
                  </a:lnTo>
                  <a:lnTo>
                    <a:pt x="276" y="394"/>
                  </a:lnTo>
                  <a:lnTo>
                    <a:pt x="300" y="392"/>
                  </a:lnTo>
                  <a:lnTo>
                    <a:pt x="323" y="391"/>
                  </a:lnTo>
                  <a:lnTo>
                    <a:pt x="343" y="387"/>
                  </a:lnTo>
                  <a:lnTo>
                    <a:pt x="361" y="384"/>
                  </a:lnTo>
                  <a:lnTo>
                    <a:pt x="385" y="377"/>
                  </a:lnTo>
                  <a:lnTo>
                    <a:pt x="394" y="374"/>
                  </a:lnTo>
                  <a:lnTo>
                    <a:pt x="394" y="374"/>
                  </a:lnTo>
                  <a:lnTo>
                    <a:pt x="398" y="371"/>
                  </a:lnTo>
                  <a:lnTo>
                    <a:pt x="400" y="368"/>
                  </a:lnTo>
                  <a:lnTo>
                    <a:pt x="402" y="366"/>
                  </a:lnTo>
                  <a:lnTo>
                    <a:pt x="402" y="366"/>
                  </a:lnTo>
                  <a:lnTo>
                    <a:pt x="402" y="350"/>
                  </a:lnTo>
                  <a:lnTo>
                    <a:pt x="400" y="333"/>
                  </a:lnTo>
                  <a:lnTo>
                    <a:pt x="398" y="317"/>
                  </a:lnTo>
                  <a:lnTo>
                    <a:pt x="395" y="304"/>
                  </a:lnTo>
                  <a:lnTo>
                    <a:pt x="389" y="283"/>
                  </a:lnTo>
                  <a:lnTo>
                    <a:pt x="385" y="275"/>
                  </a:lnTo>
                  <a:lnTo>
                    <a:pt x="385" y="275"/>
                  </a:lnTo>
                  <a:lnTo>
                    <a:pt x="380" y="268"/>
                  </a:lnTo>
                  <a:lnTo>
                    <a:pt x="376" y="263"/>
                  </a:lnTo>
                  <a:lnTo>
                    <a:pt x="359" y="255"/>
                  </a:lnTo>
                  <a:lnTo>
                    <a:pt x="345" y="250"/>
                  </a:lnTo>
                  <a:lnTo>
                    <a:pt x="340" y="247"/>
                  </a:lnTo>
                  <a:lnTo>
                    <a:pt x="340" y="247"/>
                  </a:lnTo>
                  <a:lnTo>
                    <a:pt x="327" y="242"/>
                  </a:lnTo>
                  <a:lnTo>
                    <a:pt x="320" y="237"/>
                  </a:lnTo>
                  <a:lnTo>
                    <a:pt x="318" y="234"/>
                  </a:lnTo>
                  <a:lnTo>
                    <a:pt x="318" y="232"/>
                  </a:lnTo>
                  <a:lnTo>
                    <a:pt x="318" y="232"/>
                  </a:lnTo>
                  <a:lnTo>
                    <a:pt x="310" y="247"/>
                  </a:lnTo>
                  <a:lnTo>
                    <a:pt x="304" y="257"/>
                  </a:lnTo>
                  <a:lnTo>
                    <a:pt x="295" y="263"/>
                  </a:lnTo>
                  <a:lnTo>
                    <a:pt x="289" y="266"/>
                  </a:lnTo>
                  <a:lnTo>
                    <a:pt x="282" y="268"/>
                  </a:lnTo>
                  <a:lnTo>
                    <a:pt x="278" y="268"/>
                  </a:lnTo>
                  <a:lnTo>
                    <a:pt x="271" y="266"/>
                  </a:lnTo>
                  <a:lnTo>
                    <a:pt x="266" y="263"/>
                  </a:lnTo>
                  <a:lnTo>
                    <a:pt x="258" y="255"/>
                  </a:lnTo>
                  <a:lnTo>
                    <a:pt x="251" y="243"/>
                  </a:lnTo>
                  <a:lnTo>
                    <a:pt x="245" y="232"/>
                  </a:lnTo>
                  <a:lnTo>
                    <a:pt x="245" y="232"/>
                  </a:lnTo>
                  <a:lnTo>
                    <a:pt x="243" y="237"/>
                  </a:lnTo>
                  <a:lnTo>
                    <a:pt x="237" y="242"/>
                  </a:lnTo>
                  <a:lnTo>
                    <a:pt x="222" y="248"/>
                  </a:lnTo>
                  <a:lnTo>
                    <a:pt x="201" y="257"/>
                  </a:lnTo>
                  <a:lnTo>
                    <a:pt x="201" y="257"/>
                  </a:lnTo>
                  <a:lnTo>
                    <a:pt x="193" y="260"/>
                  </a:lnTo>
                  <a:lnTo>
                    <a:pt x="188" y="265"/>
                  </a:lnTo>
                  <a:lnTo>
                    <a:pt x="183" y="268"/>
                  </a:lnTo>
                  <a:lnTo>
                    <a:pt x="183" y="268"/>
                  </a:lnTo>
                  <a:lnTo>
                    <a:pt x="176" y="279"/>
                  </a:lnTo>
                  <a:lnTo>
                    <a:pt x="171" y="294"/>
                  </a:lnTo>
                  <a:lnTo>
                    <a:pt x="168" y="309"/>
                  </a:lnTo>
                  <a:lnTo>
                    <a:pt x="166" y="322"/>
                  </a:lnTo>
                  <a:lnTo>
                    <a:pt x="163" y="346"/>
                  </a:lnTo>
                  <a:lnTo>
                    <a:pt x="163" y="356"/>
                  </a:lnTo>
                  <a:lnTo>
                    <a:pt x="163" y="356"/>
                  </a:lnTo>
                  <a:lnTo>
                    <a:pt x="163" y="364"/>
                  </a:lnTo>
                  <a:lnTo>
                    <a:pt x="166" y="369"/>
                  </a:lnTo>
                  <a:lnTo>
                    <a:pt x="168" y="371"/>
                  </a:lnTo>
                  <a:lnTo>
                    <a:pt x="168" y="371"/>
                  </a:lnTo>
                  <a:lnTo>
                    <a:pt x="168" y="371"/>
                  </a:lnTo>
                  <a:close/>
                  <a:moveTo>
                    <a:pt x="407" y="562"/>
                  </a:moveTo>
                  <a:lnTo>
                    <a:pt x="101" y="562"/>
                  </a:lnTo>
                  <a:lnTo>
                    <a:pt x="101" y="580"/>
                  </a:lnTo>
                  <a:lnTo>
                    <a:pt x="407" y="580"/>
                  </a:lnTo>
                  <a:lnTo>
                    <a:pt x="407" y="562"/>
                  </a:lnTo>
                  <a:close/>
                  <a:moveTo>
                    <a:pt x="103" y="636"/>
                  </a:moveTo>
                  <a:lnTo>
                    <a:pt x="380" y="636"/>
                  </a:lnTo>
                  <a:lnTo>
                    <a:pt x="380" y="618"/>
                  </a:lnTo>
                  <a:lnTo>
                    <a:pt x="103" y="618"/>
                  </a:lnTo>
                  <a:lnTo>
                    <a:pt x="103" y="636"/>
                  </a:lnTo>
                  <a:close/>
                  <a:moveTo>
                    <a:pt x="436" y="507"/>
                  </a:moveTo>
                  <a:lnTo>
                    <a:pt x="101" y="507"/>
                  </a:lnTo>
                  <a:lnTo>
                    <a:pt x="101" y="525"/>
                  </a:lnTo>
                  <a:lnTo>
                    <a:pt x="436" y="525"/>
                  </a:lnTo>
                  <a:lnTo>
                    <a:pt x="436" y="507"/>
                  </a:lnTo>
                  <a:close/>
                  <a:moveTo>
                    <a:pt x="464" y="448"/>
                  </a:moveTo>
                  <a:lnTo>
                    <a:pt x="101" y="448"/>
                  </a:lnTo>
                  <a:lnTo>
                    <a:pt x="101" y="466"/>
                  </a:lnTo>
                  <a:lnTo>
                    <a:pt x="464" y="466"/>
                  </a:lnTo>
                  <a:lnTo>
                    <a:pt x="464" y="448"/>
                  </a:lnTo>
                  <a:close/>
                </a:path>
              </a:pathLst>
            </a:custGeom>
            <a:solidFill>
              <a:schemeClr val="bg1"/>
            </a:solidFill>
            <a:ln>
              <a:solidFill>
                <a:schemeClr val="accent1"/>
              </a:solidFill>
            </a:ln>
          </p:spPr>
          <p:txBody>
            <a:bodyPr vert="horz" wrap="square" lIns="91440" tIns="45720" rIns="91440" bIns="45720" numCol="1" anchor="t" anchorCtr="0" compatLnSpc="1"/>
            <a:lstStyle/>
            <a:p>
              <a:endParaRPr lang="zh-CN" altLang="en-US">
                <a:latin typeface="+mn-ea"/>
              </a:endParaRPr>
            </a:p>
          </p:txBody>
        </p:sp>
      </p:grpSp>
      <p:sp>
        <p:nvSpPr>
          <p:cNvPr id="12" name="Freeform 29"/>
          <p:cNvSpPr/>
          <p:nvPr/>
        </p:nvSpPr>
        <p:spPr bwMode="auto">
          <a:xfrm>
            <a:off x="2159282" y="1328539"/>
            <a:ext cx="807436" cy="774535"/>
          </a:xfrm>
          <a:custGeom>
            <a:avLst/>
            <a:gdLst>
              <a:gd name="T0" fmla="*/ 42 w 219"/>
              <a:gd name="T1" fmla="*/ 210 h 210"/>
              <a:gd name="T2" fmla="*/ 0 w 219"/>
              <a:gd name="T3" fmla="*/ 80 h 210"/>
              <a:gd name="T4" fmla="*/ 109 w 219"/>
              <a:gd name="T5" fmla="*/ 0 h 210"/>
              <a:gd name="T6" fmla="*/ 219 w 219"/>
              <a:gd name="T7" fmla="*/ 80 h 210"/>
              <a:gd name="T8" fmla="*/ 177 w 219"/>
              <a:gd name="T9" fmla="*/ 210 h 210"/>
              <a:gd name="T10" fmla="*/ 42 w 219"/>
              <a:gd name="T11" fmla="*/ 210 h 210"/>
            </a:gdLst>
            <a:ahLst/>
            <a:cxnLst>
              <a:cxn ang="0">
                <a:pos x="T0" y="T1"/>
              </a:cxn>
              <a:cxn ang="0">
                <a:pos x="T2" y="T3"/>
              </a:cxn>
              <a:cxn ang="0">
                <a:pos x="T4" y="T5"/>
              </a:cxn>
              <a:cxn ang="0">
                <a:pos x="T6" y="T7"/>
              </a:cxn>
              <a:cxn ang="0">
                <a:pos x="T8" y="T9"/>
              </a:cxn>
              <a:cxn ang="0">
                <a:pos x="T10" y="T11"/>
              </a:cxn>
            </a:cxnLst>
            <a:rect l="0" t="0" r="r" b="b"/>
            <a:pathLst>
              <a:path w="219" h="210">
                <a:moveTo>
                  <a:pt x="42" y="210"/>
                </a:moveTo>
                <a:lnTo>
                  <a:pt x="0" y="80"/>
                </a:lnTo>
                <a:lnTo>
                  <a:pt x="109" y="0"/>
                </a:lnTo>
                <a:lnTo>
                  <a:pt x="219" y="80"/>
                </a:lnTo>
                <a:lnTo>
                  <a:pt x="177" y="210"/>
                </a:lnTo>
                <a:lnTo>
                  <a:pt x="42" y="210"/>
                </a:lnTo>
                <a:close/>
              </a:path>
            </a:pathLst>
          </a:custGeom>
          <a:solidFill>
            <a:schemeClr val="accent1"/>
          </a:solidFill>
          <a:ln>
            <a:solidFill>
              <a:schemeClr val="accent1"/>
            </a:solidFill>
          </a:ln>
        </p:spPr>
        <p:txBody>
          <a:bodyPr vert="horz" wrap="square" lIns="91440" tIns="45720" rIns="91440" bIns="45720" numCol="1" anchor="t" anchorCtr="0" compatLnSpc="1"/>
          <a:lstStyle/>
          <a:p>
            <a:endParaRPr lang="zh-CN" altLang="en-US" dirty="0"/>
          </a:p>
        </p:txBody>
      </p:sp>
      <p:sp>
        <p:nvSpPr>
          <p:cNvPr id="14" name="TextBox 14"/>
          <p:cNvSpPr txBox="1"/>
          <p:nvPr/>
        </p:nvSpPr>
        <p:spPr>
          <a:xfrm>
            <a:off x="2296933" y="1363415"/>
            <a:ext cx="532518" cy="769441"/>
          </a:xfrm>
          <a:prstGeom prst="rect">
            <a:avLst/>
          </a:prstGeom>
          <a:noFill/>
        </p:spPr>
        <p:txBody>
          <a:bodyPr wrap="none" rtlCol="0">
            <a:spAutoFit/>
          </a:bodyPr>
          <a:lstStyle/>
          <a:p>
            <a:r>
              <a:rPr lang="en-US" altLang="zh-CN" sz="4400" b="1">
                <a:solidFill>
                  <a:schemeClr val="bg1"/>
                </a:solidFill>
                <a:latin typeface="微软雅黑" panose="020B0503020204020204" pitchFamily="34" charset="-122"/>
                <a:ea typeface="微软雅黑" panose="020B0503020204020204" pitchFamily="34" charset="-122"/>
              </a:rPr>
              <a:t>2</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8"/>
          <p:cNvSpPr/>
          <p:nvPr/>
        </p:nvSpPr>
        <p:spPr bwMode="auto">
          <a:xfrm>
            <a:off x="4644496" y="3095625"/>
            <a:ext cx="531812" cy="1387475"/>
          </a:xfrm>
          <a:custGeom>
            <a:avLst/>
            <a:gdLst>
              <a:gd name="T0" fmla="*/ 2147483647 w 65"/>
              <a:gd name="T1" fmla="*/ 2147483647 h 170"/>
              <a:gd name="T2" fmla="*/ 2147483647 w 65"/>
              <a:gd name="T3" fmla="*/ 0 h 170"/>
              <a:gd name="T4" fmla="*/ 2147483647 w 65"/>
              <a:gd name="T5" fmla="*/ 2147483647 h 170"/>
              <a:gd name="T6" fmla="*/ 2147483647 w 65"/>
              <a:gd name="T7" fmla="*/ 2147483647 h 170"/>
              <a:gd name="T8" fmla="*/ 0 w 65"/>
              <a:gd name="T9" fmla="*/ 2147483647 h 170"/>
              <a:gd name="T10" fmla="*/ 2147483647 w 65"/>
              <a:gd name="T11" fmla="*/ 2147483647 h 170"/>
              <a:gd name="T12" fmla="*/ 2147483647 w 65"/>
              <a:gd name="T13" fmla="*/ 2147483647 h 17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65" h="170">
                <a:moveTo>
                  <a:pt x="65" y="70"/>
                </a:moveTo>
                <a:cubicBezTo>
                  <a:pt x="65" y="44"/>
                  <a:pt x="56" y="20"/>
                  <a:pt x="42" y="0"/>
                </a:cubicBezTo>
                <a:cubicBezTo>
                  <a:pt x="26" y="12"/>
                  <a:pt x="26" y="12"/>
                  <a:pt x="26" y="12"/>
                </a:cubicBezTo>
                <a:cubicBezTo>
                  <a:pt x="38" y="28"/>
                  <a:pt x="45" y="48"/>
                  <a:pt x="45" y="70"/>
                </a:cubicBezTo>
                <a:cubicBezTo>
                  <a:pt x="45" y="105"/>
                  <a:pt x="27" y="136"/>
                  <a:pt x="0" y="153"/>
                </a:cubicBezTo>
                <a:cubicBezTo>
                  <a:pt x="10" y="170"/>
                  <a:pt x="10" y="170"/>
                  <a:pt x="10" y="170"/>
                </a:cubicBezTo>
                <a:cubicBezTo>
                  <a:pt x="43" y="149"/>
                  <a:pt x="65" y="112"/>
                  <a:pt x="65" y="70"/>
                </a:cubicBezTo>
                <a:close/>
              </a:path>
            </a:pathLst>
          </a:custGeom>
          <a:solidFill>
            <a:schemeClr val="accent3"/>
          </a:solidFill>
          <a:ln>
            <a:noFill/>
          </a:ln>
        </p:spPr>
        <p:txBody>
          <a:bodyPr/>
          <a:lstStyle/>
          <a:p>
            <a:endParaRPr lang="zh-CN" altLang="en-US" sz="1600"/>
          </a:p>
        </p:txBody>
      </p:sp>
      <p:sp>
        <p:nvSpPr>
          <p:cNvPr id="3" name="Freeform 9"/>
          <p:cNvSpPr/>
          <p:nvPr/>
        </p:nvSpPr>
        <p:spPr bwMode="auto">
          <a:xfrm>
            <a:off x="4169833" y="2705100"/>
            <a:ext cx="820738" cy="487363"/>
          </a:xfrm>
          <a:custGeom>
            <a:avLst/>
            <a:gdLst>
              <a:gd name="T0" fmla="*/ 2147483647 w 100"/>
              <a:gd name="T1" fmla="*/ 2147483647 h 60"/>
              <a:gd name="T2" fmla="*/ 2147483647 w 100"/>
              <a:gd name="T3" fmla="*/ 2147483647 h 60"/>
              <a:gd name="T4" fmla="*/ 2147483647 w 100"/>
              <a:gd name="T5" fmla="*/ 2147483647 h 60"/>
              <a:gd name="T6" fmla="*/ 2147483647 w 100"/>
              <a:gd name="T7" fmla="*/ 0 h 60"/>
              <a:gd name="T8" fmla="*/ 0 w 100"/>
              <a:gd name="T9" fmla="*/ 0 h 60"/>
              <a:gd name="T10" fmla="*/ 2147483647 w 100"/>
              <a:gd name="T11" fmla="*/ 2147483647 h 60"/>
              <a:gd name="T12" fmla="*/ 2147483647 w 100"/>
              <a:gd name="T13" fmla="*/ 2147483647 h 60"/>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00" h="60">
                <a:moveTo>
                  <a:pt x="4" y="19"/>
                </a:moveTo>
                <a:cubicBezTo>
                  <a:pt x="37" y="19"/>
                  <a:pt x="66" y="35"/>
                  <a:pt x="84" y="60"/>
                </a:cubicBezTo>
                <a:cubicBezTo>
                  <a:pt x="100" y="48"/>
                  <a:pt x="100" y="48"/>
                  <a:pt x="100" y="48"/>
                </a:cubicBezTo>
                <a:cubicBezTo>
                  <a:pt x="78" y="19"/>
                  <a:pt x="43" y="0"/>
                  <a:pt x="4" y="0"/>
                </a:cubicBezTo>
                <a:cubicBezTo>
                  <a:pt x="3" y="0"/>
                  <a:pt x="1" y="0"/>
                  <a:pt x="0" y="0"/>
                </a:cubicBezTo>
                <a:cubicBezTo>
                  <a:pt x="1" y="19"/>
                  <a:pt x="1" y="19"/>
                  <a:pt x="1" y="19"/>
                </a:cubicBezTo>
                <a:cubicBezTo>
                  <a:pt x="2" y="19"/>
                  <a:pt x="3" y="19"/>
                  <a:pt x="4" y="19"/>
                </a:cubicBezTo>
                <a:close/>
              </a:path>
            </a:pathLst>
          </a:custGeom>
          <a:solidFill>
            <a:schemeClr val="accent2"/>
          </a:solidFill>
          <a:ln>
            <a:noFill/>
          </a:ln>
        </p:spPr>
        <p:txBody>
          <a:bodyPr/>
          <a:lstStyle/>
          <a:p>
            <a:endParaRPr lang="zh-CN" altLang="en-US" sz="1600">
              <a:solidFill>
                <a:schemeClr val="tx1">
                  <a:lumMod val="75000"/>
                  <a:lumOff val="25000"/>
                </a:schemeClr>
              </a:solidFill>
            </a:endParaRPr>
          </a:p>
        </p:txBody>
      </p:sp>
      <p:sp>
        <p:nvSpPr>
          <p:cNvPr id="4" name="Freeform 10"/>
          <p:cNvSpPr/>
          <p:nvPr/>
        </p:nvSpPr>
        <p:spPr bwMode="auto">
          <a:xfrm>
            <a:off x="3190346" y="2652713"/>
            <a:ext cx="1709737" cy="2033587"/>
          </a:xfrm>
          <a:custGeom>
            <a:avLst/>
            <a:gdLst>
              <a:gd name="T0" fmla="*/ 2147483647 w 209"/>
              <a:gd name="T1" fmla="*/ 2147483647 h 249"/>
              <a:gd name="T2" fmla="*/ 2147483647 w 209"/>
              <a:gd name="T3" fmla="*/ 2147483647 h 249"/>
              <a:gd name="T4" fmla="*/ 2147483647 w 209"/>
              <a:gd name="T5" fmla="*/ 2147483647 h 249"/>
              <a:gd name="T6" fmla="*/ 2147483647 w 209"/>
              <a:gd name="T7" fmla="*/ 2147483647 h 249"/>
              <a:gd name="T8" fmla="*/ 2147483647 w 209"/>
              <a:gd name="T9" fmla="*/ 2147483647 h 249"/>
              <a:gd name="T10" fmla="*/ 2147483647 w 209"/>
              <a:gd name="T11" fmla="*/ 0 h 249"/>
              <a:gd name="T12" fmla="*/ 0 w 209"/>
              <a:gd name="T13" fmla="*/ 2147483647 h 249"/>
              <a:gd name="T14" fmla="*/ 2147483647 w 209"/>
              <a:gd name="T15" fmla="*/ 2147483647 h 249"/>
              <a:gd name="T16" fmla="*/ 2147483647 w 209"/>
              <a:gd name="T17" fmla="*/ 2147483647 h 249"/>
              <a:gd name="T18" fmla="*/ 2147483647 w 209"/>
              <a:gd name="T19" fmla="*/ 2147483647 h 249"/>
              <a:gd name="T20" fmla="*/ 2147483647 w 209"/>
              <a:gd name="T21" fmla="*/ 2147483647 h 249"/>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09" h="249">
                <a:moveTo>
                  <a:pt x="188" y="192"/>
                </a:moveTo>
                <a:cubicBezTo>
                  <a:pt x="171" y="208"/>
                  <a:pt x="149" y="217"/>
                  <a:pt x="124" y="217"/>
                </a:cubicBezTo>
                <a:cubicBezTo>
                  <a:pt x="95" y="217"/>
                  <a:pt x="70" y="204"/>
                  <a:pt x="52" y="183"/>
                </a:cubicBezTo>
                <a:cubicBezTo>
                  <a:pt x="39" y="167"/>
                  <a:pt x="31" y="147"/>
                  <a:pt x="31" y="124"/>
                </a:cubicBezTo>
                <a:cubicBezTo>
                  <a:pt x="31" y="73"/>
                  <a:pt x="73" y="31"/>
                  <a:pt x="124" y="31"/>
                </a:cubicBezTo>
                <a:cubicBezTo>
                  <a:pt x="124" y="0"/>
                  <a:pt x="124" y="0"/>
                  <a:pt x="124" y="0"/>
                </a:cubicBezTo>
                <a:cubicBezTo>
                  <a:pt x="55" y="0"/>
                  <a:pt x="0" y="56"/>
                  <a:pt x="0" y="124"/>
                </a:cubicBezTo>
                <a:cubicBezTo>
                  <a:pt x="0" y="154"/>
                  <a:pt x="10" y="182"/>
                  <a:pt x="28" y="203"/>
                </a:cubicBezTo>
                <a:cubicBezTo>
                  <a:pt x="51" y="231"/>
                  <a:pt x="86" y="249"/>
                  <a:pt x="124" y="249"/>
                </a:cubicBezTo>
                <a:cubicBezTo>
                  <a:pt x="157" y="249"/>
                  <a:pt x="187" y="236"/>
                  <a:pt x="209" y="215"/>
                </a:cubicBezTo>
                <a:lnTo>
                  <a:pt x="188" y="192"/>
                </a:lnTo>
                <a:close/>
              </a:path>
            </a:pathLst>
          </a:custGeom>
          <a:solidFill>
            <a:schemeClr val="accent1"/>
          </a:solidFill>
          <a:ln>
            <a:noFill/>
          </a:ln>
        </p:spPr>
        <p:txBody>
          <a:bodyPr/>
          <a:lstStyle/>
          <a:p>
            <a:endParaRPr lang="zh-CN" altLang="en-US" sz="1600"/>
          </a:p>
        </p:txBody>
      </p:sp>
      <p:sp>
        <p:nvSpPr>
          <p:cNvPr id="5" name="Oval 11"/>
          <p:cNvSpPr>
            <a:spLocks noChangeArrowheads="1"/>
          </p:cNvSpPr>
          <p:nvPr/>
        </p:nvSpPr>
        <p:spPr bwMode="auto">
          <a:xfrm>
            <a:off x="2969683" y="2441575"/>
            <a:ext cx="2459038" cy="2459038"/>
          </a:xfrm>
          <a:prstGeom prst="ellipse">
            <a:avLst/>
          </a:prstGeom>
          <a:noFill/>
          <a:ln w="4">
            <a:solidFill>
              <a:schemeClr val="bg1">
                <a:lumMod val="65000"/>
              </a:schemeClr>
            </a:solidFill>
            <a:miter lim="800000"/>
          </a:ln>
          <a:extLst>
            <a:ext uri="{909E8E84-426E-40DD-AFC4-6F175D3DCCD1}">
              <a14:hiddenFill xmlns:a14="http://schemas.microsoft.com/office/drawing/2010/main">
                <a:solidFill>
                  <a:srgbClr val="FFFFFF"/>
                </a:solidFill>
              </a14:hiddenFill>
            </a:ext>
          </a:extLst>
        </p:spPr>
        <p:txBody>
          <a:bodyPr/>
          <a:lstStyle/>
          <a:p>
            <a:endParaRPr lang="zh-CN" altLang="en-US"/>
          </a:p>
        </p:txBody>
      </p:sp>
      <p:sp>
        <p:nvSpPr>
          <p:cNvPr id="6" name="Freeform 12"/>
          <p:cNvSpPr/>
          <p:nvPr/>
        </p:nvSpPr>
        <p:spPr bwMode="auto">
          <a:xfrm>
            <a:off x="3738033" y="3635375"/>
            <a:ext cx="82550" cy="90488"/>
          </a:xfrm>
          <a:custGeom>
            <a:avLst/>
            <a:gdLst>
              <a:gd name="T0" fmla="*/ 2147483647 w 10"/>
              <a:gd name="T1" fmla="*/ 2147483647 h 11"/>
              <a:gd name="T2" fmla="*/ 2147483647 w 10"/>
              <a:gd name="T3" fmla="*/ 2147483647 h 11"/>
              <a:gd name="T4" fmla="*/ 2147483647 w 10"/>
              <a:gd name="T5" fmla="*/ 2147483647 h 11"/>
              <a:gd name="T6" fmla="*/ 2147483647 w 10"/>
              <a:gd name="T7" fmla="*/ 2147483647 h 11"/>
              <a:gd name="T8" fmla="*/ 2147483647 w 10"/>
              <a:gd name="T9" fmla="*/ 2147483647 h 11"/>
              <a:gd name="T10" fmla="*/ 2147483647 w 10"/>
              <a:gd name="T11" fmla="*/ 2147483647 h 11"/>
              <a:gd name="T12" fmla="*/ 0 w 10"/>
              <a:gd name="T13" fmla="*/ 2147483647 h 11"/>
              <a:gd name="T14" fmla="*/ 2147483647 w 10"/>
              <a:gd name="T15" fmla="*/ 2147483647 h 11"/>
              <a:gd name="T16" fmla="*/ 2147483647 w 10"/>
              <a:gd name="T17" fmla="*/ 2147483647 h 11"/>
              <a:gd name="T18" fmla="*/ 2147483647 w 10"/>
              <a:gd name="T19" fmla="*/ 2147483647 h 11"/>
              <a:gd name="T20" fmla="*/ 2147483647 w 10"/>
              <a:gd name="T21" fmla="*/ 2147483647 h 11"/>
              <a:gd name="T22" fmla="*/ 0 w 10"/>
              <a:gd name="T23" fmla="*/ 2147483647 h 11"/>
              <a:gd name="T24" fmla="*/ 2147483647 w 10"/>
              <a:gd name="T25" fmla="*/ 0 h 11"/>
              <a:gd name="T26" fmla="*/ 2147483647 w 10"/>
              <a:gd name="T27" fmla="*/ 2147483647 h 11"/>
              <a:gd name="T28" fmla="*/ 2147483647 w 10"/>
              <a:gd name="T29" fmla="*/ 2147483647 h 11"/>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 h="11">
                <a:moveTo>
                  <a:pt x="9" y="3"/>
                </a:moveTo>
                <a:cubicBezTo>
                  <a:pt x="8" y="1"/>
                  <a:pt x="7" y="1"/>
                  <a:pt x="5" y="1"/>
                </a:cubicBezTo>
                <a:cubicBezTo>
                  <a:pt x="3" y="1"/>
                  <a:pt x="2" y="1"/>
                  <a:pt x="2" y="3"/>
                </a:cubicBezTo>
                <a:cubicBezTo>
                  <a:pt x="2" y="4"/>
                  <a:pt x="3" y="4"/>
                  <a:pt x="6" y="4"/>
                </a:cubicBezTo>
                <a:cubicBezTo>
                  <a:pt x="9" y="5"/>
                  <a:pt x="10" y="5"/>
                  <a:pt x="10" y="7"/>
                </a:cubicBezTo>
                <a:cubicBezTo>
                  <a:pt x="10" y="10"/>
                  <a:pt x="9" y="11"/>
                  <a:pt x="5" y="11"/>
                </a:cubicBezTo>
                <a:cubicBezTo>
                  <a:pt x="2" y="11"/>
                  <a:pt x="0" y="10"/>
                  <a:pt x="0" y="7"/>
                </a:cubicBezTo>
                <a:cubicBezTo>
                  <a:pt x="1" y="7"/>
                  <a:pt x="1" y="7"/>
                  <a:pt x="1" y="7"/>
                </a:cubicBezTo>
                <a:cubicBezTo>
                  <a:pt x="2" y="9"/>
                  <a:pt x="3" y="10"/>
                  <a:pt x="5" y="10"/>
                </a:cubicBezTo>
                <a:cubicBezTo>
                  <a:pt x="7" y="10"/>
                  <a:pt x="9" y="9"/>
                  <a:pt x="9" y="8"/>
                </a:cubicBezTo>
                <a:cubicBezTo>
                  <a:pt x="9" y="6"/>
                  <a:pt x="8" y="6"/>
                  <a:pt x="5" y="6"/>
                </a:cubicBezTo>
                <a:cubicBezTo>
                  <a:pt x="1" y="5"/>
                  <a:pt x="0" y="5"/>
                  <a:pt x="0" y="3"/>
                </a:cubicBezTo>
                <a:cubicBezTo>
                  <a:pt x="0" y="1"/>
                  <a:pt x="2" y="0"/>
                  <a:pt x="5" y="0"/>
                </a:cubicBezTo>
                <a:cubicBezTo>
                  <a:pt x="8" y="0"/>
                  <a:pt x="10" y="1"/>
                  <a:pt x="10" y="3"/>
                </a:cubicBezTo>
                <a:lnTo>
                  <a:pt x="9" y="3"/>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7" name="Freeform 13"/>
          <p:cNvSpPr>
            <a:spLocks noEditPoints="1"/>
          </p:cNvSpPr>
          <p:nvPr/>
        </p:nvSpPr>
        <p:spPr bwMode="auto">
          <a:xfrm>
            <a:off x="3826933" y="3635375"/>
            <a:ext cx="96838" cy="90488"/>
          </a:xfrm>
          <a:custGeom>
            <a:avLst/>
            <a:gdLst>
              <a:gd name="T0" fmla="*/ 2147483647 w 12"/>
              <a:gd name="T1" fmla="*/ 2147483647 h 11"/>
              <a:gd name="T2" fmla="*/ 2147483647 w 12"/>
              <a:gd name="T3" fmla="*/ 0 h 11"/>
              <a:gd name="T4" fmla="*/ 2147483647 w 12"/>
              <a:gd name="T5" fmla="*/ 2147483647 h 11"/>
              <a:gd name="T6" fmla="*/ 2147483647 w 12"/>
              <a:gd name="T7" fmla="*/ 2147483647 h 11"/>
              <a:gd name="T8" fmla="*/ 2147483647 w 12"/>
              <a:gd name="T9" fmla="*/ 2147483647 h 11"/>
              <a:gd name="T10" fmla="*/ 2147483647 w 12"/>
              <a:gd name="T11" fmla="*/ 2147483647 h 11"/>
              <a:gd name="T12" fmla="*/ 2147483647 w 12"/>
              <a:gd name="T13" fmla="*/ 2147483647 h 11"/>
              <a:gd name="T14" fmla="*/ 2147483647 w 12"/>
              <a:gd name="T15" fmla="*/ 2147483647 h 11"/>
              <a:gd name="T16" fmla="*/ 2147483647 w 12"/>
              <a:gd name="T17" fmla="*/ 2147483647 h 11"/>
              <a:gd name="T18" fmla="*/ 2147483647 w 12"/>
              <a:gd name="T19" fmla="*/ 2147483647 h 11"/>
              <a:gd name="T20" fmla="*/ 2147483647 w 12"/>
              <a:gd name="T21" fmla="*/ 2147483647 h 11"/>
              <a:gd name="T22" fmla="*/ 0 w 12"/>
              <a:gd name="T23" fmla="*/ 2147483647 h 11"/>
              <a:gd name="T24" fmla="*/ 2147483647 w 12"/>
              <a:gd name="T25" fmla="*/ 2147483647 h 11"/>
              <a:gd name="T26" fmla="*/ 2147483647 w 12"/>
              <a:gd name="T27" fmla="*/ 2147483647 h 11"/>
              <a:gd name="T28" fmla="*/ 2147483647 w 12"/>
              <a:gd name="T29" fmla="*/ 2147483647 h 11"/>
              <a:gd name="T30" fmla="*/ 2147483647 w 12"/>
              <a:gd name="T31" fmla="*/ 2147483647 h 11"/>
              <a:gd name="T32" fmla="*/ 2147483647 w 12"/>
              <a:gd name="T33" fmla="*/ 2147483647 h 11"/>
              <a:gd name="T34" fmla="*/ 2147483647 w 12"/>
              <a:gd name="T35" fmla="*/ 2147483647 h 11"/>
              <a:gd name="T36" fmla="*/ 2147483647 w 12"/>
              <a:gd name="T37" fmla="*/ 2147483647 h 11"/>
              <a:gd name="T38" fmla="*/ 2147483647 w 12"/>
              <a:gd name="T39" fmla="*/ 2147483647 h 11"/>
              <a:gd name="T40" fmla="*/ 2147483647 w 12"/>
              <a:gd name="T41" fmla="*/ 2147483647 h 11"/>
              <a:gd name="T42" fmla="*/ 2147483647 w 12"/>
              <a:gd name="T43" fmla="*/ 2147483647 h 11"/>
              <a:gd name="T44" fmla="*/ 2147483647 w 12"/>
              <a:gd name="T45" fmla="*/ 2147483647 h 11"/>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12" h="11">
                <a:moveTo>
                  <a:pt x="1" y="3"/>
                </a:moveTo>
                <a:cubicBezTo>
                  <a:pt x="1" y="1"/>
                  <a:pt x="2" y="0"/>
                  <a:pt x="6" y="0"/>
                </a:cubicBezTo>
                <a:cubicBezTo>
                  <a:pt x="9" y="0"/>
                  <a:pt x="11" y="1"/>
                  <a:pt x="11" y="3"/>
                </a:cubicBezTo>
                <a:cubicBezTo>
                  <a:pt x="11" y="8"/>
                  <a:pt x="11" y="8"/>
                  <a:pt x="11" y="8"/>
                </a:cubicBezTo>
                <a:cubicBezTo>
                  <a:pt x="11" y="9"/>
                  <a:pt x="11" y="9"/>
                  <a:pt x="12" y="9"/>
                </a:cubicBezTo>
                <a:cubicBezTo>
                  <a:pt x="12" y="9"/>
                  <a:pt x="12" y="9"/>
                  <a:pt x="12" y="9"/>
                </a:cubicBezTo>
                <a:cubicBezTo>
                  <a:pt x="12" y="10"/>
                  <a:pt x="12" y="10"/>
                  <a:pt x="12" y="10"/>
                </a:cubicBezTo>
                <a:cubicBezTo>
                  <a:pt x="12" y="10"/>
                  <a:pt x="12" y="11"/>
                  <a:pt x="11" y="11"/>
                </a:cubicBezTo>
                <a:cubicBezTo>
                  <a:pt x="10" y="11"/>
                  <a:pt x="10" y="9"/>
                  <a:pt x="10" y="9"/>
                </a:cubicBezTo>
                <a:cubicBezTo>
                  <a:pt x="9" y="9"/>
                  <a:pt x="9" y="9"/>
                  <a:pt x="9" y="9"/>
                </a:cubicBezTo>
                <a:cubicBezTo>
                  <a:pt x="9" y="9"/>
                  <a:pt x="8" y="11"/>
                  <a:pt x="5" y="11"/>
                </a:cubicBezTo>
                <a:cubicBezTo>
                  <a:pt x="3" y="11"/>
                  <a:pt x="0" y="10"/>
                  <a:pt x="0" y="8"/>
                </a:cubicBezTo>
                <a:cubicBezTo>
                  <a:pt x="0" y="5"/>
                  <a:pt x="3" y="4"/>
                  <a:pt x="6" y="4"/>
                </a:cubicBezTo>
                <a:cubicBezTo>
                  <a:pt x="9" y="4"/>
                  <a:pt x="9" y="4"/>
                  <a:pt x="9" y="3"/>
                </a:cubicBezTo>
                <a:cubicBezTo>
                  <a:pt x="9" y="1"/>
                  <a:pt x="8" y="1"/>
                  <a:pt x="6" y="1"/>
                </a:cubicBezTo>
                <a:cubicBezTo>
                  <a:pt x="4" y="1"/>
                  <a:pt x="2" y="1"/>
                  <a:pt x="2" y="3"/>
                </a:cubicBezTo>
                <a:lnTo>
                  <a:pt x="1" y="3"/>
                </a:lnTo>
                <a:close/>
                <a:moveTo>
                  <a:pt x="9" y="5"/>
                </a:moveTo>
                <a:cubicBezTo>
                  <a:pt x="9" y="5"/>
                  <a:pt x="8" y="5"/>
                  <a:pt x="5" y="6"/>
                </a:cubicBezTo>
                <a:cubicBezTo>
                  <a:pt x="3" y="6"/>
                  <a:pt x="2" y="6"/>
                  <a:pt x="2" y="8"/>
                </a:cubicBezTo>
                <a:cubicBezTo>
                  <a:pt x="2" y="9"/>
                  <a:pt x="3" y="10"/>
                  <a:pt x="5" y="10"/>
                </a:cubicBezTo>
                <a:cubicBezTo>
                  <a:pt x="7" y="10"/>
                  <a:pt x="9" y="9"/>
                  <a:pt x="9" y="6"/>
                </a:cubicBezTo>
                <a:lnTo>
                  <a:pt x="9" y="5"/>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8" name="Freeform 14"/>
          <p:cNvSpPr/>
          <p:nvPr/>
        </p:nvSpPr>
        <p:spPr bwMode="auto">
          <a:xfrm>
            <a:off x="3934883" y="3635375"/>
            <a:ext cx="144463" cy="79375"/>
          </a:xfrm>
          <a:custGeom>
            <a:avLst/>
            <a:gdLst>
              <a:gd name="T0" fmla="*/ 2147483647 w 18"/>
              <a:gd name="T1" fmla="*/ 2147483647 h 10"/>
              <a:gd name="T2" fmla="*/ 2147483647 w 18"/>
              <a:gd name="T3" fmla="*/ 2147483647 h 10"/>
              <a:gd name="T4" fmla="*/ 2147483647 w 18"/>
              <a:gd name="T5" fmla="*/ 2147483647 h 10"/>
              <a:gd name="T6" fmla="*/ 2147483647 w 18"/>
              <a:gd name="T7" fmla="*/ 2147483647 h 10"/>
              <a:gd name="T8" fmla="*/ 2147483647 w 18"/>
              <a:gd name="T9" fmla="*/ 2147483647 h 10"/>
              <a:gd name="T10" fmla="*/ 2147483647 w 18"/>
              <a:gd name="T11" fmla="*/ 2147483647 h 10"/>
              <a:gd name="T12" fmla="*/ 2147483647 w 18"/>
              <a:gd name="T13" fmla="*/ 2147483647 h 10"/>
              <a:gd name="T14" fmla="*/ 2147483647 w 18"/>
              <a:gd name="T15" fmla="*/ 2147483647 h 10"/>
              <a:gd name="T16" fmla="*/ 2147483647 w 18"/>
              <a:gd name="T17" fmla="*/ 2147483647 h 10"/>
              <a:gd name="T18" fmla="*/ 0 w 18"/>
              <a:gd name="T19" fmla="*/ 2147483647 h 10"/>
              <a:gd name="T20" fmla="*/ 0 w 18"/>
              <a:gd name="T21" fmla="*/ 0 h 10"/>
              <a:gd name="T22" fmla="*/ 2147483647 w 18"/>
              <a:gd name="T23" fmla="*/ 0 h 10"/>
              <a:gd name="T24" fmla="*/ 2147483647 w 18"/>
              <a:gd name="T25" fmla="*/ 2147483647 h 10"/>
              <a:gd name="T26" fmla="*/ 2147483647 w 18"/>
              <a:gd name="T27" fmla="*/ 2147483647 h 10"/>
              <a:gd name="T28" fmla="*/ 2147483647 w 18"/>
              <a:gd name="T29" fmla="*/ 0 h 10"/>
              <a:gd name="T30" fmla="*/ 2147483647 w 18"/>
              <a:gd name="T31" fmla="*/ 2147483647 h 10"/>
              <a:gd name="T32" fmla="*/ 2147483647 w 18"/>
              <a:gd name="T33" fmla="*/ 0 h 10"/>
              <a:gd name="T34" fmla="*/ 2147483647 w 18"/>
              <a:gd name="T35" fmla="*/ 2147483647 h 10"/>
              <a:gd name="T36" fmla="*/ 2147483647 w 18"/>
              <a:gd name="T37" fmla="*/ 2147483647 h 10"/>
              <a:gd name="T38" fmla="*/ 2147483647 w 18"/>
              <a:gd name="T39" fmla="*/ 2147483647 h 10"/>
              <a:gd name="T40" fmla="*/ 2147483647 w 18"/>
              <a:gd name="T41" fmla="*/ 2147483647 h 1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0" t="0" r="r" b="b"/>
            <a:pathLst>
              <a:path w="18" h="10">
                <a:moveTo>
                  <a:pt x="17" y="4"/>
                </a:moveTo>
                <a:cubicBezTo>
                  <a:pt x="17" y="2"/>
                  <a:pt x="16" y="1"/>
                  <a:pt x="14" y="1"/>
                </a:cubicBezTo>
                <a:cubicBezTo>
                  <a:pt x="11" y="1"/>
                  <a:pt x="10" y="2"/>
                  <a:pt x="10" y="4"/>
                </a:cubicBezTo>
                <a:cubicBezTo>
                  <a:pt x="10" y="10"/>
                  <a:pt x="10" y="10"/>
                  <a:pt x="10" y="10"/>
                </a:cubicBezTo>
                <a:cubicBezTo>
                  <a:pt x="9" y="10"/>
                  <a:pt x="9" y="10"/>
                  <a:pt x="9" y="10"/>
                </a:cubicBezTo>
                <a:cubicBezTo>
                  <a:pt x="9" y="3"/>
                  <a:pt x="9" y="3"/>
                  <a:pt x="9" y="3"/>
                </a:cubicBezTo>
                <a:cubicBezTo>
                  <a:pt x="9" y="2"/>
                  <a:pt x="8" y="1"/>
                  <a:pt x="6" y="1"/>
                </a:cubicBezTo>
                <a:cubicBezTo>
                  <a:pt x="4" y="1"/>
                  <a:pt x="2" y="2"/>
                  <a:pt x="2" y="4"/>
                </a:cubicBezTo>
                <a:cubicBezTo>
                  <a:pt x="2" y="10"/>
                  <a:pt x="2" y="10"/>
                  <a:pt x="2" y="10"/>
                </a:cubicBezTo>
                <a:cubicBezTo>
                  <a:pt x="0" y="10"/>
                  <a:pt x="0" y="10"/>
                  <a:pt x="0" y="10"/>
                </a:cubicBezTo>
                <a:cubicBezTo>
                  <a:pt x="0" y="0"/>
                  <a:pt x="0" y="0"/>
                  <a:pt x="0" y="0"/>
                </a:cubicBezTo>
                <a:cubicBezTo>
                  <a:pt x="2" y="0"/>
                  <a:pt x="2" y="0"/>
                  <a:pt x="2" y="0"/>
                </a:cubicBezTo>
                <a:cubicBezTo>
                  <a:pt x="2" y="2"/>
                  <a:pt x="2" y="2"/>
                  <a:pt x="2" y="2"/>
                </a:cubicBezTo>
                <a:cubicBezTo>
                  <a:pt x="2" y="2"/>
                  <a:pt x="2" y="2"/>
                  <a:pt x="2" y="2"/>
                </a:cubicBezTo>
                <a:cubicBezTo>
                  <a:pt x="3" y="1"/>
                  <a:pt x="4" y="0"/>
                  <a:pt x="6" y="0"/>
                </a:cubicBezTo>
                <a:cubicBezTo>
                  <a:pt x="9" y="0"/>
                  <a:pt x="10" y="1"/>
                  <a:pt x="10" y="2"/>
                </a:cubicBezTo>
                <a:cubicBezTo>
                  <a:pt x="10" y="1"/>
                  <a:pt x="12" y="0"/>
                  <a:pt x="14" y="0"/>
                </a:cubicBezTo>
                <a:cubicBezTo>
                  <a:pt x="17" y="0"/>
                  <a:pt x="18" y="1"/>
                  <a:pt x="18" y="3"/>
                </a:cubicBezTo>
                <a:cubicBezTo>
                  <a:pt x="18" y="10"/>
                  <a:pt x="18" y="10"/>
                  <a:pt x="18" y="10"/>
                </a:cubicBezTo>
                <a:cubicBezTo>
                  <a:pt x="17" y="10"/>
                  <a:pt x="17" y="10"/>
                  <a:pt x="17" y="10"/>
                </a:cubicBezTo>
                <a:lnTo>
                  <a:pt x="17" y="4"/>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9" name="Freeform 15"/>
          <p:cNvSpPr>
            <a:spLocks noEditPoints="1"/>
          </p:cNvSpPr>
          <p:nvPr/>
        </p:nvSpPr>
        <p:spPr bwMode="auto">
          <a:xfrm>
            <a:off x="4104746" y="3635375"/>
            <a:ext cx="88900" cy="120650"/>
          </a:xfrm>
          <a:custGeom>
            <a:avLst/>
            <a:gdLst>
              <a:gd name="T0" fmla="*/ 0 w 11"/>
              <a:gd name="T1" fmla="*/ 0 h 15"/>
              <a:gd name="T2" fmla="*/ 2147483647 w 11"/>
              <a:gd name="T3" fmla="*/ 0 h 15"/>
              <a:gd name="T4" fmla="*/ 2147483647 w 11"/>
              <a:gd name="T5" fmla="*/ 2147483647 h 15"/>
              <a:gd name="T6" fmla="*/ 2147483647 w 11"/>
              <a:gd name="T7" fmla="*/ 2147483647 h 15"/>
              <a:gd name="T8" fmla="*/ 2147483647 w 11"/>
              <a:gd name="T9" fmla="*/ 0 h 15"/>
              <a:gd name="T10" fmla="*/ 2147483647 w 11"/>
              <a:gd name="T11" fmla="*/ 2147483647 h 15"/>
              <a:gd name="T12" fmla="*/ 2147483647 w 11"/>
              <a:gd name="T13" fmla="*/ 2147483647 h 15"/>
              <a:gd name="T14" fmla="*/ 2147483647 w 11"/>
              <a:gd name="T15" fmla="*/ 2147483647 h 15"/>
              <a:gd name="T16" fmla="*/ 2147483647 w 11"/>
              <a:gd name="T17" fmla="*/ 2147483647 h 15"/>
              <a:gd name="T18" fmla="*/ 2147483647 w 11"/>
              <a:gd name="T19" fmla="*/ 2147483647 h 15"/>
              <a:gd name="T20" fmla="*/ 0 w 11"/>
              <a:gd name="T21" fmla="*/ 2147483647 h 15"/>
              <a:gd name="T22" fmla="*/ 0 w 11"/>
              <a:gd name="T23" fmla="*/ 0 h 15"/>
              <a:gd name="T24" fmla="*/ 2147483647 w 11"/>
              <a:gd name="T25" fmla="*/ 2147483647 h 15"/>
              <a:gd name="T26" fmla="*/ 2147483647 w 11"/>
              <a:gd name="T27" fmla="*/ 2147483647 h 15"/>
              <a:gd name="T28" fmla="*/ 2147483647 w 11"/>
              <a:gd name="T29" fmla="*/ 2147483647 h 15"/>
              <a:gd name="T30" fmla="*/ 2147483647 w 11"/>
              <a:gd name="T31" fmla="*/ 2147483647 h 15"/>
              <a:gd name="T32" fmla="*/ 2147483647 w 11"/>
              <a:gd name="T33" fmla="*/ 2147483647 h 15"/>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11" h="15">
                <a:moveTo>
                  <a:pt x="0" y="0"/>
                </a:moveTo>
                <a:cubicBezTo>
                  <a:pt x="1" y="0"/>
                  <a:pt x="1" y="0"/>
                  <a:pt x="1" y="0"/>
                </a:cubicBezTo>
                <a:cubicBezTo>
                  <a:pt x="1" y="2"/>
                  <a:pt x="1" y="2"/>
                  <a:pt x="1" y="2"/>
                </a:cubicBezTo>
                <a:cubicBezTo>
                  <a:pt x="1" y="2"/>
                  <a:pt x="1" y="2"/>
                  <a:pt x="1" y="2"/>
                </a:cubicBezTo>
                <a:cubicBezTo>
                  <a:pt x="2" y="1"/>
                  <a:pt x="3" y="0"/>
                  <a:pt x="6" y="0"/>
                </a:cubicBezTo>
                <a:cubicBezTo>
                  <a:pt x="10" y="0"/>
                  <a:pt x="11" y="3"/>
                  <a:pt x="11" y="5"/>
                </a:cubicBezTo>
                <a:cubicBezTo>
                  <a:pt x="11" y="8"/>
                  <a:pt x="10" y="11"/>
                  <a:pt x="6" y="11"/>
                </a:cubicBezTo>
                <a:cubicBezTo>
                  <a:pt x="4" y="11"/>
                  <a:pt x="2" y="10"/>
                  <a:pt x="1" y="8"/>
                </a:cubicBezTo>
                <a:cubicBezTo>
                  <a:pt x="1" y="8"/>
                  <a:pt x="1" y="8"/>
                  <a:pt x="1" y="8"/>
                </a:cubicBezTo>
                <a:cubicBezTo>
                  <a:pt x="1" y="15"/>
                  <a:pt x="1" y="15"/>
                  <a:pt x="1" y="15"/>
                </a:cubicBezTo>
                <a:cubicBezTo>
                  <a:pt x="0" y="15"/>
                  <a:pt x="0" y="15"/>
                  <a:pt x="0" y="15"/>
                </a:cubicBezTo>
                <a:lnTo>
                  <a:pt x="0" y="0"/>
                </a:lnTo>
                <a:close/>
                <a:moveTo>
                  <a:pt x="6" y="10"/>
                </a:moveTo>
                <a:cubicBezTo>
                  <a:pt x="8" y="10"/>
                  <a:pt x="10" y="8"/>
                  <a:pt x="10" y="5"/>
                </a:cubicBezTo>
                <a:cubicBezTo>
                  <a:pt x="10" y="3"/>
                  <a:pt x="9" y="1"/>
                  <a:pt x="6" y="1"/>
                </a:cubicBezTo>
                <a:cubicBezTo>
                  <a:pt x="3" y="1"/>
                  <a:pt x="1" y="2"/>
                  <a:pt x="1" y="5"/>
                </a:cubicBezTo>
                <a:cubicBezTo>
                  <a:pt x="1" y="7"/>
                  <a:pt x="3" y="10"/>
                  <a:pt x="6" y="10"/>
                </a:cubicBez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10" name="Rectangle 16"/>
          <p:cNvSpPr>
            <a:spLocks noChangeArrowheads="1"/>
          </p:cNvSpPr>
          <p:nvPr/>
        </p:nvSpPr>
        <p:spPr bwMode="auto">
          <a:xfrm>
            <a:off x="4211108" y="3600450"/>
            <a:ext cx="17463" cy="114300"/>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solidFill>
                <a:schemeClr val="tx1">
                  <a:lumMod val="75000"/>
                  <a:lumOff val="25000"/>
                </a:schemeClr>
              </a:solidFill>
            </a:endParaRPr>
          </a:p>
        </p:txBody>
      </p:sp>
      <p:sp>
        <p:nvSpPr>
          <p:cNvPr id="11" name="Freeform 17"/>
          <p:cNvSpPr>
            <a:spLocks noEditPoints="1"/>
          </p:cNvSpPr>
          <p:nvPr/>
        </p:nvSpPr>
        <p:spPr bwMode="auto">
          <a:xfrm>
            <a:off x="4246033" y="3635375"/>
            <a:ext cx="90488" cy="90488"/>
          </a:xfrm>
          <a:custGeom>
            <a:avLst/>
            <a:gdLst>
              <a:gd name="T0" fmla="*/ 2147483647 w 11"/>
              <a:gd name="T1" fmla="*/ 2147483647 h 11"/>
              <a:gd name="T2" fmla="*/ 2147483647 w 11"/>
              <a:gd name="T3" fmla="*/ 2147483647 h 11"/>
              <a:gd name="T4" fmla="*/ 0 w 11"/>
              <a:gd name="T5" fmla="*/ 2147483647 h 11"/>
              <a:gd name="T6" fmla="*/ 2147483647 w 11"/>
              <a:gd name="T7" fmla="*/ 0 h 11"/>
              <a:gd name="T8" fmla="*/ 2147483647 w 11"/>
              <a:gd name="T9" fmla="*/ 2147483647 h 11"/>
              <a:gd name="T10" fmla="*/ 2147483647 w 11"/>
              <a:gd name="T11" fmla="*/ 2147483647 h 11"/>
              <a:gd name="T12" fmla="*/ 2147483647 w 11"/>
              <a:gd name="T13" fmla="*/ 2147483647 h 11"/>
              <a:gd name="T14" fmla="*/ 2147483647 w 11"/>
              <a:gd name="T15" fmla="*/ 2147483647 h 11"/>
              <a:gd name="T16" fmla="*/ 2147483647 w 11"/>
              <a:gd name="T17" fmla="*/ 2147483647 h 11"/>
              <a:gd name="T18" fmla="*/ 2147483647 w 11"/>
              <a:gd name="T19" fmla="*/ 2147483647 h 11"/>
              <a:gd name="T20" fmla="*/ 2147483647 w 11"/>
              <a:gd name="T21" fmla="*/ 2147483647 h 11"/>
              <a:gd name="T22" fmla="*/ 2147483647 w 11"/>
              <a:gd name="T23" fmla="*/ 2147483647 h 11"/>
              <a:gd name="T24" fmla="*/ 2147483647 w 11"/>
              <a:gd name="T25" fmla="*/ 2147483647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 h="11">
                <a:moveTo>
                  <a:pt x="11" y="7"/>
                </a:moveTo>
                <a:cubicBezTo>
                  <a:pt x="11" y="9"/>
                  <a:pt x="9" y="11"/>
                  <a:pt x="6" y="11"/>
                </a:cubicBezTo>
                <a:cubicBezTo>
                  <a:pt x="1" y="11"/>
                  <a:pt x="0" y="8"/>
                  <a:pt x="0" y="5"/>
                </a:cubicBezTo>
                <a:cubicBezTo>
                  <a:pt x="0" y="2"/>
                  <a:pt x="2" y="0"/>
                  <a:pt x="6" y="0"/>
                </a:cubicBezTo>
                <a:cubicBezTo>
                  <a:pt x="8" y="0"/>
                  <a:pt x="11" y="1"/>
                  <a:pt x="11" y="6"/>
                </a:cubicBezTo>
                <a:cubicBezTo>
                  <a:pt x="1" y="6"/>
                  <a:pt x="1" y="6"/>
                  <a:pt x="1" y="6"/>
                </a:cubicBezTo>
                <a:cubicBezTo>
                  <a:pt x="1" y="8"/>
                  <a:pt x="3" y="10"/>
                  <a:pt x="6" y="10"/>
                </a:cubicBezTo>
                <a:cubicBezTo>
                  <a:pt x="8" y="10"/>
                  <a:pt x="9" y="9"/>
                  <a:pt x="10" y="7"/>
                </a:cubicBezTo>
                <a:lnTo>
                  <a:pt x="11" y="7"/>
                </a:lnTo>
                <a:close/>
                <a:moveTo>
                  <a:pt x="10" y="4"/>
                </a:moveTo>
                <a:cubicBezTo>
                  <a:pt x="10" y="2"/>
                  <a:pt x="8" y="1"/>
                  <a:pt x="6" y="1"/>
                </a:cubicBezTo>
                <a:cubicBezTo>
                  <a:pt x="4" y="1"/>
                  <a:pt x="2" y="2"/>
                  <a:pt x="1" y="4"/>
                </a:cubicBezTo>
                <a:lnTo>
                  <a:pt x="10" y="4"/>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12" name="Freeform 18"/>
          <p:cNvSpPr/>
          <p:nvPr/>
        </p:nvSpPr>
        <p:spPr bwMode="auto">
          <a:xfrm>
            <a:off x="4392083" y="3611563"/>
            <a:ext cx="58738" cy="114300"/>
          </a:xfrm>
          <a:custGeom>
            <a:avLst/>
            <a:gdLst>
              <a:gd name="T0" fmla="*/ 2147483647 w 7"/>
              <a:gd name="T1" fmla="*/ 0 h 14"/>
              <a:gd name="T2" fmla="*/ 2147483647 w 7"/>
              <a:gd name="T3" fmla="*/ 0 h 14"/>
              <a:gd name="T4" fmla="*/ 2147483647 w 7"/>
              <a:gd name="T5" fmla="*/ 2147483647 h 14"/>
              <a:gd name="T6" fmla="*/ 2147483647 w 7"/>
              <a:gd name="T7" fmla="*/ 2147483647 h 14"/>
              <a:gd name="T8" fmla="*/ 2147483647 w 7"/>
              <a:gd name="T9" fmla="*/ 2147483647 h 14"/>
              <a:gd name="T10" fmla="*/ 2147483647 w 7"/>
              <a:gd name="T11" fmla="*/ 2147483647 h 14"/>
              <a:gd name="T12" fmla="*/ 2147483647 w 7"/>
              <a:gd name="T13" fmla="*/ 2147483647 h 14"/>
              <a:gd name="T14" fmla="*/ 2147483647 w 7"/>
              <a:gd name="T15" fmla="*/ 2147483647 h 14"/>
              <a:gd name="T16" fmla="*/ 2147483647 w 7"/>
              <a:gd name="T17" fmla="*/ 2147483647 h 14"/>
              <a:gd name="T18" fmla="*/ 2147483647 w 7"/>
              <a:gd name="T19" fmla="*/ 2147483647 h 14"/>
              <a:gd name="T20" fmla="*/ 2147483647 w 7"/>
              <a:gd name="T21" fmla="*/ 2147483647 h 14"/>
              <a:gd name="T22" fmla="*/ 2147483647 w 7"/>
              <a:gd name="T23" fmla="*/ 2147483647 h 14"/>
              <a:gd name="T24" fmla="*/ 2147483647 w 7"/>
              <a:gd name="T25" fmla="*/ 2147483647 h 14"/>
              <a:gd name="T26" fmla="*/ 0 w 7"/>
              <a:gd name="T27" fmla="*/ 2147483647 h 14"/>
              <a:gd name="T28" fmla="*/ 0 w 7"/>
              <a:gd name="T29" fmla="*/ 2147483647 h 14"/>
              <a:gd name="T30" fmla="*/ 2147483647 w 7"/>
              <a:gd name="T31" fmla="*/ 2147483647 h 14"/>
              <a:gd name="T32" fmla="*/ 2147483647 w 7"/>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 h="14">
                <a:moveTo>
                  <a:pt x="2" y="0"/>
                </a:moveTo>
                <a:cubicBezTo>
                  <a:pt x="4" y="0"/>
                  <a:pt x="4" y="0"/>
                  <a:pt x="4" y="0"/>
                </a:cubicBezTo>
                <a:cubicBezTo>
                  <a:pt x="4" y="3"/>
                  <a:pt x="4" y="3"/>
                  <a:pt x="4" y="3"/>
                </a:cubicBezTo>
                <a:cubicBezTo>
                  <a:pt x="7" y="3"/>
                  <a:pt x="7" y="3"/>
                  <a:pt x="7" y="3"/>
                </a:cubicBezTo>
                <a:cubicBezTo>
                  <a:pt x="7" y="4"/>
                  <a:pt x="7" y="4"/>
                  <a:pt x="7" y="4"/>
                </a:cubicBezTo>
                <a:cubicBezTo>
                  <a:pt x="4" y="4"/>
                  <a:pt x="4" y="4"/>
                  <a:pt x="4" y="4"/>
                </a:cubicBezTo>
                <a:cubicBezTo>
                  <a:pt x="4" y="11"/>
                  <a:pt x="4" y="11"/>
                  <a:pt x="4" y="11"/>
                </a:cubicBezTo>
                <a:cubicBezTo>
                  <a:pt x="4" y="12"/>
                  <a:pt x="4" y="12"/>
                  <a:pt x="5" y="12"/>
                </a:cubicBezTo>
                <a:cubicBezTo>
                  <a:pt x="6" y="12"/>
                  <a:pt x="6" y="12"/>
                  <a:pt x="7" y="12"/>
                </a:cubicBezTo>
                <a:cubicBezTo>
                  <a:pt x="7" y="13"/>
                  <a:pt x="7" y="13"/>
                  <a:pt x="7" y="13"/>
                </a:cubicBezTo>
                <a:cubicBezTo>
                  <a:pt x="6" y="14"/>
                  <a:pt x="5" y="14"/>
                  <a:pt x="5" y="14"/>
                </a:cubicBezTo>
                <a:cubicBezTo>
                  <a:pt x="3" y="14"/>
                  <a:pt x="2" y="13"/>
                  <a:pt x="2" y="11"/>
                </a:cubicBezTo>
                <a:cubicBezTo>
                  <a:pt x="2" y="4"/>
                  <a:pt x="2" y="4"/>
                  <a:pt x="2" y="4"/>
                </a:cubicBezTo>
                <a:cubicBezTo>
                  <a:pt x="0" y="4"/>
                  <a:pt x="0" y="4"/>
                  <a:pt x="0" y="4"/>
                </a:cubicBezTo>
                <a:cubicBezTo>
                  <a:pt x="0" y="3"/>
                  <a:pt x="0" y="3"/>
                  <a:pt x="0" y="3"/>
                </a:cubicBezTo>
                <a:cubicBezTo>
                  <a:pt x="2" y="3"/>
                  <a:pt x="2" y="3"/>
                  <a:pt x="2" y="3"/>
                </a:cubicBez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13" name="Freeform 19"/>
          <p:cNvSpPr>
            <a:spLocks noEditPoints="1"/>
          </p:cNvSpPr>
          <p:nvPr/>
        </p:nvSpPr>
        <p:spPr bwMode="auto">
          <a:xfrm>
            <a:off x="4457171" y="3635375"/>
            <a:ext cx="96837" cy="90488"/>
          </a:xfrm>
          <a:custGeom>
            <a:avLst/>
            <a:gdLst>
              <a:gd name="T0" fmla="*/ 2147483647 w 12"/>
              <a:gd name="T1" fmla="*/ 2147483647 h 11"/>
              <a:gd name="T2" fmla="*/ 2147483647 w 12"/>
              <a:gd name="T3" fmla="*/ 2147483647 h 11"/>
              <a:gd name="T4" fmla="*/ 0 w 12"/>
              <a:gd name="T5" fmla="*/ 2147483647 h 11"/>
              <a:gd name="T6" fmla="*/ 2147483647 w 12"/>
              <a:gd name="T7" fmla="*/ 0 h 11"/>
              <a:gd name="T8" fmla="*/ 2147483647 w 12"/>
              <a:gd name="T9" fmla="*/ 2147483647 h 11"/>
              <a:gd name="T10" fmla="*/ 2147483647 w 12"/>
              <a:gd name="T11" fmla="*/ 2147483647 h 11"/>
              <a:gd name="T12" fmla="*/ 2147483647 w 12"/>
              <a:gd name="T13" fmla="*/ 2147483647 h 11"/>
              <a:gd name="T14" fmla="*/ 2147483647 w 12"/>
              <a:gd name="T15" fmla="*/ 2147483647 h 11"/>
              <a:gd name="T16" fmla="*/ 2147483647 w 12"/>
              <a:gd name="T17" fmla="*/ 2147483647 h 11"/>
              <a:gd name="T18" fmla="*/ 2147483647 w 12"/>
              <a:gd name="T19" fmla="*/ 2147483647 h 11"/>
              <a:gd name="T20" fmla="*/ 2147483647 w 12"/>
              <a:gd name="T21" fmla="*/ 2147483647 h 11"/>
              <a:gd name="T22" fmla="*/ 2147483647 w 12"/>
              <a:gd name="T23" fmla="*/ 2147483647 h 11"/>
              <a:gd name="T24" fmla="*/ 2147483647 w 12"/>
              <a:gd name="T25" fmla="*/ 2147483647 h 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2" h="11">
                <a:moveTo>
                  <a:pt x="11" y="7"/>
                </a:moveTo>
                <a:cubicBezTo>
                  <a:pt x="11" y="9"/>
                  <a:pt x="9" y="11"/>
                  <a:pt x="6" y="11"/>
                </a:cubicBezTo>
                <a:cubicBezTo>
                  <a:pt x="1" y="11"/>
                  <a:pt x="0" y="8"/>
                  <a:pt x="0" y="5"/>
                </a:cubicBezTo>
                <a:cubicBezTo>
                  <a:pt x="0" y="2"/>
                  <a:pt x="2" y="0"/>
                  <a:pt x="6" y="0"/>
                </a:cubicBezTo>
                <a:cubicBezTo>
                  <a:pt x="8" y="0"/>
                  <a:pt x="12" y="1"/>
                  <a:pt x="12" y="6"/>
                </a:cubicBezTo>
                <a:cubicBezTo>
                  <a:pt x="1" y="6"/>
                  <a:pt x="1" y="6"/>
                  <a:pt x="1" y="6"/>
                </a:cubicBezTo>
                <a:cubicBezTo>
                  <a:pt x="1" y="8"/>
                  <a:pt x="3" y="10"/>
                  <a:pt x="6" y="10"/>
                </a:cubicBezTo>
                <a:cubicBezTo>
                  <a:pt x="8" y="10"/>
                  <a:pt x="9" y="9"/>
                  <a:pt x="10" y="7"/>
                </a:cubicBezTo>
                <a:lnTo>
                  <a:pt x="11" y="7"/>
                </a:lnTo>
                <a:close/>
                <a:moveTo>
                  <a:pt x="10" y="4"/>
                </a:moveTo>
                <a:cubicBezTo>
                  <a:pt x="10" y="2"/>
                  <a:pt x="8" y="1"/>
                  <a:pt x="6" y="1"/>
                </a:cubicBezTo>
                <a:cubicBezTo>
                  <a:pt x="4" y="1"/>
                  <a:pt x="2" y="2"/>
                  <a:pt x="1" y="4"/>
                </a:cubicBezTo>
                <a:lnTo>
                  <a:pt x="10" y="4"/>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14" name="Freeform 20"/>
          <p:cNvSpPr/>
          <p:nvPr/>
        </p:nvSpPr>
        <p:spPr bwMode="auto">
          <a:xfrm>
            <a:off x="4554008" y="3635375"/>
            <a:ext cx="100013" cy="79375"/>
          </a:xfrm>
          <a:custGeom>
            <a:avLst/>
            <a:gdLst>
              <a:gd name="T0" fmla="*/ 2147483647 w 29"/>
              <a:gd name="T1" fmla="*/ 2147483647 h 23"/>
              <a:gd name="T2" fmla="*/ 0 w 29"/>
              <a:gd name="T3" fmla="*/ 0 h 23"/>
              <a:gd name="T4" fmla="*/ 2147483647 w 29"/>
              <a:gd name="T5" fmla="*/ 0 h 23"/>
              <a:gd name="T6" fmla="*/ 2147483647 w 29"/>
              <a:gd name="T7" fmla="*/ 2147483647 h 23"/>
              <a:gd name="T8" fmla="*/ 2147483647 w 29"/>
              <a:gd name="T9" fmla="*/ 0 h 23"/>
              <a:gd name="T10" fmla="*/ 2147483647 w 29"/>
              <a:gd name="T11" fmla="*/ 0 h 23"/>
              <a:gd name="T12" fmla="*/ 2147483647 w 29"/>
              <a:gd name="T13" fmla="*/ 2147483647 h 23"/>
              <a:gd name="T14" fmla="*/ 2147483647 w 29"/>
              <a:gd name="T15" fmla="*/ 2147483647 h 23"/>
              <a:gd name="T16" fmla="*/ 2147483647 w 29"/>
              <a:gd name="T17" fmla="*/ 2147483647 h 23"/>
              <a:gd name="T18" fmla="*/ 2147483647 w 29"/>
              <a:gd name="T19" fmla="*/ 2147483647 h 23"/>
              <a:gd name="T20" fmla="*/ 2147483647 w 29"/>
              <a:gd name="T21" fmla="*/ 2147483647 h 23"/>
              <a:gd name="T22" fmla="*/ 0 w 29"/>
              <a:gd name="T23" fmla="*/ 2147483647 h 23"/>
              <a:gd name="T24" fmla="*/ 2147483647 w 29"/>
              <a:gd name="T25" fmla="*/ 2147483647 h 2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29" h="23">
                <a:moveTo>
                  <a:pt x="12" y="12"/>
                </a:moveTo>
                <a:lnTo>
                  <a:pt x="0" y="0"/>
                </a:lnTo>
                <a:lnTo>
                  <a:pt x="5" y="0"/>
                </a:lnTo>
                <a:lnTo>
                  <a:pt x="15" y="9"/>
                </a:lnTo>
                <a:lnTo>
                  <a:pt x="24" y="0"/>
                </a:lnTo>
                <a:lnTo>
                  <a:pt x="29" y="0"/>
                </a:lnTo>
                <a:lnTo>
                  <a:pt x="17" y="12"/>
                </a:lnTo>
                <a:lnTo>
                  <a:pt x="29" y="23"/>
                </a:lnTo>
                <a:lnTo>
                  <a:pt x="24" y="23"/>
                </a:lnTo>
                <a:lnTo>
                  <a:pt x="15" y="14"/>
                </a:lnTo>
                <a:lnTo>
                  <a:pt x="5" y="23"/>
                </a:lnTo>
                <a:lnTo>
                  <a:pt x="0" y="23"/>
                </a:lnTo>
                <a:lnTo>
                  <a:pt x="12" y="12"/>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15" name="Freeform 21"/>
          <p:cNvSpPr/>
          <p:nvPr/>
        </p:nvSpPr>
        <p:spPr bwMode="auto">
          <a:xfrm>
            <a:off x="4654021" y="3611563"/>
            <a:ext cx="55562" cy="114300"/>
          </a:xfrm>
          <a:custGeom>
            <a:avLst/>
            <a:gdLst>
              <a:gd name="T0" fmla="*/ 2147483647 w 7"/>
              <a:gd name="T1" fmla="*/ 0 h 14"/>
              <a:gd name="T2" fmla="*/ 2147483647 w 7"/>
              <a:gd name="T3" fmla="*/ 0 h 14"/>
              <a:gd name="T4" fmla="*/ 2147483647 w 7"/>
              <a:gd name="T5" fmla="*/ 2147483647 h 14"/>
              <a:gd name="T6" fmla="*/ 2147483647 w 7"/>
              <a:gd name="T7" fmla="*/ 2147483647 h 14"/>
              <a:gd name="T8" fmla="*/ 2147483647 w 7"/>
              <a:gd name="T9" fmla="*/ 2147483647 h 14"/>
              <a:gd name="T10" fmla="*/ 2147483647 w 7"/>
              <a:gd name="T11" fmla="*/ 2147483647 h 14"/>
              <a:gd name="T12" fmla="*/ 2147483647 w 7"/>
              <a:gd name="T13" fmla="*/ 2147483647 h 14"/>
              <a:gd name="T14" fmla="*/ 2147483647 w 7"/>
              <a:gd name="T15" fmla="*/ 2147483647 h 14"/>
              <a:gd name="T16" fmla="*/ 2147483647 w 7"/>
              <a:gd name="T17" fmla="*/ 2147483647 h 14"/>
              <a:gd name="T18" fmla="*/ 2147483647 w 7"/>
              <a:gd name="T19" fmla="*/ 2147483647 h 14"/>
              <a:gd name="T20" fmla="*/ 2147483647 w 7"/>
              <a:gd name="T21" fmla="*/ 2147483647 h 14"/>
              <a:gd name="T22" fmla="*/ 2147483647 w 7"/>
              <a:gd name="T23" fmla="*/ 2147483647 h 14"/>
              <a:gd name="T24" fmla="*/ 2147483647 w 7"/>
              <a:gd name="T25" fmla="*/ 2147483647 h 14"/>
              <a:gd name="T26" fmla="*/ 0 w 7"/>
              <a:gd name="T27" fmla="*/ 2147483647 h 14"/>
              <a:gd name="T28" fmla="*/ 0 w 7"/>
              <a:gd name="T29" fmla="*/ 2147483647 h 14"/>
              <a:gd name="T30" fmla="*/ 2147483647 w 7"/>
              <a:gd name="T31" fmla="*/ 2147483647 h 14"/>
              <a:gd name="T32" fmla="*/ 2147483647 w 7"/>
              <a:gd name="T33" fmla="*/ 0 h 14"/>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 h="14">
                <a:moveTo>
                  <a:pt x="2" y="0"/>
                </a:moveTo>
                <a:cubicBezTo>
                  <a:pt x="4" y="0"/>
                  <a:pt x="4" y="0"/>
                  <a:pt x="4" y="0"/>
                </a:cubicBezTo>
                <a:cubicBezTo>
                  <a:pt x="4" y="3"/>
                  <a:pt x="4" y="3"/>
                  <a:pt x="4" y="3"/>
                </a:cubicBezTo>
                <a:cubicBezTo>
                  <a:pt x="7" y="3"/>
                  <a:pt x="7" y="3"/>
                  <a:pt x="7" y="3"/>
                </a:cubicBezTo>
                <a:cubicBezTo>
                  <a:pt x="7" y="4"/>
                  <a:pt x="7" y="4"/>
                  <a:pt x="7" y="4"/>
                </a:cubicBezTo>
                <a:cubicBezTo>
                  <a:pt x="4" y="4"/>
                  <a:pt x="4" y="4"/>
                  <a:pt x="4" y="4"/>
                </a:cubicBezTo>
                <a:cubicBezTo>
                  <a:pt x="4" y="11"/>
                  <a:pt x="4" y="11"/>
                  <a:pt x="4" y="11"/>
                </a:cubicBezTo>
                <a:cubicBezTo>
                  <a:pt x="4" y="12"/>
                  <a:pt x="4" y="12"/>
                  <a:pt x="5" y="12"/>
                </a:cubicBezTo>
                <a:cubicBezTo>
                  <a:pt x="6" y="12"/>
                  <a:pt x="6" y="12"/>
                  <a:pt x="7" y="12"/>
                </a:cubicBezTo>
                <a:cubicBezTo>
                  <a:pt x="7" y="13"/>
                  <a:pt x="7" y="13"/>
                  <a:pt x="7" y="13"/>
                </a:cubicBezTo>
                <a:cubicBezTo>
                  <a:pt x="6" y="14"/>
                  <a:pt x="5" y="14"/>
                  <a:pt x="5" y="14"/>
                </a:cubicBezTo>
                <a:cubicBezTo>
                  <a:pt x="3" y="14"/>
                  <a:pt x="2" y="13"/>
                  <a:pt x="2" y="11"/>
                </a:cubicBezTo>
                <a:cubicBezTo>
                  <a:pt x="2" y="4"/>
                  <a:pt x="2" y="4"/>
                  <a:pt x="2" y="4"/>
                </a:cubicBezTo>
                <a:cubicBezTo>
                  <a:pt x="0" y="4"/>
                  <a:pt x="0" y="4"/>
                  <a:pt x="0" y="4"/>
                </a:cubicBezTo>
                <a:cubicBezTo>
                  <a:pt x="0" y="3"/>
                  <a:pt x="0" y="3"/>
                  <a:pt x="0" y="3"/>
                </a:cubicBezTo>
                <a:cubicBezTo>
                  <a:pt x="2" y="3"/>
                  <a:pt x="2" y="3"/>
                  <a:pt x="2" y="3"/>
                </a:cubicBezTo>
                <a:lnTo>
                  <a:pt x="2"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lumMod val="75000"/>
                  <a:lumOff val="25000"/>
                </a:schemeClr>
              </a:solidFill>
            </a:endParaRPr>
          </a:p>
        </p:txBody>
      </p:sp>
      <p:sp>
        <p:nvSpPr>
          <p:cNvPr id="16" name="Freeform 22"/>
          <p:cNvSpPr/>
          <p:nvPr/>
        </p:nvSpPr>
        <p:spPr bwMode="auto">
          <a:xfrm>
            <a:off x="4619096" y="2497138"/>
            <a:ext cx="1079500" cy="384175"/>
          </a:xfrm>
          <a:custGeom>
            <a:avLst/>
            <a:gdLst>
              <a:gd name="T0" fmla="*/ 0 w 312"/>
              <a:gd name="T1" fmla="*/ 2147483647 h 111"/>
              <a:gd name="T2" fmla="*/ 0 w 312"/>
              <a:gd name="T3" fmla="*/ 2147483647 h 111"/>
              <a:gd name="T4" fmla="*/ 2147483647 w 312"/>
              <a:gd name="T5" fmla="*/ 0 h 111"/>
              <a:gd name="T6" fmla="*/ 2147483647 w 312"/>
              <a:gd name="T7" fmla="*/ 0 h 111"/>
              <a:gd name="T8" fmla="*/ 2147483647 w 312"/>
              <a:gd name="T9" fmla="*/ 2147483647 h 111"/>
              <a:gd name="T10" fmla="*/ 2147483647 w 312"/>
              <a:gd name="T11" fmla="*/ 2147483647 h 111"/>
              <a:gd name="T12" fmla="*/ 0 w 312"/>
              <a:gd name="T13" fmla="*/ 2147483647 h 111"/>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12" h="111">
                <a:moveTo>
                  <a:pt x="0" y="111"/>
                </a:moveTo>
                <a:lnTo>
                  <a:pt x="0" y="109"/>
                </a:lnTo>
                <a:lnTo>
                  <a:pt x="234" y="0"/>
                </a:lnTo>
                <a:lnTo>
                  <a:pt x="312" y="0"/>
                </a:lnTo>
                <a:lnTo>
                  <a:pt x="312" y="5"/>
                </a:lnTo>
                <a:lnTo>
                  <a:pt x="236" y="5"/>
                </a:lnTo>
                <a:lnTo>
                  <a:pt x="0" y="111"/>
                </a:lnTo>
                <a:close/>
              </a:path>
            </a:pathLst>
          </a:custGeom>
          <a:solidFill>
            <a:schemeClr val="accent2"/>
          </a:solidFill>
          <a:ln>
            <a:noFill/>
          </a:ln>
        </p:spPr>
        <p:txBody>
          <a:bodyPr/>
          <a:lstStyle/>
          <a:p>
            <a:endParaRPr lang="zh-CN" altLang="en-US"/>
          </a:p>
        </p:txBody>
      </p:sp>
      <p:sp>
        <p:nvSpPr>
          <p:cNvPr id="17" name="Freeform 23"/>
          <p:cNvSpPr/>
          <p:nvPr/>
        </p:nvSpPr>
        <p:spPr bwMode="auto">
          <a:xfrm>
            <a:off x="4955646" y="4060825"/>
            <a:ext cx="977900" cy="498475"/>
          </a:xfrm>
          <a:custGeom>
            <a:avLst/>
            <a:gdLst>
              <a:gd name="T0" fmla="*/ 2147483647 w 283"/>
              <a:gd name="T1" fmla="*/ 2147483647 h 144"/>
              <a:gd name="T2" fmla="*/ 2147483647 w 283"/>
              <a:gd name="T3" fmla="*/ 2147483647 h 144"/>
              <a:gd name="T4" fmla="*/ 2147483647 w 283"/>
              <a:gd name="T5" fmla="*/ 2147483647 h 144"/>
              <a:gd name="T6" fmla="*/ 0 w 283"/>
              <a:gd name="T7" fmla="*/ 2147483647 h 144"/>
              <a:gd name="T8" fmla="*/ 2147483647 w 283"/>
              <a:gd name="T9" fmla="*/ 0 h 144"/>
              <a:gd name="T10" fmla="*/ 2147483647 w 283"/>
              <a:gd name="T11" fmla="*/ 2147483647 h 144"/>
              <a:gd name="T12" fmla="*/ 2147483647 w 283"/>
              <a:gd name="T13" fmla="*/ 2147483647 h 144"/>
              <a:gd name="T14" fmla="*/ 2147483647 w 283"/>
              <a:gd name="T15" fmla="*/ 2147483647 h 14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83" h="144">
                <a:moveTo>
                  <a:pt x="283" y="144"/>
                </a:moveTo>
                <a:lnTo>
                  <a:pt x="217" y="144"/>
                </a:lnTo>
                <a:lnTo>
                  <a:pt x="0" y="4"/>
                </a:lnTo>
                <a:lnTo>
                  <a:pt x="2" y="0"/>
                </a:lnTo>
                <a:lnTo>
                  <a:pt x="217" y="139"/>
                </a:lnTo>
                <a:lnTo>
                  <a:pt x="283" y="139"/>
                </a:lnTo>
                <a:lnTo>
                  <a:pt x="283" y="144"/>
                </a:lnTo>
                <a:close/>
              </a:path>
            </a:pathLst>
          </a:custGeom>
          <a:solidFill>
            <a:schemeClr val="accent3"/>
          </a:solidFill>
          <a:ln>
            <a:noFill/>
          </a:ln>
        </p:spPr>
        <p:txBody>
          <a:bodyPr/>
          <a:lstStyle/>
          <a:p>
            <a:endParaRPr lang="zh-CN" altLang="en-US"/>
          </a:p>
        </p:txBody>
      </p:sp>
      <p:sp>
        <p:nvSpPr>
          <p:cNvPr id="18" name="Freeform 24"/>
          <p:cNvSpPr/>
          <p:nvPr/>
        </p:nvSpPr>
        <p:spPr bwMode="auto">
          <a:xfrm>
            <a:off x="2479146" y="2743200"/>
            <a:ext cx="939800" cy="496888"/>
          </a:xfrm>
          <a:custGeom>
            <a:avLst/>
            <a:gdLst>
              <a:gd name="T0" fmla="*/ 2147483647 w 272"/>
              <a:gd name="T1" fmla="*/ 2147483647 h 144"/>
              <a:gd name="T2" fmla="*/ 2147483647 w 272"/>
              <a:gd name="T3" fmla="*/ 2147483647 h 144"/>
              <a:gd name="T4" fmla="*/ 0 w 272"/>
              <a:gd name="T5" fmla="*/ 2147483647 h 144"/>
              <a:gd name="T6" fmla="*/ 0 w 272"/>
              <a:gd name="T7" fmla="*/ 0 h 144"/>
              <a:gd name="T8" fmla="*/ 2147483647 w 272"/>
              <a:gd name="T9" fmla="*/ 0 h 144"/>
              <a:gd name="T10" fmla="*/ 2147483647 w 272"/>
              <a:gd name="T11" fmla="*/ 0 h 144"/>
              <a:gd name="T12" fmla="*/ 2147483647 w 272"/>
              <a:gd name="T13" fmla="*/ 2147483647 h 144"/>
              <a:gd name="T14" fmla="*/ 2147483647 w 272"/>
              <a:gd name="T15" fmla="*/ 2147483647 h 14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144">
                <a:moveTo>
                  <a:pt x="270" y="144"/>
                </a:moveTo>
                <a:lnTo>
                  <a:pt x="55" y="5"/>
                </a:lnTo>
                <a:lnTo>
                  <a:pt x="0" y="5"/>
                </a:lnTo>
                <a:lnTo>
                  <a:pt x="0" y="0"/>
                </a:lnTo>
                <a:lnTo>
                  <a:pt x="55" y="0"/>
                </a:lnTo>
                <a:lnTo>
                  <a:pt x="57" y="0"/>
                </a:lnTo>
                <a:lnTo>
                  <a:pt x="272" y="142"/>
                </a:lnTo>
                <a:lnTo>
                  <a:pt x="270" y="144"/>
                </a:lnTo>
                <a:close/>
              </a:path>
            </a:pathLst>
          </a:custGeom>
          <a:solidFill>
            <a:schemeClr val="accent1"/>
          </a:solidFill>
          <a:ln>
            <a:noFill/>
          </a:ln>
        </p:spPr>
        <p:txBody>
          <a:bodyPr/>
          <a:lstStyle/>
          <a:p>
            <a:endParaRPr lang="zh-CN" altLang="en-US">
              <a:solidFill>
                <a:schemeClr val="tx1">
                  <a:lumMod val="75000"/>
                  <a:lumOff val="25000"/>
                </a:schemeClr>
              </a:solidFill>
            </a:endParaRPr>
          </a:p>
        </p:txBody>
      </p:sp>
      <p:cxnSp>
        <p:nvCxnSpPr>
          <p:cNvPr id="19" name="直接连接符 18"/>
          <p:cNvCxnSpPr/>
          <p:nvPr/>
        </p:nvCxnSpPr>
        <p:spPr>
          <a:xfrm>
            <a:off x="2401101" y="2162176"/>
            <a:ext cx="3830895" cy="0"/>
          </a:xfrm>
          <a:prstGeom prst="line">
            <a:avLst/>
          </a:prstGeom>
          <a:solidFill>
            <a:srgbClr val="070606"/>
          </a:solidFill>
          <a:ln w="15875">
            <a:solidFill>
              <a:schemeClr val="bg1">
                <a:lumMod val="65000"/>
              </a:schemeClr>
            </a:solidFill>
            <a:round/>
          </a:ln>
        </p:spPr>
      </p:cxnSp>
      <p:sp>
        <p:nvSpPr>
          <p:cNvPr id="20" name="TextBox 295"/>
          <p:cNvSpPr txBox="1"/>
          <p:nvPr/>
        </p:nvSpPr>
        <p:spPr bwMode="auto">
          <a:xfrm>
            <a:off x="2444792" y="1823622"/>
            <a:ext cx="1159292" cy="33855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600" dirty="0"/>
              <a:t>添加标题</a:t>
            </a:r>
            <a:endParaRPr lang="zh-CN" altLang="en-US" sz="1600" dirty="0"/>
          </a:p>
        </p:txBody>
      </p:sp>
      <p:cxnSp>
        <p:nvCxnSpPr>
          <p:cNvPr id="21" name="直接连接符 20"/>
          <p:cNvCxnSpPr/>
          <p:nvPr/>
        </p:nvCxnSpPr>
        <p:spPr>
          <a:xfrm>
            <a:off x="6477801" y="2162176"/>
            <a:ext cx="3830895" cy="0"/>
          </a:xfrm>
          <a:prstGeom prst="line">
            <a:avLst/>
          </a:prstGeom>
          <a:solidFill>
            <a:srgbClr val="070606"/>
          </a:solidFill>
          <a:ln w="15875">
            <a:solidFill>
              <a:schemeClr val="bg1">
                <a:lumMod val="65000"/>
              </a:schemeClr>
            </a:solidFill>
            <a:round/>
          </a:ln>
        </p:spPr>
      </p:cxnSp>
      <p:sp>
        <p:nvSpPr>
          <p:cNvPr id="22" name="矩形 1"/>
          <p:cNvSpPr>
            <a:spLocks noChangeArrowheads="1"/>
          </p:cNvSpPr>
          <p:nvPr/>
        </p:nvSpPr>
        <p:spPr bwMode="auto">
          <a:xfrm>
            <a:off x="6463686" y="2272632"/>
            <a:ext cx="3820812"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buClr>
                <a:schemeClr val="accent2"/>
              </a:buClr>
            </a:pPr>
            <a:r>
              <a:rPr lang="zh-CN" altLang="zh-CN" sz="2400" dirty="0"/>
              <a:t>单击添加段落文字。单击添加段落文字单击添加段落文字单击添加段落文字单击添加段落文字。单击添加段落文字。单击添加段落文字单击添加段落文字单击添加段落文字单击添加段落文字。</a:t>
            </a:r>
            <a:endParaRPr lang="zh-CN" altLang="zh-CN" sz="2400" dirty="0"/>
          </a:p>
        </p:txBody>
      </p:sp>
      <p:sp>
        <p:nvSpPr>
          <p:cNvPr id="23" name="TextBox 682"/>
          <p:cNvSpPr txBox="1"/>
          <p:nvPr/>
        </p:nvSpPr>
        <p:spPr>
          <a:xfrm>
            <a:off x="2166602" y="2787357"/>
            <a:ext cx="699230"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a:solidFill>
                  <a:schemeClr val="tx1">
                    <a:lumMod val="75000"/>
                    <a:lumOff val="25000"/>
                  </a:schemeClr>
                </a:solidFill>
              </a:rPr>
              <a:t>58%</a:t>
            </a:r>
            <a:endParaRPr lang="zh-CN" altLang="en-US" sz="2000" dirty="0">
              <a:solidFill>
                <a:schemeClr val="tx1">
                  <a:lumMod val="75000"/>
                  <a:lumOff val="25000"/>
                </a:schemeClr>
              </a:solidFill>
            </a:endParaRPr>
          </a:p>
        </p:txBody>
      </p:sp>
      <p:sp>
        <p:nvSpPr>
          <p:cNvPr id="24" name="TextBox 682"/>
          <p:cNvSpPr txBox="1"/>
          <p:nvPr/>
        </p:nvSpPr>
        <p:spPr>
          <a:xfrm>
            <a:off x="5348981" y="2550769"/>
            <a:ext cx="699230"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a:solidFill>
                  <a:schemeClr val="tx1">
                    <a:lumMod val="75000"/>
                    <a:lumOff val="25000"/>
                  </a:schemeClr>
                </a:solidFill>
              </a:rPr>
              <a:t>19%</a:t>
            </a:r>
            <a:endParaRPr lang="zh-CN" altLang="en-US" sz="2000" dirty="0">
              <a:solidFill>
                <a:schemeClr val="tx1">
                  <a:lumMod val="75000"/>
                  <a:lumOff val="25000"/>
                </a:schemeClr>
              </a:solidFill>
            </a:endParaRPr>
          </a:p>
        </p:txBody>
      </p:sp>
      <p:sp>
        <p:nvSpPr>
          <p:cNvPr id="25" name="TextBox 682"/>
          <p:cNvSpPr txBox="1"/>
          <p:nvPr/>
        </p:nvSpPr>
        <p:spPr>
          <a:xfrm>
            <a:off x="5348981" y="4625263"/>
            <a:ext cx="699230"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a:solidFill>
                  <a:schemeClr val="tx1">
                    <a:lumMod val="75000"/>
                    <a:lumOff val="25000"/>
                  </a:schemeClr>
                </a:solidFill>
              </a:rPr>
              <a:t>23%</a:t>
            </a:r>
            <a:endParaRPr lang="zh-CN" altLang="en-US" sz="2000" dirty="0">
              <a:solidFill>
                <a:schemeClr val="tx1">
                  <a:lumMod val="75000"/>
                  <a:lumOff val="25000"/>
                </a:schemeClr>
              </a:solidFill>
            </a:endParaRPr>
          </a:p>
        </p:txBody>
      </p:sp>
      <p:sp>
        <p:nvSpPr>
          <p:cNvPr id="26" name="TextBox 301"/>
          <p:cNvSpPr txBox="1"/>
          <p:nvPr/>
        </p:nvSpPr>
        <p:spPr bwMode="auto">
          <a:xfrm>
            <a:off x="6521492" y="1823622"/>
            <a:ext cx="1159292" cy="338554"/>
          </a:xfrm>
          <a:prstGeom prst="rect">
            <a:avLst/>
          </a:prstGeom>
          <a:noFill/>
        </p:spPr>
        <p:txBody>
          <a:bodyPr wrap="none">
            <a:spAutoFit/>
          </a:bodyPr>
          <a:lstStyle>
            <a:defPPr>
              <a:defRPr lang="zh-CN"/>
            </a:defPPr>
            <a:lvl1pPr fontAlgn="auto">
              <a:spcBef>
                <a:spcPts val="0"/>
              </a:spcBef>
              <a:spcAft>
                <a:spcPts val="0"/>
              </a:spcAft>
              <a:defRPr sz="1200" spc="300">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sz="1600" dirty="0">
                <a:solidFill>
                  <a:schemeClr val="tx1">
                    <a:lumMod val="75000"/>
                    <a:lumOff val="25000"/>
                  </a:schemeClr>
                </a:solidFill>
              </a:rPr>
              <a:t>添加标题</a:t>
            </a:r>
            <a:endParaRPr lang="zh-CN" altLang="en-US" sz="1600" dirty="0">
              <a:solidFill>
                <a:schemeClr val="tx1">
                  <a:lumMod val="75000"/>
                  <a:lumOff val="25000"/>
                </a:schemeClr>
              </a:solidFill>
            </a:endParaRPr>
          </a:p>
        </p:txBody>
      </p:sp>
      <p:sp>
        <p:nvSpPr>
          <p:cNvPr id="27"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28"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randombar(horizontal)">
                                      <p:cBhvr>
                                        <p:cTn id="10" dur="500"/>
                                        <p:tgtEl>
                                          <p:spTgt spid="3"/>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randombar(horizontal)">
                                      <p:cBhvr>
                                        <p:cTn id="13" dur="500"/>
                                        <p:tgtEl>
                                          <p:spTgt spid="4"/>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randombar(horizontal)">
                                      <p:cBhvr>
                                        <p:cTn id="16" dur="500"/>
                                        <p:tgtEl>
                                          <p:spTgt spid="5"/>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randombar(horizontal)">
                                      <p:cBhvr>
                                        <p:cTn id="19" dur="500"/>
                                        <p:tgtEl>
                                          <p:spTgt spid="6"/>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randombar(horizontal)">
                                      <p:cBhvr>
                                        <p:cTn id="22" dur="500"/>
                                        <p:tgtEl>
                                          <p:spTgt spid="7"/>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randombar(horizontal)">
                                      <p:cBhvr>
                                        <p:cTn id="25" dur="500"/>
                                        <p:tgtEl>
                                          <p:spTgt spid="8"/>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randombar(horizontal)">
                                      <p:cBhvr>
                                        <p:cTn id="28" dur="500"/>
                                        <p:tgtEl>
                                          <p:spTgt spid="9"/>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randombar(horizontal)">
                                      <p:cBhvr>
                                        <p:cTn id="31" dur="500"/>
                                        <p:tgtEl>
                                          <p:spTgt spid="10"/>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randombar(horizontal)">
                                      <p:cBhvr>
                                        <p:cTn id="34" dur="500"/>
                                        <p:tgtEl>
                                          <p:spTgt spid="11"/>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randombar(horizontal)">
                                      <p:cBhvr>
                                        <p:cTn id="37" dur="500"/>
                                        <p:tgtEl>
                                          <p:spTgt spid="12"/>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randombar(horizontal)">
                                      <p:cBhvr>
                                        <p:cTn id="40" dur="500"/>
                                        <p:tgtEl>
                                          <p:spTgt spid="13"/>
                                        </p:tgtEl>
                                      </p:cBhvr>
                                    </p:animEffect>
                                  </p:childTnLst>
                                </p:cTn>
                              </p:par>
                              <p:par>
                                <p:cTn id="41" presetID="14" presetClass="entr" presetSubtype="10"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randombar(horizontal)">
                                      <p:cBhvr>
                                        <p:cTn id="43" dur="500"/>
                                        <p:tgtEl>
                                          <p:spTgt spid="14"/>
                                        </p:tgtEl>
                                      </p:cBhvr>
                                    </p:animEffect>
                                  </p:childTnLst>
                                </p:cTn>
                              </p:par>
                              <p:par>
                                <p:cTn id="44" presetID="14" presetClass="entr" presetSubtype="10"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randombar(horizontal)">
                                      <p:cBhvr>
                                        <p:cTn id="46" dur="500"/>
                                        <p:tgtEl>
                                          <p:spTgt spid="15"/>
                                        </p:tgtEl>
                                      </p:cBhvr>
                                    </p:animEffect>
                                  </p:childTnLst>
                                </p:cTn>
                              </p:par>
                              <p:par>
                                <p:cTn id="47" presetID="14" presetClass="entr" presetSubtype="1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randombar(horizontal)">
                                      <p:cBhvr>
                                        <p:cTn id="49" dur="500"/>
                                        <p:tgtEl>
                                          <p:spTgt spid="16"/>
                                        </p:tgtEl>
                                      </p:cBhvr>
                                    </p:animEffect>
                                  </p:childTnLst>
                                </p:cTn>
                              </p:par>
                              <p:par>
                                <p:cTn id="50" presetID="14" presetClass="entr" presetSubtype="1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randombar(horizontal)">
                                      <p:cBhvr>
                                        <p:cTn id="52" dur="500"/>
                                        <p:tgtEl>
                                          <p:spTgt spid="17"/>
                                        </p:tgtEl>
                                      </p:cBhvr>
                                    </p:animEffect>
                                  </p:childTnLst>
                                </p:cTn>
                              </p:par>
                              <p:par>
                                <p:cTn id="53" presetID="14" presetClass="entr" presetSubtype="10"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randombar(horizontal)">
                                      <p:cBhvr>
                                        <p:cTn id="55" dur="500"/>
                                        <p:tgtEl>
                                          <p:spTgt spid="18"/>
                                        </p:tgtEl>
                                      </p:cBhvr>
                                    </p:animEffect>
                                  </p:childTnLst>
                                </p:cTn>
                              </p:par>
                              <p:par>
                                <p:cTn id="56" presetID="14" presetClass="entr" presetSubtype="10" fill="hold"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randombar(horizontal)">
                                      <p:cBhvr>
                                        <p:cTn id="58" dur="500"/>
                                        <p:tgtEl>
                                          <p:spTgt spid="19"/>
                                        </p:tgtEl>
                                      </p:cBhvr>
                                    </p:animEffect>
                                  </p:childTnLst>
                                </p:cTn>
                              </p:par>
                              <p:par>
                                <p:cTn id="59" presetID="14" presetClass="entr" presetSubtype="10"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randombar(horizontal)">
                                      <p:cBhvr>
                                        <p:cTn id="61" dur="500"/>
                                        <p:tgtEl>
                                          <p:spTgt spid="20"/>
                                        </p:tgtEl>
                                      </p:cBhvr>
                                    </p:animEffect>
                                  </p:childTnLst>
                                </p:cTn>
                              </p:par>
                              <p:par>
                                <p:cTn id="62" presetID="14" presetClass="entr" presetSubtype="10" fill="hold" nodeType="with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randombar(horizontal)">
                                      <p:cBhvr>
                                        <p:cTn id="64" dur="500"/>
                                        <p:tgtEl>
                                          <p:spTgt spid="21"/>
                                        </p:tgtEl>
                                      </p:cBhvr>
                                    </p:animEffect>
                                  </p:childTnLst>
                                </p:cTn>
                              </p:par>
                              <p:par>
                                <p:cTn id="65" presetID="14" presetClass="entr" presetSubtype="10"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randombar(horizontal)">
                                      <p:cBhvr>
                                        <p:cTn id="67" dur="500"/>
                                        <p:tgtEl>
                                          <p:spTgt spid="22"/>
                                        </p:tgtEl>
                                      </p:cBhvr>
                                    </p:animEffect>
                                  </p:childTnLst>
                                </p:cTn>
                              </p:par>
                              <p:par>
                                <p:cTn id="68" presetID="14" presetClass="entr" presetSubtype="10"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randombar(horizontal)">
                                      <p:cBhvr>
                                        <p:cTn id="70" dur="500"/>
                                        <p:tgtEl>
                                          <p:spTgt spid="23"/>
                                        </p:tgtEl>
                                      </p:cBhvr>
                                    </p:animEffect>
                                  </p:childTnLst>
                                </p:cTn>
                              </p:par>
                              <p:par>
                                <p:cTn id="71" presetID="14" presetClass="entr" presetSubtype="10"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randombar(horizontal)">
                                      <p:cBhvr>
                                        <p:cTn id="73" dur="500"/>
                                        <p:tgtEl>
                                          <p:spTgt spid="24"/>
                                        </p:tgtEl>
                                      </p:cBhvr>
                                    </p:animEffect>
                                  </p:childTnLst>
                                </p:cTn>
                              </p:par>
                              <p:par>
                                <p:cTn id="74" presetID="14" presetClass="entr" presetSubtype="10" fill="hold" grpId="0"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randombar(horizontal)">
                                      <p:cBhvr>
                                        <p:cTn id="76" dur="500"/>
                                        <p:tgtEl>
                                          <p:spTgt spid="25"/>
                                        </p:tgtEl>
                                      </p:cBhvr>
                                    </p:animEffect>
                                  </p:childTnLst>
                                </p:cTn>
                              </p:par>
                              <p:par>
                                <p:cTn id="77" presetID="14" presetClass="entr" presetSubtype="10"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randombar(horizontal)">
                                      <p:cBhvr>
                                        <p:cTn id="79"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20" grpId="0"/>
      <p:bldP spid="22" grpId="0"/>
      <p:bldP spid="23" grpId="0"/>
      <p:bldP spid="24" grpId="0"/>
      <p:bldP spid="25" grpId="0"/>
      <p:bldP spid="2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Rectangle 5"/>
          <p:cNvSpPr>
            <a:spLocks noChangeArrowheads="1"/>
          </p:cNvSpPr>
          <p:nvPr/>
        </p:nvSpPr>
        <p:spPr bwMode="auto">
          <a:xfrm>
            <a:off x="7953718" y="1958234"/>
            <a:ext cx="2316349" cy="1109278"/>
          </a:xfrm>
          <a:prstGeom prst="rect">
            <a:avLst/>
          </a:prstGeom>
          <a:solidFill>
            <a:schemeClr val="accent3"/>
          </a:solidFill>
          <a:ln>
            <a:noFill/>
          </a:ln>
        </p:spPr>
        <p:txBody>
          <a:bodyPr/>
          <a:lstStyle/>
          <a:p>
            <a:endParaRPr lang="zh-CN" altLang="en-US" sz="1600"/>
          </a:p>
        </p:txBody>
      </p:sp>
      <p:sp>
        <p:nvSpPr>
          <p:cNvPr id="5" name="Rectangle 6"/>
          <p:cNvSpPr>
            <a:spLocks noChangeArrowheads="1"/>
          </p:cNvSpPr>
          <p:nvPr/>
        </p:nvSpPr>
        <p:spPr bwMode="auto">
          <a:xfrm>
            <a:off x="4585896" y="1958234"/>
            <a:ext cx="3228607" cy="1109278"/>
          </a:xfrm>
          <a:prstGeom prst="rect">
            <a:avLst/>
          </a:prstGeom>
          <a:solidFill>
            <a:schemeClr val="accent2"/>
          </a:solidFill>
          <a:ln>
            <a:noFill/>
          </a:ln>
        </p:spPr>
        <p:txBody>
          <a:bodyPr/>
          <a:lstStyle/>
          <a:p>
            <a:endParaRPr lang="zh-CN" altLang="en-US" sz="1600"/>
          </a:p>
        </p:txBody>
      </p:sp>
      <p:sp>
        <p:nvSpPr>
          <p:cNvPr id="6" name="Rectangle 7"/>
          <p:cNvSpPr>
            <a:spLocks noChangeArrowheads="1"/>
          </p:cNvSpPr>
          <p:nvPr/>
        </p:nvSpPr>
        <p:spPr bwMode="auto">
          <a:xfrm>
            <a:off x="1783821" y="1958234"/>
            <a:ext cx="2676189" cy="1109278"/>
          </a:xfrm>
          <a:prstGeom prst="rect">
            <a:avLst/>
          </a:prstGeom>
          <a:solidFill>
            <a:schemeClr val="accent1"/>
          </a:solidFill>
          <a:ln>
            <a:noFill/>
          </a:ln>
        </p:spPr>
        <p:txBody>
          <a:bodyPr/>
          <a:lstStyle/>
          <a:p>
            <a:endParaRPr lang="zh-CN" altLang="en-US" sz="1600"/>
          </a:p>
        </p:txBody>
      </p:sp>
      <p:sp>
        <p:nvSpPr>
          <p:cNvPr id="7" name="Freeform 58"/>
          <p:cNvSpPr/>
          <p:nvPr/>
        </p:nvSpPr>
        <p:spPr bwMode="auto">
          <a:xfrm>
            <a:off x="2879770" y="2962360"/>
            <a:ext cx="484291" cy="316936"/>
          </a:xfrm>
          <a:custGeom>
            <a:avLst/>
            <a:gdLst>
              <a:gd name="T0" fmla="*/ 327 w 327"/>
              <a:gd name="T1" fmla="*/ 0 h 214"/>
              <a:gd name="T2" fmla="*/ 163 w 327"/>
              <a:gd name="T3" fmla="*/ 214 h 214"/>
              <a:gd name="T4" fmla="*/ 0 w 327"/>
              <a:gd name="T5" fmla="*/ 0 h 214"/>
              <a:gd name="T6" fmla="*/ 327 w 327"/>
              <a:gd name="T7" fmla="*/ 0 h 214"/>
            </a:gdLst>
            <a:ahLst/>
            <a:cxnLst>
              <a:cxn ang="0">
                <a:pos x="T0" y="T1"/>
              </a:cxn>
              <a:cxn ang="0">
                <a:pos x="T2" y="T3"/>
              </a:cxn>
              <a:cxn ang="0">
                <a:pos x="T4" y="T5"/>
              </a:cxn>
              <a:cxn ang="0">
                <a:pos x="T6" y="T7"/>
              </a:cxn>
            </a:cxnLst>
            <a:rect l="0" t="0" r="r" b="b"/>
            <a:pathLst>
              <a:path w="327" h="214">
                <a:moveTo>
                  <a:pt x="327" y="0"/>
                </a:moveTo>
                <a:lnTo>
                  <a:pt x="163" y="214"/>
                </a:lnTo>
                <a:lnTo>
                  <a:pt x="0" y="0"/>
                </a:lnTo>
                <a:lnTo>
                  <a:pt x="327" y="0"/>
                </a:lnTo>
                <a:close/>
              </a:path>
            </a:pathLst>
          </a:custGeom>
          <a:solidFill>
            <a:schemeClr val="accent1"/>
          </a:solidFill>
          <a:ln>
            <a:noFill/>
          </a:ln>
        </p:spPr>
        <p:txBody>
          <a:bodyPr/>
          <a:lstStyle/>
          <a:p>
            <a:endParaRPr lang="zh-CN" altLang="en-US" sz="1600"/>
          </a:p>
        </p:txBody>
      </p:sp>
      <p:sp>
        <p:nvSpPr>
          <p:cNvPr id="8" name="Freeform 59"/>
          <p:cNvSpPr/>
          <p:nvPr/>
        </p:nvSpPr>
        <p:spPr bwMode="auto">
          <a:xfrm>
            <a:off x="5967680" y="2962360"/>
            <a:ext cx="484291" cy="316936"/>
          </a:xfrm>
          <a:custGeom>
            <a:avLst/>
            <a:gdLst>
              <a:gd name="T0" fmla="*/ 327 w 327"/>
              <a:gd name="T1" fmla="*/ 0 h 214"/>
              <a:gd name="T2" fmla="*/ 163 w 327"/>
              <a:gd name="T3" fmla="*/ 214 h 214"/>
              <a:gd name="T4" fmla="*/ 0 w 327"/>
              <a:gd name="T5" fmla="*/ 0 h 214"/>
              <a:gd name="T6" fmla="*/ 327 w 327"/>
              <a:gd name="T7" fmla="*/ 0 h 214"/>
            </a:gdLst>
            <a:ahLst/>
            <a:cxnLst>
              <a:cxn ang="0">
                <a:pos x="T0" y="T1"/>
              </a:cxn>
              <a:cxn ang="0">
                <a:pos x="T2" y="T3"/>
              </a:cxn>
              <a:cxn ang="0">
                <a:pos x="T4" y="T5"/>
              </a:cxn>
              <a:cxn ang="0">
                <a:pos x="T6" y="T7"/>
              </a:cxn>
            </a:cxnLst>
            <a:rect l="0" t="0" r="r" b="b"/>
            <a:pathLst>
              <a:path w="327" h="214">
                <a:moveTo>
                  <a:pt x="327" y="0"/>
                </a:moveTo>
                <a:lnTo>
                  <a:pt x="163" y="214"/>
                </a:lnTo>
                <a:lnTo>
                  <a:pt x="0" y="0"/>
                </a:lnTo>
                <a:lnTo>
                  <a:pt x="327" y="0"/>
                </a:lnTo>
                <a:close/>
              </a:path>
            </a:pathLst>
          </a:custGeom>
          <a:solidFill>
            <a:schemeClr val="accent2"/>
          </a:solidFill>
          <a:ln>
            <a:noFill/>
          </a:ln>
        </p:spPr>
        <p:txBody>
          <a:bodyPr/>
          <a:lstStyle/>
          <a:p>
            <a:endParaRPr lang="zh-CN" altLang="en-US" sz="1600"/>
          </a:p>
        </p:txBody>
      </p:sp>
      <p:sp>
        <p:nvSpPr>
          <p:cNvPr id="9" name="Freeform 60"/>
          <p:cNvSpPr/>
          <p:nvPr/>
        </p:nvSpPr>
        <p:spPr bwMode="auto">
          <a:xfrm>
            <a:off x="8954141" y="3001947"/>
            <a:ext cx="484291" cy="316936"/>
          </a:xfrm>
          <a:custGeom>
            <a:avLst/>
            <a:gdLst>
              <a:gd name="T0" fmla="*/ 327 w 327"/>
              <a:gd name="T1" fmla="*/ 0 h 214"/>
              <a:gd name="T2" fmla="*/ 164 w 327"/>
              <a:gd name="T3" fmla="*/ 214 h 214"/>
              <a:gd name="T4" fmla="*/ 0 w 327"/>
              <a:gd name="T5" fmla="*/ 0 h 214"/>
              <a:gd name="T6" fmla="*/ 327 w 327"/>
              <a:gd name="T7" fmla="*/ 0 h 214"/>
            </a:gdLst>
            <a:ahLst/>
            <a:cxnLst>
              <a:cxn ang="0">
                <a:pos x="T0" y="T1"/>
              </a:cxn>
              <a:cxn ang="0">
                <a:pos x="T2" y="T3"/>
              </a:cxn>
              <a:cxn ang="0">
                <a:pos x="T4" y="T5"/>
              </a:cxn>
              <a:cxn ang="0">
                <a:pos x="T6" y="T7"/>
              </a:cxn>
            </a:cxnLst>
            <a:rect l="0" t="0" r="r" b="b"/>
            <a:pathLst>
              <a:path w="327" h="214">
                <a:moveTo>
                  <a:pt x="327" y="0"/>
                </a:moveTo>
                <a:lnTo>
                  <a:pt x="164" y="214"/>
                </a:lnTo>
                <a:lnTo>
                  <a:pt x="0" y="0"/>
                </a:lnTo>
                <a:lnTo>
                  <a:pt x="327" y="0"/>
                </a:lnTo>
                <a:close/>
              </a:path>
            </a:pathLst>
          </a:custGeom>
          <a:solidFill>
            <a:schemeClr val="accent3"/>
          </a:solidFill>
          <a:ln>
            <a:noFill/>
          </a:ln>
        </p:spPr>
        <p:txBody>
          <a:bodyPr/>
          <a:lstStyle/>
          <a:p>
            <a:endParaRPr lang="zh-CN" altLang="en-US" sz="1600"/>
          </a:p>
        </p:txBody>
      </p:sp>
      <p:sp>
        <p:nvSpPr>
          <p:cNvPr id="10" name="TextBox 682"/>
          <p:cNvSpPr txBox="1"/>
          <p:nvPr/>
        </p:nvSpPr>
        <p:spPr>
          <a:xfrm>
            <a:off x="2282807" y="1986284"/>
            <a:ext cx="2108269" cy="1015663"/>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zh-CN" altLang="en-US" sz="6000" dirty="0"/>
              <a:t>标题</a:t>
            </a:r>
            <a:r>
              <a:rPr lang="en-US" altLang="zh-CN" sz="6000" dirty="0"/>
              <a:t>1</a:t>
            </a:r>
            <a:endParaRPr lang="zh-CN" altLang="en-US" sz="6000" dirty="0"/>
          </a:p>
        </p:txBody>
      </p:sp>
      <p:sp>
        <p:nvSpPr>
          <p:cNvPr id="11" name="TextBox 682"/>
          <p:cNvSpPr txBox="1"/>
          <p:nvPr/>
        </p:nvSpPr>
        <p:spPr>
          <a:xfrm>
            <a:off x="5461435" y="1986284"/>
            <a:ext cx="2108269" cy="1015663"/>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zh-CN" altLang="en-US" sz="6000" dirty="0"/>
              <a:t>标题</a:t>
            </a:r>
            <a:r>
              <a:rPr lang="en-US" altLang="zh-CN" sz="6000" dirty="0"/>
              <a:t>2</a:t>
            </a:r>
            <a:endParaRPr lang="zh-CN" altLang="en-US" sz="6000" dirty="0"/>
          </a:p>
        </p:txBody>
      </p:sp>
      <p:sp>
        <p:nvSpPr>
          <p:cNvPr id="12" name="TextBox 682"/>
          <p:cNvSpPr txBox="1"/>
          <p:nvPr/>
        </p:nvSpPr>
        <p:spPr>
          <a:xfrm>
            <a:off x="7943378" y="1986284"/>
            <a:ext cx="2108269" cy="1015663"/>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zh-CN" altLang="en-US" sz="6000" dirty="0"/>
              <a:t>标题</a:t>
            </a:r>
            <a:r>
              <a:rPr lang="en-US" altLang="zh-CN" sz="6000" dirty="0"/>
              <a:t>3</a:t>
            </a:r>
            <a:endParaRPr lang="zh-CN" altLang="en-US" sz="6000" dirty="0"/>
          </a:p>
        </p:txBody>
      </p:sp>
      <p:sp>
        <p:nvSpPr>
          <p:cNvPr id="13" name="矩形 1"/>
          <p:cNvSpPr>
            <a:spLocks noChangeArrowheads="1"/>
          </p:cNvSpPr>
          <p:nvPr/>
        </p:nvSpPr>
        <p:spPr bwMode="auto">
          <a:xfrm>
            <a:off x="2325878" y="3367947"/>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4" name="矩形 1"/>
          <p:cNvSpPr>
            <a:spLocks noChangeArrowheads="1"/>
          </p:cNvSpPr>
          <p:nvPr/>
        </p:nvSpPr>
        <p:spPr bwMode="auto">
          <a:xfrm>
            <a:off x="4945511" y="3367947"/>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15" name="矩形 1"/>
          <p:cNvSpPr>
            <a:spLocks noChangeArrowheads="1"/>
          </p:cNvSpPr>
          <p:nvPr/>
        </p:nvSpPr>
        <p:spPr bwMode="auto">
          <a:xfrm>
            <a:off x="8294720" y="3365050"/>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horizontal)">
                                      <p:cBhvr>
                                        <p:cTn id="25" dur="500"/>
                                        <p:tgtEl>
                                          <p:spTgt spid="10"/>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randombar(horizontal)">
                                      <p:cBhvr>
                                        <p:cTn id="28" dur="500"/>
                                        <p:tgtEl>
                                          <p:spTgt spid="11"/>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randombar(horizontal)">
                                      <p:cBhvr>
                                        <p:cTn id="31" dur="500"/>
                                        <p:tgtEl>
                                          <p:spTgt spid="12"/>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randombar(horizontal)">
                                      <p:cBhvr>
                                        <p:cTn id="34" dur="500"/>
                                        <p:tgtEl>
                                          <p:spTgt spid="13"/>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randombar(horizontal)">
                                      <p:cBhvr>
                                        <p:cTn id="37" dur="500"/>
                                        <p:tgtEl>
                                          <p:spTgt spid="14"/>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randombar(horizontal)">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Freeform 6"/>
          <p:cNvSpPr/>
          <p:nvPr/>
        </p:nvSpPr>
        <p:spPr bwMode="auto">
          <a:xfrm>
            <a:off x="2628892" y="5101786"/>
            <a:ext cx="6590553" cy="95540"/>
          </a:xfrm>
          <a:custGeom>
            <a:avLst/>
            <a:gdLst>
              <a:gd name="T0" fmla="*/ 3863 w 3863"/>
              <a:gd name="T1" fmla="*/ 0 h 56"/>
              <a:gd name="T2" fmla="*/ 0 w 3863"/>
              <a:gd name="T3" fmla="*/ 0 h 56"/>
              <a:gd name="T4" fmla="*/ 0 w 3863"/>
              <a:gd name="T5" fmla="*/ 56 h 56"/>
              <a:gd name="T6" fmla="*/ 3863 w 3863"/>
              <a:gd name="T7" fmla="*/ 56 h 56"/>
              <a:gd name="T8" fmla="*/ 3863 w 3863"/>
              <a:gd name="T9" fmla="*/ 0 h 56"/>
              <a:gd name="T10" fmla="*/ 3863 w 3863"/>
              <a:gd name="T11" fmla="*/ 0 h 56"/>
            </a:gdLst>
            <a:ahLst/>
            <a:cxnLst>
              <a:cxn ang="0">
                <a:pos x="T0" y="T1"/>
              </a:cxn>
              <a:cxn ang="0">
                <a:pos x="T2" y="T3"/>
              </a:cxn>
              <a:cxn ang="0">
                <a:pos x="T4" y="T5"/>
              </a:cxn>
              <a:cxn ang="0">
                <a:pos x="T6" y="T7"/>
              </a:cxn>
              <a:cxn ang="0">
                <a:pos x="T8" y="T9"/>
              </a:cxn>
              <a:cxn ang="0">
                <a:pos x="T10" y="T11"/>
              </a:cxn>
            </a:cxnLst>
            <a:rect l="0" t="0" r="r" b="b"/>
            <a:pathLst>
              <a:path w="3863" h="56">
                <a:moveTo>
                  <a:pt x="3863" y="0"/>
                </a:moveTo>
                <a:lnTo>
                  <a:pt x="0" y="0"/>
                </a:lnTo>
                <a:lnTo>
                  <a:pt x="0" y="56"/>
                </a:lnTo>
                <a:lnTo>
                  <a:pt x="3863" y="56"/>
                </a:lnTo>
                <a:lnTo>
                  <a:pt x="3863" y="0"/>
                </a:lnTo>
                <a:lnTo>
                  <a:pt x="3863" y="0"/>
                </a:ln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5" name="Freeform 7"/>
          <p:cNvSpPr/>
          <p:nvPr/>
        </p:nvSpPr>
        <p:spPr bwMode="auto">
          <a:xfrm>
            <a:off x="2134131" y="2662104"/>
            <a:ext cx="1591764" cy="837681"/>
          </a:xfrm>
          <a:custGeom>
            <a:avLst/>
            <a:gdLst>
              <a:gd name="T0" fmla="*/ 87 w 511"/>
              <a:gd name="T1" fmla="*/ 94 h 269"/>
              <a:gd name="T2" fmla="*/ 101 w 511"/>
              <a:gd name="T3" fmla="*/ 95 h 269"/>
              <a:gd name="T4" fmla="*/ 209 w 511"/>
              <a:gd name="T5" fmla="*/ 0 h 269"/>
              <a:gd name="T6" fmla="*/ 310 w 511"/>
              <a:gd name="T7" fmla="*/ 68 h 269"/>
              <a:gd name="T8" fmla="*/ 359 w 511"/>
              <a:gd name="T9" fmla="*/ 52 h 269"/>
              <a:gd name="T10" fmla="*/ 443 w 511"/>
              <a:gd name="T11" fmla="*/ 136 h 269"/>
              <a:gd name="T12" fmla="*/ 443 w 511"/>
              <a:gd name="T13" fmla="*/ 141 h 269"/>
              <a:gd name="T14" fmla="*/ 448 w 511"/>
              <a:gd name="T15" fmla="*/ 141 h 269"/>
              <a:gd name="T16" fmla="*/ 511 w 511"/>
              <a:gd name="T17" fmla="*/ 205 h 269"/>
              <a:gd name="T18" fmla="*/ 448 w 511"/>
              <a:gd name="T19" fmla="*/ 269 h 269"/>
              <a:gd name="T20" fmla="*/ 86 w 511"/>
              <a:gd name="T21" fmla="*/ 269 h 269"/>
              <a:gd name="T22" fmla="*/ 0 w 511"/>
              <a:gd name="T23" fmla="*/ 181 h 269"/>
              <a:gd name="T24" fmla="*/ 87 w 511"/>
              <a:gd name="T25" fmla="*/ 94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1" h="269">
                <a:moveTo>
                  <a:pt x="87" y="94"/>
                </a:moveTo>
                <a:cubicBezTo>
                  <a:pt x="92" y="94"/>
                  <a:pt x="97" y="95"/>
                  <a:pt x="101" y="95"/>
                </a:cubicBezTo>
                <a:cubicBezTo>
                  <a:pt x="108" y="42"/>
                  <a:pt x="154" y="0"/>
                  <a:pt x="209" y="0"/>
                </a:cubicBezTo>
                <a:cubicBezTo>
                  <a:pt x="255" y="0"/>
                  <a:pt x="294" y="28"/>
                  <a:pt x="310" y="68"/>
                </a:cubicBezTo>
                <a:cubicBezTo>
                  <a:pt x="324" y="58"/>
                  <a:pt x="341" y="52"/>
                  <a:pt x="359" y="52"/>
                </a:cubicBezTo>
                <a:cubicBezTo>
                  <a:pt x="405" y="52"/>
                  <a:pt x="443" y="90"/>
                  <a:pt x="443" y="136"/>
                </a:cubicBezTo>
                <a:cubicBezTo>
                  <a:pt x="443" y="138"/>
                  <a:pt x="443" y="139"/>
                  <a:pt x="443" y="141"/>
                </a:cubicBezTo>
                <a:cubicBezTo>
                  <a:pt x="445" y="141"/>
                  <a:pt x="446" y="141"/>
                  <a:pt x="448" y="141"/>
                </a:cubicBezTo>
                <a:cubicBezTo>
                  <a:pt x="483" y="141"/>
                  <a:pt x="511" y="169"/>
                  <a:pt x="511" y="205"/>
                </a:cubicBezTo>
                <a:cubicBezTo>
                  <a:pt x="511" y="240"/>
                  <a:pt x="483" y="269"/>
                  <a:pt x="448" y="269"/>
                </a:cubicBezTo>
                <a:cubicBezTo>
                  <a:pt x="86" y="269"/>
                  <a:pt x="86" y="269"/>
                  <a:pt x="86" y="269"/>
                </a:cubicBezTo>
                <a:cubicBezTo>
                  <a:pt x="38" y="269"/>
                  <a:pt x="0" y="229"/>
                  <a:pt x="0" y="181"/>
                </a:cubicBezTo>
                <a:cubicBezTo>
                  <a:pt x="0" y="133"/>
                  <a:pt x="39" y="94"/>
                  <a:pt x="87" y="94"/>
                </a:cubicBezTo>
                <a:close/>
              </a:path>
            </a:pathLst>
          </a:custGeom>
          <a:solidFill>
            <a:schemeClr val="accent1"/>
          </a:solidFill>
          <a:ln>
            <a:noFill/>
          </a:ln>
        </p:spPr>
        <p:txBody>
          <a:bodyPr/>
          <a:lstStyle/>
          <a:p>
            <a:endParaRPr lang="zh-CN" altLang="en-US" sz="1600"/>
          </a:p>
        </p:txBody>
      </p:sp>
      <p:sp>
        <p:nvSpPr>
          <p:cNvPr id="6" name="Freeform 8"/>
          <p:cNvSpPr>
            <a:spLocks noEditPoints="1"/>
          </p:cNvSpPr>
          <p:nvPr/>
        </p:nvSpPr>
        <p:spPr bwMode="auto">
          <a:xfrm>
            <a:off x="2700547" y="2948724"/>
            <a:ext cx="380454" cy="416281"/>
          </a:xfrm>
          <a:custGeom>
            <a:avLst/>
            <a:gdLst>
              <a:gd name="T0" fmla="*/ 61 w 122"/>
              <a:gd name="T1" fmla="*/ 72 h 134"/>
              <a:gd name="T2" fmla="*/ 39 w 122"/>
              <a:gd name="T3" fmla="*/ 57 h 134"/>
              <a:gd name="T4" fmla="*/ 33 w 122"/>
              <a:gd name="T5" fmla="*/ 21 h 134"/>
              <a:gd name="T6" fmla="*/ 61 w 122"/>
              <a:gd name="T7" fmla="*/ 0 h 134"/>
              <a:gd name="T8" fmla="*/ 89 w 122"/>
              <a:gd name="T9" fmla="*/ 21 h 134"/>
              <a:gd name="T10" fmla="*/ 83 w 122"/>
              <a:gd name="T11" fmla="*/ 57 h 134"/>
              <a:gd name="T12" fmla="*/ 61 w 122"/>
              <a:gd name="T13" fmla="*/ 72 h 134"/>
              <a:gd name="T14" fmla="*/ 0 w 122"/>
              <a:gd name="T15" fmla="*/ 102 h 134"/>
              <a:gd name="T16" fmla="*/ 12 w 122"/>
              <a:gd name="T17" fmla="*/ 82 h 134"/>
              <a:gd name="T18" fmla="*/ 39 w 122"/>
              <a:gd name="T19" fmla="*/ 73 h 134"/>
              <a:gd name="T20" fmla="*/ 61 w 122"/>
              <a:gd name="T21" fmla="*/ 111 h 134"/>
              <a:gd name="T22" fmla="*/ 83 w 122"/>
              <a:gd name="T23" fmla="*/ 73 h 134"/>
              <a:gd name="T24" fmla="*/ 109 w 122"/>
              <a:gd name="T25" fmla="*/ 82 h 134"/>
              <a:gd name="T26" fmla="*/ 122 w 122"/>
              <a:gd name="T27" fmla="*/ 102 h 134"/>
              <a:gd name="T28" fmla="*/ 122 w 122"/>
              <a:gd name="T29" fmla="*/ 134 h 134"/>
              <a:gd name="T30" fmla="*/ 61 w 122"/>
              <a:gd name="T31" fmla="*/ 134 h 134"/>
              <a:gd name="T32" fmla="*/ 0 w 122"/>
              <a:gd name="T33" fmla="*/ 134 h 134"/>
              <a:gd name="T34" fmla="*/ 0 w 122"/>
              <a:gd name="T35" fmla="*/ 10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34">
                <a:moveTo>
                  <a:pt x="61" y="72"/>
                </a:moveTo>
                <a:cubicBezTo>
                  <a:pt x="51" y="72"/>
                  <a:pt x="44" y="65"/>
                  <a:pt x="39" y="57"/>
                </a:cubicBezTo>
                <a:cubicBezTo>
                  <a:pt x="33" y="47"/>
                  <a:pt x="30" y="32"/>
                  <a:pt x="33" y="21"/>
                </a:cubicBezTo>
                <a:cubicBezTo>
                  <a:pt x="36" y="9"/>
                  <a:pt x="45" y="0"/>
                  <a:pt x="61" y="0"/>
                </a:cubicBezTo>
                <a:cubicBezTo>
                  <a:pt x="77" y="0"/>
                  <a:pt x="86" y="9"/>
                  <a:pt x="89" y="21"/>
                </a:cubicBezTo>
                <a:cubicBezTo>
                  <a:pt x="92" y="32"/>
                  <a:pt x="89" y="47"/>
                  <a:pt x="83" y="57"/>
                </a:cubicBezTo>
                <a:cubicBezTo>
                  <a:pt x="77" y="66"/>
                  <a:pt x="70" y="72"/>
                  <a:pt x="61" y="72"/>
                </a:cubicBezTo>
                <a:close/>
                <a:moveTo>
                  <a:pt x="0" y="102"/>
                </a:moveTo>
                <a:cubicBezTo>
                  <a:pt x="0" y="92"/>
                  <a:pt x="4" y="85"/>
                  <a:pt x="12" y="82"/>
                </a:cubicBezTo>
                <a:cubicBezTo>
                  <a:pt x="39" y="73"/>
                  <a:pt x="39" y="73"/>
                  <a:pt x="39" y="73"/>
                </a:cubicBezTo>
                <a:cubicBezTo>
                  <a:pt x="61" y="111"/>
                  <a:pt x="61" y="111"/>
                  <a:pt x="61" y="111"/>
                </a:cubicBezTo>
                <a:cubicBezTo>
                  <a:pt x="83" y="73"/>
                  <a:pt x="83" y="73"/>
                  <a:pt x="83" y="73"/>
                </a:cubicBezTo>
                <a:cubicBezTo>
                  <a:pt x="109" y="82"/>
                  <a:pt x="109" y="82"/>
                  <a:pt x="109" y="82"/>
                </a:cubicBezTo>
                <a:cubicBezTo>
                  <a:pt x="118" y="85"/>
                  <a:pt x="122" y="92"/>
                  <a:pt x="122" y="102"/>
                </a:cubicBezTo>
                <a:cubicBezTo>
                  <a:pt x="122" y="134"/>
                  <a:pt x="122" y="134"/>
                  <a:pt x="122" y="134"/>
                </a:cubicBezTo>
                <a:cubicBezTo>
                  <a:pt x="61" y="134"/>
                  <a:pt x="61" y="134"/>
                  <a:pt x="61" y="134"/>
                </a:cubicBezTo>
                <a:cubicBezTo>
                  <a:pt x="0" y="134"/>
                  <a:pt x="0" y="134"/>
                  <a:pt x="0" y="134"/>
                </a:cubicBezTo>
                <a:cubicBezTo>
                  <a:pt x="0" y="102"/>
                  <a:pt x="0" y="102"/>
                  <a:pt x="0" y="10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 name="Freeform 9"/>
          <p:cNvSpPr/>
          <p:nvPr/>
        </p:nvSpPr>
        <p:spPr bwMode="auto">
          <a:xfrm>
            <a:off x="4220656" y="2662104"/>
            <a:ext cx="1595176" cy="837681"/>
          </a:xfrm>
          <a:custGeom>
            <a:avLst/>
            <a:gdLst>
              <a:gd name="T0" fmla="*/ 87 w 512"/>
              <a:gd name="T1" fmla="*/ 94 h 269"/>
              <a:gd name="T2" fmla="*/ 101 w 512"/>
              <a:gd name="T3" fmla="*/ 95 h 269"/>
              <a:gd name="T4" fmla="*/ 209 w 512"/>
              <a:gd name="T5" fmla="*/ 0 h 269"/>
              <a:gd name="T6" fmla="*/ 310 w 512"/>
              <a:gd name="T7" fmla="*/ 68 h 269"/>
              <a:gd name="T8" fmla="*/ 359 w 512"/>
              <a:gd name="T9" fmla="*/ 52 h 269"/>
              <a:gd name="T10" fmla="*/ 443 w 512"/>
              <a:gd name="T11" fmla="*/ 136 h 269"/>
              <a:gd name="T12" fmla="*/ 443 w 512"/>
              <a:gd name="T13" fmla="*/ 141 h 269"/>
              <a:gd name="T14" fmla="*/ 448 w 512"/>
              <a:gd name="T15" fmla="*/ 141 h 269"/>
              <a:gd name="T16" fmla="*/ 512 w 512"/>
              <a:gd name="T17" fmla="*/ 205 h 269"/>
              <a:gd name="T18" fmla="*/ 448 w 512"/>
              <a:gd name="T19" fmla="*/ 269 h 269"/>
              <a:gd name="T20" fmla="*/ 86 w 512"/>
              <a:gd name="T21" fmla="*/ 269 h 269"/>
              <a:gd name="T22" fmla="*/ 0 w 512"/>
              <a:gd name="T23" fmla="*/ 181 h 269"/>
              <a:gd name="T24" fmla="*/ 87 w 512"/>
              <a:gd name="T25" fmla="*/ 94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2" h="269">
                <a:moveTo>
                  <a:pt x="87" y="94"/>
                </a:moveTo>
                <a:cubicBezTo>
                  <a:pt x="92" y="94"/>
                  <a:pt x="97" y="95"/>
                  <a:pt x="101" y="95"/>
                </a:cubicBezTo>
                <a:cubicBezTo>
                  <a:pt x="108" y="42"/>
                  <a:pt x="154" y="0"/>
                  <a:pt x="209" y="0"/>
                </a:cubicBezTo>
                <a:cubicBezTo>
                  <a:pt x="255" y="0"/>
                  <a:pt x="294" y="28"/>
                  <a:pt x="310" y="68"/>
                </a:cubicBezTo>
                <a:cubicBezTo>
                  <a:pt x="324" y="58"/>
                  <a:pt x="341" y="52"/>
                  <a:pt x="359" y="52"/>
                </a:cubicBezTo>
                <a:cubicBezTo>
                  <a:pt x="405" y="52"/>
                  <a:pt x="443" y="90"/>
                  <a:pt x="443" y="136"/>
                </a:cubicBezTo>
                <a:cubicBezTo>
                  <a:pt x="443" y="138"/>
                  <a:pt x="443" y="139"/>
                  <a:pt x="443" y="141"/>
                </a:cubicBezTo>
                <a:cubicBezTo>
                  <a:pt x="445" y="141"/>
                  <a:pt x="446" y="141"/>
                  <a:pt x="448" y="141"/>
                </a:cubicBezTo>
                <a:cubicBezTo>
                  <a:pt x="483" y="141"/>
                  <a:pt x="512" y="169"/>
                  <a:pt x="512" y="205"/>
                </a:cubicBezTo>
                <a:cubicBezTo>
                  <a:pt x="512" y="240"/>
                  <a:pt x="483" y="269"/>
                  <a:pt x="448" y="269"/>
                </a:cubicBezTo>
                <a:cubicBezTo>
                  <a:pt x="86" y="269"/>
                  <a:pt x="86" y="269"/>
                  <a:pt x="86" y="269"/>
                </a:cubicBezTo>
                <a:cubicBezTo>
                  <a:pt x="39" y="269"/>
                  <a:pt x="0" y="229"/>
                  <a:pt x="0" y="181"/>
                </a:cubicBezTo>
                <a:cubicBezTo>
                  <a:pt x="0" y="133"/>
                  <a:pt x="39" y="94"/>
                  <a:pt x="87" y="94"/>
                </a:cubicBezTo>
                <a:close/>
              </a:path>
            </a:pathLst>
          </a:custGeom>
          <a:solidFill>
            <a:schemeClr val="accent2"/>
          </a:solidFill>
          <a:ln>
            <a:noFill/>
          </a:ln>
        </p:spPr>
        <p:txBody>
          <a:bodyPr/>
          <a:lstStyle/>
          <a:p>
            <a:endParaRPr lang="zh-CN" altLang="en-US" sz="1600"/>
          </a:p>
        </p:txBody>
      </p:sp>
      <p:sp>
        <p:nvSpPr>
          <p:cNvPr id="8" name="Freeform 10"/>
          <p:cNvSpPr>
            <a:spLocks noEditPoints="1"/>
          </p:cNvSpPr>
          <p:nvPr/>
        </p:nvSpPr>
        <p:spPr bwMode="auto">
          <a:xfrm>
            <a:off x="4787072" y="2948724"/>
            <a:ext cx="380454" cy="416281"/>
          </a:xfrm>
          <a:custGeom>
            <a:avLst/>
            <a:gdLst>
              <a:gd name="T0" fmla="*/ 61 w 122"/>
              <a:gd name="T1" fmla="*/ 72 h 134"/>
              <a:gd name="T2" fmla="*/ 39 w 122"/>
              <a:gd name="T3" fmla="*/ 57 h 134"/>
              <a:gd name="T4" fmla="*/ 33 w 122"/>
              <a:gd name="T5" fmla="*/ 21 h 134"/>
              <a:gd name="T6" fmla="*/ 61 w 122"/>
              <a:gd name="T7" fmla="*/ 0 h 134"/>
              <a:gd name="T8" fmla="*/ 89 w 122"/>
              <a:gd name="T9" fmla="*/ 21 h 134"/>
              <a:gd name="T10" fmla="*/ 83 w 122"/>
              <a:gd name="T11" fmla="*/ 57 h 134"/>
              <a:gd name="T12" fmla="*/ 61 w 122"/>
              <a:gd name="T13" fmla="*/ 72 h 134"/>
              <a:gd name="T14" fmla="*/ 0 w 122"/>
              <a:gd name="T15" fmla="*/ 102 h 134"/>
              <a:gd name="T16" fmla="*/ 13 w 122"/>
              <a:gd name="T17" fmla="*/ 82 h 134"/>
              <a:gd name="T18" fmla="*/ 39 w 122"/>
              <a:gd name="T19" fmla="*/ 73 h 134"/>
              <a:gd name="T20" fmla="*/ 61 w 122"/>
              <a:gd name="T21" fmla="*/ 111 h 134"/>
              <a:gd name="T22" fmla="*/ 83 w 122"/>
              <a:gd name="T23" fmla="*/ 73 h 134"/>
              <a:gd name="T24" fmla="*/ 109 w 122"/>
              <a:gd name="T25" fmla="*/ 82 h 134"/>
              <a:gd name="T26" fmla="*/ 122 w 122"/>
              <a:gd name="T27" fmla="*/ 102 h 134"/>
              <a:gd name="T28" fmla="*/ 122 w 122"/>
              <a:gd name="T29" fmla="*/ 134 h 134"/>
              <a:gd name="T30" fmla="*/ 61 w 122"/>
              <a:gd name="T31" fmla="*/ 134 h 134"/>
              <a:gd name="T32" fmla="*/ 0 w 122"/>
              <a:gd name="T33" fmla="*/ 134 h 134"/>
              <a:gd name="T34" fmla="*/ 0 w 122"/>
              <a:gd name="T35" fmla="*/ 10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34">
                <a:moveTo>
                  <a:pt x="61" y="72"/>
                </a:moveTo>
                <a:cubicBezTo>
                  <a:pt x="51" y="72"/>
                  <a:pt x="44" y="65"/>
                  <a:pt x="39" y="57"/>
                </a:cubicBezTo>
                <a:cubicBezTo>
                  <a:pt x="33" y="47"/>
                  <a:pt x="30" y="32"/>
                  <a:pt x="33" y="21"/>
                </a:cubicBezTo>
                <a:cubicBezTo>
                  <a:pt x="36" y="9"/>
                  <a:pt x="45" y="0"/>
                  <a:pt x="61" y="0"/>
                </a:cubicBezTo>
                <a:cubicBezTo>
                  <a:pt x="77" y="0"/>
                  <a:pt x="86" y="9"/>
                  <a:pt x="89" y="21"/>
                </a:cubicBezTo>
                <a:cubicBezTo>
                  <a:pt x="92" y="32"/>
                  <a:pt x="89" y="47"/>
                  <a:pt x="83" y="57"/>
                </a:cubicBezTo>
                <a:cubicBezTo>
                  <a:pt x="77" y="66"/>
                  <a:pt x="70" y="72"/>
                  <a:pt x="61" y="72"/>
                </a:cubicBezTo>
                <a:close/>
                <a:moveTo>
                  <a:pt x="0" y="102"/>
                </a:moveTo>
                <a:cubicBezTo>
                  <a:pt x="0" y="92"/>
                  <a:pt x="4" y="85"/>
                  <a:pt x="13" y="82"/>
                </a:cubicBezTo>
                <a:cubicBezTo>
                  <a:pt x="39" y="73"/>
                  <a:pt x="39" y="73"/>
                  <a:pt x="39" y="73"/>
                </a:cubicBezTo>
                <a:cubicBezTo>
                  <a:pt x="61" y="111"/>
                  <a:pt x="61" y="111"/>
                  <a:pt x="61" y="111"/>
                </a:cubicBezTo>
                <a:cubicBezTo>
                  <a:pt x="83" y="73"/>
                  <a:pt x="83" y="73"/>
                  <a:pt x="83" y="73"/>
                </a:cubicBezTo>
                <a:cubicBezTo>
                  <a:pt x="109" y="82"/>
                  <a:pt x="109" y="82"/>
                  <a:pt x="109" y="82"/>
                </a:cubicBezTo>
                <a:cubicBezTo>
                  <a:pt x="118" y="85"/>
                  <a:pt x="122" y="92"/>
                  <a:pt x="122" y="102"/>
                </a:cubicBezTo>
                <a:cubicBezTo>
                  <a:pt x="122" y="134"/>
                  <a:pt x="122" y="134"/>
                  <a:pt x="122" y="134"/>
                </a:cubicBezTo>
                <a:cubicBezTo>
                  <a:pt x="61" y="134"/>
                  <a:pt x="61" y="134"/>
                  <a:pt x="61" y="134"/>
                </a:cubicBezTo>
                <a:cubicBezTo>
                  <a:pt x="0" y="134"/>
                  <a:pt x="0" y="134"/>
                  <a:pt x="0" y="134"/>
                </a:cubicBezTo>
                <a:cubicBezTo>
                  <a:pt x="0" y="102"/>
                  <a:pt x="0" y="102"/>
                  <a:pt x="0" y="10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11"/>
          <p:cNvSpPr/>
          <p:nvPr/>
        </p:nvSpPr>
        <p:spPr bwMode="auto">
          <a:xfrm>
            <a:off x="2877978" y="3499785"/>
            <a:ext cx="2139413" cy="1068001"/>
          </a:xfrm>
          <a:custGeom>
            <a:avLst/>
            <a:gdLst>
              <a:gd name="T0" fmla="*/ 687 w 687"/>
              <a:gd name="T1" fmla="*/ 0 h 343"/>
              <a:gd name="T2" fmla="*/ 343 w 687"/>
              <a:gd name="T3" fmla="*/ 343 h 343"/>
              <a:gd name="T4" fmla="*/ 0 w 687"/>
              <a:gd name="T5" fmla="*/ 0 h 343"/>
              <a:gd name="T6" fmla="*/ 31 w 687"/>
              <a:gd name="T7" fmla="*/ 0 h 343"/>
              <a:gd name="T8" fmla="*/ 343 w 687"/>
              <a:gd name="T9" fmla="*/ 312 h 343"/>
              <a:gd name="T10" fmla="*/ 656 w 687"/>
              <a:gd name="T11" fmla="*/ 0 h 343"/>
              <a:gd name="T12" fmla="*/ 687 w 687"/>
              <a:gd name="T13" fmla="*/ 0 h 343"/>
            </a:gdLst>
            <a:ahLst/>
            <a:cxnLst>
              <a:cxn ang="0">
                <a:pos x="T0" y="T1"/>
              </a:cxn>
              <a:cxn ang="0">
                <a:pos x="T2" y="T3"/>
              </a:cxn>
              <a:cxn ang="0">
                <a:pos x="T4" y="T5"/>
              </a:cxn>
              <a:cxn ang="0">
                <a:pos x="T6" y="T7"/>
              </a:cxn>
              <a:cxn ang="0">
                <a:pos x="T8" y="T9"/>
              </a:cxn>
              <a:cxn ang="0">
                <a:pos x="T10" y="T11"/>
              </a:cxn>
              <a:cxn ang="0">
                <a:pos x="T12" y="T13"/>
              </a:cxn>
            </a:cxnLst>
            <a:rect l="0" t="0" r="r" b="b"/>
            <a:pathLst>
              <a:path w="687" h="343">
                <a:moveTo>
                  <a:pt x="687" y="0"/>
                </a:moveTo>
                <a:cubicBezTo>
                  <a:pt x="687" y="189"/>
                  <a:pt x="533" y="343"/>
                  <a:pt x="343" y="343"/>
                </a:cubicBezTo>
                <a:cubicBezTo>
                  <a:pt x="154" y="343"/>
                  <a:pt x="0" y="189"/>
                  <a:pt x="0" y="0"/>
                </a:cubicBezTo>
                <a:cubicBezTo>
                  <a:pt x="31" y="0"/>
                  <a:pt x="31" y="0"/>
                  <a:pt x="31" y="0"/>
                </a:cubicBezTo>
                <a:cubicBezTo>
                  <a:pt x="31" y="172"/>
                  <a:pt x="171" y="312"/>
                  <a:pt x="343" y="312"/>
                </a:cubicBezTo>
                <a:cubicBezTo>
                  <a:pt x="516" y="312"/>
                  <a:pt x="656" y="172"/>
                  <a:pt x="656" y="0"/>
                </a:cubicBezTo>
                <a:cubicBezTo>
                  <a:pt x="687" y="0"/>
                  <a:pt x="687" y="0"/>
                  <a:pt x="687" y="0"/>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sp>
        <p:nvSpPr>
          <p:cNvPr id="10" name="Freeform 12"/>
          <p:cNvSpPr/>
          <p:nvPr/>
        </p:nvSpPr>
        <p:spPr bwMode="auto">
          <a:xfrm>
            <a:off x="3899915" y="4521722"/>
            <a:ext cx="97246" cy="641483"/>
          </a:xfrm>
          <a:custGeom>
            <a:avLst/>
            <a:gdLst>
              <a:gd name="T0" fmla="*/ 0 w 57"/>
              <a:gd name="T1" fmla="*/ 0 h 376"/>
              <a:gd name="T2" fmla="*/ 0 w 57"/>
              <a:gd name="T3" fmla="*/ 376 h 376"/>
              <a:gd name="T4" fmla="*/ 57 w 57"/>
              <a:gd name="T5" fmla="*/ 376 h 376"/>
              <a:gd name="T6" fmla="*/ 57 w 57"/>
              <a:gd name="T7" fmla="*/ 0 h 376"/>
              <a:gd name="T8" fmla="*/ 0 w 57"/>
              <a:gd name="T9" fmla="*/ 0 h 376"/>
              <a:gd name="T10" fmla="*/ 0 w 57"/>
              <a:gd name="T11" fmla="*/ 0 h 376"/>
            </a:gdLst>
            <a:ahLst/>
            <a:cxnLst>
              <a:cxn ang="0">
                <a:pos x="T0" y="T1"/>
              </a:cxn>
              <a:cxn ang="0">
                <a:pos x="T2" y="T3"/>
              </a:cxn>
              <a:cxn ang="0">
                <a:pos x="T4" y="T5"/>
              </a:cxn>
              <a:cxn ang="0">
                <a:pos x="T6" y="T7"/>
              </a:cxn>
              <a:cxn ang="0">
                <a:pos x="T8" y="T9"/>
              </a:cxn>
              <a:cxn ang="0">
                <a:pos x="T10" y="T11"/>
              </a:cxn>
            </a:cxnLst>
            <a:rect l="0" t="0" r="r" b="b"/>
            <a:pathLst>
              <a:path w="57" h="376">
                <a:moveTo>
                  <a:pt x="0" y="0"/>
                </a:moveTo>
                <a:lnTo>
                  <a:pt x="0" y="376"/>
                </a:lnTo>
                <a:lnTo>
                  <a:pt x="57" y="376"/>
                </a:lnTo>
                <a:lnTo>
                  <a:pt x="57" y="0"/>
                </a:lnTo>
                <a:lnTo>
                  <a:pt x="0" y="0"/>
                </a:lnTo>
                <a:lnTo>
                  <a:pt x="0" y="0"/>
                </a:ln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11" name="Freeform 13"/>
          <p:cNvSpPr/>
          <p:nvPr/>
        </p:nvSpPr>
        <p:spPr bwMode="auto">
          <a:xfrm>
            <a:off x="6032503" y="2662104"/>
            <a:ext cx="1595176" cy="837681"/>
          </a:xfrm>
          <a:custGeom>
            <a:avLst/>
            <a:gdLst>
              <a:gd name="T0" fmla="*/ 87 w 512"/>
              <a:gd name="T1" fmla="*/ 94 h 269"/>
              <a:gd name="T2" fmla="*/ 102 w 512"/>
              <a:gd name="T3" fmla="*/ 95 h 269"/>
              <a:gd name="T4" fmla="*/ 210 w 512"/>
              <a:gd name="T5" fmla="*/ 0 h 269"/>
              <a:gd name="T6" fmla="*/ 311 w 512"/>
              <a:gd name="T7" fmla="*/ 68 h 269"/>
              <a:gd name="T8" fmla="*/ 360 w 512"/>
              <a:gd name="T9" fmla="*/ 52 h 269"/>
              <a:gd name="T10" fmla="*/ 444 w 512"/>
              <a:gd name="T11" fmla="*/ 136 h 269"/>
              <a:gd name="T12" fmla="*/ 443 w 512"/>
              <a:gd name="T13" fmla="*/ 141 h 269"/>
              <a:gd name="T14" fmla="*/ 448 w 512"/>
              <a:gd name="T15" fmla="*/ 141 h 269"/>
              <a:gd name="T16" fmla="*/ 512 w 512"/>
              <a:gd name="T17" fmla="*/ 205 h 269"/>
              <a:gd name="T18" fmla="*/ 448 w 512"/>
              <a:gd name="T19" fmla="*/ 269 h 269"/>
              <a:gd name="T20" fmla="*/ 87 w 512"/>
              <a:gd name="T21" fmla="*/ 269 h 269"/>
              <a:gd name="T22" fmla="*/ 0 w 512"/>
              <a:gd name="T23" fmla="*/ 181 h 269"/>
              <a:gd name="T24" fmla="*/ 87 w 512"/>
              <a:gd name="T25" fmla="*/ 94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2" h="269">
                <a:moveTo>
                  <a:pt x="87" y="94"/>
                </a:moveTo>
                <a:cubicBezTo>
                  <a:pt x="92" y="94"/>
                  <a:pt x="97" y="95"/>
                  <a:pt x="102" y="95"/>
                </a:cubicBezTo>
                <a:cubicBezTo>
                  <a:pt x="109" y="42"/>
                  <a:pt x="154" y="0"/>
                  <a:pt x="210" y="0"/>
                </a:cubicBezTo>
                <a:cubicBezTo>
                  <a:pt x="255" y="0"/>
                  <a:pt x="294" y="28"/>
                  <a:pt x="311" y="68"/>
                </a:cubicBezTo>
                <a:cubicBezTo>
                  <a:pt x="324" y="58"/>
                  <a:pt x="341" y="52"/>
                  <a:pt x="360" y="52"/>
                </a:cubicBezTo>
                <a:cubicBezTo>
                  <a:pt x="406" y="52"/>
                  <a:pt x="444" y="90"/>
                  <a:pt x="444" y="136"/>
                </a:cubicBezTo>
                <a:cubicBezTo>
                  <a:pt x="444" y="138"/>
                  <a:pt x="443" y="139"/>
                  <a:pt x="443" y="141"/>
                </a:cubicBezTo>
                <a:cubicBezTo>
                  <a:pt x="445" y="141"/>
                  <a:pt x="446" y="141"/>
                  <a:pt x="448" y="141"/>
                </a:cubicBezTo>
                <a:cubicBezTo>
                  <a:pt x="483" y="141"/>
                  <a:pt x="512" y="169"/>
                  <a:pt x="512" y="205"/>
                </a:cubicBezTo>
                <a:cubicBezTo>
                  <a:pt x="512" y="240"/>
                  <a:pt x="483" y="269"/>
                  <a:pt x="448" y="269"/>
                </a:cubicBezTo>
                <a:cubicBezTo>
                  <a:pt x="87" y="269"/>
                  <a:pt x="87" y="269"/>
                  <a:pt x="87" y="269"/>
                </a:cubicBezTo>
                <a:cubicBezTo>
                  <a:pt x="39" y="269"/>
                  <a:pt x="0" y="229"/>
                  <a:pt x="0" y="181"/>
                </a:cubicBezTo>
                <a:cubicBezTo>
                  <a:pt x="0" y="133"/>
                  <a:pt x="39" y="94"/>
                  <a:pt x="87" y="94"/>
                </a:cubicBezTo>
                <a:close/>
              </a:path>
            </a:pathLst>
          </a:custGeom>
          <a:solidFill>
            <a:schemeClr val="accent3"/>
          </a:solidFill>
          <a:ln>
            <a:noFill/>
          </a:ln>
        </p:spPr>
        <p:txBody>
          <a:bodyPr/>
          <a:lstStyle/>
          <a:p>
            <a:endParaRPr lang="zh-CN" altLang="en-US" sz="1600"/>
          </a:p>
        </p:txBody>
      </p:sp>
      <p:sp>
        <p:nvSpPr>
          <p:cNvPr id="12" name="Freeform 14"/>
          <p:cNvSpPr>
            <a:spLocks noEditPoints="1"/>
          </p:cNvSpPr>
          <p:nvPr/>
        </p:nvSpPr>
        <p:spPr bwMode="auto">
          <a:xfrm>
            <a:off x="6600625" y="2948724"/>
            <a:ext cx="378748" cy="416281"/>
          </a:xfrm>
          <a:custGeom>
            <a:avLst/>
            <a:gdLst>
              <a:gd name="T0" fmla="*/ 61 w 122"/>
              <a:gd name="T1" fmla="*/ 72 h 134"/>
              <a:gd name="T2" fmla="*/ 40 w 122"/>
              <a:gd name="T3" fmla="*/ 57 h 134"/>
              <a:gd name="T4" fmla="*/ 33 w 122"/>
              <a:gd name="T5" fmla="*/ 21 h 134"/>
              <a:gd name="T6" fmla="*/ 61 w 122"/>
              <a:gd name="T7" fmla="*/ 0 h 134"/>
              <a:gd name="T8" fmla="*/ 89 w 122"/>
              <a:gd name="T9" fmla="*/ 21 h 134"/>
              <a:gd name="T10" fmla="*/ 83 w 122"/>
              <a:gd name="T11" fmla="*/ 57 h 134"/>
              <a:gd name="T12" fmla="*/ 61 w 122"/>
              <a:gd name="T13" fmla="*/ 72 h 134"/>
              <a:gd name="T14" fmla="*/ 0 w 122"/>
              <a:gd name="T15" fmla="*/ 102 h 134"/>
              <a:gd name="T16" fmla="*/ 13 w 122"/>
              <a:gd name="T17" fmla="*/ 82 h 134"/>
              <a:gd name="T18" fmla="*/ 39 w 122"/>
              <a:gd name="T19" fmla="*/ 73 h 134"/>
              <a:gd name="T20" fmla="*/ 61 w 122"/>
              <a:gd name="T21" fmla="*/ 111 h 134"/>
              <a:gd name="T22" fmla="*/ 84 w 122"/>
              <a:gd name="T23" fmla="*/ 73 h 134"/>
              <a:gd name="T24" fmla="*/ 110 w 122"/>
              <a:gd name="T25" fmla="*/ 82 h 134"/>
              <a:gd name="T26" fmla="*/ 122 w 122"/>
              <a:gd name="T27" fmla="*/ 102 h 134"/>
              <a:gd name="T28" fmla="*/ 122 w 122"/>
              <a:gd name="T29" fmla="*/ 134 h 134"/>
              <a:gd name="T30" fmla="*/ 61 w 122"/>
              <a:gd name="T31" fmla="*/ 134 h 134"/>
              <a:gd name="T32" fmla="*/ 0 w 122"/>
              <a:gd name="T33" fmla="*/ 134 h 134"/>
              <a:gd name="T34" fmla="*/ 0 w 122"/>
              <a:gd name="T35" fmla="*/ 10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34">
                <a:moveTo>
                  <a:pt x="61" y="72"/>
                </a:moveTo>
                <a:cubicBezTo>
                  <a:pt x="52" y="72"/>
                  <a:pt x="44" y="65"/>
                  <a:pt x="40" y="57"/>
                </a:cubicBezTo>
                <a:cubicBezTo>
                  <a:pt x="33" y="47"/>
                  <a:pt x="30" y="32"/>
                  <a:pt x="33" y="21"/>
                </a:cubicBezTo>
                <a:cubicBezTo>
                  <a:pt x="36" y="9"/>
                  <a:pt x="45" y="0"/>
                  <a:pt x="61" y="0"/>
                </a:cubicBezTo>
                <a:cubicBezTo>
                  <a:pt x="78" y="0"/>
                  <a:pt x="86" y="9"/>
                  <a:pt x="89" y="21"/>
                </a:cubicBezTo>
                <a:cubicBezTo>
                  <a:pt x="92" y="32"/>
                  <a:pt x="90" y="47"/>
                  <a:pt x="83" y="57"/>
                </a:cubicBezTo>
                <a:cubicBezTo>
                  <a:pt x="78" y="66"/>
                  <a:pt x="70" y="72"/>
                  <a:pt x="61" y="72"/>
                </a:cubicBezTo>
                <a:close/>
                <a:moveTo>
                  <a:pt x="0" y="102"/>
                </a:moveTo>
                <a:cubicBezTo>
                  <a:pt x="0" y="92"/>
                  <a:pt x="4" y="85"/>
                  <a:pt x="13" y="82"/>
                </a:cubicBezTo>
                <a:cubicBezTo>
                  <a:pt x="39" y="73"/>
                  <a:pt x="39" y="73"/>
                  <a:pt x="39" y="73"/>
                </a:cubicBezTo>
                <a:cubicBezTo>
                  <a:pt x="61" y="111"/>
                  <a:pt x="61" y="111"/>
                  <a:pt x="61" y="111"/>
                </a:cubicBezTo>
                <a:cubicBezTo>
                  <a:pt x="84" y="73"/>
                  <a:pt x="84" y="73"/>
                  <a:pt x="84" y="73"/>
                </a:cubicBezTo>
                <a:cubicBezTo>
                  <a:pt x="110" y="82"/>
                  <a:pt x="110" y="82"/>
                  <a:pt x="110" y="82"/>
                </a:cubicBezTo>
                <a:cubicBezTo>
                  <a:pt x="118" y="85"/>
                  <a:pt x="122" y="92"/>
                  <a:pt x="122" y="102"/>
                </a:cubicBezTo>
                <a:cubicBezTo>
                  <a:pt x="122" y="134"/>
                  <a:pt x="122" y="134"/>
                  <a:pt x="122" y="134"/>
                </a:cubicBezTo>
                <a:cubicBezTo>
                  <a:pt x="61" y="134"/>
                  <a:pt x="61" y="134"/>
                  <a:pt x="61" y="134"/>
                </a:cubicBezTo>
                <a:cubicBezTo>
                  <a:pt x="0" y="134"/>
                  <a:pt x="0" y="134"/>
                  <a:pt x="0" y="134"/>
                </a:cubicBezTo>
                <a:cubicBezTo>
                  <a:pt x="0" y="102"/>
                  <a:pt x="0" y="102"/>
                  <a:pt x="0" y="10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15"/>
          <p:cNvSpPr/>
          <p:nvPr/>
        </p:nvSpPr>
        <p:spPr bwMode="auto">
          <a:xfrm>
            <a:off x="8119028" y="2662104"/>
            <a:ext cx="1595176" cy="837681"/>
          </a:xfrm>
          <a:custGeom>
            <a:avLst/>
            <a:gdLst>
              <a:gd name="T0" fmla="*/ 87 w 512"/>
              <a:gd name="T1" fmla="*/ 94 h 269"/>
              <a:gd name="T2" fmla="*/ 102 w 512"/>
              <a:gd name="T3" fmla="*/ 95 h 269"/>
              <a:gd name="T4" fmla="*/ 210 w 512"/>
              <a:gd name="T5" fmla="*/ 0 h 269"/>
              <a:gd name="T6" fmla="*/ 311 w 512"/>
              <a:gd name="T7" fmla="*/ 68 h 269"/>
              <a:gd name="T8" fmla="*/ 360 w 512"/>
              <a:gd name="T9" fmla="*/ 52 h 269"/>
              <a:gd name="T10" fmla="*/ 444 w 512"/>
              <a:gd name="T11" fmla="*/ 136 h 269"/>
              <a:gd name="T12" fmla="*/ 443 w 512"/>
              <a:gd name="T13" fmla="*/ 141 h 269"/>
              <a:gd name="T14" fmla="*/ 448 w 512"/>
              <a:gd name="T15" fmla="*/ 141 h 269"/>
              <a:gd name="T16" fmla="*/ 512 w 512"/>
              <a:gd name="T17" fmla="*/ 205 h 269"/>
              <a:gd name="T18" fmla="*/ 448 w 512"/>
              <a:gd name="T19" fmla="*/ 269 h 269"/>
              <a:gd name="T20" fmla="*/ 87 w 512"/>
              <a:gd name="T21" fmla="*/ 269 h 269"/>
              <a:gd name="T22" fmla="*/ 0 w 512"/>
              <a:gd name="T23" fmla="*/ 181 h 269"/>
              <a:gd name="T24" fmla="*/ 87 w 512"/>
              <a:gd name="T25" fmla="*/ 94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2" h="269">
                <a:moveTo>
                  <a:pt x="87" y="94"/>
                </a:moveTo>
                <a:cubicBezTo>
                  <a:pt x="92" y="94"/>
                  <a:pt x="97" y="95"/>
                  <a:pt x="102" y="95"/>
                </a:cubicBezTo>
                <a:cubicBezTo>
                  <a:pt x="109" y="42"/>
                  <a:pt x="154" y="0"/>
                  <a:pt x="210" y="0"/>
                </a:cubicBezTo>
                <a:cubicBezTo>
                  <a:pt x="255" y="0"/>
                  <a:pt x="294" y="28"/>
                  <a:pt x="311" y="68"/>
                </a:cubicBezTo>
                <a:cubicBezTo>
                  <a:pt x="324" y="58"/>
                  <a:pt x="341" y="52"/>
                  <a:pt x="360" y="52"/>
                </a:cubicBezTo>
                <a:cubicBezTo>
                  <a:pt x="406" y="52"/>
                  <a:pt x="444" y="90"/>
                  <a:pt x="444" y="136"/>
                </a:cubicBezTo>
                <a:cubicBezTo>
                  <a:pt x="444" y="138"/>
                  <a:pt x="444" y="139"/>
                  <a:pt x="443" y="141"/>
                </a:cubicBezTo>
                <a:cubicBezTo>
                  <a:pt x="445" y="141"/>
                  <a:pt x="446" y="141"/>
                  <a:pt x="448" y="141"/>
                </a:cubicBezTo>
                <a:cubicBezTo>
                  <a:pt x="483" y="141"/>
                  <a:pt x="512" y="169"/>
                  <a:pt x="512" y="205"/>
                </a:cubicBezTo>
                <a:cubicBezTo>
                  <a:pt x="512" y="240"/>
                  <a:pt x="483" y="269"/>
                  <a:pt x="448" y="269"/>
                </a:cubicBezTo>
                <a:cubicBezTo>
                  <a:pt x="87" y="269"/>
                  <a:pt x="87" y="269"/>
                  <a:pt x="87" y="269"/>
                </a:cubicBezTo>
                <a:cubicBezTo>
                  <a:pt x="39" y="269"/>
                  <a:pt x="0" y="229"/>
                  <a:pt x="0" y="181"/>
                </a:cubicBezTo>
                <a:cubicBezTo>
                  <a:pt x="0" y="133"/>
                  <a:pt x="39" y="94"/>
                  <a:pt x="87" y="94"/>
                </a:cubicBezTo>
                <a:close/>
              </a:path>
            </a:pathLst>
          </a:custGeom>
          <a:solidFill>
            <a:schemeClr val="accent4"/>
          </a:solidFill>
          <a:ln>
            <a:noFill/>
          </a:ln>
        </p:spPr>
        <p:txBody>
          <a:bodyPr/>
          <a:lstStyle/>
          <a:p>
            <a:endParaRPr lang="zh-CN" altLang="en-US" sz="1600"/>
          </a:p>
        </p:txBody>
      </p:sp>
      <p:sp>
        <p:nvSpPr>
          <p:cNvPr id="14" name="Freeform 16"/>
          <p:cNvSpPr>
            <a:spLocks noEditPoints="1"/>
          </p:cNvSpPr>
          <p:nvPr/>
        </p:nvSpPr>
        <p:spPr bwMode="auto">
          <a:xfrm>
            <a:off x="8687150" y="2948724"/>
            <a:ext cx="378748" cy="416281"/>
          </a:xfrm>
          <a:custGeom>
            <a:avLst/>
            <a:gdLst>
              <a:gd name="T0" fmla="*/ 61 w 122"/>
              <a:gd name="T1" fmla="*/ 72 h 134"/>
              <a:gd name="T2" fmla="*/ 40 w 122"/>
              <a:gd name="T3" fmla="*/ 57 h 134"/>
              <a:gd name="T4" fmla="*/ 33 w 122"/>
              <a:gd name="T5" fmla="*/ 21 h 134"/>
              <a:gd name="T6" fmla="*/ 61 w 122"/>
              <a:gd name="T7" fmla="*/ 0 h 134"/>
              <a:gd name="T8" fmla="*/ 89 w 122"/>
              <a:gd name="T9" fmla="*/ 21 h 134"/>
              <a:gd name="T10" fmla="*/ 83 w 122"/>
              <a:gd name="T11" fmla="*/ 57 h 134"/>
              <a:gd name="T12" fmla="*/ 61 w 122"/>
              <a:gd name="T13" fmla="*/ 72 h 134"/>
              <a:gd name="T14" fmla="*/ 0 w 122"/>
              <a:gd name="T15" fmla="*/ 102 h 134"/>
              <a:gd name="T16" fmla="*/ 13 w 122"/>
              <a:gd name="T17" fmla="*/ 82 h 134"/>
              <a:gd name="T18" fmla="*/ 39 w 122"/>
              <a:gd name="T19" fmla="*/ 73 h 134"/>
              <a:gd name="T20" fmla="*/ 61 w 122"/>
              <a:gd name="T21" fmla="*/ 111 h 134"/>
              <a:gd name="T22" fmla="*/ 84 w 122"/>
              <a:gd name="T23" fmla="*/ 73 h 134"/>
              <a:gd name="T24" fmla="*/ 110 w 122"/>
              <a:gd name="T25" fmla="*/ 82 h 134"/>
              <a:gd name="T26" fmla="*/ 122 w 122"/>
              <a:gd name="T27" fmla="*/ 102 h 134"/>
              <a:gd name="T28" fmla="*/ 122 w 122"/>
              <a:gd name="T29" fmla="*/ 134 h 134"/>
              <a:gd name="T30" fmla="*/ 61 w 122"/>
              <a:gd name="T31" fmla="*/ 134 h 134"/>
              <a:gd name="T32" fmla="*/ 0 w 122"/>
              <a:gd name="T33" fmla="*/ 134 h 134"/>
              <a:gd name="T34" fmla="*/ 0 w 122"/>
              <a:gd name="T35" fmla="*/ 102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22" h="134">
                <a:moveTo>
                  <a:pt x="61" y="72"/>
                </a:moveTo>
                <a:cubicBezTo>
                  <a:pt x="52" y="72"/>
                  <a:pt x="44" y="65"/>
                  <a:pt x="40" y="57"/>
                </a:cubicBezTo>
                <a:cubicBezTo>
                  <a:pt x="33" y="47"/>
                  <a:pt x="30" y="32"/>
                  <a:pt x="33" y="21"/>
                </a:cubicBezTo>
                <a:cubicBezTo>
                  <a:pt x="36" y="9"/>
                  <a:pt x="45" y="0"/>
                  <a:pt x="61" y="0"/>
                </a:cubicBezTo>
                <a:cubicBezTo>
                  <a:pt x="78" y="0"/>
                  <a:pt x="86" y="9"/>
                  <a:pt x="89" y="21"/>
                </a:cubicBezTo>
                <a:cubicBezTo>
                  <a:pt x="92" y="32"/>
                  <a:pt x="90" y="47"/>
                  <a:pt x="83" y="57"/>
                </a:cubicBezTo>
                <a:cubicBezTo>
                  <a:pt x="78" y="66"/>
                  <a:pt x="70" y="72"/>
                  <a:pt x="61" y="72"/>
                </a:cubicBezTo>
                <a:close/>
                <a:moveTo>
                  <a:pt x="0" y="102"/>
                </a:moveTo>
                <a:cubicBezTo>
                  <a:pt x="0" y="92"/>
                  <a:pt x="4" y="85"/>
                  <a:pt x="13" y="82"/>
                </a:cubicBezTo>
                <a:cubicBezTo>
                  <a:pt x="39" y="73"/>
                  <a:pt x="39" y="73"/>
                  <a:pt x="39" y="73"/>
                </a:cubicBezTo>
                <a:cubicBezTo>
                  <a:pt x="61" y="111"/>
                  <a:pt x="61" y="111"/>
                  <a:pt x="61" y="111"/>
                </a:cubicBezTo>
                <a:cubicBezTo>
                  <a:pt x="84" y="73"/>
                  <a:pt x="84" y="73"/>
                  <a:pt x="84" y="73"/>
                </a:cubicBezTo>
                <a:cubicBezTo>
                  <a:pt x="110" y="82"/>
                  <a:pt x="110" y="82"/>
                  <a:pt x="110" y="82"/>
                </a:cubicBezTo>
                <a:cubicBezTo>
                  <a:pt x="118" y="85"/>
                  <a:pt x="122" y="92"/>
                  <a:pt x="122" y="102"/>
                </a:cubicBezTo>
                <a:cubicBezTo>
                  <a:pt x="122" y="134"/>
                  <a:pt x="122" y="134"/>
                  <a:pt x="122" y="134"/>
                </a:cubicBezTo>
                <a:cubicBezTo>
                  <a:pt x="61" y="134"/>
                  <a:pt x="61" y="134"/>
                  <a:pt x="61" y="134"/>
                </a:cubicBezTo>
                <a:cubicBezTo>
                  <a:pt x="0" y="134"/>
                  <a:pt x="0" y="134"/>
                  <a:pt x="0" y="134"/>
                </a:cubicBezTo>
                <a:cubicBezTo>
                  <a:pt x="0" y="102"/>
                  <a:pt x="0" y="102"/>
                  <a:pt x="0" y="102"/>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7"/>
          <p:cNvSpPr/>
          <p:nvPr/>
        </p:nvSpPr>
        <p:spPr bwMode="auto">
          <a:xfrm>
            <a:off x="6778057" y="3499785"/>
            <a:ext cx="2142825" cy="1068001"/>
          </a:xfrm>
          <a:custGeom>
            <a:avLst/>
            <a:gdLst>
              <a:gd name="T0" fmla="*/ 688 w 688"/>
              <a:gd name="T1" fmla="*/ 0 h 343"/>
              <a:gd name="T2" fmla="*/ 344 w 688"/>
              <a:gd name="T3" fmla="*/ 343 h 343"/>
              <a:gd name="T4" fmla="*/ 0 w 688"/>
              <a:gd name="T5" fmla="*/ 0 h 343"/>
              <a:gd name="T6" fmla="*/ 31 w 688"/>
              <a:gd name="T7" fmla="*/ 0 h 343"/>
              <a:gd name="T8" fmla="*/ 344 w 688"/>
              <a:gd name="T9" fmla="*/ 312 h 343"/>
              <a:gd name="T10" fmla="*/ 657 w 688"/>
              <a:gd name="T11" fmla="*/ 0 h 343"/>
              <a:gd name="T12" fmla="*/ 688 w 688"/>
              <a:gd name="T13" fmla="*/ 0 h 343"/>
            </a:gdLst>
            <a:ahLst/>
            <a:cxnLst>
              <a:cxn ang="0">
                <a:pos x="T0" y="T1"/>
              </a:cxn>
              <a:cxn ang="0">
                <a:pos x="T2" y="T3"/>
              </a:cxn>
              <a:cxn ang="0">
                <a:pos x="T4" y="T5"/>
              </a:cxn>
              <a:cxn ang="0">
                <a:pos x="T6" y="T7"/>
              </a:cxn>
              <a:cxn ang="0">
                <a:pos x="T8" y="T9"/>
              </a:cxn>
              <a:cxn ang="0">
                <a:pos x="T10" y="T11"/>
              </a:cxn>
              <a:cxn ang="0">
                <a:pos x="T12" y="T13"/>
              </a:cxn>
            </a:cxnLst>
            <a:rect l="0" t="0" r="r" b="b"/>
            <a:pathLst>
              <a:path w="688" h="343">
                <a:moveTo>
                  <a:pt x="688" y="0"/>
                </a:moveTo>
                <a:cubicBezTo>
                  <a:pt x="688" y="189"/>
                  <a:pt x="533" y="343"/>
                  <a:pt x="344" y="343"/>
                </a:cubicBezTo>
                <a:cubicBezTo>
                  <a:pt x="154" y="343"/>
                  <a:pt x="0" y="189"/>
                  <a:pt x="0" y="0"/>
                </a:cubicBezTo>
                <a:cubicBezTo>
                  <a:pt x="31" y="0"/>
                  <a:pt x="31" y="0"/>
                  <a:pt x="31" y="0"/>
                </a:cubicBezTo>
                <a:cubicBezTo>
                  <a:pt x="31" y="172"/>
                  <a:pt x="172" y="312"/>
                  <a:pt x="344" y="312"/>
                </a:cubicBezTo>
                <a:cubicBezTo>
                  <a:pt x="516" y="312"/>
                  <a:pt x="657" y="172"/>
                  <a:pt x="657" y="0"/>
                </a:cubicBezTo>
                <a:cubicBezTo>
                  <a:pt x="688" y="0"/>
                  <a:pt x="688" y="0"/>
                  <a:pt x="688" y="0"/>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solidFill>
                <a:schemeClr val="tx1">
                  <a:lumMod val="75000"/>
                  <a:lumOff val="25000"/>
                </a:schemeClr>
              </a:solidFill>
            </a:endParaRPr>
          </a:p>
        </p:txBody>
      </p:sp>
      <p:sp>
        <p:nvSpPr>
          <p:cNvPr id="16" name="Freeform 18"/>
          <p:cNvSpPr/>
          <p:nvPr/>
        </p:nvSpPr>
        <p:spPr bwMode="auto">
          <a:xfrm>
            <a:off x="7798287" y="4521722"/>
            <a:ext cx="97246" cy="641483"/>
          </a:xfrm>
          <a:custGeom>
            <a:avLst/>
            <a:gdLst>
              <a:gd name="T0" fmla="*/ 0 w 57"/>
              <a:gd name="T1" fmla="*/ 0 h 376"/>
              <a:gd name="T2" fmla="*/ 0 w 57"/>
              <a:gd name="T3" fmla="*/ 376 h 376"/>
              <a:gd name="T4" fmla="*/ 57 w 57"/>
              <a:gd name="T5" fmla="*/ 376 h 376"/>
              <a:gd name="T6" fmla="*/ 57 w 57"/>
              <a:gd name="T7" fmla="*/ 0 h 376"/>
              <a:gd name="T8" fmla="*/ 0 w 57"/>
              <a:gd name="T9" fmla="*/ 0 h 376"/>
              <a:gd name="T10" fmla="*/ 0 w 57"/>
              <a:gd name="T11" fmla="*/ 0 h 376"/>
            </a:gdLst>
            <a:ahLst/>
            <a:cxnLst>
              <a:cxn ang="0">
                <a:pos x="T0" y="T1"/>
              </a:cxn>
              <a:cxn ang="0">
                <a:pos x="T2" y="T3"/>
              </a:cxn>
              <a:cxn ang="0">
                <a:pos x="T4" y="T5"/>
              </a:cxn>
              <a:cxn ang="0">
                <a:pos x="T6" y="T7"/>
              </a:cxn>
              <a:cxn ang="0">
                <a:pos x="T8" y="T9"/>
              </a:cxn>
              <a:cxn ang="0">
                <a:pos x="T10" y="T11"/>
              </a:cxn>
            </a:cxnLst>
            <a:rect l="0" t="0" r="r" b="b"/>
            <a:pathLst>
              <a:path w="57" h="376">
                <a:moveTo>
                  <a:pt x="0" y="0"/>
                </a:moveTo>
                <a:lnTo>
                  <a:pt x="0" y="376"/>
                </a:lnTo>
                <a:lnTo>
                  <a:pt x="57" y="376"/>
                </a:lnTo>
                <a:lnTo>
                  <a:pt x="57" y="0"/>
                </a:lnTo>
                <a:lnTo>
                  <a:pt x="0" y="0"/>
                </a:lnTo>
                <a:lnTo>
                  <a:pt x="0" y="0"/>
                </a:ln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21" name="TextBox 61"/>
          <p:cNvSpPr txBox="1"/>
          <p:nvPr/>
        </p:nvSpPr>
        <p:spPr bwMode="auto">
          <a:xfrm>
            <a:off x="2298332" y="2121225"/>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1"/>
                </a:solidFill>
              </a:rPr>
              <a:t>添加标题</a:t>
            </a:r>
            <a:endParaRPr lang="zh-CN" altLang="en-US" dirty="0">
              <a:solidFill>
                <a:schemeClr val="accent1"/>
              </a:solidFill>
            </a:endParaRPr>
          </a:p>
        </p:txBody>
      </p:sp>
      <p:sp>
        <p:nvSpPr>
          <p:cNvPr id="22" name="TextBox 62"/>
          <p:cNvSpPr txBox="1"/>
          <p:nvPr/>
        </p:nvSpPr>
        <p:spPr bwMode="auto">
          <a:xfrm>
            <a:off x="4398982" y="2121225"/>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2"/>
                </a:solidFill>
              </a:rPr>
              <a:t>添加标题</a:t>
            </a:r>
            <a:endParaRPr lang="zh-CN" altLang="en-US" dirty="0">
              <a:solidFill>
                <a:schemeClr val="accent2"/>
              </a:solidFill>
            </a:endParaRPr>
          </a:p>
        </p:txBody>
      </p:sp>
      <p:sp>
        <p:nvSpPr>
          <p:cNvPr id="23" name="TextBox 63"/>
          <p:cNvSpPr txBox="1"/>
          <p:nvPr/>
        </p:nvSpPr>
        <p:spPr bwMode="auto">
          <a:xfrm>
            <a:off x="6227782" y="2121225"/>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3"/>
                </a:solidFill>
              </a:rPr>
              <a:t>添加标题</a:t>
            </a:r>
            <a:endParaRPr lang="zh-CN" altLang="en-US" dirty="0">
              <a:solidFill>
                <a:schemeClr val="accent3"/>
              </a:solidFill>
            </a:endParaRPr>
          </a:p>
        </p:txBody>
      </p:sp>
      <p:sp>
        <p:nvSpPr>
          <p:cNvPr id="24" name="TextBox 64"/>
          <p:cNvSpPr txBox="1"/>
          <p:nvPr/>
        </p:nvSpPr>
        <p:spPr bwMode="auto">
          <a:xfrm>
            <a:off x="8320481" y="2121225"/>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pitchFamily="34" charset="-122"/>
                <a:ea typeface="微软雅黑" panose="020B0503020204020204" pitchFamily="34" charset="-122"/>
                <a:cs typeface="Arial" panose="020B0604020202020204" pitchFamily="34" charset="0"/>
              </a:defRPr>
            </a:lvl1pPr>
          </a:lstStyle>
          <a:p>
            <a:r>
              <a:rPr lang="zh-CN" altLang="en-US" dirty="0">
                <a:solidFill>
                  <a:schemeClr val="accent4"/>
                </a:solidFill>
              </a:rPr>
              <a:t>添加标题</a:t>
            </a:r>
            <a:endParaRPr lang="zh-CN" altLang="en-US" dirty="0">
              <a:solidFill>
                <a:schemeClr val="accent4"/>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circle(in)">
                                      <p:cBhvr>
                                        <p:cTn id="10" dur="2000"/>
                                        <p:tgtEl>
                                          <p:spTgt spid="5"/>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circle(in)">
                                      <p:cBhvr>
                                        <p:cTn id="13" dur="2000"/>
                                        <p:tgtEl>
                                          <p:spTgt spid="6"/>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circle(in)">
                                      <p:cBhvr>
                                        <p:cTn id="16" dur="2000"/>
                                        <p:tgtEl>
                                          <p:spTgt spid="7"/>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circle(in)">
                                      <p:cBhvr>
                                        <p:cTn id="19" dur="2000"/>
                                        <p:tgtEl>
                                          <p:spTgt spid="8"/>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circle(in)">
                                      <p:cBhvr>
                                        <p:cTn id="22" dur="2000"/>
                                        <p:tgtEl>
                                          <p:spTgt spid="9"/>
                                        </p:tgtEl>
                                      </p:cBhvr>
                                    </p:animEffect>
                                  </p:childTnLst>
                                </p:cTn>
                              </p:par>
                              <p:par>
                                <p:cTn id="23" presetID="6" presetClass="entr" presetSubtype="16"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circle(in)">
                                      <p:cBhvr>
                                        <p:cTn id="25" dur="2000"/>
                                        <p:tgtEl>
                                          <p:spTgt spid="10"/>
                                        </p:tgtEl>
                                      </p:cBhvr>
                                    </p:animEffect>
                                  </p:childTnLst>
                                </p:cTn>
                              </p:par>
                              <p:par>
                                <p:cTn id="26" presetID="6" presetClass="entr" presetSubtype="16"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circle(in)">
                                      <p:cBhvr>
                                        <p:cTn id="28" dur="2000"/>
                                        <p:tgtEl>
                                          <p:spTgt spid="11"/>
                                        </p:tgtEl>
                                      </p:cBhvr>
                                    </p:animEffect>
                                  </p:childTnLst>
                                </p:cTn>
                              </p:par>
                              <p:par>
                                <p:cTn id="29" presetID="6" presetClass="entr" presetSubtype="16"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circle(in)">
                                      <p:cBhvr>
                                        <p:cTn id="31" dur="2000"/>
                                        <p:tgtEl>
                                          <p:spTgt spid="12"/>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circle(in)">
                                      <p:cBhvr>
                                        <p:cTn id="34" dur="2000"/>
                                        <p:tgtEl>
                                          <p:spTgt spid="13"/>
                                        </p:tgtEl>
                                      </p:cBhvr>
                                    </p:animEffect>
                                  </p:childTnLst>
                                </p:cTn>
                              </p:par>
                              <p:par>
                                <p:cTn id="35" presetID="6" presetClass="entr" presetSubtype="16"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circle(in)">
                                      <p:cBhvr>
                                        <p:cTn id="37" dur="2000"/>
                                        <p:tgtEl>
                                          <p:spTgt spid="14"/>
                                        </p:tgtEl>
                                      </p:cBhvr>
                                    </p:animEffect>
                                  </p:childTnLst>
                                </p:cTn>
                              </p:par>
                              <p:par>
                                <p:cTn id="38" presetID="6" presetClass="entr" presetSubtype="16"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circle(in)">
                                      <p:cBhvr>
                                        <p:cTn id="40" dur="2000"/>
                                        <p:tgtEl>
                                          <p:spTgt spid="15"/>
                                        </p:tgtEl>
                                      </p:cBhvr>
                                    </p:animEffect>
                                  </p:childTnLst>
                                </p:cTn>
                              </p:par>
                              <p:par>
                                <p:cTn id="41" presetID="6" presetClass="entr" presetSubtype="16" fill="hold" grpId="0" nodeType="withEffect">
                                  <p:stCondLst>
                                    <p:cond delay="0"/>
                                  </p:stCondLst>
                                  <p:childTnLst>
                                    <p:set>
                                      <p:cBhvr>
                                        <p:cTn id="42" dur="1" fill="hold">
                                          <p:stCondLst>
                                            <p:cond delay="0"/>
                                          </p:stCondLst>
                                        </p:cTn>
                                        <p:tgtEl>
                                          <p:spTgt spid="16"/>
                                        </p:tgtEl>
                                        <p:attrNameLst>
                                          <p:attrName>style.visibility</p:attrName>
                                        </p:attrNameLst>
                                      </p:cBhvr>
                                      <p:to>
                                        <p:strVal val="visible"/>
                                      </p:to>
                                    </p:set>
                                    <p:animEffect transition="in" filter="circle(in)">
                                      <p:cBhvr>
                                        <p:cTn id="43" dur="2000"/>
                                        <p:tgtEl>
                                          <p:spTgt spid="16"/>
                                        </p:tgtEl>
                                      </p:cBhvr>
                                    </p:animEffect>
                                  </p:childTnLst>
                                </p:cTn>
                              </p:par>
                              <p:par>
                                <p:cTn id="44" presetID="6" presetClass="entr" presetSubtype="16" fill="hold" grpId="0" nodeType="withEffect">
                                  <p:stCondLst>
                                    <p:cond delay="0"/>
                                  </p:stCondLst>
                                  <p:childTnLst>
                                    <p:set>
                                      <p:cBhvr>
                                        <p:cTn id="45" dur="1" fill="hold">
                                          <p:stCondLst>
                                            <p:cond delay="0"/>
                                          </p:stCondLst>
                                        </p:cTn>
                                        <p:tgtEl>
                                          <p:spTgt spid="21"/>
                                        </p:tgtEl>
                                        <p:attrNameLst>
                                          <p:attrName>style.visibility</p:attrName>
                                        </p:attrNameLst>
                                      </p:cBhvr>
                                      <p:to>
                                        <p:strVal val="visible"/>
                                      </p:to>
                                    </p:set>
                                    <p:animEffect transition="in" filter="circle(in)">
                                      <p:cBhvr>
                                        <p:cTn id="46" dur="2000"/>
                                        <p:tgtEl>
                                          <p:spTgt spid="21"/>
                                        </p:tgtEl>
                                      </p:cBhvr>
                                    </p:animEffect>
                                  </p:childTnLst>
                                </p:cTn>
                              </p:par>
                              <p:par>
                                <p:cTn id="47" presetID="6" presetClass="entr" presetSubtype="16"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circle(in)">
                                      <p:cBhvr>
                                        <p:cTn id="49" dur="2000"/>
                                        <p:tgtEl>
                                          <p:spTgt spid="22"/>
                                        </p:tgtEl>
                                      </p:cBhvr>
                                    </p:animEffect>
                                  </p:childTnLst>
                                </p:cTn>
                              </p:par>
                              <p:par>
                                <p:cTn id="50" presetID="6" presetClass="entr" presetSubtype="16" fill="hold" grpId="0" nodeType="with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circle(in)">
                                      <p:cBhvr>
                                        <p:cTn id="52" dur="2000"/>
                                        <p:tgtEl>
                                          <p:spTgt spid="23"/>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24"/>
                                        </p:tgtEl>
                                        <p:attrNameLst>
                                          <p:attrName>style.visibility</p:attrName>
                                        </p:attrNameLst>
                                      </p:cBhvr>
                                      <p:to>
                                        <p:strVal val="visible"/>
                                      </p:to>
                                    </p:set>
                                    <p:animEffect transition="in" filter="circle(in)">
                                      <p:cBhvr>
                                        <p:cTn id="55"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21" grpId="0"/>
      <p:bldP spid="22" grpId="0"/>
      <p:bldP spid="23" grpId="0"/>
      <p:bldP spid="2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4" name="组合 3"/>
          <p:cNvGrpSpPr/>
          <p:nvPr/>
        </p:nvGrpSpPr>
        <p:grpSpPr>
          <a:xfrm>
            <a:off x="5666633" y="3216809"/>
            <a:ext cx="460706" cy="395051"/>
            <a:chOff x="3546346" y="2339026"/>
            <a:chExt cx="897787" cy="769842"/>
          </a:xfrm>
          <a:solidFill>
            <a:schemeClr val="bg1">
              <a:lumMod val="50000"/>
            </a:schemeClr>
          </a:solidFill>
          <a:effectLst>
            <a:reflection blurRad="6350" stA="52000" endA="300" endPos="35000" dir="5400000" sy="-100000" algn="bl" rotWithShape="0"/>
          </a:effectLst>
        </p:grpSpPr>
        <p:sp>
          <p:nvSpPr>
            <p:cNvPr id="5" name="Rectangle 227"/>
            <p:cNvSpPr>
              <a:spLocks noChangeArrowheads="1"/>
            </p:cNvSpPr>
            <p:nvPr/>
          </p:nvSpPr>
          <p:spPr bwMode="auto">
            <a:xfrm>
              <a:off x="3561526" y="3077423"/>
              <a:ext cx="882607" cy="3144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6" name="Freeform 228"/>
            <p:cNvSpPr/>
            <p:nvPr/>
          </p:nvSpPr>
          <p:spPr bwMode="auto">
            <a:xfrm>
              <a:off x="3617909" y="2844302"/>
              <a:ext cx="125777" cy="210351"/>
            </a:xfrm>
            <a:custGeom>
              <a:avLst/>
              <a:gdLst>
                <a:gd name="T0" fmla="*/ 6 w 49"/>
                <a:gd name="T1" fmla="*/ 82 h 82"/>
                <a:gd name="T2" fmla="*/ 43 w 49"/>
                <a:gd name="T3" fmla="*/ 82 h 82"/>
                <a:gd name="T4" fmla="*/ 49 w 49"/>
                <a:gd name="T5" fmla="*/ 76 h 82"/>
                <a:gd name="T6" fmla="*/ 49 w 49"/>
                <a:gd name="T7" fmla="*/ 0 h 82"/>
                <a:gd name="T8" fmla="*/ 0 w 49"/>
                <a:gd name="T9" fmla="*/ 49 h 82"/>
                <a:gd name="T10" fmla="*/ 0 w 49"/>
                <a:gd name="T11" fmla="*/ 76 h 82"/>
                <a:gd name="T12" fmla="*/ 6 w 49"/>
                <a:gd name="T13" fmla="*/ 82 h 82"/>
              </a:gdLst>
              <a:ahLst/>
              <a:cxnLst>
                <a:cxn ang="0">
                  <a:pos x="T0" y="T1"/>
                </a:cxn>
                <a:cxn ang="0">
                  <a:pos x="T2" y="T3"/>
                </a:cxn>
                <a:cxn ang="0">
                  <a:pos x="T4" y="T5"/>
                </a:cxn>
                <a:cxn ang="0">
                  <a:pos x="T6" y="T7"/>
                </a:cxn>
                <a:cxn ang="0">
                  <a:pos x="T8" y="T9"/>
                </a:cxn>
                <a:cxn ang="0">
                  <a:pos x="T10" y="T11"/>
                </a:cxn>
                <a:cxn ang="0">
                  <a:pos x="T12" y="T13"/>
                </a:cxn>
              </a:cxnLst>
              <a:rect l="0" t="0" r="r" b="b"/>
              <a:pathLst>
                <a:path w="49" h="82">
                  <a:moveTo>
                    <a:pt x="6" y="82"/>
                  </a:moveTo>
                  <a:cubicBezTo>
                    <a:pt x="43" y="82"/>
                    <a:pt x="43" y="82"/>
                    <a:pt x="43" y="82"/>
                  </a:cubicBezTo>
                  <a:cubicBezTo>
                    <a:pt x="46" y="82"/>
                    <a:pt x="49" y="79"/>
                    <a:pt x="49" y="76"/>
                  </a:cubicBezTo>
                  <a:cubicBezTo>
                    <a:pt x="49" y="0"/>
                    <a:pt x="49" y="0"/>
                    <a:pt x="49" y="0"/>
                  </a:cubicBezTo>
                  <a:cubicBezTo>
                    <a:pt x="0" y="49"/>
                    <a:pt x="0" y="49"/>
                    <a:pt x="0" y="49"/>
                  </a:cubicBezTo>
                  <a:cubicBezTo>
                    <a:pt x="0" y="76"/>
                    <a:pt x="0" y="76"/>
                    <a:pt x="0" y="76"/>
                  </a:cubicBezTo>
                  <a:cubicBezTo>
                    <a:pt x="0" y="79"/>
                    <a:pt x="3" y="82"/>
                    <a:pt x="6" y="8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7" name="Freeform 229"/>
            <p:cNvSpPr/>
            <p:nvPr/>
          </p:nvSpPr>
          <p:spPr bwMode="auto">
            <a:xfrm>
              <a:off x="3779467" y="2682744"/>
              <a:ext cx="122524" cy="371910"/>
            </a:xfrm>
            <a:custGeom>
              <a:avLst/>
              <a:gdLst>
                <a:gd name="T0" fmla="*/ 5 w 48"/>
                <a:gd name="T1" fmla="*/ 145 h 145"/>
                <a:gd name="T2" fmla="*/ 43 w 48"/>
                <a:gd name="T3" fmla="*/ 145 h 145"/>
                <a:gd name="T4" fmla="*/ 48 w 48"/>
                <a:gd name="T5" fmla="*/ 139 h 145"/>
                <a:gd name="T6" fmla="*/ 48 w 48"/>
                <a:gd name="T7" fmla="*/ 0 h 145"/>
                <a:gd name="T8" fmla="*/ 0 w 48"/>
                <a:gd name="T9" fmla="*/ 49 h 145"/>
                <a:gd name="T10" fmla="*/ 0 w 48"/>
                <a:gd name="T11" fmla="*/ 139 h 145"/>
                <a:gd name="T12" fmla="*/ 5 w 48"/>
                <a:gd name="T13" fmla="*/ 145 h 145"/>
              </a:gdLst>
              <a:ahLst/>
              <a:cxnLst>
                <a:cxn ang="0">
                  <a:pos x="T0" y="T1"/>
                </a:cxn>
                <a:cxn ang="0">
                  <a:pos x="T2" y="T3"/>
                </a:cxn>
                <a:cxn ang="0">
                  <a:pos x="T4" y="T5"/>
                </a:cxn>
                <a:cxn ang="0">
                  <a:pos x="T6" y="T7"/>
                </a:cxn>
                <a:cxn ang="0">
                  <a:pos x="T8" y="T9"/>
                </a:cxn>
                <a:cxn ang="0">
                  <a:pos x="T10" y="T11"/>
                </a:cxn>
                <a:cxn ang="0">
                  <a:pos x="T12" y="T13"/>
                </a:cxn>
              </a:cxnLst>
              <a:rect l="0" t="0" r="r" b="b"/>
              <a:pathLst>
                <a:path w="48" h="145">
                  <a:moveTo>
                    <a:pt x="5" y="145"/>
                  </a:moveTo>
                  <a:cubicBezTo>
                    <a:pt x="43" y="145"/>
                    <a:pt x="43" y="145"/>
                    <a:pt x="43" y="145"/>
                  </a:cubicBezTo>
                  <a:cubicBezTo>
                    <a:pt x="46" y="145"/>
                    <a:pt x="48" y="142"/>
                    <a:pt x="48" y="139"/>
                  </a:cubicBezTo>
                  <a:cubicBezTo>
                    <a:pt x="48" y="0"/>
                    <a:pt x="48" y="0"/>
                    <a:pt x="48" y="0"/>
                  </a:cubicBezTo>
                  <a:cubicBezTo>
                    <a:pt x="0" y="49"/>
                    <a:pt x="0" y="49"/>
                    <a:pt x="0" y="49"/>
                  </a:cubicBezTo>
                  <a:cubicBezTo>
                    <a:pt x="0" y="139"/>
                    <a:pt x="0" y="139"/>
                    <a:pt x="0" y="139"/>
                  </a:cubicBezTo>
                  <a:cubicBezTo>
                    <a:pt x="0" y="142"/>
                    <a:pt x="2" y="145"/>
                    <a:pt x="5" y="14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8" name="Freeform 230"/>
            <p:cNvSpPr/>
            <p:nvPr/>
          </p:nvSpPr>
          <p:spPr bwMode="auto">
            <a:xfrm>
              <a:off x="3938857" y="2713104"/>
              <a:ext cx="124693" cy="341550"/>
            </a:xfrm>
            <a:custGeom>
              <a:avLst/>
              <a:gdLst>
                <a:gd name="T0" fmla="*/ 22 w 49"/>
                <a:gd name="T1" fmla="*/ 22 h 133"/>
                <a:gd name="T2" fmla="*/ 0 w 49"/>
                <a:gd name="T3" fmla="*/ 0 h 133"/>
                <a:gd name="T4" fmla="*/ 0 w 49"/>
                <a:gd name="T5" fmla="*/ 127 h 133"/>
                <a:gd name="T6" fmla="*/ 6 w 49"/>
                <a:gd name="T7" fmla="*/ 133 h 133"/>
                <a:gd name="T8" fmla="*/ 43 w 49"/>
                <a:gd name="T9" fmla="*/ 133 h 133"/>
                <a:gd name="T10" fmla="*/ 49 w 49"/>
                <a:gd name="T11" fmla="*/ 127 h 133"/>
                <a:gd name="T12" fmla="*/ 49 w 49"/>
                <a:gd name="T13" fmla="*/ 26 h 133"/>
                <a:gd name="T14" fmla="*/ 38 w 49"/>
                <a:gd name="T15" fmla="*/ 29 h 133"/>
                <a:gd name="T16" fmla="*/ 22 w 49"/>
                <a:gd name="T17" fmla="*/ 22 h 1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9" h="133">
                  <a:moveTo>
                    <a:pt x="22" y="22"/>
                  </a:moveTo>
                  <a:cubicBezTo>
                    <a:pt x="0" y="0"/>
                    <a:pt x="0" y="0"/>
                    <a:pt x="0" y="0"/>
                  </a:cubicBezTo>
                  <a:cubicBezTo>
                    <a:pt x="0" y="127"/>
                    <a:pt x="0" y="127"/>
                    <a:pt x="0" y="127"/>
                  </a:cubicBezTo>
                  <a:cubicBezTo>
                    <a:pt x="0" y="130"/>
                    <a:pt x="3" y="133"/>
                    <a:pt x="6" y="133"/>
                  </a:cubicBezTo>
                  <a:cubicBezTo>
                    <a:pt x="43" y="133"/>
                    <a:pt x="43" y="133"/>
                    <a:pt x="43" y="133"/>
                  </a:cubicBezTo>
                  <a:cubicBezTo>
                    <a:pt x="46" y="133"/>
                    <a:pt x="49" y="130"/>
                    <a:pt x="49" y="127"/>
                  </a:cubicBezTo>
                  <a:cubicBezTo>
                    <a:pt x="49" y="26"/>
                    <a:pt x="49" y="26"/>
                    <a:pt x="49" y="26"/>
                  </a:cubicBezTo>
                  <a:cubicBezTo>
                    <a:pt x="46" y="28"/>
                    <a:pt x="42" y="29"/>
                    <a:pt x="38" y="29"/>
                  </a:cubicBezTo>
                  <a:cubicBezTo>
                    <a:pt x="32" y="29"/>
                    <a:pt x="27" y="26"/>
                    <a:pt x="22" y="22"/>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9" name="Freeform 231"/>
            <p:cNvSpPr/>
            <p:nvPr/>
          </p:nvSpPr>
          <p:spPr bwMode="auto">
            <a:xfrm>
              <a:off x="4100415" y="2624193"/>
              <a:ext cx="122524" cy="430461"/>
            </a:xfrm>
            <a:custGeom>
              <a:avLst/>
              <a:gdLst>
                <a:gd name="T0" fmla="*/ 5 w 48"/>
                <a:gd name="T1" fmla="*/ 168 h 168"/>
                <a:gd name="T2" fmla="*/ 43 w 48"/>
                <a:gd name="T3" fmla="*/ 168 h 168"/>
                <a:gd name="T4" fmla="*/ 48 w 48"/>
                <a:gd name="T5" fmla="*/ 162 h 168"/>
                <a:gd name="T6" fmla="*/ 48 w 48"/>
                <a:gd name="T7" fmla="*/ 0 h 168"/>
                <a:gd name="T8" fmla="*/ 0 w 48"/>
                <a:gd name="T9" fmla="*/ 48 h 168"/>
                <a:gd name="T10" fmla="*/ 0 w 48"/>
                <a:gd name="T11" fmla="*/ 162 h 168"/>
                <a:gd name="T12" fmla="*/ 5 w 48"/>
                <a:gd name="T13" fmla="*/ 168 h 168"/>
              </a:gdLst>
              <a:ahLst/>
              <a:cxnLst>
                <a:cxn ang="0">
                  <a:pos x="T0" y="T1"/>
                </a:cxn>
                <a:cxn ang="0">
                  <a:pos x="T2" y="T3"/>
                </a:cxn>
                <a:cxn ang="0">
                  <a:pos x="T4" y="T5"/>
                </a:cxn>
                <a:cxn ang="0">
                  <a:pos x="T6" y="T7"/>
                </a:cxn>
                <a:cxn ang="0">
                  <a:pos x="T8" y="T9"/>
                </a:cxn>
                <a:cxn ang="0">
                  <a:pos x="T10" y="T11"/>
                </a:cxn>
                <a:cxn ang="0">
                  <a:pos x="T12" y="T13"/>
                </a:cxn>
              </a:cxnLst>
              <a:rect l="0" t="0" r="r" b="b"/>
              <a:pathLst>
                <a:path w="48" h="168">
                  <a:moveTo>
                    <a:pt x="5" y="168"/>
                  </a:moveTo>
                  <a:cubicBezTo>
                    <a:pt x="43" y="168"/>
                    <a:pt x="43" y="168"/>
                    <a:pt x="43" y="168"/>
                  </a:cubicBezTo>
                  <a:cubicBezTo>
                    <a:pt x="46" y="168"/>
                    <a:pt x="48" y="165"/>
                    <a:pt x="48" y="162"/>
                  </a:cubicBezTo>
                  <a:cubicBezTo>
                    <a:pt x="48" y="0"/>
                    <a:pt x="48" y="0"/>
                    <a:pt x="48" y="0"/>
                  </a:cubicBezTo>
                  <a:cubicBezTo>
                    <a:pt x="0" y="48"/>
                    <a:pt x="0" y="48"/>
                    <a:pt x="0" y="48"/>
                  </a:cubicBezTo>
                  <a:cubicBezTo>
                    <a:pt x="0" y="162"/>
                    <a:pt x="0" y="162"/>
                    <a:pt x="0" y="162"/>
                  </a:cubicBezTo>
                  <a:cubicBezTo>
                    <a:pt x="0" y="165"/>
                    <a:pt x="2" y="168"/>
                    <a:pt x="5" y="16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0" name="Freeform 232"/>
            <p:cNvSpPr/>
            <p:nvPr/>
          </p:nvSpPr>
          <p:spPr bwMode="auto">
            <a:xfrm>
              <a:off x="4258721" y="2513596"/>
              <a:ext cx="125777" cy="541058"/>
            </a:xfrm>
            <a:custGeom>
              <a:avLst/>
              <a:gdLst>
                <a:gd name="T0" fmla="*/ 29 w 49"/>
                <a:gd name="T1" fmla="*/ 0 h 211"/>
                <a:gd name="T2" fmla="*/ 0 w 49"/>
                <a:gd name="T3" fmla="*/ 29 h 211"/>
                <a:gd name="T4" fmla="*/ 0 w 49"/>
                <a:gd name="T5" fmla="*/ 205 h 211"/>
                <a:gd name="T6" fmla="*/ 6 w 49"/>
                <a:gd name="T7" fmla="*/ 211 h 211"/>
                <a:gd name="T8" fmla="*/ 43 w 49"/>
                <a:gd name="T9" fmla="*/ 211 h 211"/>
                <a:gd name="T10" fmla="*/ 49 w 49"/>
                <a:gd name="T11" fmla="*/ 205 h 211"/>
                <a:gd name="T12" fmla="*/ 49 w 49"/>
                <a:gd name="T13" fmla="*/ 22 h 211"/>
                <a:gd name="T14" fmla="*/ 29 w 49"/>
                <a:gd name="T15" fmla="*/ 0 h 2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9" h="211">
                  <a:moveTo>
                    <a:pt x="29" y="0"/>
                  </a:moveTo>
                  <a:cubicBezTo>
                    <a:pt x="0" y="29"/>
                    <a:pt x="0" y="29"/>
                    <a:pt x="0" y="29"/>
                  </a:cubicBezTo>
                  <a:cubicBezTo>
                    <a:pt x="0" y="205"/>
                    <a:pt x="0" y="205"/>
                    <a:pt x="0" y="205"/>
                  </a:cubicBezTo>
                  <a:cubicBezTo>
                    <a:pt x="0" y="208"/>
                    <a:pt x="3" y="211"/>
                    <a:pt x="6" y="211"/>
                  </a:cubicBezTo>
                  <a:cubicBezTo>
                    <a:pt x="43" y="211"/>
                    <a:pt x="43" y="211"/>
                    <a:pt x="43" y="211"/>
                  </a:cubicBezTo>
                  <a:cubicBezTo>
                    <a:pt x="46" y="211"/>
                    <a:pt x="49" y="208"/>
                    <a:pt x="49" y="205"/>
                  </a:cubicBezTo>
                  <a:cubicBezTo>
                    <a:pt x="49" y="22"/>
                    <a:pt x="49" y="22"/>
                    <a:pt x="49" y="22"/>
                  </a:cubicBezTo>
                  <a:cubicBezTo>
                    <a:pt x="38" y="21"/>
                    <a:pt x="29" y="12"/>
                    <a:pt x="29"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1" name="Freeform 233"/>
            <p:cNvSpPr/>
            <p:nvPr/>
          </p:nvSpPr>
          <p:spPr bwMode="auto">
            <a:xfrm>
              <a:off x="3546346" y="2339026"/>
              <a:ext cx="871764" cy="610452"/>
            </a:xfrm>
            <a:custGeom>
              <a:avLst/>
              <a:gdLst>
                <a:gd name="T0" fmla="*/ 20 w 340"/>
                <a:gd name="T1" fmla="*/ 234 h 238"/>
                <a:gd name="T2" fmla="*/ 140 w 340"/>
                <a:gd name="T3" fmla="*/ 113 h 238"/>
                <a:gd name="T4" fmla="*/ 183 w 340"/>
                <a:gd name="T5" fmla="*/ 156 h 238"/>
                <a:gd name="T6" fmla="*/ 199 w 340"/>
                <a:gd name="T7" fmla="*/ 156 h 238"/>
                <a:gd name="T8" fmla="*/ 318 w 340"/>
                <a:gd name="T9" fmla="*/ 37 h 238"/>
                <a:gd name="T10" fmla="*/ 318 w 340"/>
                <a:gd name="T11" fmla="*/ 64 h 238"/>
                <a:gd name="T12" fmla="*/ 329 w 340"/>
                <a:gd name="T13" fmla="*/ 75 h 238"/>
                <a:gd name="T14" fmla="*/ 340 w 340"/>
                <a:gd name="T15" fmla="*/ 64 h 238"/>
                <a:gd name="T16" fmla="*/ 340 w 340"/>
                <a:gd name="T17" fmla="*/ 11 h 238"/>
                <a:gd name="T18" fmla="*/ 337 w 340"/>
                <a:gd name="T19" fmla="*/ 3 h 238"/>
                <a:gd name="T20" fmla="*/ 329 w 340"/>
                <a:gd name="T21" fmla="*/ 0 h 238"/>
                <a:gd name="T22" fmla="*/ 276 w 340"/>
                <a:gd name="T23" fmla="*/ 0 h 238"/>
                <a:gd name="T24" fmla="*/ 265 w 340"/>
                <a:gd name="T25" fmla="*/ 11 h 238"/>
                <a:gd name="T26" fmla="*/ 276 w 340"/>
                <a:gd name="T27" fmla="*/ 22 h 238"/>
                <a:gd name="T28" fmla="*/ 302 w 340"/>
                <a:gd name="T29" fmla="*/ 22 h 238"/>
                <a:gd name="T30" fmla="*/ 191 w 340"/>
                <a:gd name="T31" fmla="*/ 133 h 238"/>
                <a:gd name="T32" fmla="*/ 148 w 340"/>
                <a:gd name="T33" fmla="*/ 90 h 238"/>
                <a:gd name="T34" fmla="*/ 133 w 340"/>
                <a:gd name="T35" fmla="*/ 90 h 238"/>
                <a:gd name="T36" fmla="*/ 4 w 340"/>
                <a:gd name="T37" fmla="*/ 219 h 238"/>
                <a:gd name="T38" fmla="*/ 4 w 340"/>
                <a:gd name="T39" fmla="*/ 234 h 238"/>
                <a:gd name="T40" fmla="*/ 20 w 340"/>
                <a:gd name="T41" fmla="*/ 234 h 2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40" h="238">
                  <a:moveTo>
                    <a:pt x="20" y="234"/>
                  </a:moveTo>
                  <a:cubicBezTo>
                    <a:pt x="140" y="113"/>
                    <a:pt x="140" y="113"/>
                    <a:pt x="140" y="113"/>
                  </a:cubicBezTo>
                  <a:cubicBezTo>
                    <a:pt x="183" y="156"/>
                    <a:pt x="183" y="156"/>
                    <a:pt x="183" y="156"/>
                  </a:cubicBezTo>
                  <a:cubicBezTo>
                    <a:pt x="188" y="160"/>
                    <a:pt x="195" y="160"/>
                    <a:pt x="199" y="156"/>
                  </a:cubicBezTo>
                  <a:cubicBezTo>
                    <a:pt x="318" y="37"/>
                    <a:pt x="318" y="37"/>
                    <a:pt x="318" y="37"/>
                  </a:cubicBezTo>
                  <a:cubicBezTo>
                    <a:pt x="318" y="64"/>
                    <a:pt x="318" y="64"/>
                    <a:pt x="318" y="64"/>
                  </a:cubicBezTo>
                  <a:cubicBezTo>
                    <a:pt x="318" y="70"/>
                    <a:pt x="323" y="75"/>
                    <a:pt x="329" y="75"/>
                  </a:cubicBezTo>
                  <a:cubicBezTo>
                    <a:pt x="335" y="75"/>
                    <a:pt x="340" y="70"/>
                    <a:pt x="340" y="64"/>
                  </a:cubicBezTo>
                  <a:cubicBezTo>
                    <a:pt x="340" y="11"/>
                    <a:pt x="340" y="11"/>
                    <a:pt x="340" y="11"/>
                  </a:cubicBezTo>
                  <a:cubicBezTo>
                    <a:pt x="340" y="8"/>
                    <a:pt x="339" y="5"/>
                    <a:pt x="337" y="3"/>
                  </a:cubicBezTo>
                  <a:cubicBezTo>
                    <a:pt x="335" y="1"/>
                    <a:pt x="332" y="0"/>
                    <a:pt x="329" y="0"/>
                  </a:cubicBezTo>
                  <a:cubicBezTo>
                    <a:pt x="276" y="0"/>
                    <a:pt x="276" y="0"/>
                    <a:pt x="276" y="0"/>
                  </a:cubicBezTo>
                  <a:cubicBezTo>
                    <a:pt x="270" y="0"/>
                    <a:pt x="265" y="4"/>
                    <a:pt x="265" y="11"/>
                  </a:cubicBezTo>
                  <a:cubicBezTo>
                    <a:pt x="265" y="17"/>
                    <a:pt x="270" y="22"/>
                    <a:pt x="276" y="22"/>
                  </a:cubicBezTo>
                  <a:cubicBezTo>
                    <a:pt x="302" y="22"/>
                    <a:pt x="302" y="22"/>
                    <a:pt x="302" y="22"/>
                  </a:cubicBezTo>
                  <a:cubicBezTo>
                    <a:pt x="191" y="133"/>
                    <a:pt x="191" y="133"/>
                    <a:pt x="191" y="133"/>
                  </a:cubicBezTo>
                  <a:cubicBezTo>
                    <a:pt x="148" y="90"/>
                    <a:pt x="148" y="90"/>
                    <a:pt x="148" y="90"/>
                  </a:cubicBezTo>
                  <a:cubicBezTo>
                    <a:pt x="144" y="86"/>
                    <a:pt x="137" y="86"/>
                    <a:pt x="133" y="90"/>
                  </a:cubicBezTo>
                  <a:cubicBezTo>
                    <a:pt x="4" y="219"/>
                    <a:pt x="4" y="219"/>
                    <a:pt x="4" y="219"/>
                  </a:cubicBezTo>
                  <a:cubicBezTo>
                    <a:pt x="0" y="223"/>
                    <a:pt x="0" y="230"/>
                    <a:pt x="4" y="234"/>
                  </a:cubicBezTo>
                  <a:cubicBezTo>
                    <a:pt x="8" y="238"/>
                    <a:pt x="15" y="238"/>
                    <a:pt x="20" y="23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grpSp>
        <p:nvGrpSpPr>
          <p:cNvPr id="12" name="组合 11"/>
          <p:cNvGrpSpPr/>
          <p:nvPr/>
        </p:nvGrpSpPr>
        <p:grpSpPr>
          <a:xfrm>
            <a:off x="3601689" y="1384898"/>
            <a:ext cx="4021322" cy="4088205"/>
            <a:chOff x="4076701" y="1384898"/>
            <a:chExt cx="4021322" cy="4088205"/>
          </a:xfrm>
          <a:effectLst>
            <a:outerShdw blurRad="152400" dist="88900" dir="2700000" sx="99000" sy="99000" algn="tl" rotWithShape="0">
              <a:prstClr val="black">
                <a:alpha val="20000"/>
              </a:prstClr>
            </a:outerShdw>
          </a:effectLst>
        </p:grpSpPr>
        <p:sp>
          <p:nvSpPr>
            <p:cNvPr id="13" name="任意多边形 12"/>
            <p:cNvSpPr/>
            <p:nvPr/>
          </p:nvSpPr>
          <p:spPr>
            <a:xfrm>
              <a:off x="4076701" y="2446530"/>
              <a:ext cx="2026434" cy="1964942"/>
            </a:xfrm>
            <a:custGeom>
              <a:avLst/>
              <a:gdLst>
                <a:gd name="connsiteX0" fmla="*/ 648884 w 2026434"/>
                <a:gd name="connsiteY0" fmla="*/ 0 h 1964942"/>
                <a:gd name="connsiteX1" fmla="*/ 1551718 w 2026434"/>
                <a:gd name="connsiteY1" fmla="*/ 229 h 1964942"/>
                <a:gd name="connsiteX2" fmla="*/ 1724865 w 2026434"/>
                <a:gd name="connsiteY2" fmla="*/ 100196 h 1964942"/>
                <a:gd name="connsiteX3" fmla="*/ 1985955 w 2026434"/>
                <a:gd name="connsiteY3" fmla="*/ 552154 h 1964942"/>
                <a:gd name="connsiteX4" fmla="*/ 2016766 w 2026434"/>
                <a:gd name="connsiteY4" fmla="*/ 605484 h 1964942"/>
                <a:gd name="connsiteX5" fmla="*/ 1976958 w 2026434"/>
                <a:gd name="connsiteY5" fmla="*/ 638328 h 1964942"/>
                <a:gd name="connsiteX6" fmla="*/ 1839723 w 2026434"/>
                <a:gd name="connsiteY6" fmla="*/ 969642 h 1964942"/>
                <a:gd name="connsiteX7" fmla="*/ 1976958 w 2026434"/>
                <a:gd name="connsiteY7" fmla="*/ 1300955 h 1964942"/>
                <a:gd name="connsiteX8" fmla="*/ 2026434 w 2026434"/>
                <a:gd name="connsiteY8" fmla="*/ 1341779 h 1964942"/>
                <a:gd name="connsiteX9" fmla="*/ 1966837 w 2026434"/>
                <a:gd name="connsiteY9" fmla="*/ 1445004 h 1964942"/>
                <a:gd name="connsiteX10" fmla="*/ 1724816 w 2026434"/>
                <a:gd name="connsiteY10" fmla="*/ 1864201 h 1964942"/>
                <a:gd name="connsiteX11" fmla="*/ 1551222 w 2026434"/>
                <a:gd name="connsiteY11" fmla="*/ 1964942 h 1964942"/>
                <a:gd name="connsiteX12" fmla="*/ 648386 w 2026434"/>
                <a:gd name="connsiteY12" fmla="*/ 1964713 h 1964942"/>
                <a:gd name="connsiteX13" fmla="*/ 475240 w 2026434"/>
                <a:gd name="connsiteY13" fmla="*/ 1864748 h 1964942"/>
                <a:gd name="connsiteX14" fmla="*/ 23624 w 2026434"/>
                <a:gd name="connsiteY14" fmla="*/ 1082984 h 1964942"/>
                <a:gd name="connsiteX15" fmla="*/ 24071 w 2026434"/>
                <a:gd name="connsiteY15" fmla="*/ 882276 h 1964942"/>
                <a:gd name="connsiteX16" fmla="*/ 475291 w 2026434"/>
                <a:gd name="connsiteY16" fmla="*/ 100743 h 1964942"/>
                <a:gd name="connsiteX17" fmla="*/ 648884 w 2026434"/>
                <a:gd name="connsiteY17" fmla="*/ 0 h 1964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026434" h="1964942">
                  <a:moveTo>
                    <a:pt x="648884" y="0"/>
                  </a:moveTo>
                  <a:cubicBezTo>
                    <a:pt x="1551718" y="229"/>
                    <a:pt x="1551718" y="229"/>
                    <a:pt x="1551718" y="229"/>
                  </a:cubicBezTo>
                  <a:cubicBezTo>
                    <a:pt x="1614503" y="1124"/>
                    <a:pt x="1692699" y="46270"/>
                    <a:pt x="1724865" y="100196"/>
                  </a:cubicBezTo>
                  <a:cubicBezTo>
                    <a:pt x="1837770" y="295637"/>
                    <a:pt x="1922447" y="442218"/>
                    <a:pt x="1985955" y="552154"/>
                  </a:cubicBezTo>
                  <a:lnTo>
                    <a:pt x="2016766" y="605484"/>
                  </a:lnTo>
                  <a:lnTo>
                    <a:pt x="1976958" y="638328"/>
                  </a:lnTo>
                  <a:cubicBezTo>
                    <a:pt x="1892167" y="723118"/>
                    <a:pt x="1839723" y="840256"/>
                    <a:pt x="1839723" y="969642"/>
                  </a:cubicBezTo>
                  <a:cubicBezTo>
                    <a:pt x="1839723" y="1099028"/>
                    <a:pt x="1892167" y="1216165"/>
                    <a:pt x="1976958" y="1300955"/>
                  </a:cubicBezTo>
                  <a:lnTo>
                    <a:pt x="2026434" y="1341779"/>
                  </a:lnTo>
                  <a:lnTo>
                    <a:pt x="1966837" y="1445004"/>
                  </a:lnTo>
                  <a:cubicBezTo>
                    <a:pt x="1724816" y="1864201"/>
                    <a:pt x="1724816" y="1864201"/>
                    <a:pt x="1724816" y="1864201"/>
                  </a:cubicBezTo>
                  <a:cubicBezTo>
                    <a:pt x="1692584" y="1920025"/>
                    <a:pt x="1614811" y="1964440"/>
                    <a:pt x="1551222" y="1964942"/>
                  </a:cubicBezTo>
                  <a:cubicBezTo>
                    <a:pt x="648386" y="1964713"/>
                    <a:pt x="648386" y="1964713"/>
                    <a:pt x="648386" y="1964713"/>
                  </a:cubicBezTo>
                  <a:cubicBezTo>
                    <a:pt x="584795" y="1965216"/>
                    <a:pt x="506600" y="1920070"/>
                    <a:pt x="475240" y="1864748"/>
                  </a:cubicBezTo>
                  <a:cubicBezTo>
                    <a:pt x="23624" y="1082984"/>
                    <a:pt x="23624" y="1082984"/>
                    <a:pt x="23624" y="1082984"/>
                  </a:cubicBezTo>
                  <a:cubicBezTo>
                    <a:pt x="-7738" y="1027662"/>
                    <a:pt x="-8160" y="938100"/>
                    <a:pt x="24071" y="882276"/>
                  </a:cubicBezTo>
                  <a:lnTo>
                    <a:pt x="475291" y="100743"/>
                  </a:lnTo>
                  <a:cubicBezTo>
                    <a:pt x="506715" y="46313"/>
                    <a:pt x="585293" y="503"/>
                    <a:pt x="648884" y="0"/>
                  </a:cubicBezTo>
                  <a:close/>
                </a:path>
              </a:pathLst>
            </a:custGeom>
            <a:pattFill prst="dkDnDiag">
              <a:fgClr>
                <a:srgbClr val="F8F8F8"/>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4" name="任意多边形 13"/>
            <p:cNvSpPr/>
            <p:nvPr/>
          </p:nvSpPr>
          <p:spPr>
            <a:xfrm>
              <a:off x="5898221" y="1384898"/>
              <a:ext cx="2199801" cy="1964942"/>
            </a:xfrm>
            <a:custGeom>
              <a:avLst/>
              <a:gdLst>
                <a:gd name="connsiteX0" fmla="*/ 648882 w 2199801"/>
                <a:gd name="connsiteY0" fmla="*/ 0 h 1964942"/>
                <a:gd name="connsiteX1" fmla="*/ 1551718 w 2199801"/>
                <a:gd name="connsiteY1" fmla="*/ 229 h 1964942"/>
                <a:gd name="connsiteX2" fmla="*/ 1724863 w 2199801"/>
                <a:gd name="connsiteY2" fmla="*/ 100196 h 1964942"/>
                <a:gd name="connsiteX3" fmla="*/ 2176480 w 2199801"/>
                <a:gd name="connsiteY3" fmla="*/ 881958 h 1964942"/>
                <a:gd name="connsiteX4" fmla="*/ 2176032 w 2199801"/>
                <a:gd name="connsiteY4" fmla="*/ 1082667 h 1964942"/>
                <a:gd name="connsiteX5" fmla="*/ 1724813 w 2199801"/>
                <a:gd name="connsiteY5" fmla="*/ 1864201 h 1964942"/>
                <a:gd name="connsiteX6" fmla="*/ 1551218 w 2199801"/>
                <a:gd name="connsiteY6" fmla="*/ 1964942 h 1964942"/>
                <a:gd name="connsiteX7" fmla="*/ 941762 w 2199801"/>
                <a:gd name="connsiteY7" fmla="*/ 1964788 h 1964942"/>
                <a:gd name="connsiteX8" fmla="*/ 931314 w 2199801"/>
                <a:gd name="connsiteY8" fmla="*/ 1964785 h 1964942"/>
                <a:gd name="connsiteX9" fmla="*/ 928498 w 2199801"/>
                <a:gd name="connsiteY9" fmla="*/ 1936844 h 1964942"/>
                <a:gd name="connsiteX10" fmla="*/ 469470 w 2199801"/>
                <a:gd name="connsiteY10" fmla="*/ 1562725 h 1964942"/>
                <a:gd name="connsiteX11" fmla="*/ 375041 w 2199801"/>
                <a:gd name="connsiteY11" fmla="*/ 1572245 h 1964942"/>
                <a:gd name="connsiteX12" fmla="*/ 316721 w 2199801"/>
                <a:gd name="connsiteY12" fmla="*/ 1590348 h 1964942"/>
                <a:gd name="connsiteX13" fmla="*/ 265859 w 2199801"/>
                <a:gd name="connsiteY13" fmla="*/ 1502303 h 1964942"/>
                <a:gd name="connsiteX14" fmla="*/ 23623 w 2199801"/>
                <a:gd name="connsiteY14" fmla="*/ 1082984 h 1964942"/>
                <a:gd name="connsiteX15" fmla="*/ 24070 w 2199801"/>
                <a:gd name="connsiteY15" fmla="*/ 882276 h 1964942"/>
                <a:gd name="connsiteX16" fmla="*/ 475290 w 2199801"/>
                <a:gd name="connsiteY16" fmla="*/ 100743 h 1964942"/>
                <a:gd name="connsiteX17" fmla="*/ 648882 w 2199801"/>
                <a:gd name="connsiteY17" fmla="*/ 0 h 1964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2199801" h="1964942">
                  <a:moveTo>
                    <a:pt x="648882" y="0"/>
                  </a:moveTo>
                  <a:cubicBezTo>
                    <a:pt x="1551718" y="229"/>
                    <a:pt x="1551718" y="229"/>
                    <a:pt x="1551718" y="229"/>
                  </a:cubicBezTo>
                  <a:cubicBezTo>
                    <a:pt x="1614502" y="1124"/>
                    <a:pt x="1692697" y="46270"/>
                    <a:pt x="1724863" y="100196"/>
                  </a:cubicBezTo>
                  <a:cubicBezTo>
                    <a:pt x="2176480" y="881958"/>
                    <a:pt x="2176480" y="881958"/>
                    <a:pt x="2176480" y="881958"/>
                  </a:cubicBezTo>
                  <a:cubicBezTo>
                    <a:pt x="2207840" y="937281"/>
                    <a:pt x="2207456" y="1028239"/>
                    <a:pt x="2176032" y="1082667"/>
                  </a:cubicBezTo>
                  <a:cubicBezTo>
                    <a:pt x="1724813" y="1864201"/>
                    <a:pt x="1724813" y="1864201"/>
                    <a:pt x="1724813" y="1864201"/>
                  </a:cubicBezTo>
                  <a:cubicBezTo>
                    <a:pt x="1692584" y="1920025"/>
                    <a:pt x="1614809" y="1964441"/>
                    <a:pt x="1551218" y="1964942"/>
                  </a:cubicBezTo>
                  <a:cubicBezTo>
                    <a:pt x="1269083" y="1964870"/>
                    <a:pt x="1075114" y="1964821"/>
                    <a:pt x="941762" y="1964788"/>
                  </a:cubicBezTo>
                  <a:lnTo>
                    <a:pt x="931314" y="1964785"/>
                  </a:lnTo>
                  <a:lnTo>
                    <a:pt x="928498" y="1936844"/>
                  </a:lnTo>
                  <a:cubicBezTo>
                    <a:pt x="884808" y="1723335"/>
                    <a:pt x="695895" y="1562727"/>
                    <a:pt x="469470" y="1562725"/>
                  </a:cubicBezTo>
                  <a:cubicBezTo>
                    <a:pt x="437124" y="1562727"/>
                    <a:pt x="405542" y="1566003"/>
                    <a:pt x="375041" y="1572245"/>
                  </a:cubicBezTo>
                  <a:lnTo>
                    <a:pt x="316721" y="1590348"/>
                  </a:lnTo>
                  <a:lnTo>
                    <a:pt x="265859" y="1502303"/>
                  </a:lnTo>
                  <a:cubicBezTo>
                    <a:pt x="23623" y="1082984"/>
                    <a:pt x="23623" y="1082984"/>
                    <a:pt x="23623" y="1082984"/>
                  </a:cubicBezTo>
                  <a:cubicBezTo>
                    <a:pt x="-7738" y="1027661"/>
                    <a:pt x="-8158" y="938100"/>
                    <a:pt x="24070" y="882276"/>
                  </a:cubicBezTo>
                  <a:lnTo>
                    <a:pt x="475290" y="100743"/>
                  </a:lnTo>
                  <a:cubicBezTo>
                    <a:pt x="506713" y="46314"/>
                    <a:pt x="585292" y="502"/>
                    <a:pt x="648882" y="0"/>
                  </a:cubicBezTo>
                  <a:close/>
                </a:path>
              </a:pathLst>
            </a:custGeom>
            <a:pattFill prst="dkDnDiag">
              <a:fgClr>
                <a:srgbClr val="F8F8F8"/>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sp>
          <p:nvSpPr>
            <p:cNvPr id="15" name="任意多边形 14"/>
            <p:cNvSpPr/>
            <p:nvPr/>
          </p:nvSpPr>
          <p:spPr>
            <a:xfrm>
              <a:off x="5898222" y="3508232"/>
              <a:ext cx="2199801" cy="1964871"/>
            </a:xfrm>
            <a:custGeom>
              <a:avLst/>
              <a:gdLst>
                <a:gd name="connsiteX0" fmla="*/ 928740 w 2199801"/>
                <a:gd name="connsiteY0" fmla="*/ 0 h 1964871"/>
                <a:gd name="connsiteX1" fmla="*/ 946889 w 2199801"/>
                <a:gd name="connsiteY1" fmla="*/ 5 h 1964871"/>
                <a:gd name="connsiteX2" fmla="*/ 1551718 w 2199801"/>
                <a:gd name="connsiteY2" fmla="*/ 160 h 1964871"/>
                <a:gd name="connsiteX3" fmla="*/ 1724864 w 2199801"/>
                <a:gd name="connsiteY3" fmla="*/ 100126 h 1964871"/>
                <a:gd name="connsiteX4" fmla="*/ 2176481 w 2199801"/>
                <a:gd name="connsiteY4" fmla="*/ 881887 h 1964871"/>
                <a:gd name="connsiteX5" fmla="*/ 2176033 w 2199801"/>
                <a:gd name="connsiteY5" fmla="*/ 1082596 h 1964871"/>
                <a:gd name="connsiteX6" fmla="*/ 1724814 w 2199801"/>
                <a:gd name="connsiteY6" fmla="*/ 1864130 h 1964871"/>
                <a:gd name="connsiteX7" fmla="*/ 1551220 w 2199801"/>
                <a:gd name="connsiteY7" fmla="*/ 1964871 h 1964871"/>
                <a:gd name="connsiteX8" fmla="*/ 648385 w 2199801"/>
                <a:gd name="connsiteY8" fmla="*/ 1964642 h 1964871"/>
                <a:gd name="connsiteX9" fmla="*/ 475239 w 2199801"/>
                <a:gd name="connsiteY9" fmla="*/ 1864676 h 1964871"/>
                <a:gd name="connsiteX10" fmla="*/ 23624 w 2199801"/>
                <a:gd name="connsiteY10" fmla="*/ 1082914 h 1964871"/>
                <a:gd name="connsiteX11" fmla="*/ 24071 w 2199801"/>
                <a:gd name="connsiteY11" fmla="*/ 882205 h 1964871"/>
                <a:gd name="connsiteX12" fmla="*/ 329674 w 2199801"/>
                <a:gd name="connsiteY12" fmla="*/ 352885 h 1964871"/>
                <a:gd name="connsiteX13" fmla="*/ 375044 w 2199801"/>
                <a:gd name="connsiteY13" fmla="*/ 366968 h 1964871"/>
                <a:gd name="connsiteX14" fmla="*/ 469472 w 2199801"/>
                <a:gd name="connsiteY14" fmla="*/ 376487 h 1964871"/>
                <a:gd name="connsiteX15" fmla="*/ 928501 w 2199801"/>
                <a:gd name="connsiteY15" fmla="*/ 2368 h 19648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199801" h="1964871">
                  <a:moveTo>
                    <a:pt x="928740" y="0"/>
                  </a:moveTo>
                  <a:lnTo>
                    <a:pt x="946889" y="5"/>
                  </a:lnTo>
                  <a:lnTo>
                    <a:pt x="1551718" y="160"/>
                  </a:lnTo>
                  <a:cubicBezTo>
                    <a:pt x="1614503" y="1053"/>
                    <a:pt x="1692699" y="46199"/>
                    <a:pt x="1724864" y="100126"/>
                  </a:cubicBezTo>
                  <a:lnTo>
                    <a:pt x="2176481" y="881887"/>
                  </a:lnTo>
                  <a:cubicBezTo>
                    <a:pt x="2207841" y="937210"/>
                    <a:pt x="2207456" y="1028168"/>
                    <a:pt x="2176033" y="1082596"/>
                  </a:cubicBezTo>
                  <a:lnTo>
                    <a:pt x="1724814" y="1864130"/>
                  </a:lnTo>
                  <a:cubicBezTo>
                    <a:pt x="1692584" y="1919954"/>
                    <a:pt x="1614812" y="1964370"/>
                    <a:pt x="1551220" y="1964871"/>
                  </a:cubicBezTo>
                  <a:lnTo>
                    <a:pt x="648385" y="1964642"/>
                  </a:lnTo>
                  <a:cubicBezTo>
                    <a:pt x="584796" y="1965145"/>
                    <a:pt x="506599" y="1919999"/>
                    <a:pt x="475239" y="1864676"/>
                  </a:cubicBezTo>
                  <a:lnTo>
                    <a:pt x="23624" y="1082914"/>
                  </a:lnTo>
                  <a:cubicBezTo>
                    <a:pt x="-7737" y="1027591"/>
                    <a:pt x="-8159" y="938029"/>
                    <a:pt x="24071" y="882205"/>
                  </a:cubicBezTo>
                  <a:lnTo>
                    <a:pt x="329674" y="352885"/>
                  </a:lnTo>
                  <a:lnTo>
                    <a:pt x="375044" y="366968"/>
                  </a:lnTo>
                  <a:cubicBezTo>
                    <a:pt x="405546" y="373210"/>
                    <a:pt x="437126" y="376488"/>
                    <a:pt x="469472" y="376487"/>
                  </a:cubicBezTo>
                  <a:cubicBezTo>
                    <a:pt x="695899" y="376487"/>
                    <a:pt x="884810" y="215877"/>
                    <a:pt x="928501" y="2368"/>
                  </a:cubicBezTo>
                  <a:close/>
                </a:path>
              </a:pathLst>
            </a:custGeom>
            <a:pattFill prst="dkDnDiag">
              <a:fgClr>
                <a:srgbClr val="F8F8F8"/>
              </a:fgClr>
              <a:bgClr>
                <a:schemeClr val="bg1"/>
              </a:bgClr>
            </a:patt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sp>
        <p:nvSpPr>
          <p:cNvPr id="16" name="Freeform 5"/>
          <p:cNvSpPr/>
          <p:nvPr/>
        </p:nvSpPr>
        <p:spPr bwMode="auto">
          <a:xfrm>
            <a:off x="4028195" y="2858352"/>
            <a:ext cx="1287721" cy="114129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15875">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mj-ea"/>
              <a:ea typeface="+mj-ea"/>
              <a:cs typeface="+mn-cs"/>
              <a:sym typeface="Arial" panose="020B0604020202020204" pitchFamily="34" charset="0"/>
            </a:endParaRPr>
          </a:p>
        </p:txBody>
      </p:sp>
      <p:sp>
        <p:nvSpPr>
          <p:cNvPr id="17" name="Freeform 5"/>
          <p:cNvSpPr/>
          <p:nvPr/>
        </p:nvSpPr>
        <p:spPr bwMode="auto">
          <a:xfrm>
            <a:off x="5879248" y="3920018"/>
            <a:ext cx="1287721" cy="114129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3"/>
          </a:solidFill>
          <a:ln w="15875">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mj-ea"/>
              <a:ea typeface="+mj-ea"/>
              <a:cs typeface="+mn-cs"/>
              <a:sym typeface="Arial" panose="020B0604020202020204" pitchFamily="34" charset="0"/>
            </a:endParaRPr>
          </a:p>
        </p:txBody>
      </p:sp>
      <p:sp>
        <p:nvSpPr>
          <p:cNvPr id="18" name="Freeform 5"/>
          <p:cNvSpPr/>
          <p:nvPr/>
        </p:nvSpPr>
        <p:spPr bwMode="auto">
          <a:xfrm>
            <a:off x="5879248" y="1787195"/>
            <a:ext cx="1287721" cy="114129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2"/>
          </a:solidFill>
          <a:ln w="15875">
            <a:noFill/>
          </a:ln>
          <a:effectLst/>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dirty="0">
              <a:ln>
                <a:noFill/>
              </a:ln>
              <a:solidFill>
                <a:prstClr val="black"/>
              </a:solidFill>
              <a:effectLst/>
              <a:uLnTx/>
              <a:uFillTx/>
              <a:latin typeface="+mj-ea"/>
              <a:ea typeface="+mj-ea"/>
              <a:cs typeface="+mn-cs"/>
              <a:sym typeface="Arial" panose="020B0604020202020204" pitchFamily="34" charset="0"/>
            </a:endParaRPr>
          </a:p>
        </p:txBody>
      </p:sp>
      <p:sp>
        <p:nvSpPr>
          <p:cNvPr id="19" name="椭圆 18"/>
          <p:cNvSpPr/>
          <p:nvPr/>
        </p:nvSpPr>
        <p:spPr>
          <a:xfrm>
            <a:off x="5158810" y="2689710"/>
            <a:ext cx="1478580" cy="1478580"/>
          </a:xfrm>
          <a:prstGeom prst="ellipse">
            <a:avLst/>
          </a:prstGeom>
          <a:solidFill>
            <a:schemeClr val="bg1">
              <a:alpha val="10000"/>
            </a:schemeClr>
          </a:solidFill>
          <a:ln w="22225">
            <a:gradFill flip="none" rotWithShape="1">
              <a:gsLst>
                <a:gs pos="71000">
                  <a:srgbClr val="ECECEC"/>
                </a:gs>
                <a:gs pos="92000">
                  <a:schemeClr val="bg1"/>
                </a:gs>
                <a:gs pos="45000">
                  <a:schemeClr val="bg1">
                    <a:lumMod val="85000"/>
                  </a:schemeClr>
                </a:gs>
                <a:gs pos="19000">
                  <a:schemeClr val="bg1"/>
                </a:gs>
              </a:gsLst>
              <a:lin ang="2700000" scaled="1"/>
              <a:tileRect/>
            </a:gradFill>
          </a:ln>
          <a:effectLst>
            <a:outerShdw blurRad="254000" dist="88900" dir="2700000" algn="tl" rotWithShape="0">
              <a:schemeClr val="accent3">
                <a:lumMod val="50000"/>
                <a:alpha val="3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endParaRPr>
          </a:p>
        </p:txBody>
      </p:sp>
      <p:grpSp>
        <p:nvGrpSpPr>
          <p:cNvPr id="20" name="组合 19"/>
          <p:cNvGrpSpPr/>
          <p:nvPr/>
        </p:nvGrpSpPr>
        <p:grpSpPr>
          <a:xfrm>
            <a:off x="4195805" y="3046769"/>
            <a:ext cx="952500" cy="764461"/>
            <a:chOff x="4145699" y="1416086"/>
            <a:chExt cx="952500" cy="764461"/>
          </a:xfrm>
        </p:grpSpPr>
        <p:sp>
          <p:nvSpPr>
            <p:cNvPr id="21" name="文本框 20"/>
            <p:cNvSpPr txBox="1"/>
            <p:nvPr/>
          </p:nvSpPr>
          <p:spPr>
            <a:xfrm>
              <a:off x="4145699" y="1416086"/>
              <a:ext cx="9525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600" b="0" i="0" u="none" strike="noStrike" kern="1200" cap="none" spc="0" normalizeH="0" baseline="0" noProof="0" dirty="0">
                  <a:ln>
                    <a:noFill/>
                  </a:ln>
                  <a:solidFill>
                    <a:srgbClr val="FFFFFF"/>
                  </a:solidFill>
                  <a:effectLst/>
                  <a:uLnTx/>
                  <a:uFillTx/>
                  <a:latin typeface="+mj-ea"/>
                  <a:ea typeface="+mj-ea"/>
                  <a:cs typeface="+mn-cs"/>
                </a:rPr>
                <a:t>01</a:t>
              </a:r>
              <a:endParaRPr kumimoji="0" lang="zh-CN" altLang="en-US" sz="3600" b="0" i="0" u="none" strike="noStrike" kern="1200" cap="none" spc="0" normalizeH="0" baseline="0" noProof="0" dirty="0">
                <a:ln>
                  <a:noFill/>
                </a:ln>
                <a:solidFill>
                  <a:srgbClr val="FFFFFF"/>
                </a:solidFill>
                <a:effectLst/>
                <a:uLnTx/>
                <a:uFillTx/>
                <a:latin typeface="+mj-ea"/>
                <a:ea typeface="+mj-ea"/>
                <a:cs typeface="+mn-cs"/>
              </a:endParaRPr>
            </a:p>
          </p:txBody>
        </p:sp>
        <p:sp>
          <p:nvSpPr>
            <p:cNvPr id="22" name="文本框 21"/>
            <p:cNvSpPr txBox="1"/>
            <p:nvPr/>
          </p:nvSpPr>
          <p:spPr>
            <a:xfrm>
              <a:off x="4145699" y="1903548"/>
              <a:ext cx="9525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FFFFFF"/>
                  </a:solidFill>
                  <a:effectLst/>
                  <a:uLnTx/>
                  <a:uFillTx/>
                  <a:latin typeface="+mj-ea"/>
                  <a:ea typeface="+mj-ea"/>
                  <a:cs typeface="+mn-cs"/>
                </a:rPr>
                <a:t>OPTION</a:t>
              </a:r>
              <a:endParaRPr kumimoji="0" lang="zh-CN" altLang="en-US" sz="1200" b="0" i="0" u="none" strike="noStrike" kern="1200" cap="none" spc="0" normalizeH="0" baseline="0" noProof="0" dirty="0">
                <a:ln>
                  <a:noFill/>
                </a:ln>
                <a:solidFill>
                  <a:srgbClr val="FFFFFF"/>
                </a:solidFill>
                <a:effectLst/>
                <a:uLnTx/>
                <a:uFillTx/>
                <a:latin typeface="+mj-ea"/>
                <a:ea typeface="+mj-ea"/>
                <a:cs typeface="+mn-cs"/>
              </a:endParaRPr>
            </a:p>
          </p:txBody>
        </p:sp>
      </p:grpSp>
      <p:grpSp>
        <p:nvGrpSpPr>
          <p:cNvPr id="23" name="组合 22"/>
          <p:cNvGrpSpPr/>
          <p:nvPr/>
        </p:nvGrpSpPr>
        <p:grpSpPr>
          <a:xfrm>
            <a:off x="6046858" y="1975612"/>
            <a:ext cx="952500" cy="764461"/>
            <a:chOff x="4145699" y="1416086"/>
            <a:chExt cx="952500" cy="764461"/>
          </a:xfrm>
        </p:grpSpPr>
        <p:sp>
          <p:nvSpPr>
            <p:cNvPr id="24" name="文本框 23"/>
            <p:cNvSpPr txBox="1"/>
            <p:nvPr/>
          </p:nvSpPr>
          <p:spPr>
            <a:xfrm>
              <a:off x="4145699" y="1416086"/>
              <a:ext cx="9525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600" b="0" i="0" u="none" strike="noStrike" kern="1200" cap="none" spc="0" normalizeH="0" baseline="0" noProof="0" dirty="0">
                  <a:ln>
                    <a:noFill/>
                  </a:ln>
                  <a:solidFill>
                    <a:srgbClr val="FFFFFF"/>
                  </a:solidFill>
                  <a:effectLst/>
                  <a:uLnTx/>
                  <a:uFillTx/>
                  <a:latin typeface="+mj-ea"/>
                  <a:ea typeface="+mj-ea"/>
                  <a:cs typeface="+mn-cs"/>
                </a:rPr>
                <a:t>02</a:t>
              </a:r>
              <a:endParaRPr kumimoji="0" lang="zh-CN" altLang="en-US" sz="3600" b="0" i="0" u="none" strike="noStrike" kern="1200" cap="none" spc="0" normalizeH="0" baseline="0" noProof="0" dirty="0">
                <a:ln>
                  <a:noFill/>
                </a:ln>
                <a:solidFill>
                  <a:srgbClr val="FFFFFF"/>
                </a:solidFill>
                <a:effectLst/>
                <a:uLnTx/>
                <a:uFillTx/>
                <a:latin typeface="+mj-ea"/>
                <a:ea typeface="+mj-ea"/>
                <a:cs typeface="+mn-cs"/>
              </a:endParaRPr>
            </a:p>
          </p:txBody>
        </p:sp>
        <p:sp>
          <p:nvSpPr>
            <p:cNvPr id="25" name="文本框 24"/>
            <p:cNvSpPr txBox="1"/>
            <p:nvPr/>
          </p:nvSpPr>
          <p:spPr>
            <a:xfrm>
              <a:off x="4145699" y="1903548"/>
              <a:ext cx="9525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FFFFFF"/>
                  </a:solidFill>
                  <a:effectLst/>
                  <a:uLnTx/>
                  <a:uFillTx/>
                  <a:latin typeface="+mj-ea"/>
                  <a:ea typeface="+mj-ea"/>
                  <a:cs typeface="+mn-cs"/>
                </a:rPr>
                <a:t>OPTION</a:t>
              </a:r>
              <a:endParaRPr kumimoji="0" lang="zh-CN" altLang="en-US" sz="1200" b="0" i="0" u="none" strike="noStrike" kern="1200" cap="none" spc="0" normalizeH="0" baseline="0" noProof="0" dirty="0">
                <a:ln>
                  <a:noFill/>
                </a:ln>
                <a:solidFill>
                  <a:srgbClr val="FFFFFF"/>
                </a:solidFill>
                <a:effectLst/>
                <a:uLnTx/>
                <a:uFillTx/>
                <a:latin typeface="+mj-ea"/>
                <a:ea typeface="+mj-ea"/>
                <a:cs typeface="+mn-cs"/>
              </a:endParaRPr>
            </a:p>
          </p:txBody>
        </p:sp>
      </p:grpSp>
      <p:grpSp>
        <p:nvGrpSpPr>
          <p:cNvPr id="26" name="组合 25"/>
          <p:cNvGrpSpPr/>
          <p:nvPr/>
        </p:nvGrpSpPr>
        <p:grpSpPr>
          <a:xfrm>
            <a:off x="6046858" y="4108435"/>
            <a:ext cx="952500" cy="764461"/>
            <a:chOff x="4145699" y="1416086"/>
            <a:chExt cx="952500" cy="764461"/>
          </a:xfrm>
        </p:grpSpPr>
        <p:sp>
          <p:nvSpPr>
            <p:cNvPr id="27" name="文本框 26"/>
            <p:cNvSpPr txBox="1"/>
            <p:nvPr/>
          </p:nvSpPr>
          <p:spPr>
            <a:xfrm>
              <a:off x="4145699" y="1416086"/>
              <a:ext cx="95250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3600" b="0" i="0" u="none" strike="noStrike" kern="1200" cap="none" spc="0" normalizeH="0" baseline="0" noProof="0" dirty="0">
                  <a:ln>
                    <a:noFill/>
                  </a:ln>
                  <a:solidFill>
                    <a:srgbClr val="FFFFFF"/>
                  </a:solidFill>
                  <a:effectLst/>
                  <a:uLnTx/>
                  <a:uFillTx/>
                  <a:latin typeface="+mj-ea"/>
                  <a:ea typeface="+mj-ea"/>
                  <a:cs typeface="+mn-cs"/>
                </a:rPr>
                <a:t>03</a:t>
              </a:r>
              <a:endParaRPr kumimoji="0" lang="zh-CN" altLang="en-US" sz="3600" b="0" i="0" u="none" strike="noStrike" kern="1200" cap="none" spc="0" normalizeH="0" baseline="0" noProof="0" dirty="0">
                <a:ln>
                  <a:noFill/>
                </a:ln>
                <a:solidFill>
                  <a:srgbClr val="FFFFFF"/>
                </a:solidFill>
                <a:effectLst/>
                <a:uLnTx/>
                <a:uFillTx/>
                <a:latin typeface="+mj-ea"/>
                <a:ea typeface="+mj-ea"/>
                <a:cs typeface="+mn-cs"/>
              </a:endParaRPr>
            </a:p>
          </p:txBody>
        </p:sp>
        <p:sp>
          <p:nvSpPr>
            <p:cNvPr id="28" name="文本框 27"/>
            <p:cNvSpPr txBox="1"/>
            <p:nvPr/>
          </p:nvSpPr>
          <p:spPr>
            <a:xfrm>
              <a:off x="4145699" y="1903548"/>
              <a:ext cx="952500" cy="27699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defRPr/>
              </a:pPr>
              <a:r>
                <a:rPr kumimoji="0" lang="en-US" altLang="zh-CN" sz="1200" b="0" i="0" u="none" strike="noStrike" kern="1200" cap="none" spc="0" normalizeH="0" baseline="0" noProof="0" dirty="0">
                  <a:ln>
                    <a:noFill/>
                  </a:ln>
                  <a:solidFill>
                    <a:srgbClr val="FFFFFF"/>
                  </a:solidFill>
                  <a:effectLst/>
                  <a:uLnTx/>
                  <a:uFillTx/>
                  <a:latin typeface="+mj-ea"/>
                  <a:ea typeface="+mj-ea"/>
                  <a:cs typeface="+mn-cs"/>
                </a:rPr>
                <a:t>OPTION</a:t>
              </a:r>
              <a:endParaRPr kumimoji="0" lang="zh-CN" altLang="en-US" sz="1200" b="0" i="0" u="none" strike="noStrike" kern="1200" cap="none" spc="0" normalizeH="0" baseline="0" noProof="0" dirty="0">
                <a:ln>
                  <a:noFill/>
                </a:ln>
                <a:solidFill>
                  <a:srgbClr val="FFFFFF"/>
                </a:solidFill>
                <a:effectLst/>
                <a:uLnTx/>
                <a:uFillTx/>
                <a:latin typeface="+mj-ea"/>
                <a:ea typeface="+mj-ea"/>
                <a:cs typeface="+mn-cs"/>
              </a:endParaRPr>
            </a:p>
          </p:txBody>
        </p:sp>
      </p:grpSp>
      <p:sp>
        <p:nvSpPr>
          <p:cNvPr id="29" name="Freeform 5"/>
          <p:cNvSpPr/>
          <p:nvPr/>
        </p:nvSpPr>
        <p:spPr bwMode="auto">
          <a:xfrm>
            <a:off x="4417031" y="1271687"/>
            <a:ext cx="1091484" cy="96737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15875">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sym typeface="Arial" panose="020B0604020202020204" pitchFamily="34" charset="0"/>
            </a:endParaRPr>
          </a:p>
        </p:txBody>
      </p:sp>
      <p:sp>
        <p:nvSpPr>
          <p:cNvPr id="30" name="Freeform 5"/>
          <p:cNvSpPr/>
          <p:nvPr/>
        </p:nvSpPr>
        <p:spPr bwMode="auto">
          <a:xfrm>
            <a:off x="4417031" y="4585271"/>
            <a:ext cx="1091484" cy="96737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15875">
            <a:solidFill>
              <a:schemeClr val="accent3"/>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sym typeface="Arial" panose="020B0604020202020204" pitchFamily="34" charset="0"/>
            </a:endParaRPr>
          </a:p>
        </p:txBody>
      </p:sp>
      <p:sp>
        <p:nvSpPr>
          <p:cNvPr id="31" name="Freeform 5"/>
          <p:cNvSpPr/>
          <p:nvPr/>
        </p:nvSpPr>
        <p:spPr bwMode="auto">
          <a:xfrm>
            <a:off x="7308328" y="2959602"/>
            <a:ext cx="1091484" cy="967374"/>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noFill/>
          <a:ln w="15875">
            <a:solidFill>
              <a:schemeClr val="accent2"/>
            </a:solid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FFFFFF"/>
              </a:solidFill>
              <a:effectLst/>
              <a:uLnTx/>
              <a:uFillTx/>
              <a:latin typeface="+mj-ea"/>
              <a:ea typeface="+mj-ea"/>
              <a:cs typeface="+mn-cs"/>
              <a:sym typeface="Arial" panose="020B0604020202020204" pitchFamily="34" charset="0"/>
            </a:endParaRPr>
          </a:p>
        </p:txBody>
      </p:sp>
      <p:grpSp>
        <p:nvGrpSpPr>
          <p:cNvPr id="32" name="组合 31"/>
          <p:cNvGrpSpPr/>
          <p:nvPr/>
        </p:nvGrpSpPr>
        <p:grpSpPr>
          <a:xfrm>
            <a:off x="4740140" y="4882141"/>
            <a:ext cx="441170" cy="363475"/>
            <a:chOff x="7623010" y="5580803"/>
            <a:chExt cx="645918" cy="532165"/>
          </a:xfrm>
          <a:solidFill>
            <a:schemeClr val="accent3"/>
          </a:solidFill>
        </p:grpSpPr>
        <p:sp>
          <p:nvSpPr>
            <p:cNvPr id="33" name="Freeform 91"/>
            <p:cNvSpPr>
              <a:spLocks noEditPoints="1"/>
            </p:cNvSpPr>
            <p:nvPr/>
          </p:nvSpPr>
          <p:spPr bwMode="auto">
            <a:xfrm>
              <a:off x="8153866" y="5580803"/>
              <a:ext cx="115062" cy="120293"/>
            </a:xfrm>
            <a:custGeom>
              <a:avLst/>
              <a:gdLst>
                <a:gd name="T0" fmla="*/ 0 w 88"/>
                <a:gd name="T1" fmla="*/ 0 h 92"/>
                <a:gd name="T2" fmla="*/ 0 w 88"/>
                <a:gd name="T3" fmla="*/ 92 h 92"/>
                <a:gd name="T4" fmla="*/ 88 w 88"/>
                <a:gd name="T5" fmla="*/ 92 h 92"/>
                <a:gd name="T6" fmla="*/ 88 w 88"/>
                <a:gd name="T7" fmla="*/ 0 h 92"/>
                <a:gd name="T8" fmla="*/ 0 w 88"/>
                <a:gd name="T9" fmla="*/ 0 h 92"/>
                <a:gd name="T10" fmla="*/ 74 w 88"/>
                <a:gd name="T11" fmla="*/ 76 h 92"/>
                <a:gd name="T12" fmla="*/ 15 w 88"/>
                <a:gd name="T13" fmla="*/ 76 h 92"/>
                <a:gd name="T14" fmla="*/ 15 w 88"/>
                <a:gd name="T15" fmla="*/ 14 h 92"/>
                <a:gd name="T16" fmla="*/ 74 w 88"/>
                <a:gd name="T17" fmla="*/ 14 h 92"/>
                <a:gd name="T18" fmla="*/ 74 w 88"/>
                <a:gd name="T19" fmla="*/ 76 h 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92">
                  <a:moveTo>
                    <a:pt x="0" y="0"/>
                  </a:moveTo>
                  <a:lnTo>
                    <a:pt x="0" y="92"/>
                  </a:lnTo>
                  <a:lnTo>
                    <a:pt x="88" y="92"/>
                  </a:lnTo>
                  <a:lnTo>
                    <a:pt x="88" y="0"/>
                  </a:lnTo>
                  <a:lnTo>
                    <a:pt x="0" y="0"/>
                  </a:lnTo>
                  <a:close/>
                  <a:moveTo>
                    <a:pt x="74" y="76"/>
                  </a:moveTo>
                  <a:lnTo>
                    <a:pt x="15" y="76"/>
                  </a:lnTo>
                  <a:lnTo>
                    <a:pt x="15" y="14"/>
                  </a:lnTo>
                  <a:lnTo>
                    <a:pt x="74" y="14"/>
                  </a:lnTo>
                  <a:lnTo>
                    <a:pt x="74" y="76"/>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34" name="Freeform 92"/>
            <p:cNvSpPr>
              <a:spLocks noEditPoints="1"/>
            </p:cNvSpPr>
            <p:nvPr/>
          </p:nvSpPr>
          <p:spPr bwMode="auto">
            <a:xfrm>
              <a:off x="8153866" y="5787393"/>
              <a:ext cx="115062" cy="121601"/>
            </a:xfrm>
            <a:custGeom>
              <a:avLst/>
              <a:gdLst>
                <a:gd name="T0" fmla="*/ 0 w 88"/>
                <a:gd name="T1" fmla="*/ 93 h 93"/>
                <a:gd name="T2" fmla="*/ 88 w 88"/>
                <a:gd name="T3" fmla="*/ 93 h 93"/>
                <a:gd name="T4" fmla="*/ 88 w 88"/>
                <a:gd name="T5" fmla="*/ 0 h 93"/>
                <a:gd name="T6" fmla="*/ 0 w 88"/>
                <a:gd name="T7" fmla="*/ 0 h 93"/>
                <a:gd name="T8" fmla="*/ 0 w 88"/>
                <a:gd name="T9" fmla="*/ 93 h 93"/>
                <a:gd name="T10" fmla="*/ 15 w 88"/>
                <a:gd name="T11" fmla="*/ 15 h 93"/>
                <a:gd name="T12" fmla="*/ 74 w 88"/>
                <a:gd name="T13" fmla="*/ 15 h 93"/>
                <a:gd name="T14" fmla="*/ 74 w 88"/>
                <a:gd name="T15" fmla="*/ 78 h 93"/>
                <a:gd name="T16" fmla="*/ 15 w 88"/>
                <a:gd name="T17" fmla="*/ 78 h 93"/>
                <a:gd name="T18" fmla="*/ 15 w 88"/>
                <a:gd name="T19" fmla="*/ 15 h 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93">
                  <a:moveTo>
                    <a:pt x="0" y="93"/>
                  </a:moveTo>
                  <a:lnTo>
                    <a:pt x="88" y="93"/>
                  </a:lnTo>
                  <a:lnTo>
                    <a:pt x="88" y="0"/>
                  </a:lnTo>
                  <a:lnTo>
                    <a:pt x="0" y="0"/>
                  </a:lnTo>
                  <a:lnTo>
                    <a:pt x="0" y="93"/>
                  </a:lnTo>
                  <a:close/>
                  <a:moveTo>
                    <a:pt x="15" y="15"/>
                  </a:moveTo>
                  <a:lnTo>
                    <a:pt x="74" y="15"/>
                  </a:lnTo>
                  <a:lnTo>
                    <a:pt x="74" y="78"/>
                  </a:lnTo>
                  <a:lnTo>
                    <a:pt x="15" y="78"/>
                  </a:lnTo>
                  <a:lnTo>
                    <a:pt x="15" y="15"/>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35" name="Freeform 93"/>
            <p:cNvSpPr>
              <a:spLocks noEditPoints="1"/>
            </p:cNvSpPr>
            <p:nvPr/>
          </p:nvSpPr>
          <p:spPr bwMode="auto">
            <a:xfrm>
              <a:off x="8153866" y="5988752"/>
              <a:ext cx="115062" cy="124216"/>
            </a:xfrm>
            <a:custGeom>
              <a:avLst/>
              <a:gdLst>
                <a:gd name="T0" fmla="*/ 0 w 88"/>
                <a:gd name="T1" fmla="*/ 95 h 95"/>
                <a:gd name="T2" fmla="*/ 88 w 88"/>
                <a:gd name="T3" fmla="*/ 95 h 95"/>
                <a:gd name="T4" fmla="*/ 88 w 88"/>
                <a:gd name="T5" fmla="*/ 0 h 95"/>
                <a:gd name="T6" fmla="*/ 0 w 88"/>
                <a:gd name="T7" fmla="*/ 0 h 95"/>
                <a:gd name="T8" fmla="*/ 0 w 88"/>
                <a:gd name="T9" fmla="*/ 95 h 95"/>
                <a:gd name="T10" fmla="*/ 15 w 88"/>
                <a:gd name="T11" fmla="*/ 17 h 95"/>
                <a:gd name="T12" fmla="*/ 74 w 88"/>
                <a:gd name="T13" fmla="*/ 17 h 95"/>
                <a:gd name="T14" fmla="*/ 74 w 88"/>
                <a:gd name="T15" fmla="*/ 78 h 95"/>
                <a:gd name="T16" fmla="*/ 15 w 88"/>
                <a:gd name="T17" fmla="*/ 78 h 95"/>
                <a:gd name="T18" fmla="*/ 15 w 88"/>
                <a:gd name="T19" fmla="*/ 17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8" h="95">
                  <a:moveTo>
                    <a:pt x="0" y="95"/>
                  </a:moveTo>
                  <a:lnTo>
                    <a:pt x="88" y="95"/>
                  </a:lnTo>
                  <a:lnTo>
                    <a:pt x="88" y="0"/>
                  </a:lnTo>
                  <a:lnTo>
                    <a:pt x="0" y="0"/>
                  </a:lnTo>
                  <a:lnTo>
                    <a:pt x="0" y="95"/>
                  </a:lnTo>
                  <a:close/>
                  <a:moveTo>
                    <a:pt x="15" y="17"/>
                  </a:moveTo>
                  <a:lnTo>
                    <a:pt x="74" y="17"/>
                  </a:lnTo>
                  <a:lnTo>
                    <a:pt x="74" y="78"/>
                  </a:lnTo>
                  <a:lnTo>
                    <a:pt x="15" y="78"/>
                  </a:lnTo>
                  <a:lnTo>
                    <a:pt x="15" y="17"/>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36" name="Freeform 94"/>
            <p:cNvSpPr>
              <a:spLocks noEditPoints="1"/>
            </p:cNvSpPr>
            <p:nvPr/>
          </p:nvSpPr>
          <p:spPr bwMode="auto">
            <a:xfrm>
              <a:off x="7623010" y="5694558"/>
              <a:ext cx="305962" cy="307270"/>
            </a:xfrm>
            <a:custGeom>
              <a:avLst/>
              <a:gdLst>
                <a:gd name="T0" fmla="*/ 49 w 99"/>
                <a:gd name="T1" fmla="*/ 0 h 99"/>
                <a:gd name="T2" fmla="*/ 0 w 99"/>
                <a:gd name="T3" fmla="*/ 49 h 99"/>
                <a:gd name="T4" fmla="*/ 49 w 99"/>
                <a:gd name="T5" fmla="*/ 99 h 99"/>
                <a:gd name="T6" fmla="*/ 99 w 99"/>
                <a:gd name="T7" fmla="*/ 49 h 99"/>
                <a:gd name="T8" fmla="*/ 49 w 99"/>
                <a:gd name="T9" fmla="*/ 0 h 99"/>
                <a:gd name="T10" fmla="*/ 49 w 99"/>
                <a:gd name="T11" fmla="*/ 90 h 99"/>
                <a:gd name="T12" fmla="*/ 9 w 99"/>
                <a:gd name="T13" fmla="*/ 49 h 99"/>
                <a:gd name="T14" fmla="*/ 49 w 99"/>
                <a:gd name="T15" fmla="*/ 9 h 99"/>
                <a:gd name="T16" fmla="*/ 90 w 99"/>
                <a:gd name="T17" fmla="*/ 49 h 99"/>
                <a:gd name="T18" fmla="*/ 49 w 99"/>
                <a:gd name="T19" fmla="*/ 90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9" h="99">
                  <a:moveTo>
                    <a:pt x="49" y="0"/>
                  </a:moveTo>
                  <a:cubicBezTo>
                    <a:pt x="22" y="0"/>
                    <a:pt x="0" y="22"/>
                    <a:pt x="0" y="49"/>
                  </a:cubicBezTo>
                  <a:cubicBezTo>
                    <a:pt x="0" y="77"/>
                    <a:pt x="22" y="99"/>
                    <a:pt x="49" y="99"/>
                  </a:cubicBezTo>
                  <a:cubicBezTo>
                    <a:pt x="77" y="99"/>
                    <a:pt x="99" y="77"/>
                    <a:pt x="99" y="49"/>
                  </a:cubicBezTo>
                  <a:cubicBezTo>
                    <a:pt x="99" y="22"/>
                    <a:pt x="77" y="0"/>
                    <a:pt x="49" y="0"/>
                  </a:cubicBezTo>
                  <a:close/>
                  <a:moveTo>
                    <a:pt x="49" y="90"/>
                  </a:moveTo>
                  <a:cubicBezTo>
                    <a:pt x="27" y="90"/>
                    <a:pt x="9" y="72"/>
                    <a:pt x="9" y="49"/>
                  </a:cubicBezTo>
                  <a:cubicBezTo>
                    <a:pt x="9" y="27"/>
                    <a:pt x="27" y="9"/>
                    <a:pt x="49" y="9"/>
                  </a:cubicBezTo>
                  <a:cubicBezTo>
                    <a:pt x="72" y="9"/>
                    <a:pt x="90" y="27"/>
                    <a:pt x="90" y="49"/>
                  </a:cubicBezTo>
                  <a:cubicBezTo>
                    <a:pt x="90" y="72"/>
                    <a:pt x="72" y="90"/>
                    <a:pt x="49" y="90"/>
                  </a:cubicBez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37" name="Freeform 95"/>
            <p:cNvSpPr/>
            <p:nvPr/>
          </p:nvSpPr>
          <p:spPr bwMode="auto">
            <a:xfrm>
              <a:off x="7938125" y="5626567"/>
              <a:ext cx="206589" cy="443252"/>
            </a:xfrm>
            <a:custGeom>
              <a:avLst/>
              <a:gdLst>
                <a:gd name="T0" fmla="*/ 14 w 67"/>
                <a:gd name="T1" fmla="*/ 65 h 143"/>
                <a:gd name="T2" fmla="*/ 0 w 67"/>
                <a:gd name="T3" fmla="*/ 65 h 143"/>
                <a:gd name="T4" fmla="*/ 0 w 67"/>
                <a:gd name="T5" fmla="*/ 71 h 143"/>
                <a:gd name="T6" fmla="*/ 0 w 67"/>
                <a:gd name="T7" fmla="*/ 76 h 143"/>
                <a:gd name="T8" fmla="*/ 14 w 67"/>
                <a:gd name="T9" fmla="*/ 76 h 143"/>
                <a:gd name="T10" fmla="*/ 14 w 67"/>
                <a:gd name="T11" fmla="*/ 143 h 143"/>
                <a:gd name="T12" fmla="*/ 67 w 67"/>
                <a:gd name="T13" fmla="*/ 143 h 143"/>
                <a:gd name="T14" fmla="*/ 67 w 67"/>
                <a:gd name="T15" fmla="*/ 132 h 143"/>
                <a:gd name="T16" fmla="*/ 25 w 67"/>
                <a:gd name="T17" fmla="*/ 132 h 143"/>
                <a:gd name="T18" fmla="*/ 25 w 67"/>
                <a:gd name="T19" fmla="*/ 76 h 143"/>
                <a:gd name="T20" fmla="*/ 67 w 67"/>
                <a:gd name="T21" fmla="*/ 76 h 143"/>
                <a:gd name="T22" fmla="*/ 67 w 67"/>
                <a:gd name="T23" fmla="*/ 65 h 143"/>
                <a:gd name="T24" fmla="*/ 25 w 67"/>
                <a:gd name="T25" fmla="*/ 65 h 143"/>
                <a:gd name="T26" fmla="*/ 25 w 67"/>
                <a:gd name="T27" fmla="*/ 11 h 143"/>
                <a:gd name="T28" fmla="*/ 67 w 67"/>
                <a:gd name="T29" fmla="*/ 11 h 143"/>
                <a:gd name="T30" fmla="*/ 67 w 67"/>
                <a:gd name="T31" fmla="*/ 0 h 143"/>
                <a:gd name="T32" fmla="*/ 14 w 67"/>
                <a:gd name="T33" fmla="*/ 0 h 143"/>
                <a:gd name="T34" fmla="*/ 14 w 67"/>
                <a:gd name="T35" fmla="*/ 65 h 1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67" h="143">
                  <a:moveTo>
                    <a:pt x="14" y="65"/>
                  </a:moveTo>
                  <a:cubicBezTo>
                    <a:pt x="0" y="65"/>
                    <a:pt x="0" y="65"/>
                    <a:pt x="0" y="65"/>
                  </a:cubicBezTo>
                  <a:cubicBezTo>
                    <a:pt x="0" y="67"/>
                    <a:pt x="0" y="69"/>
                    <a:pt x="0" y="71"/>
                  </a:cubicBezTo>
                  <a:cubicBezTo>
                    <a:pt x="0" y="73"/>
                    <a:pt x="0" y="75"/>
                    <a:pt x="0" y="76"/>
                  </a:cubicBezTo>
                  <a:cubicBezTo>
                    <a:pt x="14" y="76"/>
                    <a:pt x="14" y="76"/>
                    <a:pt x="14" y="76"/>
                  </a:cubicBezTo>
                  <a:cubicBezTo>
                    <a:pt x="14" y="143"/>
                    <a:pt x="14" y="143"/>
                    <a:pt x="14" y="143"/>
                  </a:cubicBezTo>
                  <a:cubicBezTo>
                    <a:pt x="67" y="143"/>
                    <a:pt x="67" y="143"/>
                    <a:pt x="67" y="143"/>
                  </a:cubicBezTo>
                  <a:cubicBezTo>
                    <a:pt x="67" y="132"/>
                    <a:pt x="67" y="132"/>
                    <a:pt x="67" y="132"/>
                  </a:cubicBezTo>
                  <a:cubicBezTo>
                    <a:pt x="25" y="132"/>
                    <a:pt x="25" y="132"/>
                    <a:pt x="25" y="132"/>
                  </a:cubicBezTo>
                  <a:cubicBezTo>
                    <a:pt x="25" y="76"/>
                    <a:pt x="25" y="76"/>
                    <a:pt x="25" y="76"/>
                  </a:cubicBezTo>
                  <a:cubicBezTo>
                    <a:pt x="67" y="76"/>
                    <a:pt x="67" y="76"/>
                    <a:pt x="67" y="76"/>
                  </a:cubicBezTo>
                  <a:cubicBezTo>
                    <a:pt x="67" y="65"/>
                    <a:pt x="67" y="65"/>
                    <a:pt x="67" y="65"/>
                  </a:cubicBezTo>
                  <a:cubicBezTo>
                    <a:pt x="25" y="65"/>
                    <a:pt x="25" y="65"/>
                    <a:pt x="25" y="65"/>
                  </a:cubicBezTo>
                  <a:cubicBezTo>
                    <a:pt x="25" y="11"/>
                    <a:pt x="25" y="11"/>
                    <a:pt x="25" y="11"/>
                  </a:cubicBezTo>
                  <a:cubicBezTo>
                    <a:pt x="67" y="11"/>
                    <a:pt x="67" y="11"/>
                    <a:pt x="67" y="11"/>
                  </a:cubicBezTo>
                  <a:cubicBezTo>
                    <a:pt x="67" y="0"/>
                    <a:pt x="67" y="0"/>
                    <a:pt x="67" y="0"/>
                  </a:cubicBezTo>
                  <a:cubicBezTo>
                    <a:pt x="14" y="0"/>
                    <a:pt x="14" y="0"/>
                    <a:pt x="14" y="0"/>
                  </a:cubicBezTo>
                  <a:lnTo>
                    <a:pt x="14" y="65"/>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38" name="Freeform 96"/>
            <p:cNvSpPr>
              <a:spLocks noEditPoints="1"/>
            </p:cNvSpPr>
            <p:nvPr/>
          </p:nvSpPr>
          <p:spPr bwMode="auto">
            <a:xfrm>
              <a:off x="7675311" y="5748167"/>
              <a:ext cx="201359" cy="200052"/>
            </a:xfrm>
            <a:custGeom>
              <a:avLst/>
              <a:gdLst>
                <a:gd name="T0" fmla="*/ 32 w 65"/>
                <a:gd name="T1" fmla="*/ 0 h 65"/>
                <a:gd name="T2" fmla="*/ 0 w 65"/>
                <a:gd name="T3" fmla="*/ 32 h 65"/>
                <a:gd name="T4" fmla="*/ 32 w 65"/>
                <a:gd name="T5" fmla="*/ 65 h 65"/>
                <a:gd name="T6" fmla="*/ 65 w 65"/>
                <a:gd name="T7" fmla="*/ 32 h 65"/>
                <a:gd name="T8" fmla="*/ 32 w 65"/>
                <a:gd name="T9" fmla="*/ 0 h 65"/>
                <a:gd name="T10" fmla="*/ 36 w 65"/>
                <a:gd name="T11" fmla="*/ 53 h 65"/>
                <a:gd name="T12" fmla="*/ 36 w 65"/>
                <a:gd name="T13" fmla="*/ 60 h 65"/>
                <a:gd name="T14" fmla="*/ 29 w 65"/>
                <a:gd name="T15" fmla="*/ 60 h 65"/>
                <a:gd name="T16" fmla="*/ 29 w 65"/>
                <a:gd name="T17" fmla="*/ 53 h 65"/>
                <a:gd name="T18" fmla="*/ 18 w 65"/>
                <a:gd name="T19" fmla="*/ 51 h 65"/>
                <a:gd name="T20" fmla="*/ 20 w 65"/>
                <a:gd name="T21" fmla="*/ 43 h 65"/>
                <a:gd name="T22" fmla="*/ 31 w 65"/>
                <a:gd name="T23" fmla="*/ 46 h 65"/>
                <a:gd name="T24" fmla="*/ 37 w 65"/>
                <a:gd name="T25" fmla="*/ 42 h 65"/>
                <a:gd name="T26" fmla="*/ 30 w 65"/>
                <a:gd name="T27" fmla="*/ 36 h 65"/>
                <a:gd name="T28" fmla="*/ 18 w 65"/>
                <a:gd name="T29" fmla="*/ 24 h 65"/>
                <a:gd name="T30" fmla="*/ 29 w 65"/>
                <a:gd name="T31" fmla="*/ 12 h 65"/>
                <a:gd name="T32" fmla="*/ 29 w 65"/>
                <a:gd name="T33" fmla="*/ 5 h 65"/>
                <a:gd name="T34" fmla="*/ 36 w 65"/>
                <a:gd name="T35" fmla="*/ 5 h 65"/>
                <a:gd name="T36" fmla="*/ 36 w 65"/>
                <a:gd name="T37" fmla="*/ 11 h 65"/>
                <a:gd name="T38" fmla="*/ 46 w 65"/>
                <a:gd name="T39" fmla="*/ 13 h 65"/>
                <a:gd name="T40" fmla="*/ 44 w 65"/>
                <a:gd name="T41" fmla="*/ 21 h 65"/>
                <a:gd name="T42" fmla="*/ 34 w 65"/>
                <a:gd name="T43" fmla="*/ 19 h 65"/>
                <a:gd name="T44" fmla="*/ 28 w 65"/>
                <a:gd name="T45" fmla="*/ 22 h 65"/>
                <a:gd name="T46" fmla="*/ 36 w 65"/>
                <a:gd name="T47" fmla="*/ 28 h 65"/>
                <a:gd name="T48" fmla="*/ 47 w 65"/>
                <a:gd name="T49" fmla="*/ 41 h 65"/>
                <a:gd name="T50" fmla="*/ 36 w 65"/>
                <a:gd name="T51" fmla="*/ 53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65" h="65">
                  <a:moveTo>
                    <a:pt x="32" y="0"/>
                  </a:moveTo>
                  <a:cubicBezTo>
                    <a:pt x="15" y="0"/>
                    <a:pt x="0" y="15"/>
                    <a:pt x="0" y="32"/>
                  </a:cubicBezTo>
                  <a:cubicBezTo>
                    <a:pt x="0" y="50"/>
                    <a:pt x="15" y="65"/>
                    <a:pt x="32" y="65"/>
                  </a:cubicBezTo>
                  <a:cubicBezTo>
                    <a:pt x="50" y="65"/>
                    <a:pt x="65" y="50"/>
                    <a:pt x="65" y="32"/>
                  </a:cubicBezTo>
                  <a:cubicBezTo>
                    <a:pt x="65" y="15"/>
                    <a:pt x="50" y="0"/>
                    <a:pt x="32" y="0"/>
                  </a:cubicBezTo>
                  <a:close/>
                  <a:moveTo>
                    <a:pt x="36" y="53"/>
                  </a:moveTo>
                  <a:cubicBezTo>
                    <a:pt x="36" y="60"/>
                    <a:pt x="36" y="60"/>
                    <a:pt x="36" y="60"/>
                  </a:cubicBezTo>
                  <a:cubicBezTo>
                    <a:pt x="29" y="60"/>
                    <a:pt x="29" y="60"/>
                    <a:pt x="29" y="60"/>
                  </a:cubicBezTo>
                  <a:cubicBezTo>
                    <a:pt x="29" y="53"/>
                    <a:pt x="29" y="53"/>
                    <a:pt x="29" y="53"/>
                  </a:cubicBezTo>
                  <a:cubicBezTo>
                    <a:pt x="25" y="53"/>
                    <a:pt x="20" y="52"/>
                    <a:pt x="18" y="51"/>
                  </a:cubicBezTo>
                  <a:cubicBezTo>
                    <a:pt x="20" y="43"/>
                    <a:pt x="20" y="43"/>
                    <a:pt x="20" y="43"/>
                  </a:cubicBezTo>
                  <a:cubicBezTo>
                    <a:pt x="23" y="44"/>
                    <a:pt x="26" y="46"/>
                    <a:pt x="31" y="46"/>
                  </a:cubicBezTo>
                  <a:cubicBezTo>
                    <a:pt x="35" y="46"/>
                    <a:pt x="37" y="44"/>
                    <a:pt x="37" y="42"/>
                  </a:cubicBezTo>
                  <a:cubicBezTo>
                    <a:pt x="37" y="39"/>
                    <a:pt x="35" y="37"/>
                    <a:pt x="30" y="36"/>
                  </a:cubicBezTo>
                  <a:cubicBezTo>
                    <a:pt x="23" y="33"/>
                    <a:pt x="18" y="30"/>
                    <a:pt x="18" y="24"/>
                  </a:cubicBezTo>
                  <a:cubicBezTo>
                    <a:pt x="18" y="18"/>
                    <a:pt x="22" y="13"/>
                    <a:pt x="29" y="12"/>
                  </a:cubicBezTo>
                  <a:cubicBezTo>
                    <a:pt x="29" y="5"/>
                    <a:pt x="29" y="5"/>
                    <a:pt x="29" y="5"/>
                  </a:cubicBezTo>
                  <a:cubicBezTo>
                    <a:pt x="36" y="5"/>
                    <a:pt x="36" y="5"/>
                    <a:pt x="36" y="5"/>
                  </a:cubicBezTo>
                  <a:cubicBezTo>
                    <a:pt x="36" y="11"/>
                    <a:pt x="36" y="11"/>
                    <a:pt x="36" y="11"/>
                  </a:cubicBezTo>
                  <a:cubicBezTo>
                    <a:pt x="40" y="11"/>
                    <a:pt x="43" y="12"/>
                    <a:pt x="46" y="13"/>
                  </a:cubicBezTo>
                  <a:cubicBezTo>
                    <a:pt x="44" y="21"/>
                    <a:pt x="44" y="21"/>
                    <a:pt x="44" y="21"/>
                  </a:cubicBezTo>
                  <a:cubicBezTo>
                    <a:pt x="42" y="20"/>
                    <a:pt x="39" y="19"/>
                    <a:pt x="34" y="19"/>
                  </a:cubicBezTo>
                  <a:cubicBezTo>
                    <a:pt x="30" y="19"/>
                    <a:pt x="28" y="21"/>
                    <a:pt x="28" y="22"/>
                  </a:cubicBezTo>
                  <a:cubicBezTo>
                    <a:pt x="28" y="25"/>
                    <a:pt x="31" y="26"/>
                    <a:pt x="36" y="28"/>
                  </a:cubicBezTo>
                  <a:cubicBezTo>
                    <a:pt x="44" y="31"/>
                    <a:pt x="47" y="35"/>
                    <a:pt x="47" y="41"/>
                  </a:cubicBezTo>
                  <a:cubicBezTo>
                    <a:pt x="47" y="47"/>
                    <a:pt x="43" y="52"/>
                    <a:pt x="36" y="53"/>
                  </a:cubicBez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grpSp>
        <p:nvGrpSpPr>
          <p:cNvPr id="39" name="组合 38"/>
          <p:cNvGrpSpPr/>
          <p:nvPr/>
        </p:nvGrpSpPr>
        <p:grpSpPr>
          <a:xfrm>
            <a:off x="7630445" y="3277724"/>
            <a:ext cx="447423" cy="320608"/>
            <a:chOff x="9335872" y="5612184"/>
            <a:chExt cx="655071" cy="469403"/>
          </a:xfrm>
          <a:solidFill>
            <a:schemeClr val="accent2"/>
          </a:solidFill>
        </p:grpSpPr>
        <p:sp>
          <p:nvSpPr>
            <p:cNvPr id="40" name="Freeform 98"/>
            <p:cNvSpPr/>
            <p:nvPr/>
          </p:nvSpPr>
          <p:spPr bwMode="auto">
            <a:xfrm>
              <a:off x="9335872" y="5612184"/>
              <a:ext cx="398796" cy="271966"/>
            </a:xfrm>
            <a:custGeom>
              <a:avLst/>
              <a:gdLst>
                <a:gd name="T0" fmla="*/ 156 w 305"/>
                <a:gd name="T1" fmla="*/ 156 h 208"/>
                <a:gd name="T2" fmla="*/ 305 w 305"/>
                <a:gd name="T3" fmla="*/ 156 h 208"/>
                <a:gd name="T4" fmla="*/ 305 w 305"/>
                <a:gd name="T5" fmla="*/ 54 h 208"/>
                <a:gd name="T6" fmla="*/ 156 w 305"/>
                <a:gd name="T7" fmla="*/ 54 h 208"/>
                <a:gd name="T8" fmla="*/ 156 w 305"/>
                <a:gd name="T9" fmla="*/ 0 h 208"/>
                <a:gd name="T10" fmla="*/ 0 w 305"/>
                <a:gd name="T11" fmla="*/ 106 h 208"/>
                <a:gd name="T12" fmla="*/ 156 w 305"/>
                <a:gd name="T13" fmla="*/ 208 h 208"/>
                <a:gd name="T14" fmla="*/ 156 w 305"/>
                <a:gd name="T15" fmla="*/ 156 h 20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5" h="208">
                  <a:moveTo>
                    <a:pt x="156" y="156"/>
                  </a:moveTo>
                  <a:lnTo>
                    <a:pt x="305" y="156"/>
                  </a:lnTo>
                  <a:lnTo>
                    <a:pt x="305" y="54"/>
                  </a:lnTo>
                  <a:lnTo>
                    <a:pt x="156" y="54"/>
                  </a:lnTo>
                  <a:lnTo>
                    <a:pt x="156" y="0"/>
                  </a:lnTo>
                  <a:lnTo>
                    <a:pt x="0" y="106"/>
                  </a:lnTo>
                  <a:lnTo>
                    <a:pt x="156" y="208"/>
                  </a:lnTo>
                  <a:lnTo>
                    <a:pt x="156" y="156"/>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41" name="Freeform 99"/>
            <p:cNvSpPr/>
            <p:nvPr/>
          </p:nvSpPr>
          <p:spPr bwMode="auto">
            <a:xfrm>
              <a:off x="9592147" y="5812236"/>
              <a:ext cx="398796" cy="269351"/>
            </a:xfrm>
            <a:custGeom>
              <a:avLst/>
              <a:gdLst>
                <a:gd name="T0" fmla="*/ 305 w 305"/>
                <a:gd name="T1" fmla="*/ 107 h 206"/>
                <a:gd name="T2" fmla="*/ 149 w 305"/>
                <a:gd name="T3" fmla="*/ 0 h 206"/>
                <a:gd name="T4" fmla="*/ 149 w 305"/>
                <a:gd name="T5" fmla="*/ 52 h 206"/>
                <a:gd name="T6" fmla="*/ 0 w 305"/>
                <a:gd name="T7" fmla="*/ 52 h 206"/>
                <a:gd name="T8" fmla="*/ 0 w 305"/>
                <a:gd name="T9" fmla="*/ 154 h 206"/>
                <a:gd name="T10" fmla="*/ 149 w 305"/>
                <a:gd name="T11" fmla="*/ 154 h 206"/>
                <a:gd name="T12" fmla="*/ 149 w 305"/>
                <a:gd name="T13" fmla="*/ 206 h 206"/>
                <a:gd name="T14" fmla="*/ 305 w 305"/>
                <a:gd name="T15" fmla="*/ 107 h 2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5" h="206">
                  <a:moveTo>
                    <a:pt x="305" y="107"/>
                  </a:moveTo>
                  <a:lnTo>
                    <a:pt x="149" y="0"/>
                  </a:lnTo>
                  <a:lnTo>
                    <a:pt x="149" y="52"/>
                  </a:lnTo>
                  <a:lnTo>
                    <a:pt x="0" y="52"/>
                  </a:lnTo>
                  <a:lnTo>
                    <a:pt x="0" y="154"/>
                  </a:lnTo>
                  <a:lnTo>
                    <a:pt x="149" y="154"/>
                  </a:lnTo>
                  <a:lnTo>
                    <a:pt x="149" y="206"/>
                  </a:lnTo>
                  <a:lnTo>
                    <a:pt x="305" y="107"/>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42" name="Freeform 100"/>
            <p:cNvSpPr>
              <a:spLocks noEditPoints="1"/>
            </p:cNvSpPr>
            <p:nvPr/>
          </p:nvSpPr>
          <p:spPr bwMode="auto">
            <a:xfrm>
              <a:off x="9752974" y="5630489"/>
              <a:ext cx="185669" cy="185669"/>
            </a:xfrm>
            <a:custGeom>
              <a:avLst/>
              <a:gdLst>
                <a:gd name="T0" fmla="*/ 30 w 60"/>
                <a:gd name="T1" fmla="*/ 60 h 60"/>
                <a:gd name="T2" fmla="*/ 60 w 60"/>
                <a:gd name="T3" fmla="*/ 30 h 60"/>
                <a:gd name="T4" fmla="*/ 30 w 60"/>
                <a:gd name="T5" fmla="*/ 0 h 60"/>
                <a:gd name="T6" fmla="*/ 0 w 60"/>
                <a:gd name="T7" fmla="*/ 30 h 60"/>
                <a:gd name="T8" fmla="*/ 30 w 60"/>
                <a:gd name="T9" fmla="*/ 60 h 60"/>
                <a:gd name="T10" fmla="*/ 30 w 60"/>
                <a:gd name="T11" fmla="*/ 4 h 60"/>
                <a:gd name="T12" fmla="*/ 56 w 60"/>
                <a:gd name="T13" fmla="*/ 30 h 60"/>
                <a:gd name="T14" fmla="*/ 30 w 60"/>
                <a:gd name="T15" fmla="*/ 56 h 60"/>
                <a:gd name="T16" fmla="*/ 4 w 60"/>
                <a:gd name="T17" fmla="*/ 30 h 60"/>
                <a:gd name="T18" fmla="*/ 30 w 60"/>
                <a:gd name="T19" fmla="*/ 4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60"/>
                  </a:moveTo>
                  <a:cubicBezTo>
                    <a:pt x="47" y="60"/>
                    <a:pt x="60" y="47"/>
                    <a:pt x="60" y="30"/>
                  </a:cubicBezTo>
                  <a:cubicBezTo>
                    <a:pt x="60" y="14"/>
                    <a:pt x="47" y="0"/>
                    <a:pt x="30" y="0"/>
                  </a:cubicBezTo>
                  <a:cubicBezTo>
                    <a:pt x="14" y="0"/>
                    <a:pt x="0" y="14"/>
                    <a:pt x="0" y="30"/>
                  </a:cubicBezTo>
                  <a:cubicBezTo>
                    <a:pt x="0" y="47"/>
                    <a:pt x="14" y="60"/>
                    <a:pt x="30" y="60"/>
                  </a:cubicBezTo>
                  <a:close/>
                  <a:moveTo>
                    <a:pt x="30" y="4"/>
                  </a:moveTo>
                  <a:cubicBezTo>
                    <a:pt x="45" y="4"/>
                    <a:pt x="56" y="16"/>
                    <a:pt x="56" y="30"/>
                  </a:cubicBezTo>
                  <a:cubicBezTo>
                    <a:pt x="56" y="45"/>
                    <a:pt x="45" y="56"/>
                    <a:pt x="30" y="56"/>
                  </a:cubicBezTo>
                  <a:cubicBezTo>
                    <a:pt x="16" y="56"/>
                    <a:pt x="4" y="45"/>
                    <a:pt x="4" y="30"/>
                  </a:cubicBezTo>
                  <a:cubicBezTo>
                    <a:pt x="4" y="16"/>
                    <a:pt x="16" y="4"/>
                    <a:pt x="30" y="4"/>
                  </a:cubicBez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43" name="Freeform 101"/>
            <p:cNvSpPr>
              <a:spLocks noEditPoints="1"/>
            </p:cNvSpPr>
            <p:nvPr/>
          </p:nvSpPr>
          <p:spPr bwMode="auto">
            <a:xfrm>
              <a:off x="9777816" y="5655333"/>
              <a:ext cx="135983" cy="138598"/>
            </a:xfrm>
            <a:custGeom>
              <a:avLst/>
              <a:gdLst>
                <a:gd name="T0" fmla="*/ 22 w 44"/>
                <a:gd name="T1" fmla="*/ 45 h 45"/>
                <a:gd name="T2" fmla="*/ 44 w 44"/>
                <a:gd name="T3" fmla="*/ 22 h 45"/>
                <a:gd name="T4" fmla="*/ 22 w 44"/>
                <a:gd name="T5" fmla="*/ 0 h 45"/>
                <a:gd name="T6" fmla="*/ 0 w 44"/>
                <a:gd name="T7" fmla="*/ 22 h 45"/>
                <a:gd name="T8" fmla="*/ 22 w 44"/>
                <a:gd name="T9" fmla="*/ 45 h 45"/>
                <a:gd name="T10" fmla="*/ 21 w 44"/>
                <a:gd name="T11" fmla="*/ 24 h 45"/>
                <a:gd name="T12" fmla="*/ 13 w 44"/>
                <a:gd name="T13" fmla="*/ 17 h 45"/>
                <a:gd name="T14" fmla="*/ 20 w 44"/>
                <a:gd name="T15" fmla="*/ 9 h 45"/>
                <a:gd name="T16" fmla="*/ 20 w 44"/>
                <a:gd name="T17" fmla="*/ 5 h 45"/>
                <a:gd name="T18" fmla="*/ 24 w 44"/>
                <a:gd name="T19" fmla="*/ 5 h 45"/>
                <a:gd name="T20" fmla="*/ 24 w 44"/>
                <a:gd name="T21" fmla="*/ 9 h 45"/>
                <a:gd name="T22" fmla="*/ 31 w 44"/>
                <a:gd name="T23" fmla="*/ 10 h 45"/>
                <a:gd name="T24" fmla="*/ 29 w 44"/>
                <a:gd name="T25" fmla="*/ 15 h 45"/>
                <a:gd name="T26" fmla="*/ 23 w 44"/>
                <a:gd name="T27" fmla="*/ 13 h 45"/>
                <a:gd name="T28" fmla="*/ 19 w 44"/>
                <a:gd name="T29" fmla="*/ 16 h 45"/>
                <a:gd name="T30" fmla="*/ 25 w 44"/>
                <a:gd name="T31" fmla="*/ 19 h 45"/>
                <a:gd name="T32" fmla="*/ 32 w 44"/>
                <a:gd name="T33" fmla="*/ 27 h 45"/>
                <a:gd name="T34" fmla="*/ 24 w 44"/>
                <a:gd name="T35" fmla="*/ 35 h 45"/>
                <a:gd name="T36" fmla="*/ 24 w 44"/>
                <a:gd name="T37" fmla="*/ 40 h 45"/>
                <a:gd name="T38" fmla="*/ 20 w 44"/>
                <a:gd name="T39" fmla="*/ 40 h 45"/>
                <a:gd name="T40" fmla="*/ 20 w 44"/>
                <a:gd name="T41" fmla="*/ 36 h 45"/>
                <a:gd name="T42" fmla="*/ 13 w 44"/>
                <a:gd name="T43" fmla="*/ 34 h 45"/>
                <a:gd name="T44" fmla="*/ 14 w 44"/>
                <a:gd name="T45" fmla="*/ 29 h 45"/>
                <a:gd name="T46" fmla="*/ 21 w 44"/>
                <a:gd name="T47" fmla="*/ 31 h 45"/>
                <a:gd name="T48" fmla="*/ 25 w 44"/>
                <a:gd name="T49" fmla="*/ 28 h 45"/>
                <a:gd name="T50" fmla="*/ 21 w 44"/>
                <a:gd name="T51" fmla="*/ 24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4" h="45">
                  <a:moveTo>
                    <a:pt x="22" y="45"/>
                  </a:moveTo>
                  <a:cubicBezTo>
                    <a:pt x="34" y="45"/>
                    <a:pt x="44" y="35"/>
                    <a:pt x="44" y="22"/>
                  </a:cubicBezTo>
                  <a:cubicBezTo>
                    <a:pt x="44" y="10"/>
                    <a:pt x="34" y="0"/>
                    <a:pt x="22" y="0"/>
                  </a:cubicBezTo>
                  <a:cubicBezTo>
                    <a:pt x="10" y="0"/>
                    <a:pt x="0" y="10"/>
                    <a:pt x="0" y="22"/>
                  </a:cubicBezTo>
                  <a:cubicBezTo>
                    <a:pt x="0" y="35"/>
                    <a:pt x="10" y="45"/>
                    <a:pt x="22" y="45"/>
                  </a:cubicBezTo>
                  <a:close/>
                  <a:moveTo>
                    <a:pt x="21" y="24"/>
                  </a:moveTo>
                  <a:cubicBezTo>
                    <a:pt x="16" y="23"/>
                    <a:pt x="13" y="21"/>
                    <a:pt x="13" y="17"/>
                  </a:cubicBezTo>
                  <a:cubicBezTo>
                    <a:pt x="13" y="13"/>
                    <a:pt x="16" y="10"/>
                    <a:pt x="20" y="9"/>
                  </a:cubicBezTo>
                  <a:cubicBezTo>
                    <a:pt x="20" y="5"/>
                    <a:pt x="20" y="5"/>
                    <a:pt x="20" y="5"/>
                  </a:cubicBezTo>
                  <a:cubicBezTo>
                    <a:pt x="24" y="5"/>
                    <a:pt x="24" y="5"/>
                    <a:pt x="24" y="5"/>
                  </a:cubicBezTo>
                  <a:cubicBezTo>
                    <a:pt x="24" y="9"/>
                    <a:pt x="24" y="9"/>
                    <a:pt x="24" y="9"/>
                  </a:cubicBezTo>
                  <a:cubicBezTo>
                    <a:pt x="27" y="9"/>
                    <a:pt x="29" y="9"/>
                    <a:pt x="31" y="10"/>
                  </a:cubicBezTo>
                  <a:cubicBezTo>
                    <a:pt x="29" y="15"/>
                    <a:pt x="29" y="15"/>
                    <a:pt x="29" y="15"/>
                  </a:cubicBezTo>
                  <a:cubicBezTo>
                    <a:pt x="28" y="14"/>
                    <a:pt x="26" y="13"/>
                    <a:pt x="23" y="13"/>
                  </a:cubicBezTo>
                  <a:cubicBezTo>
                    <a:pt x="20" y="13"/>
                    <a:pt x="19" y="15"/>
                    <a:pt x="19" y="16"/>
                  </a:cubicBezTo>
                  <a:cubicBezTo>
                    <a:pt x="19" y="17"/>
                    <a:pt x="21" y="18"/>
                    <a:pt x="25" y="19"/>
                  </a:cubicBezTo>
                  <a:cubicBezTo>
                    <a:pt x="30" y="21"/>
                    <a:pt x="32" y="24"/>
                    <a:pt x="32" y="27"/>
                  </a:cubicBezTo>
                  <a:cubicBezTo>
                    <a:pt x="32" y="31"/>
                    <a:pt x="29" y="34"/>
                    <a:pt x="24" y="35"/>
                  </a:cubicBezTo>
                  <a:cubicBezTo>
                    <a:pt x="24" y="40"/>
                    <a:pt x="24" y="40"/>
                    <a:pt x="24" y="40"/>
                  </a:cubicBezTo>
                  <a:cubicBezTo>
                    <a:pt x="20" y="40"/>
                    <a:pt x="20" y="40"/>
                    <a:pt x="20" y="40"/>
                  </a:cubicBezTo>
                  <a:cubicBezTo>
                    <a:pt x="20" y="36"/>
                    <a:pt x="20" y="36"/>
                    <a:pt x="20" y="36"/>
                  </a:cubicBezTo>
                  <a:cubicBezTo>
                    <a:pt x="17" y="36"/>
                    <a:pt x="14" y="35"/>
                    <a:pt x="13" y="34"/>
                  </a:cubicBezTo>
                  <a:cubicBezTo>
                    <a:pt x="14" y="29"/>
                    <a:pt x="14" y="29"/>
                    <a:pt x="14" y="29"/>
                  </a:cubicBezTo>
                  <a:cubicBezTo>
                    <a:pt x="16" y="30"/>
                    <a:pt x="18" y="31"/>
                    <a:pt x="21" y="31"/>
                  </a:cubicBezTo>
                  <a:cubicBezTo>
                    <a:pt x="24" y="31"/>
                    <a:pt x="25" y="30"/>
                    <a:pt x="25" y="28"/>
                  </a:cubicBezTo>
                  <a:cubicBezTo>
                    <a:pt x="25" y="26"/>
                    <a:pt x="24" y="25"/>
                    <a:pt x="21" y="24"/>
                  </a:cubicBez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44" name="Freeform 102"/>
            <p:cNvSpPr>
              <a:spLocks noEditPoints="1"/>
            </p:cNvSpPr>
            <p:nvPr/>
          </p:nvSpPr>
          <p:spPr bwMode="auto">
            <a:xfrm>
              <a:off x="9356792" y="5871074"/>
              <a:ext cx="185669" cy="185669"/>
            </a:xfrm>
            <a:custGeom>
              <a:avLst/>
              <a:gdLst>
                <a:gd name="T0" fmla="*/ 30 w 60"/>
                <a:gd name="T1" fmla="*/ 0 h 60"/>
                <a:gd name="T2" fmla="*/ 0 w 60"/>
                <a:gd name="T3" fmla="*/ 30 h 60"/>
                <a:gd name="T4" fmla="*/ 30 w 60"/>
                <a:gd name="T5" fmla="*/ 60 h 60"/>
                <a:gd name="T6" fmla="*/ 60 w 60"/>
                <a:gd name="T7" fmla="*/ 30 h 60"/>
                <a:gd name="T8" fmla="*/ 30 w 60"/>
                <a:gd name="T9" fmla="*/ 0 h 60"/>
                <a:gd name="T10" fmla="*/ 30 w 60"/>
                <a:gd name="T11" fmla="*/ 56 h 60"/>
                <a:gd name="T12" fmla="*/ 4 w 60"/>
                <a:gd name="T13" fmla="*/ 30 h 60"/>
                <a:gd name="T14" fmla="*/ 30 w 60"/>
                <a:gd name="T15" fmla="*/ 4 h 60"/>
                <a:gd name="T16" fmla="*/ 56 w 60"/>
                <a:gd name="T17" fmla="*/ 30 h 60"/>
                <a:gd name="T18" fmla="*/ 30 w 60"/>
                <a:gd name="T19" fmla="*/ 5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60" h="60">
                  <a:moveTo>
                    <a:pt x="30" y="0"/>
                  </a:moveTo>
                  <a:cubicBezTo>
                    <a:pt x="13" y="0"/>
                    <a:pt x="0" y="13"/>
                    <a:pt x="0" y="30"/>
                  </a:cubicBezTo>
                  <a:cubicBezTo>
                    <a:pt x="0" y="47"/>
                    <a:pt x="13" y="60"/>
                    <a:pt x="30" y="60"/>
                  </a:cubicBezTo>
                  <a:cubicBezTo>
                    <a:pt x="47" y="60"/>
                    <a:pt x="60" y="47"/>
                    <a:pt x="60" y="30"/>
                  </a:cubicBezTo>
                  <a:cubicBezTo>
                    <a:pt x="60" y="13"/>
                    <a:pt x="47" y="0"/>
                    <a:pt x="30" y="0"/>
                  </a:cubicBezTo>
                  <a:close/>
                  <a:moveTo>
                    <a:pt x="30" y="56"/>
                  </a:moveTo>
                  <a:cubicBezTo>
                    <a:pt x="15" y="56"/>
                    <a:pt x="4" y="44"/>
                    <a:pt x="4" y="30"/>
                  </a:cubicBezTo>
                  <a:cubicBezTo>
                    <a:pt x="4" y="16"/>
                    <a:pt x="15" y="4"/>
                    <a:pt x="30" y="4"/>
                  </a:cubicBezTo>
                  <a:cubicBezTo>
                    <a:pt x="44" y="4"/>
                    <a:pt x="56" y="16"/>
                    <a:pt x="56" y="30"/>
                  </a:cubicBezTo>
                  <a:cubicBezTo>
                    <a:pt x="56" y="44"/>
                    <a:pt x="44" y="56"/>
                    <a:pt x="30" y="56"/>
                  </a:cubicBez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45" name="Freeform 103"/>
            <p:cNvSpPr>
              <a:spLocks noEditPoints="1"/>
            </p:cNvSpPr>
            <p:nvPr/>
          </p:nvSpPr>
          <p:spPr bwMode="auto">
            <a:xfrm>
              <a:off x="9381636" y="5895918"/>
              <a:ext cx="135983" cy="135983"/>
            </a:xfrm>
            <a:custGeom>
              <a:avLst/>
              <a:gdLst>
                <a:gd name="T0" fmla="*/ 22 w 44"/>
                <a:gd name="T1" fmla="*/ 0 h 44"/>
                <a:gd name="T2" fmla="*/ 0 w 44"/>
                <a:gd name="T3" fmla="*/ 22 h 44"/>
                <a:gd name="T4" fmla="*/ 22 w 44"/>
                <a:gd name="T5" fmla="*/ 44 h 44"/>
                <a:gd name="T6" fmla="*/ 44 w 44"/>
                <a:gd name="T7" fmla="*/ 22 h 44"/>
                <a:gd name="T8" fmla="*/ 22 w 44"/>
                <a:gd name="T9" fmla="*/ 0 h 44"/>
                <a:gd name="T10" fmla="*/ 24 w 44"/>
                <a:gd name="T11" fmla="*/ 35 h 44"/>
                <a:gd name="T12" fmla="*/ 24 w 44"/>
                <a:gd name="T13" fmla="*/ 39 h 44"/>
                <a:gd name="T14" fmla="*/ 20 w 44"/>
                <a:gd name="T15" fmla="*/ 39 h 44"/>
                <a:gd name="T16" fmla="*/ 20 w 44"/>
                <a:gd name="T17" fmla="*/ 35 h 44"/>
                <a:gd name="T18" fmla="*/ 12 w 44"/>
                <a:gd name="T19" fmla="*/ 34 h 44"/>
                <a:gd name="T20" fmla="*/ 14 w 44"/>
                <a:gd name="T21" fmla="*/ 29 h 44"/>
                <a:gd name="T22" fmla="*/ 21 w 44"/>
                <a:gd name="T23" fmla="*/ 30 h 44"/>
                <a:gd name="T24" fmla="*/ 25 w 44"/>
                <a:gd name="T25" fmla="*/ 28 h 44"/>
                <a:gd name="T26" fmla="*/ 20 w 44"/>
                <a:gd name="T27" fmla="*/ 24 h 44"/>
                <a:gd name="T28" fmla="*/ 13 w 44"/>
                <a:gd name="T29" fmla="*/ 16 h 44"/>
                <a:gd name="T30" fmla="*/ 20 w 44"/>
                <a:gd name="T31" fmla="*/ 9 h 44"/>
                <a:gd name="T32" fmla="*/ 20 w 44"/>
                <a:gd name="T33" fmla="*/ 5 h 44"/>
                <a:gd name="T34" fmla="*/ 24 w 44"/>
                <a:gd name="T35" fmla="*/ 5 h 44"/>
                <a:gd name="T36" fmla="*/ 24 w 44"/>
                <a:gd name="T37" fmla="*/ 8 h 44"/>
                <a:gd name="T38" fmla="*/ 30 w 44"/>
                <a:gd name="T39" fmla="*/ 10 h 44"/>
                <a:gd name="T40" fmla="*/ 29 w 44"/>
                <a:gd name="T41" fmla="*/ 15 h 44"/>
                <a:gd name="T42" fmla="*/ 23 w 44"/>
                <a:gd name="T43" fmla="*/ 13 h 44"/>
                <a:gd name="T44" fmla="*/ 19 w 44"/>
                <a:gd name="T45" fmla="*/ 16 h 44"/>
                <a:gd name="T46" fmla="*/ 24 w 44"/>
                <a:gd name="T47" fmla="*/ 19 h 44"/>
                <a:gd name="T48" fmla="*/ 31 w 44"/>
                <a:gd name="T49" fmla="*/ 27 h 44"/>
                <a:gd name="T50" fmla="*/ 24 w 44"/>
                <a:gd name="T51" fmla="*/ 35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44" h="44">
                  <a:moveTo>
                    <a:pt x="22" y="0"/>
                  </a:moveTo>
                  <a:cubicBezTo>
                    <a:pt x="10" y="0"/>
                    <a:pt x="0" y="10"/>
                    <a:pt x="0" y="22"/>
                  </a:cubicBezTo>
                  <a:cubicBezTo>
                    <a:pt x="0" y="34"/>
                    <a:pt x="10" y="44"/>
                    <a:pt x="22" y="44"/>
                  </a:cubicBezTo>
                  <a:cubicBezTo>
                    <a:pt x="34" y="44"/>
                    <a:pt x="44" y="34"/>
                    <a:pt x="44" y="22"/>
                  </a:cubicBezTo>
                  <a:cubicBezTo>
                    <a:pt x="44" y="10"/>
                    <a:pt x="34" y="0"/>
                    <a:pt x="22" y="0"/>
                  </a:cubicBezTo>
                  <a:close/>
                  <a:moveTo>
                    <a:pt x="24" y="35"/>
                  </a:moveTo>
                  <a:cubicBezTo>
                    <a:pt x="24" y="39"/>
                    <a:pt x="24" y="39"/>
                    <a:pt x="24" y="39"/>
                  </a:cubicBezTo>
                  <a:cubicBezTo>
                    <a:pt x="20" y="39"/>
                    <a:pt x="20" y="39"/>
                    <a:pt x="20" y="39"/>
                  </a:cubicBezTo>
                  <a:cubicBezTo>
                    <a:pt x="20" y="35"/>
                    <a:pt x="20" y="35"/>
                    <a:pt x="20" y="35"/>
                  </a:cubicBezTo>
                  <a:cubicBezTo>
                    <a:pt x="17" y="35"/>
                    <a:pt x="14" y="34"/>
                    <a:pt x="12" y="34"/>
                  </a:cubicBezTo>
                  <a:cubicBezTo>
                    <a:pt x="14" y="29"/>
                    <a:pt x="14" y="29"/>
                    <a:pt x="14" y="29"/>
                  </a:cubicBezTo>
                  <a:cubicBezTo>
                    <a:pt x="15" y="30"/>
                    <a:pt x="18" y="30"/>
                    <a:pt x="21" y="30"/>
                  </a:cubicBezTo>
                  <a:cubicBezTo>
                    <a:pt x="23" y="30"/>
                    <a:pt x="25" y="29"/>
                    <a:pt x="25" y="28"/>
                  </a:cubicBezTo>
                  <a:cubicBezTo>
                    <a:pt x="25" y="26"/>
                    <a:pt x="24" y="25"/>
                    <a:pt x="20" y="24"/>
                  </a:cubicBezTo>
                  <a:cubicBezTo>
                    <a:pt x="16" y="23"/>
                    <a:pt x="13" y="20"/>
                    <a:pt x="13" y="16"/>
                  </a:cubicBezTo>
                  <a:cubicBezTo>
                    <a:pt x="13" y="12"/>
                    <a:pt x="15" y="10"/>
                    <a:pt x="20" y="9"/>
                  </a:cubicBezTo>
                  <a:cubicBezTo>
                    <a:pt x="20" y="5"/>
                    <a:pt x="20" y="5"/>
                    <a:pt x="20" y="5"/>
                  </a:cubicBezTo>
                  <a:cubicBezTo>
                    <a:pt x="24" y="5"/>
                    <a:pt x="24" y="5"/>
                    <a:pt x="24" y="5"/>
                  </a:cubicBezTo>
                  <a:cubicBezTo>
                    <a:pt x="24" y="8"/>
                    <a:pt x="24" y="8"/>
                    <a:pt x="24" y="8"/>
                  </a:cubicBezTo>
                  <a:cubicBezTo>
                    <a:pt x="27" y="8"/>
                    <a:pt x="29" y="9"/>
                    <a:pt x="30" y="10"/>
                  </a:cubicBezTo>
                  <a:cubicBezTo>
                    <a:pt x="29" y="15"/>
                    <a:pt x="29" y="15"/>
                    <a:pt x="29" y="15"/>
                  </a:cubicBezTo>
                  <a:cubicBezTo>
                    <a:pt x="28" y="14"/>
                    <a:pt x="26" y="13"/>
                    <a:pt x="23" y="13"/>
                  </a:cubicBezTo>
                  <a:cubicBezTo>
                    <a:pt x="20" y="13"/>
                    <a:pt x="19" y="14"/>
                    <a:pt x="19" y="16"/>
                  </a:cubicBezTo>
                  <a:cubicBezTo>
                    <a:pt x="19" y="17"/>
                    <a:pt x="21" y="18"/>
                    <a:pt x="24" y="19"/>
                  </a:cubicBezTo>
                  <a:cubicBezTo>
                    <a:pt x="29" y="21"/>
                    <a:pt x="31" y="23"/>
                    <a:pt x="31" y="27"/>
                  </a:cubicBezTo>
                  <a:cubicBezTo>
                    <a:pt x="31" y="31"/>
                    <a:pt x="29" y="34"/>
                    <a:pt x="24" y="35"/>
                  </a:cubicBez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grpSp>
        <p:nvGrpSpPr>
          <p:cNvPr id="46" name="组合 45"/>
          <p:cNvGrpSpPr/>
          <p:nvPr/>
        </p:nvGrpSpPr>
        <p:grpSpPr>
          <a:xfrm>
            <a:off x="4780143" y="1574529"/>
            <a:ext cx="365260" cy="361689"/>
            <a:chOff x="11048734" y="5583418"/>
            <a:chExt cx="534778" cy="529549"/>
          </a:xfrm>
          <a:solidFill>
            <a:schemeClr val="accent1"/>
          </a:solidFill>
        </p:grpSpPr>
        <p:sp>
          <p:nvSpPr>
            <p:cNvPr id="47" name="Freeform 105"/>
            <p:cNvSpPr>
              <a:spLocks noEditPoints="1"/>
            </p:cNvSpPr>
            <p:nvPr/>
          </p:nvSpPr>
          <p:spPr bwMode="auto">
            <a:xfrm>
              <a:off x="11048734" y="5587341"/>
              <a:ext cx="253660" cy="244508"/>
            </a:xfrm>
            <a:custGeom>
              <a:avLst/>
              <a:gdLst>
                <a:gd name="T0" fmla="*/ 0 w 194"/>
                <a:gd name="T1" fmla="*/ 187 h 187"/>
                <a:gd name="T2" fmla="*/ 194 w 194"/>
                <a:gd name="T3" fmla="*/ 187 h 187"/>
                <a:gd name="T4" fmla="*/ 194 w 194"/>
                <a:gd name="T5" fmla="*/ 0 h 187"/>
                <a:gd name="T6" fmla="*/ 0 w 194"/>
                <a:gd name="T7" fmla="*/ 0 h 187"/>
                <a:gd name="T8" fmla="*/ 0 w 194"/>
                <a:gd name="T9" fmla="*/ 187 h 187"/>
                <a:gd name="T10" fmla="*/ 28 w 194"/>
                <a:gd name="T11" fmla="*/ 28 h 187"/>
                <a:gd name="T12" fmla="*/ 166 w 194"/>
                <a:gd name="T13" fmla="*/ 28 h 187"/>
                <a:gd name="T14" fmla="*/ 166 w 194"/>
                <a:gd name="T15" fmla="*/ 158 h 187"/>
                <a:gd name="T16" fmla="*/ 28 w 194"/>
                <a:gd name="T17" fmla="*/ 158 h 187"/>
                <a:gd name="T18" fmla="*/ 28 w 194"/>
                <a:gd name="T19" fmla="*/ 2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4" h="187">
                  <a:moveTo>
                    <a:pt x="0" y="187"/>
                  </a:moveTo>
                  <a:lnTo>
                    <a:pt x="194" y="187"/>
                  </a:lnTo>
                  <a:lnTo>
                    <a:pt x="194" y="0"/>
                  </a:lnTo>
                  <a:lnTo>
                    <a:pt x="0" y="0"/>
                  </a:lnTo>
                  <a:lnTo>
                    <a:pt x="0" y="187"/>
                  </a:lnTo>
                  <a:close/>
                  <a:moveTo>
                    <a:pt x="28" y="28"/>
                  </a:moveTo>
                  <a:lnTo>
                    <a:pt x="166" y="28"/>
                  </a:lnTo>
                  <a:lnTo>
                    <a:pt x="166" y="158"/>
                  </a:lnTo>
                  <a:lnTo>
                    <a:pt x="28" y="158"/>
                  </a:lnTo>
                  <a:lnTo>
                    <a:pt x="28" y="28"/>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48" name="Freeform 106"/>
            <p:cNvSpPr>
              <a:spLocks noEditPoints="1"/>
            </p:cNvSpPr>
            <p:nvPr/>
          </p:nvSpPr>
          <p:spPr bwMode="auto">
            <a:xfrm>
              <a:off x="11048734" y="5868459"/>
              <a:ext cx="253660" cy="244508"/>
            </a:xfrm>
            <a:custGeom>
              <a:avLst/>
              <a:gdLst>
                <a:gd name="T0" fmla="*/ 0 w 194"/>
                <a:gd name="T1" fmla="*/ 187 h 187"/>
                <a:gd name="T2" fmla="*/ 194 w 194"/>
                <a:gd name="T3" fmla="*/ 187 h 187"/>
                <a:gd name="T4" fmla="*/ 194 w 194"/>
                <a:gd name="T5" fmla="*/ 0 h 187"/>
                <a:gd name="T6" fmla="*/ 0 w 194"/>
                <a:gd name="T7" fmla="*/ 0 h 187"/>
                <a:gd name="T8" fmla="*/ 0 w 194"/>
                <a:gd name="T9" fmla="*/ 187 h 187"/>
                <a:gd name="T10" fmla="*/ 28 w 194"/>
                <a:gd name="T11" fmla="*/ 28 h 187"/>
                <a:gd name="T12" fmla="*/ 166 w 194"/>
                <a:gd name="T13" fmla="*/ 28 h 187"/>
                <a:gd name="T14" fmla="*/ 166 w 194"/>
                <a:gd name="T15" fmla="*/ 158 h 187"/>
                <a:gd name="T16" fmla="*/ 28 w 194"/>
                <a:gd name="T17" fmla="*/ 158 h 187"/>
                <a:gd name="T18" fmla="*/ 28 w 194"/>
                <a:gd name="T19" fmla="*/ 28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4" h="187">
                  <a:moveTo>
                    <a:pt x="0" y="187"/>
                  </a:moveTo>
                  <a:lnTo>
                    <a:pt x="194" y="187"/>
                  </a:lnTo>
                  <a:lnTo>
                    <a:pt x="194" y="0"/>
                  </a:lnTo>
                  <a:lnTo>
                    <a:pt x="0" y="0"/>
                  </a:lnTo>
                  <a:lnTo>
                    <a:pt x="0" y="187"/>
                  </a:lnTo>
                  <a:close/>
                  <a:moveTo>
                    <a:pt x="28" y="28"/>
                  </a:moveTo>
                  <a:lnTo>
                    <a:pt x="166" y="28"/>
                  </a:lnTo>
                  <a:lnTo>
                    <a:pt x="166" y="158"/>
                  </a:lnTo>
                  <a:lnTo>
                    <a:pt x="28" y="158"/>
                  </a:lnTo>
                  <a:lnTo>
                    <a:pt x="28" y="28"/>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49" name="Freeform 107"/>
            <p:cNvSpPr>
              <a:spLocks noEditPoints="1"/>
            </p:cNvSpPr>
            <p:nvPr/>
          </p:nvSpPr>
          <p:spPr bwMode="auto">
            <a:xfrm>
              <a:off x="11329852" y="5583418"/>
              <a:ext cx="253660" cy="244508"/>
            </a:xfrm>
            <a:custGeom>
              <a:avLst/>
              <a:gdLst>
                <a:gd name="T0" fmla="*/ 0 w 194"/>
                <a:gd name="T1" fmla="*/ 0 h 187"/>
                <a:gd name="T2" fmla="*/ 0 w 194"/>
                <a:gd name="T3" fmla="*/ 187 h 187"/>
                <a:gd name="T4" fmla="*/ 194 w 194"/>
                <a:gd name="T5" fmla="*/ 187 h 187"/>
                <a:gd name="T6" fmla="*/ 194 w 194"/>
                <a:gd name="T7" fmla="*/ 0 h 187"/>
                <a:gd name="T8" fmla="*/ 0 w 194"/>
                <a:gd name="T9" fmla="*/ 0 h 187"/>
                <a:gd name="T10" fmla="*/ 166 w 194"/>
                <a:gd name="T11" fmla="*/ 159 h 187"/>
                <a:gd name="T12" fmla="*/ 29 w 194"/>
                <a:gd name="T13" fmla="*/ 159 h 187"/>
                <a:gd name="T14" fmla="*/ 29 w 194"/>
                <a:gd name="T15" fmla="*/ 29 h 187"/>
                <a:gd name="T16" fmla="*/ 166 w 194"/>
                <a:gd name="T17" fmla="*/ 29 h 187"/>
                <a:gd name="T18" fmla="*/ 166 w 194"/>
                <a:gd name="T19" fmla="*/ 159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4" h="187">
                  <a:moveTo>
                    <a:pt x="0" y="0"/>
                  </a:moveTo>
                  <a:lnTo>
                    <a:pt x="0" y="187"/>
                  </a:lnTo>
                  <a:lnTo>
                    <a:pt x="194" y="187"/>
                  </a:lnTo>
                  <a:lnTo>
                    <a:pt x="194" y="0"/>
                  </a:lnTo>
                  <a:lnTo>
                    <a:pt x="0" y="0"/>
                  </a:lnTo>
                  <a:close/>
                  <a:moveTo>
                    <a:pt x="166" y="159"/>
                  </a:moveTo>
                  <a:lnTo>
                    <a:pt x="29" y="159"/>
                  </a:lnTo>
                  <a:lnTo>
                    <a:pt x="29" y="29"/>
                  </a:lnTo>
                  <a:lnTo>
                    <a:pt x="166" y="29"/>
                  </a:lnTo>
                  <a:lnTo>
                    <a:pt x="166" y="159"/>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0" name="Freeform 108"/>
            <p:cNvSpPr>
              <a:spLocks noEditPoints="1"/>
            </p:cNvSpPr>
            <p:nvPr/>
          </p:nvSpPr>
          <p:spPr bwMode="auto">
            <a:xfrm>
              <a:off x="11329852" y="5865844"/>
              <a:ext cx="253660" cy="243200"/>
            </a:xfrm>
            <a:custGeom>
              <a:avLst/>
              <a:gdLst>
                <a:gd name="T0" fmla="*/ 0 w 194"/>
                <a:gd name="T1" fmla="*/ 186 h 186"/>
                <a:gd name="T2" fmla="*/ 194 w 194"/>
                <a:gd name="T3" fmla="*/ 186 h 186"/>
                <a:gd name="T4" fmla="*/ 194 w 194"/>
                <a:gd name="T5" fmla="*/ 0 h 186"/>
                <a:gd name="T6" fmla="*/ 0 w 194"/>
                <a:gd name="T7" fmla="*/ 0 h 186"/>
                <a:gd name="T8" fmla="*/ 0 w 194"/>
                <a:gd name="T9" fmla="*/ 186 h 186"/>
                <a:gd name="T10" fmla="*/ 29 w 194"/>
                <a:gd name="T11" fmla="*/ 28 h 186"/>
                <a:gd name="T12" fmla="*/ 166 w 194"/>
                <a:gd name="T13" fmla="*/ 28 h 186"/>
                <a:gd name="T14" fmla="*/ 166 w 194"/>
                <a:gd name="T15" fmla="*/ 158 h 186"/>
                <a:gd name="T16" fmla="*/ 29 w 194"/>
                <a:gd name="T17" fmla="*/ 158 h 186"/>
                <a:gd name="T18" fmla="*/ 29 w 194"/>
                <a:gd name="T19" fmla="*/ 28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4" h="186">
                  <a:moveTo>
                    <a:pt x="0" y="186"/>
                  </a:moveTo>
                  <a:lnTo>
                    <a:pt x="194" y="186"/>
                  </a:lnTo>
                  <a:lnTo>
                    <a:pt x="194" y="0"/>
                  </a:lnTo>
                  <a:lnTo>
                    <a:pt x="0" y="0"/>
                  </a:lnTo>
                  <a:lnTo>
                    <a:pt x="0" y="186"/>
                  </a:lnTo>
                  <a:close/>
                  <a:moveTo>
                    <a:pt x="29" y="28"/>
                  </a:moveTo>
                  <a:lnTo>
                    <a:pt x="166" y="28"/>
                  </a:lnTo>
                  <a:lnTo>
                    <a:pt x="166" y="158"/>
                  </a:lnTo>
                  <a:lnTo>
                    <a:pt x="29" y="158"/>
                  </a:lnTo>
                  <a:lnTo>
                    <a:pt x="29" y="28"/>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1" name="Freeform 109"/>
            <p:cNvSpPr/>
            <p:nvPr/>
          </p:nvSpPr>
          <p:spPr bwMode="auto">
            <a:xfrm>
              <a:off x="11125878" y="5655333"/>
              <a:ext cx="99372" cy="101987"/>
            </a:xfrm>
            <a:custGeom>
              <a:avLst/>
              <a:gdLst>
                <a:gd name="T0" fmla="*/ 45 w 76"/>
                <a:gd name="T1" fmla="*/ 0 h 78"/>
                <a:gd name="T2" fmla="*/ 31 w 76"/>
                <a:gd name="T3" fmla="*/ 0 h 78"/>
                <a:gd name="T4" fmla="*/ 31 w 76"/>
                <a:gd name="T5" fmla="*/ 33 h 78"/>
                <a:gd name="T6" fmla="*/ 0 w 76"/>
                <a:gd name="T7" fmla="*/ 33 h 78"/>
                <a:gd name="T8" fmla="*/ 0 w 76"/>
                <a:gd name="T9" fmla="*/ 45 h 78"/>
                <a:gd name="T10" fmla="*/ 31 w 76"/>
                <a:gd name="T11" fmla="*/ 45 h 78"/>
                <a:gd name="T12" fmla="*/ 31 w 76"/>
                <a:gd name="T13" fmla="*/ 78 h 78"/>
                <a:gd name="T14" fmla="*/ 45 w 76"/>
                <a:gd name="T15" fmla="*/ 78 h 78"/>
                <a:gd name="T16" fmla="*/ 45 w 76"/>
                <a:gd name="T17" fmla="*/ 45 h 78"/>
                <a:gd name="T18" fmla="*/ 76 w 76"/>
                <a:gd name="T19" fmla="*/ 45 h 78"/>
                <a:gd name="T20" fmla="*/ 76 w 76"/>
                <a:gd name="T21" fmla="*/ 33 h 78"/>
                <a:gd name="T22" fmla="*/ 45 w 76"/>
                <a:gd name="T23" fmla="*/ 33 h 78"/>
                <a:gd name="T24" fmla="*/ 45 w 76"/>
                <a:gd name="T25" fmla="*/ 0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6" h="78">
                  <a:moveTo>
                    <a:pt x="45" y="0"/>
                  </a:moveTo>
                  <a:lnTo>
                    <a:pt x="31" y="0"/>
                  </a:lnTo>
                  <a:lnTo>
                    <a:pt x="31" y="33"/>
                  </a:lnTo>
                  <a:lnTo>
                    <a:pt x="0" y="33"/>
                  </a:lnTo>
                  <a:lnTo>
                    <a:pt x="0" y="45"/>
                  </a:lnTo>
                  <a:lnTo>
                    <a:pt x="31" y="45"/>
                  </a:lnTo>
                  <a:lnTo>
                    <a:pt x="31" y="78"/>
                  </a:lnTo>
                  <a:lnTo>
                    <a:pt x="45" y="78"/>
                  </a:lnTo>
                  <a:lnTo>
                    <a:pt x="45" y="45"/>
                  </a:lnTo>
                  <a:lnTo>
                    <a:pt x="76" y="45"/>
                  </a:lnTo>
                  <a:lnTo>
                    <a:pt x="76" y="33"/>
                  </a:lnTo>
                  <a:lnTo>
                    <a:pt x="45" y="33"/>
                  </a:lnTo>
                  <a:lnTo>
                    <a:pt x="45" y="0"/>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2" name="Rectangle 110"/>
            <p:cNvSpPr>
              <a:spLocks noChangeArrowheads="1"/>
            </p:cNvSpPr>
            <p:nvPr/>
          </p:nvSpPr>
          <p:spPr bwMode="auto">
            <a:xfrm>
              <a:off x="11422687" y="5694558"/>
              <a:ext cx="67991" cy="22228"/>
            </a:xfrm>
            <a:prstGeom prst="rect">
              <a:avLst/>
            </a:pr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3" name="Freeform 111"/>
            <p:cNvSpPr/>
            <p:nvPr/>
          </p:nvSpPr>
          <p:spPr bwMode="auto">
            <a:xfrm>
              <a:off x="11138953" y="5952141"/>
              <a:ext cx="73222" cy="79760"/>
            </a:xfrm>
            <a:custGeom>
              <a:avLst/>
              <a:gdLst>
                <a:gd name="T0" fmla="*/ 24 w 24"/>
                <a:gd name="T1" fmla="*/ 0 h 26"/>
                <a:gd name="T2" fmla="*/ 16 w 24"/>
                <a:gd name="T3" fmla="*/ 0 h 26"/>
                <a:gd name="T4" fmla="*/ 14 w 24"/>
                <a:gd name="T5" fmla="*/ 5 h 26"/>
                <a:gd name="T6" fmla="*/ 12 w 24"/>
                <a:gd name="T7" fmla="*/ 9 h 26"/>
                <a:gd name="T8" fmla="*/ 12 w 24"/>
                <a:gd name="T9" fmla="*/ 9 h 26"/>
                <a:gd name="T10" fmla="*/ 10 w 24"/>
                <a:gd name="T11" fmla="*/ 5 h 26"/>
                <a:gd name="T12" fmla="*/ 8 w 24"/>
                <a:gd name="T13" fmla="*/ 0 h 26"/>
                <a:gd name="T14" fmla="*/ 0 w 24"/>
                <a:gd name="T15" fmla="*/ 0 h 26"/>
                <a:gd name="T16" fmla="*/ 8 w 24"/>
                <a:gd name="T17" fmla="*/ 13 h 26"/>
                <a:gd name="T18" fmla="*/ 0 w 24"/>
                <a:gd name="T19" fmla="*/ 26 h 26"/>
                <a:gd name="T20" fmla="*/ 7 w 24"/>
                <a:gd name="T21" fmla="*/ 26 h 26"/>
                <a:gd name="T22" fmla="*/ 10 w 24"/>
                <a:gd name="T23" fmla="*/ 21 h 26"/>
                <a:gd name="T24" fmla="*/ 12 w 24"/>
                <a:gd name="T25" fmla="*/ 16 h 26"/>
                <a:gd name="T26" fmla="*/ 12 w 24"/>
                <a:gd name="T27" fmla="*/ 16 h 26"/>
                <a:gd name="T28" fmla="*/ 14 w 24"/>
                <a:gd name="T29" fmla="*/ 21 h 26"/>
                <a:gd name="T30" fmla="*/ 17 w 24"/>
                <a:gd name="T31" fmla="*/ 26 h 26"/>
                <a:gd name="T32" fmla="*/ 24 w 24"/>
                <a:gd name="T33" fmla="*/ 26 h 26"/>
                <a:gd name="T34" fmla="*/ 16 w 24"/>
                <a:gd name="T35" fmla="*/ 13 h 26"/>
                <a:gd name="T36" fmla="*/ 24 w 24"/>
                <a:gd name="T37"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4" h="26">
                  <a:moveTo>
                    <a:pt x="24" y="0"/>
                  </a:moveTo>
                  <a:cubicBezTo>
                    <a:pt x="16" y="0"/>
                    <a:pt x="16" y="0"/>
                    <a:pt x="16" y="0"/>
                  </a:cubicBezTo>
                  <a:cubicBezTo>
                    <a:pt x="14" y="5"/>
                    <a:pt x="14" y="5"/>
                    <a:pt x="14" y="5"/>
                  </a:cubicBezTo>
                  <a:cubicBezTo>
                    <a:pt x="13" y="6"/>
                    <a:pt x="13" y="7"/>
                    <a:pt x="12" y="9"/>
                  </a:cubicBezTo>
                  <a:cubicBezTo>
                    <a:pt x="12" y="9"/>
                    <a:pt x="12" y="9"/>
                    <a:pt x="12" y="9"/>
                  </a:cubicBezTo>
                  <a:cubicBezTo>
                    <a:pt x="11" y="8"/>
                    <a:pt x="11" y="6"/>
                    <a:pt x="10" y="5"/>
                  </a:cubicBezTo>
                  <a:cubicBezTo>
                    <a:pt x="8" y="0"/>
                    <a:pt x="8" y="0"/>
                    <a:pt x="8" y="0"/>
                  </a:cubicBezTo>
                  <a:cubicBezTo>
                    <a:pt x="0" y="0"/>
                    <a:pt x="0" y="0"/>
                    <a:pt x="0" y="0"/>
                  </a:cubicBezTo>
                  <a:cubicBezTo>
                    <a:pt x="8" y="13"/>
                    <a:pt x="8" y="13"/>
                    <a:pt x="8" y="13"/>
                  </a:cubicBezTo>
                  <a:cubicBezTo>
                    <a:pt x="0" y="26"/>
                    <a:pt x="0" y="26"/>
                    <a:pt x="0" y="26"/>
                  </a:cubicBezTo>
                  <a:cubicBezTo>
                    <a:pt x="7" y="26"/>
                    <a:pt x="7" y="26"/>
                    <a:pt x="7" y="26"/>
                  </a:cubicBezTo>
                  <a:cubicBezTo>
                    <a:pt x="10" y="21"/>
                    <a:pt x="10" y="21"/>
                    <a:pt x="10" y="21"/>
                  </a:cubicBezTo>
                  <a:cubicBezTo>
                    <a:pt x="10" y="19"/>
                    <a:pt x="11" y="18"/>
                    <a:pt x="12" y="16"/>
                  </a:cubicBezTo>
                  <a:cubicBezTo>
                    <a:pt x="12" y="16"/>
                    <a:pt x="12" y="16"/>
                    <a:pt x="12" y="16"/>
                  </a:cubicBezTo>
                  <a:cubicBezTo>
                    <a:pt x="13" y="18"/>
                    <a:pt x="13" y="19"/>
                    <a:pt x="14" y="21"/>
                  </a:cubicBezTo>
                  <a:cubicBezTo>
                    <a:pt x="17" y="26"/>
                    <a:pt x="17" y="26"/>
                    <a:pt x="17" y="26"/>
                  </a:cubicBezTo>
                  <a:cubicBezTo>
                    <a:pt x="24" y="26"/>
                    <a:pt x="24" y="26"/>
                    <a:pt x="24" y="26"/>
                  </a:cubicBezTo>
                  <a:cubicBezTo>
                    <a:pt x="16" y="13"/>
                    <a:pt x="16" y="13"/>
                    <a:pt x="16" y="13"/>
                  </a:cubicBezTo>
                  <a:lnTo>
                    <a:pt x="24" y="0"/>
                  </a:lnTo>
                  <a:close/>
                </a:path>
              </a:pathLst>
            </a:cu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4" name="Rectangle 112"/>
            <p:cNvSpPr>
              <a:spLocks noChangeArrowheads="1"/>
            </p:cNvSpPr>
            <p:nvPr/>
          </p:nvSpPr>
          <p:spPr bwMode="auto">
            <a:xfrm>
              <a:off x="11410919" y="6004442"/>
              <a:ext cx="101987" cy="15690"/>
            </a:xfrm>
            <a:prstGeom prst="rect">
              <a:avLst/>
            </a:pr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sp>
          <p:nvSpPr>
            <p:cNvPr id="55" name="Rectangle 113"/>
            <p:cNvSpPr>
              <a:spLocks noChangeArrowheads="1"/>
            </p:cNvSpPr>
            <p:nvPr/>
          </p:nvSpPr>
          <p:spPr bwMode="auto">
            <a:xfrm>
              <a:off x="11410919" y="5961294"/>
              <a:ext cx="101987" cy="18305"/>
            </a:xfrm>
            <a:prstGeom prst="rect">
              <a:avLst/>
            </a:prstGeom>
            <a:grp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rgbClr val="000000"/>
                </a:solidFill>
                <a:effectLst/>
                <a:uLnTx/>
                <a:uFillTx/>
                <a:latin typeface="+mj-ea"/>
                <a:ea typeface="+mj-ea"/>
                <a:cs typeface="+mn-cs"/>
              </a:endParaRPr>
            </a:p>
          </p:txBody>
        </p:sp>
      </p:grpSp>
      <p:grpSp>
        <p:nvGrpSpPr>
          <p:cNvPr id="56" name="组合 55"/>
          <p:cNvGrpSpPr/>
          <p:nvPr/>
        </p:nvGrpSpPr>
        <p:grpSpPr>
          <a:xfrm flipH="1">
            <a:off x="8503071" y="2999665"/>
            <a:ext cx="2488202" cy="775282"/>
            <a:chOff x="2652976" y="4783304"/>
            <a:chExt cx="2335184" cy="775282"/>
          </a:xfrm>
        </p:grpSpPr>
        <p:sp>
          <p:nvSpPr>
            <p:cNvPr id="57" name="文本框 56"/>
            <p:cNvSpPr txBox="1"/>
            <p:nvPr/>
          </p:nvSpPr>
          <p:spPr bwMode="auto">
            <a:xfrm>
              <a:off x="2652976" y="5096921"/>
              <a:ext cx="2335184" cy="461665"/>
            </a:xfrm>
            <a:prstGeom prst="rect">
              <a:avLst/>
            </a:prstGeom>
            <a:noFill/>
          </p:spPr>
          <p:txBody>
            <a:bodyPr wrap="square">
              <a:spAutoFit/>
            </a:bodyPr>
            <a:lstStyle/>
            <a:p>
              <a:r>
                <a:rPr lang="zh-CN" altLang="en-US" sz="1200" dirty="0">
                  <a:solidFill>
                    <a:schemeClr val="tx1">
                      <a:lumMod val="75000"/>
                      <a:lumOff val="25000"/>
                    </a:schemeClr>
                  </a:solidFill>
                  <a:latin typeface="+mj-ea"/>
                  <a:ea typeface="+mj-ea"/>
                </a:rPr>
                <a:t>点击添加标题文字</a:t>
              </a:r>
              <a:endParaRPr lang="en-US" altLang="zh-CN" sz="1200" dirty="0">
                <a:solidFill>
                  <a:schemeClr val="tx1">
                    <a:lumMod val="75000"/>
                    <a:lumOff val="25000"/>
                  </a:schemeClr>
                </a:solidFill>
                <a:latin typeface="+mj-ea"/>
                <a:ea typeface="+mj-ea"/>
              </a:endParaRPr>
            </a:p>
            <a:p>
              <a:r>
                <a:rPr lang="zh-CN" altLang="en-US" sz="1200" dirty="0">
                  <a:solidFill>
                    <a:schemeClr val="tx1">
                      <a:lumMod val="75000"/>
                      <a:lumOff val="25000"/>
                    </a:schemeClr>
                  </a:solidFill>
                  <a:latin typeface="+mj-ea"/>
                  <a:ea typeface="+mj-ea"/>
                </a:rPr>
                <a:t>点击添加标题文字</a:t>
              </a:r>
              <a:endParaRPr lang="zh-CN" altLang="en-US" sz="1200" dirty="0">
                <a:solidFill>
                  <a:schemeClr val="tx1">
                    <a:lumMod val="75000"/>
                    <a:lumOff val="25000"/>
                  </a:schemeClr>
                </a:solidFill>
                <a:latin typeface="+mj-ea"/>
                <a:ea typeface="+mj-ea"/>
              </a:endParaRPr>
            </a:p>
          </p:txBody>
        </p:sp>
        <p:sp>
          <p:nvSpPr>
            <p:cNvPr id="58" name="文本框 57"/>
            <p:cNvSpPr txBox="1"/>
            <p:nvPr/>
          </p:nvSpPr>
          <p:spPr bwMode="auto">
            <a:xfrm>
              <a:off x="3053108" y="4783304"/>
              <a:ext cx="1922797" cy="400863"/>
            </a:xfrm>
            <a:prstGeom prst="rect">
              <a:avLst/>
            </a:prstGeom>
            <a:noFill/>
          </p:spPr>
          <p:txBody>
            <a:bodyPr>
              <a:spAutoFit/>
            </a:bodyPr>
            <a:lstStyle/>
            <a:p>
              <a:pPr marL="0" marR="0" lvl="0" indent="0" algn="l"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F17475"/>
                  </a:solidFill>
                  <a:effectLst/>
                  <a:uLnTx/>
                  <a:uFillTx/>
                  <a:latin typeface="+mj-ea"/>
                  <a:ea typeface="+mj-ea"/>
                  <a:cs typeface="+mn-cs"/>
                </a:rPr>
                <a:t>在此添加标题</a:t>
              </a:r>
              <a:endParaRPr kumimoji="0" lang="zh-CN" altLang="en-US" sz="2000" b="0" i="0" u="none" strike="noStrike" kern="1200" cap="none" spc="0" normalizeH="0" baseline="0" noProof="0" dirty="0">
                <a:ln>
                  <a:noFill/>
                </a:ln>
                <a:solidFill>
                  <a:srgbClr val="F17475"/>
                </a:solidFill>
                <a:effectLst/>
                <a:uLnTx/>
                <a:uFillTx/>
                <a:latin typeface="+mj-ea"/>
                <a:ea typeface="+mj-ea"/>
                <a:cs typeface="+mn-cs"/>
              </a:endParaRPr>
            </a:p>
          </p:txBody>
        </p:sp>
      </p:grpSp>
      <p:grpSp>
        <p:nvGrpSpPr>
          <p:cNvPr id="59" name="组合 58"/>
          <p:cNvGrpSpPr/>
          <p:nvPr/>
        </p:nvGrpSpPr>
        <p:grpSpPr>
          <a:xfrm>
            <a:off x="1884218" y="1323806"/>
            <a:ext cx="2431688" cy="775282"/>
            <a:chOff x="2652976" y="4783304"/>
            <a:chExt cx="2335184" cy="775282"/>
          </a:xfrm>
        </p:grpSpPr>
        <p:sp>
          <p:nvSpPr>
            <p:cNvPr id="60" name="文本框 59"/>
            <p:cNvSpPr txBox="1"/>
            <p:nvPr/>
          </p:nvSpPr>
          <p:spPr bwMode="auto">
            <a:xfrm>
              <a:off x="2652976" y="5096921"/>
              <a:ext cx="2335184" cy="461665"/>
            </a:xfrm>
            <a:prstGeom prst="rect">
              <a:avLst/>
            </a:prstGeom>
            <a:noFill/>
          </p:spPr>
          <p:txBody>
            <a:bodyPr wrap="square">
              <a:spAutoFit/>
            </a:bodyPr>
            <a:lstStyle/>
            <a:p>
              <a:pPr algn="ctr"/>
              <a:r>
                <a:rPr lang="zh-CN" altLang="en-US" sz="1200" dirty="0">
                  <a:solidFill>
                    <a:schemeClr val="tx1">
                      <a:lumMod val="75000"/>
                      <a:lumOff val="25000"/>
                    </a:schemeClr>
                  </a:solidFill>
                  <a:latin typeface="+mj-ea"/>
                  <a:ea typeface="+mj-ea"/>
                </a:rPr>
                <a:t>点击添加标题文字</a:t>
              </a:r>
              <a:endParaRPr lang="en-US" altLang="zh-CN" sz="1200" dirty="0">
                <a:solidFill>
                  <a:schemeClr val="tx1">
                    <a:lumMod val="75000"/>
                    <a:lumOff val="25000"/>
                  </a:schemeClr>
                </a:solidFill>
                <a:latin typeface="+mj-ea"/>
                <a:ea typeface="+mj-ea"/>
              </a:endParaRPr>
            </a:p>
            <a:p>
              <a:pPr algn="ctr"/>
              <a:r>
                <a:rPr lang="zh-CN" altLang="en-US" sz="1200" dirty="0">
                  <a:solidFill>
                    <a:schemeClr val="tx1">
                      <a:lumMod val="75000"/>
                      <a:lumOff val="25000"/>
                    </a:schemeClr>
                  </a:solidFill>
                  <a:latin typeface="+mj-ea"/>
                  <a:ea typeface="+mj-ea"/>
                </a:rPr>
                <a:t>点击添加标题文字</a:t>
              </a:r>
              <a:endParaRPr lang="zh-CN" altLang="en-US" sz="1200" dirty="0">
                <a:solidFill>
                  <a:schemeClr val="tx1">
                    <a:lumMod val="75000"/>
                    <a:lumOff val="25000"/>
                  </a:schemeClr>
                </a:solidFill>
                <a:latin typeface="+mj-ea"/>
                <a:ea typeface="+mj-ea"/>
              </a:endParaRPr>
            </a:p>
          </p:txBody>
        </p:sp>
        <p:sp>
          <p:nvSpPr>
            <p:cNvPr id="61" name="文本框 60"/>
            <p:cNvSpPr txBox="1"/>
            <p:nvPr/>
          </p:nvSpPr>
          <p:spPr bwMode="auto">
            <a:xfrm>
              <a:off x="3053108" y="4783304"/>
              <a:ext cx="1922797" cy="400863"/>
            </a:xfrm>
            <a:prstGeom prst="rect">
              <a:avLst/>
            </a:prstGeom>
            <a:noFill/>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FFBF53"/>
                  </a:solidFill>
                  <a:effectLst/>
                  <a:uLnTx/>
                  <a:uFillTx/>
                  <a:latin typeface="+mj-ea"/>
                  <a:ea typeface="+mj-ea"/>
                  <a:cs typeface="+mn-cs"/>
                </a:rPr>
                <a:t>在此添加标题</a:t>
              </a:r>
              <a:endParaRPr kumimoji="0" lang="zh-CN" altLang="en-US" sz="2000" b="0" i="0" u="none" strike="noStrike" kern="1200" cap="none" spc="0" normalizeH="0" baseline="0" noProof="0" dirty="0">
                <a:ln>
                  <a:noFill/>
                </a:ln>
                <a:solidFill>
                  <a:srgbClr val="FFBF53"/>
                </a:solidFill>
                <a:effectLst/>
                <a:uLnTx/>
                <a:uFillTx/>
                <a:latin typeface="+mj-ea"/>
                <a:ea typeface="+mj-ea"/>
                <a:cs typeface="+mn-cs"/>
              </a:endParaRPr>
            </a:p>
          </p:txBody>
        </p:sp>
      </p:grpSp>
      <p:grpSp>
        <p:nvGrpSpPr>
          <p:cNvPr id="62" name="组合 61"/>
          <p:cNvGrpSpPr/>
          <p:nvPr/>
        </p:nvGrpSpPr>
        <p:grpSpPr>
          <a:xfrm>
            <a:off x="1884218" y="4628466"/>
            <a:ext cx="2431688" cy="775282"/>
            <a:chOff x="2652976" y="4783304"/>
            <a:chExt cx="2335184" cy="775282"/>
          </a:xfrm>
        </p:grpSpPr>
        <p:sp>
          <p:nvSpPr>
            <p:cNvPr id="63" name="文本框 62"/>
            <p:cNvSpPr txBox="1"/>
            <p:nvPr/>
          </p:nvSpPr>
          <p:spPr bwMode="auto">
            <a:xfrm>
              <a:off x="2652976" y="5096921"/>
              <a:ext cx="2335184" cy="461665"/>
            </a:xfrm>
            <a:prstGeom prst="rect">
              <a:avLst/>
            </a:prstGeom>
            <a:noFill/>
          </p:spPr>
          <p:txBody>
            <a:bodyPr wrap="square">
              <a:spAutoFit/>
            </a:bodyPr>
            <a:lstStyle/>
            <a:p>
              <a:pPr algn="ctr"/>
              <a:r>
                <a:rPr lang="zh-CN" altLang="en-US" sz="1200" dirty="0">
                  <a:solidFill>
                    <a:schemeClr val="tx1">
                      <a:lumMod val="75000"/>
                      <a:lumOff val="25000"/>
                    </a:schemeClr>
                  </a:solidFill>
                  <a:latin typeface="+mj-ea"/>
                  <a:ea typeface="+mj-ea"/>
                </a:rPr>
                <a:t>点击添加标题文字</a:t>
              </a:r>
              <a:endParaRPr lang="en-US" altLang="zh-CN" sz="1200" dirty="0">
                <a:solidFill>
                  <a:schemeClr val="tx1">
                    <a:lumMod val="75000"/>
                    <a:lumOff val="25000"/>
                  </a:schemeClr>
                </a:solidFill>
                <a:latin typeface="+mj-ea"/>
                <a:ea typeface="+mj-ea"/>
              </a:endParaRPr>
            </a:p>
            <a:p>
              <a:pPr algn="ctr"/>
              <a:r>
                <a:rPr lang="zh-CN" altLang="en-US" sz="1200" dirty="0">
                  <a:solidFill>
                    <a:schemeClr val="tx1">
                      <a:lumMod val="75000"/>
                      <a:lumOff val="25000"/>
                    </a:schemeClr>
                  </a:solidFill>
                  <a:latin typeface="+mj-ea"/>
                  <a:ea typeface="+mj-ea"/>
                </a:rPr>
                <a:t>点击添加标题文字</a:t>
              </a:r>
              <a:endParaRPr lang="zh-CN" altLang="en-US" sz="1200" dirty="0">
                <a:solidFill>
                  <a:schemeClr val="tx1">
                    <a:lumMod val="75000"/>
                    <a:lumOff val="25000"/>
                  </a:schemeClr>
                </a:solidFill>
                <a:latin typeface="+mj-ea"/>
                <a:ea typeface="+mj-ea"/>
              </a:endParaRPr>
            </a:p>
          </p:txBody>
        </p:sp>
        <p:sp>
          <p:nvSpPr>
            <p:cNvPr id="64" name="文本框 63"/>
            <p:cNvSpPr txBox="1"/>
            <p:nvPr/>
          </p:nvSpPr>
          <p:spPr bwMode="auto">
            <a:xfrm>
              <a:off x="3053108" y="4783304"/>
              <a:ext cx="1922797" cy="400863"/>
            </a:xfrm>
            <a:prstGeom prst="rect">
              <a:avLst/>
            </a:prstGeom>
            <a:noFill/>
          </p:spPr>
          <p:txBody>
            <a:bodyPr>
              <a:spAutoFit/>
            </a:bodyPr>
            <a:lstStyle/>
            <a:p>
              <a:pPr marL="0" marR="0" lvl="0" indent="0" algn="r" defTabSz="914400" rtl="0" eaLnBrk="1" fontAlgn="auto" latinLnBrk="0" hangingPunct="1">
                <a:lnSpc>
                  <a:spcPct val="100000"/>
                </a:lnSpc>
                <a:spcBef>
                  <a:spcPts val="0"/>
                </a:spcBef>
                <a:spcAft>
                  <a:spcPts val="0"/>
                </a:spcAft>
                <a:buClrTx/>
                <a:buSzTx/>
                <a:buFontTx/>
                <a:buNone/>
                <a:defRPr/>
              </a:pPr>
              <a:r>
                <a:rPr kumimoji="0" lang="zh-CN" altLang="en-US" sz="2000" b="0" i="0" u="none" strike="noStrike" kern="1200" cap="none" spc="0" normalizeH="0" baseline="0" noProof="0" dirty="0">
                  <a:ln>
                    <a:noFill/>
                  </a:ln>
                  <a:solidFill>
                    <a:srgbClr val="01B3C5"/>
                  </a:solidFill>
                  <a:effectLst/>
                  <a:uLnTx/>
                  <a:uFillTx/>
                  <a:latin typeface="+mj-ea"/>
                  <a:ea typeface="+mj-ea"/>
                  <a:cs typeface="+mn-cs"/>
                </a:rPr>
                <a:t>在此添加标题</a:t>
              </a:r>
              <a:endParaRPr kumimoji="0" lang="zh-CN" altLang="en-US" sz="2000" b="0" i="0" u="none" strike="noStrike" kern="1200" cap="none" spc="0" normalizeH="0" baseline="0" noProof="0" dirty="0">
                <a:ln>
                  <a:noFill/>
                </a:ln>
                <a:solidFill>
                  <a:srgbClr val="01B3C5"/>
                </a:solidFill>
                <a:effectLst/>
                <a:uLnTx/>
                <a:uFillTx/>
                <a:latin typeface="+mj-ea"/>
                <a:ea typeface="+mj-ea"/>
                <a:cs typeface="+mn-cs"/>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par>
                          <p:cTn id="8" fill="hold">
                            <p:stCondLst>
                              <p:cond delay="500"/>
                            </p:stCondLst>
                            <p:childTnLst>
                              <p:par>
                                <p:cTn id="9" presetID="16" presetClass="entr" presetSubtype="21"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inVertical)">
                                      <p:cBhvr>
                                        <p:cTn id="11" dur="500"/>
                                        <p:tgtEl>
                                          <p:spTgt spid="12"/>
                                        </p:tgtEl>
                                      </p:cBhvr>
                                    </p:animEffect>
                                  </p:childTnLst>
                                </p:cTn>
                              </p:par>
                            </p:childTnLst>
                          </p:cTn>
                        </p:par>
                        <p:par>
                          <p:cTn id="12" fill="hold">
                            <p:stCondLst>
                              <p:cond delay="1000"/>
                            </p:stCondLst>
                            <p:childTnLst>
                              <p:par>
                                <p:cTn id="13" presetID="16" presetClass="entr" presetSubtype="21" fill="hold" grpId="0" nodeType="afterEffect">
                                  <p:stCondLst>
                                    <p:cond delay="0"/>
                                  </p:stCondLst>
                                  <p:childTnLst>
                                    <p:set>
                                      <p:cBhvr>
                                        <p:cTn id="14" dur="1" fill="hold">
                                          <p:stCondLst>
                                            <p:cond delay="0"/>
                                          </p:stCondLst>
                                        </p:cTn>
                                        <p:tgtEl>
                                          <p:spTgt spid="16"/>
                                        </p:tgtEl>
                                        <p:attrNameLst>
                                          <p:attrName>style.visibility</p:attrName>
                                        </p:attrNameLst>
                                      </p:cBhvr>
                                      <p:to>
                                        <p:strVal val="visible"/>
                                      </p:to>
                                    </p:set>
                                    <p:animEffect transition="in" filter="barn(inVertical)">
                                      <p:cBhvr>
                                        <p:cTn id="15" dur="500"/>
                                        <p:tgtEl>
                                          <p:spTgt spid="16"/>
                                        </p:tgtEl>
                                      </p:cBhvr>
                                    </p:animEffect>
                                  </p:childTnLst>
                                </p:cTn>
                              </p:par>
                            </p:childTnLst>
                          </p:cTn>
                        </p:par>
                        <p:par>
                          <p:cTn id="16" fill="hold">
                            <p:stCondLst>
                              <p:cond delay="1500"/>
                            </p:stCondLst>
                            <p:childTnLst>
                              <p:par>
                                <p:cTn id="17" presetID="16" presetClass="entr" presetSubtype="21" fill="hold" grpId="0"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barn(inVertical)">
                                      <p:cBhvr>
                                        <p:cTn id="19" dur="500"/>
                                        <p:tgtEl>
                                          <p:spTgt spid="17"/>
                                        </p:tgtEl>
                                      </p:cBhvr>
                                    </p:animEffect>
                                  </p:childTnLst>
                                </p:cTn>
                              </p:par>
                            </p:childTnLst>
                          </p:cTn>
                        </p:par>
                        <p:par>
                          <p:cTn id="20" fill="hold">
                            <p:stCondLst>
                              <p:cond delay="2000"/>
                            </p:stCondLst>
                            <p:childTnLst>
                              <p:par>
                                <p:cTn id="21" presetID="16" presetClass="entr" presetSubtype="21" fill="hold" grpId="0" nodeType="after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barn(inVertical)">
                                      <p:cBhvr>
                                        <p:cTn id="23" dur="500"/>
                                        <p:tgtEl>
                                          <p:spTgt spid="18"/>
                                        </p:tgtEl>
                                      </p:cBhvr>
                                    </p:animEffect>
                                  </p:childTnLst>
                                </p:cTn>
                              </p:par>
                            </p:childTnLst>
                          </p:cTn>
                        </p:par>
                        <p:par>
                          <p:cTn id="24" fill="hold">
                            <p:stCondLst>
                              <p:cond delay="2500"/>
                            </p:stCondLst>
                            <p:childTnLst>
                              <p:par>
                                <p:cTn id="25" presetID="16" presetClass="entr" presetSubtype="21" fill="hold" grpId="0" nodeType="after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barn(inVertical)">
                                      <p:cBhvr>
                                        <p:cTn id="27" dur="500"/>
                                        <p:tgtEl>
                                          <p:spTgt spid="19"/>
                                        </p:tgtEl>
                                      </p:cBhvr>
                                    </p:animEffect>
                                  </p:childTnLst>
                                </p:cTn>
                              </p:par>
                            </p:childTnLst>
                          </p:cTn>
                        </p:par>
                        <p:par>
                          <p:cTn id="28" fill="hold">
                            <p:stCondLst>
                              <p:cond delay="3000"/>
                            </p:stCondLst>
                            <p:childTnLst>
                              <p:par>
                                <p:cTn id="29" presetID="16" presetClass="entr" presetSubtype="21" fill="hold" nodeType="afterEffect">
                                  <p:stCondLst>
                                    <p:cond delay="0"/>
                                  </p:stCondLst>
                                  <p:childTnLst>
                                    <p:set>
                                      <p:cBhvr>
                                        <p:cTn id="30" dur="1" fill="hold">
                                          <p:stCondLst>
                                            <p:cond delay="0"/>
                                          </p:stCondLst>
                                        </p:cTn>
                                        <p:tgtEl>
                                          <p:spTgt spid="20"/>
                                        </p:tgtEl>
                                        <p:attrNameLst>
                                          <p:attrName>style.visibility</p:attrName>
                                        </p:attrNameLst>
                                      </p:cBhvr>
                                      <p:to>
                                        <p:strVal val="visible"/>
                                      </p:to>
                                    </p:set>
                                    <p:animEffect transition="in" filter="barn(inVertical)">
                                      <p:cBhvr>
                                        <p:cTn id="31" dur="500"/>
                                        <p:tgtEl>
                                          <p:spTgt spid="20"/>
                                        </p:tgtEl>
                                      </p:cBhvr>
                                    </p:animEffect>
                                  </p:childTnLst>
                                </p:cTn>
                              </p:par>
                            </p:childTnLst>
                          </p:cTn>
                        </p:par>
                        <p:par>
                          <p:cTn id="32" fill="hold">
                            <p:stCondLst>
                              <p:cond delay="3500"/>
                            </p:stCondLst>
                            <p:childTnLst>
                              <p:par>
                                <p:cTn id="33" presetID="16" presetClass="entr" presetSubtype="21" fill="hold" nodeType="afterEffect">
                                  <p:stCondLst>
                                    <p:cond delay="0"/>
                                  </p:stCondLst>
                                  <p:childTnLst>
                                    <p:set>
                                      <p:cBhvr>
                                        <p:cTn id="34" dur="1" fill="hold">
                                          <p:stCondLst>
                                            <p:cond delay="0"/>
                                          </p:stCondLst>
                                        </p:cTn>
                                        <p:tgtEl>
                                          <p:spTgt spid="23"/>
                                        </p:tgtEl>
                                        <p:attrNameLst>
                                          <p:attrName>style.visibility</p:attrName>
                                        </p:attrNameLst>
                                      </p:cBhvr>
                                      <p:to>
                                        <p:strVal val="visible"/>
                                      </p:to>
                                    </p:set>
                                    <p:animEffect transition="in" filter="barn(inVertical)">
                                      <p:cBhvr>
                                        <p:cTn id="35" dur="500"/>
                                        <p:tgtEl>
                                          <p:spTgt spid="23"/>
                                        </p:tgtEl>
                                      </p:cBhvr>
                                    </p:animEffect>
                                  </p:childTnLst>
                                </p:cTn>
                              </p:par>
                            </p:childTnLst>
                          </p:cTn>
                        </p:par>
                        <p:par>
                          <p:cTn id="36" fill="hold">
                            <p:stCondLst>
                              <p:cond delay="4000"/>
                            </p:stCondLst>
                            <p:childTnLst>
                              <p:par>
                                <p:cTn id="37" presetID="16" presetClass="entr" presetSubtype="21" fill="hold" nodeType="afterEffect">
                                  <p:stCondLst>
                                    <p:cond delay="0"/>
                                  </p:stCondLst>
                                  <p:childTnLst>
                                    <p:set>
                                      <p:cBhvr>
                                        <p:cTn id="38" dur="1" fill="hold">
                                          <p:stCondLst>
                                            <p:cond delay="0"/>
                                          </p:stCondLst>
                                        </p:cTn>
                                        <p:tgtEl>
                                          <p:spTgt spid="26"/>
                                        </p:tgtEl>
                                        <p:attrNameLst>
                                          <p:attrName>style.visibility</p:attrName>
                                        </p:attrNameLst>
                                      </p:cBhvr>
                                      <p:to>
                                        <p:strVal val="visible"/>
                                      </p:to>
                                    </p:set>
                                    <p:animEffect transition="in" filter="barn(inVertical)">
                                      <p:cBhvr>
                                        <p:cTn id="39" dur="500"/>
                                        <p:tgtEl>
                                          <p:spTgt spid="26"/>
                                        </p:tgtEl>
                                      </p:cBhvr>
                                    </p:animEffect>
                                  </p:childTnLst>
                                </p:cTn>
                              </p:par>
                            </p:childTnLst>
                          </p:cTn>
                        </p:par>
                        <p:par>
                          <p:cTn id="40" fill="hold">
                            <p:stCondLst>
                              <p:cond delay="4500"/>
                            </p:stCondLst>
                            <p:childTnLst>
                              <p:par>
                                <p:cTn id="41" presetID="16" presetClass="entr" presetSubtype="21" fill="hold" grpId="0" nodeType="after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barn(inVertical)">
                                      <p:cBhvr>
                                        <p:cTn id="43" dur="500"/>
                                        <p:tgtEl>
                                          <p:spTgt spid="29"/>
                                        </p:tgtEl>
                                      </p:cBhvr>
                                    </p:animEffect>
                                  </p:childTnLst>
                                </p:cTn>
                              </p:par>
                            </p:childTnLst>
                          </p:cTn>
                        </p:par>
                        <p:par>
                          <p:cTn id="44" fill="hold">
                            <p:stCondLst>
                              <p:cond delay="5000"/>
                            </p:stCondLst>
                            <p:childTnLst>
                              <p:par>
                                <p:cTn id="45" presetID="16" presetClass="entr" presetSubtype="21" fill="hold" grpId="0"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barn(inVertical)">
                                      <p:cBhvr>
                                        <p:cTn id="47" dur="500"/>
                                        <p:tgtEl>
                                          <p:spTgt spid="30"/>
                                        </p:tgtEl>
                                      </p:cBhvr>
                                    </p:animEffect>
                                  </p:childTnLst>
                                </p:cTn>
                              </p:par>
                            </p:childTnLst>
                          </p:cTn>
                        </p:par>
                        <p:par>
                          <p:cTn id="48" fill="hold">
                            <p:stCondLst>
                              <p:cond delay="5500"/>
                            </p:stCondLst>
                            <p:childTnLst>
                              <p:par>
                                <p:cTn id="49" presetID="16" presetClass="entr" presetSubtype="21" fill="hold" grpId="0" nodeType="after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barn(inVertical)">
                                      <p:cBhvr>
                                        <p:cTn id="51" dur="500"/>
                                        <p:tgtEl>
                                          <p:spTgt spid="31"/>
                                        </p:tgtEl>
                                      </p:cBhvr>
                                    </p:animEffect>
                                  </p:childTnLst>
                                </p:cTn>
                              </p:par>
                            </p:childTnLst>
                          </p:cTn>
                        </p:par>
                        <p:par>
                          <p:cTn id="52" fill="hold">
                            <p:stCondLst>
                              <p:cond delay="6000"/>
                            </p:stCondLst>
                            <p:childTnLst>
                              <p:par>
                                <p:cTn id="53" presetID="16" presetClass="entr" presetSubtype="21" fill="hold" nodeType="afterEffect">
                                  <p:stCondLst>
                                    <p:cond delay="0"/>
                                  </p:stCondLst>
                                  <p:childTnLst>
                                    <p:set>
                                      <p:cBhvr>
                                        <p:cTn id="54" dur="1" fill="hold">
                                          <p:stCondLst>
                                            <p:cond delay="0"/>
                                          </p:stCondLst>
                                        </p:cTn>
                                        <p:tgtEl>
                                          <p:spTgt spid="32"/>
                                        </p:tgtEl>
                                        <p:attrNameLst>
                                          <p:attrName>style.visibility</p:attrName>
                                        </p:attrNameLst>
                                      </p:cBhvr>
                                      <p:to>
                                        <p:strVal val="visible"/>
                                      </p:to>
                                    </p:set>
                                    <p:animEffect transition="in" filter="barn(inVertical)">
                                      <p:cBhvr>
                                        <p:cTn id="55" dur="500"/>
                                        <p:tgtEl>
                                          <p:spTgt spid="32"/>
                                        </p:tgtEl>
                                      </p:cBhvr>
                                    </p:animEffect>
                                  </p:childTnLst>
                                </p:cTn>
                              </p:par>
                            </p:childTnLst>
                          </p:cTn>
                        </p:par>
                        <p:par>
                          <p:cTn id="56" fill="hold">
                            <p:stCondLst>
                              <p:cond delay="6500"/>
                            </p:stCondLst>
                            <p:childTnLst>
                              <p:par>
                                <p:cTn id="57" presetID="16" presetClass="entr" presetSubtype="21" fill="hold" nodeType="afterEffect">
                                  <p:stCondLst>
                                    <p:cond delay="0"/>
                                  </p:stCondLst>
                                  <p:childTnLst>
                                    <p:set>
                                      <p:cBhvr>
                                        <p:cTn id="58" dur="1" fill="hold">
                                          <p:stCondLst>
                                            <p:cond delay="0"/>
                                          </p:stCondLst>
                                        </p:cTn>
                                        <p:tgtEl>
                                          <p:spTgt spid="39"/>
                                        </p:tgtEl>
                                        <p:attrNameLst>
                                          <p:attrName>style.visibility</p:attrName>
                                        </p:attrNameLst>
                                      </p:cBhvr>
                                      <p:to>
                                        <p:strVal val="visible"/>
                                      </p:to>
                                    </p:set>
                                    <p:animEffect transition="in" filter="barn(inVertical)">
                                      <p:cBhvr>
                                        <p:cTn id="59" dur="500"/>
                                        <p:tgtEl>
                                          <p:spTgt spid="39"/>
                                        </p:tgtEl>
                                      </p:cBhvr>
                                    </p:animEffect>
                                  </p:childTnLst>
                                </p:cTn>
                              </p:par>
                            </p:childTnLst>
                          </p:cTn>
                        </p:par>
                        <p:par>
                          <p:cTn id="60" fill="hold">
                            <p:stCondLst>
                              <p:cond delay="7000"/>
                            </p:stCondLst>
                            <p:childTnLst>
                              <p:par>
                                <p:cTn id="61" presetID="16" presetClass="entr" presetSubtype="21" fill="hold" nodeType="afterEffect">
                                  <p:stCondLst>
                                    <p:cond delay="0"/>
                                  </p:stCondLst>
                                  <p:childTnLst>
                                    <p:set>
                                      <p:cBhvr>
                                        <p:cTn id="62" dur="1" fill="hold">
                                          <p:stCondLst>
                                            <p:cond delay="0"/>
                                          </p:stCondLst>
                                        </p:cTn>
                                        <p:tgtEl>
                                          <p:spTgt spid="46"/>
                                        </p:tgtEl>
                                        <p:attrNameLst>
                                          <p:attrName>style.visibility</p:attrName>
                                        </p:attrNameLst>
                                      </p:cBhvr>
                                      <p:to>
                                        <p:strVal val="visible"/>
                                      </p:to>
                                    </p:set>
                                    <p:animEffect transition="in" filter="barn(inVertical)">
                                      <p:cBhvr>
                                        <p:cTn id="63" dur="500"/>
                                        <p:tgtEl>
                                          <p:spTgt spid="46"/>
                                        </p:tgtEl>
                                      </p:cBhvr>
                                    </p:animEffect>
                                  </p:childTnLst>
                                </p:cTn>
                              </p:par>
                            </p:childTnLst>
                          </p:cTn>
                        </p:par>
                        <p:par>
                          <p:cTn id="64" fill="hold">
                            <p:stCondLst>
                              <p:cond delay="7500"/>
                            </p:stCondLst>
                            <p:childTnLst>
                              <p:par>
                                <p:cTn id="65" presetID="16" presetClass="entr" presetSubtype="21" fill="hold" nodeType="afterEffect">
                                  <p:stCondLst>
                                    <p:cond delay="0"/>
                                  </p:stCondLst>
                                  <p:childTnLst>
                                    <p:set>
                                      <p:cBhvr>
                                        <p:cTn id="66" dur="1" fill="hold">
                                          <p:stCondLst>
                                            <p:cond delay="0"/>
                                          </p:stCondLst>
                                        </p:cTn>
                                        <p:tgtEl>
                                          <p:spTgt spid="56"/>
                                        </p:tgtEl>
                                        <p:attrNameLst>
                                          <p:attrName>style.visibility</p:attrName>
                                        </p:attrNameLst>
                                      </p:cBhvr>
                                      <p:to>
                                        <p:strVal val="visible"/>
                                      </p:to>
                                    </p:set>
                                    <p:animEffect transition="in" filter="barn(inVertical)">
                                      <p:cBhvr>
                                        <p:cTn id="67" dur="500"/>
                                        <p:tgtEl>
                                          <p:spTgt spid="56"/>
                                        </p:tgtEl>
                                      </p:cBhvr>
                                    </p:animEffect>
                                  </p:childTnLst>
                                </p:cTn>
                              </p:par>
                            </p:childTnLst>
                          </p:cTn>
                        </p:par>
                        <p:par>
                          <p:cTn id="68" fill="hold">
                            <p:stCondLst>
                              <p:cond delay="8000"/>
                            </p:stCondLst>
                            <p:childTnLst>
                              <p:par>
                                <p:cTn id="69" presetID="16" presetClass="entr" presetSubtype="21" fill="hold" nodeType="afterEffect">
                                  <p:stCondLst>
                                    <p:cond delay="0"/>
                                  </p:stCondLst>
                                  <p:childTnLst>
                                    <p:set>
                                      <p:cBhvr>
                                        <p:cTn id="70" dur="1" fill="hold">
                                          <p:stCondLst>
                                            <p:cond delay="0"/>
                                          </p:stCondLst>
                                        </p:cTn>
                                        <p:tgtEl>
                                          <p:spTgt spid="59"/>
                                        </p:tgtEl>
                                        <p:attrNameLst>
                                          <p:attrName>style.visibility</p:attrName>
                                        </p:attrNameLst>
                                      </p:cBhvr>
                                      <p:to>
                                        <p:strVal val="visible"/>
                                      </p:to>
                                    </p:set>
                                    <p:animEffect transition="in" filter="barn(inVertical)">
                                      <p:cBhvr>
                                        <p:cTn id="71" dur="500"/>
                                        <p:tgtEl>
                                          <p:spTgt spid="59"/>
                                        </p:tgtEl>
                                      </p:cBhvr>
                                    </p:animEffect>
                                  </p:childTnLst>
                                </p:cTn>
                              </p:par>
                            </p:childTnLst>
                          </p:cTn>
                        </p:par>
                        <p:par>
                          <p:cTn id="72" fill="hold">
                            <p:stCondLst>
                              <p:cond delay="8500"/>
                            </p:stCondLst>
                            <p:childTnLst>
                              <p:par>
                                <p:cTn id="73" presetID="16" presetClass="entr" presetSubtype="21" fill="hold" nodeType="afterEffect">
                                  <p:stCondLst>
                                    <p:cond delay="0"/>
                                  </p:stCondLst>
                                  <p:childTnLst>
                                    <p:set>
                                      <p:cBhvr>
                                        <p:cTn id="74" dur="1" fill="hold">
                                          <p:stCondLst>
                                            <p:cond delay="0"/>
                                          </p:stCondLst>
                                        </p:cTn>
                                        <p:tgtEl>
                                          <p:spTgt spid="62"/>
                                        </p:tgtEl>
                                        <p:attrNameLst>
                                          <p:attrName>style.visibility</p:attrName>
                                        </p:attrNameLst>
                                      </p:cBhvr>
                                      <p:to>
                                        <p:strVal val="visible"/>
                                      </p:to>
                                    </p:set>
                                    <p:animEffect transition="in" filter="barn(inVertical)">
                                      <p:cBhvr>
                                        <p:cTn id="75" dur="500"/>
                                        <p:tgtEl>
                                          <p:spTgt spid="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9" grpId="0" animBg="1"/>
      <p:bldP spid="30" grpId="0" animBg="1"/>
      <p:bldP spid="3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4" name="组合 63"/>
          <p:cNvGrpSpPr/>
          <p:nvPr/>
        </p:nvGrpSpPr>
        <p:grpSpPr>
          <a:xfrm>
            <a:off x="4494202" y="2038462"/>
            <a:ext cx="3253767" cy="3086914"/>
            <a:chOff x="2826765" y="2515530"/>
            <a:chExt cx="3253767" cy="3086914"/>
          </a:xfrm>
        </p:grpSpPr>
        <p:sp>
          <p:nvSpPr>
            <p:cNvPr id="65" name="等腰三角形 64"/>
            <p:cNvSpPr/>
            <p:nvPr/>
          </p:nvSpPr>
          <p:spPr>
            <a:xfrm rot="19422781">
              <a:off x="3100484" y="2516341"/>
              <a:ext cx="1084907" cy="935265"/>
            </a:xfrm>
            <a:prstGeom prst="triangle">
              <a:avLst/>
            </a:prstGeom>
          </p:spPr>
          <p:style>
            <a:lnRef idx="0">
              <a:schemeClr val="accent6"/>
            </a:lnRef>
            <a:fillRef idx="3">
              <a:schemeClr val="accent6"/>
            </a:fillRef>
            <a:effectRef idx="3">
              <a:schemeClr val="accent6"/>
            </a:effectRef>
            <a:fontRef idx="minor">
              <a:schemeClr val="lt1"/>
            </a:fontRef>
          </p:style>
          <p:txBody>
            <a:bodyPr rtlCol="0" anchor="ctr"/>
            <a:lstStyle/>
            <a:p>
              <a:pPr algn="ctr"/>
              <a:endParaRPr lang="zh-CN" altLang="en-US"/>
            </a:p>
          </p:txBody>
        </p:sp>
        <p:sp>
          <p:nvSpPr>
            <p:cNvPr id="66" name="正五边形 65"/>
            <p:cNvSpPr/>
            <p:nvPr/>
          </p:nvSpPr>
          <p:spPr>
            <a:xfrm>
              <a:off x="3500430" y="3071810"/>
              <a:ext cx="1800238" cy="1714512"/>
            </a:xfrm>
            <a:prstGeom prst="pentagon">
              <a:avLst/>
            </a:prstGeom>
          </p:spPr>
          <p:style>
            <a:lnRef idx="0">
              <a:schemeClr val="accent2"/>
            </a:lnRef>
            <a:fillRef idx="3">
              <a:schemeClr val="accent2"/>
            </a:fillRef>
            <a:effectRef idx="3">
              <a:schemeClr val="accent2"/>
            </a:effectRef>
            <a:fontRef idx="minor">
              <a:schemeClr val="lt1"/>
            </a:fontRef>
          </p:style>
          <p:txBody>
            <a:bodyPr rtlCol="0" anchor="ctr"/>
            <a:lstStyle/>
            <a:p>
              <a:pPr algn="ctr"/>
              <a:r>
                <a:rPr lang="zh-CN" altLang="en-US" dirty="0"/>
                <a:t>标题</a:t>
              </a:r>
              <a:endParaRPr lang="zh-CN" altLang="en-US" dirty="0"/>
            </a:p>
          </p:txBody>
        </p:sp>
        <p:sp>
          <p:nvSpPr>
            <p:cNvPr id="67" name="等腰三角形 66"/>
            <p:cNvSpPr/>
            <p:nvPr/>
          </p:nvSpPr>
          <p:spPr>
            <a:xfrm rot="2160040">
              <a:off x="4600393" y="2515530"/>
              <a:ext cx="1084907" cy="935265"/>
            </a:xfrm>
            <a:prstGeom prst="triangle">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zh-CN" altLang="en-US"/>
            </a:p>
          </p:txBody>
        </p:sp>
        <p:sp>
          <p:nvSpPr>
            <p:cNvPr id="68" name="等腰三角形 67"/>
            <p:cNvSpPr/>
            <p:nvPr/>
          </p:nvSpPr>
          <p:spPr>
            <a:xfrm rot="754745">
              <a:off x="2826765" y="3750228"/>
              <a:ext cx="1084907" cy="935265"/>
            </a:xfrm>
            <a:prstGeom prst="triangle">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zh-CN" altLang="en-US"/>
            </a:p>
          </p:txBody>
        </p:sp>
        <p:sp>
          <p:nvSpPr>
            <p:cNvPr id="69" name="等腰三角形 68"/>
            <p:cNvSpPr/>
            <p:nvPr/>
          </p:nvSpPr>
          <p:spPr>
            <a:xfrm rot="6479063">
              <a:off x="5070446" y="3944106"/>
              <a:ext cx="1084907" cy="935265"/>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zh-CN" altLang="en-US"/>
            </a:p>
          </p:txBody>
        </p:sp>
        <p:sp>
          <p:nvSpPr>
            <p:cNvPr id="70" name="等腰三角形 69"/>
            <p:cNvSpPr/>
            <p:nvPr/>
          </p:nvSpPr>
          <p:spPr>
            <a:xfrm rot="3632566">
              <a:off x="3999311" y="4592358"/>
              <a:ext cx="1084907" cy="935265"/>
            </a:xfrm>
            <a:prstGeom prst="triangle">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zh-CN" altLang="en-US"/>
            </a:p>
          </p:txBody>
        </p:sp>
      </p:grpSp>
      <p:sp>
        <p:nvSpPr>
          <p:cNvPr id="71" name="线形标注 1 70"/>
          <p:cNvSpPr/>
          <p:nvPr/>
        </p:nvSpPr>
        <p:spPr>
          <a:xfrm>
            <a:off x="8280416" y="1395520"/>
            <a:ext cx="1500198" cy="642942"/>
          </a:xfrm>
          <a:prstGeom prst="borderCallout1">
            <a:avLst>
              <a:gd name="adj1" fmla="val 18750"/>
              <a:gd name="adj2" fmla="val -8333"/>
              <a:gd name="adj3" fmla="val 114234"/>
              <a:gd name="adj4" fmla="val -79959"/>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zh-CN" altLang="en-US" dirty="0"/>
              <a:t>内容</a:t>
            </a:r>
            <a:endParaRPr lang="zh-CN" altLang="en-US" dirty="0"/>
          </a:p>
        </p:txBody>
      </p:sp>
      <p:sp>
        <p:nvSpPr>
          <p:cNvPr id="72" name="线形标注 1 71"/>
          <p:cNvSpPr/>
          <p:nvPr/>
        </p:nvSpPr>
        <p:spPr>
          <a:xfrm>
            <a:off x="8923358" y="3324346"/>
            <a:ext cx="1500198" cy="642942"/>
          </a:xfrm>
          <a:prstGeom prst="borderCallout1">
            <a:avLst>
              <a:gd name="adj1" fmla="val 18750"/>
              <a:gd name="adj2" fmla="val -8333"/>
              <a:gd name="adj3" fmla="val 114234"/>
              <a:gd name="adj4" fmla="val -79959"/>
            </a:avLst>
          </a:prstGeom>
        </p:spPr>
        <p:style>
          <a:lnRef idx="2">
            <a:schemeClr val="accent3"/>
          </a:lnRef>
          <a:fillRef idx="1">
            <a:schemeClr val="lt1"/>
          </a:fillRef>
          <a:effectRef idx="0">
            <a:schemeClr val="accent3"/>
          </a:effectRef>
          <a:fontRef idx="minor">
            <a:schemeClr val="dk1"/>
          </a:fontRef>
        </p:style>
        <p:txBody>
          <a:bodyPr rtlCol="0" anchor="ctr"/>
          <a:lstStyle/>
          <a:p>
            <a:pPr algn="ctr"/>
            <a:r>
              <a:rPr lang="zh-CN" altLang="en-US" dirty="0"/>
              <a:t>内容</a:t>
            </a:r>
            <a:endParaRPr lang="zh-CN" altLang="en-US" dirty="0"/>
          </a:p>
        </p:txBody>
      </p:sp>
      <p:sp>
        <p:nvSpPr>
          <p:cNvPr id="73" name="线形标注 1 72"/>
          <p:cNvSpPr/>
          <p:nvPr/>
        </p:nvSpPr>
        <p:spPr>
          <a:xfrm>
            <a:off x="2493938" y="1538396"/>
            <a:ext cx="1500198" cy="642942"/>
          </a:xfrm>
          <a:prstGeom prst="borderCallout1">
            <a:avLst>
              <a:gd name="adj1" fmla="val 18750"/>
              <a:gd name="adj2" fmla="val 104651"/>
              <a:gd name="adj3" fmla="val 95156"/>
              <a:gd name="adj4" fmla="val 16979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CN" altLang="en-US" dirty="0"/>
              <a:t>内容</a:t>
            </a:r>
            <a:endParaRPr lang="zh-CN" altLang="en-US" dirty="0"/>
          </a:p>
        </p:txBody>
      </p:sp>
      <p:sp>
        <p:nvSpPr>
          <p:cNvPr id="74" name="线形标注 1 73"/>
          <p:cNvSpPr/>
          <p:nvPr/>
        </p:nvSpPr>
        <p:spPr>
          <a:xfrm>
            <a:off x="1850996" y="3467222"/>
            <a:ext cx="1500198" cy="642942"/>
          </a:xfrm>
          <a:prstGeom prst="borderCallout1">
            <a:avLst>
              <a:gd name="adj1" fmla="val 18750"/>
              <a:gd name="adj2" fmla="val 104651"/>
              <a:gd name="adj3" fmla="val 95156"/>
              <a:gd name="adj4" fmla="val 169796"/>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lang="zh-CN" altLang="en-US" dirty="0"/>
              <a:t>内容</a:t>
            </a:r>
            <a:endParaRPr lang="zh-CN" altLang="en-US" dirty="0"/>
          </a:p>
        </p:txBody>
      </p:sp>
      <p:sp>
        <p:nvSpPr>
          <p:cNvPr id="75" name="线形标注 1 74"/>
          <p:cNvSpPr/>
          <p:nvPr/>
        </p:nvSpPr>
        <p:spPr>
          <a:xfrm>
            <a:off x="3279756" y="5396048"/>
            <a:ext cx="1500198" cy="642942"/>
          </a:xfrm>
          <a:prstGeom prst="borderCallout1">
            <a:avLst>
              <a:gd name="adj1" fmla="val 18750"/>
              <a:gd name="adj2" fmla="val 104651"/>
              <a:gd name="adj3" fmla="val -21049"/>
              <a:gd name="adj4" fmla="val 185406"/>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lang="zh-CN" altLang="en-US" dirty="0"/>
              <a:t>内容</a:t>
            </a:r>
            <a:endParaRPr lang="zh-CN" alt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anim calcmode="lin" valueType="num">
                                      <p:cBhvr>
                                        <p:cTn id="7" dur="500" fill="hold"/>
                                        <p:tgtEl>
                                          <p:spTgt spid="64"/>
                                        </p:tgtEl>
                                        <p:attrNameLst>
                                          <p:attrName>ppt_w</p:attrName>
                                        </p:attrNameLst>
                                      </p:cBhvr>
                                      <p:tavLst>
                                        <p:tav tm="0">
                                          <p:val>
                                            <p:fltVal val="0"/>
                                          </p:val>
                                        </p:tav>
                                        <p:tav tm="100000">
                                          <p:val>
                                            <p:strVal val="#ppt_w"/>
                                          </p:val>
                                        </p:tav>
                                      </p:tavLst>
                                    </p:anim>
                                    <p:anim calcmode="lin" valueType="num">
                                      <p:cBhvr>
                                        <p:cTn id="8" dur="500" fill="hold"/>
                                        <p:tgtEl>
                                          <p:spTgt spid="64"/>
                                        </p:tgtEl>
                                        <p:attrNameLst>
                                          <p:attrName>ppt_h</p:attrName>
                                        </p:attrNameLst>
                                      </p:cBhvr>
                                      <p:tavLst>
                                        <p:tav tm="0">
                                          <p:val>
                                            <p:fltVal val="0"/>
                                          </p:val>
                                        </p:tav>
                                        <p:tav tm="100000">
                                          <p:val>
                                            <p:strVal val="#ppt_h"/>
                                          </p:val>
                                        </p:tav>
                                      </p:tavLst>
                                    </p:anim>
                                    <p:anim calcmode="lin" valueType="num">
                                      <p:cBhvr>
                                        <p:cTn id="9" dur="500" fill="hold"/>
                                        <p:tgtEl>
                                          <p:spTgt spid="64"/>
                                        </p:tgtEl>
                                        <p:attrNameLst>
                                          <p:attrName>style.rotation</p:attrName>
                                        </p:attrNameLst>
                                      </p:cBhvr>
                                      <p:tavLst>
                                        <p:tav tm="0">
                                          <p:val>
                                            <p:fltVal val="360"/>
                                          </p:val>
                                        </p:tav>
                                        <p:tav tm="100000">
                                          <p:val>
                                            <p:fltVal val="0"/>
                                          </p:val>
                                        </p:tav>
                                      </p:tavLst>
                                    </p:anim>
                                    <p:animEffect transition="in" filter="fade">
                                      <p:cBhvr>
                                        <p:cTn id="10" dur="500"/>
                                        <p:tgtEl>
                                          <p:spTgt spid="64"/>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grpId="0" nodeType="clickEffect">
                                  <p:stCondLst>
                                    <p:cond delay="0"/>
                                  </p:stCondLst>
                                  <p:childTnLst>
                                    <p:set>
                                      <p:cBhvr>
                                        <p:cTn id="14" dur="1" fill="hold">
                                          <p:stCondLst>
                                            <p:cond delay="0"/>
                                          </p:stCondLst>
                                        </p:cTn>
                                        <p:tgtEl>
                                          <p:spTgt spid="73"/>
                                        </p:tgtEl>
                                        <p:attrNameLst>
                                          <p:attrName>style.visibility</p:attrName>
                                        </p:attrNameLst>
                                      </p:cBhvr>
                                      <p:to>
                                        <p:strVal val="visible"/>
                                      </p:to>
                                    </p:set>
                                    <p:animEffect transition="in" filter="blinds(horizontal)">
                                      <p:cBhvr>
                                        <p:cTn id="15" dur="500"/>
                                        <p:tgtEl>
                                          <p:spTgt spid="7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71"/>
                                        </p:tgtEl>
                                        <p:attrNameLst>
                                          <p:attrName>style.visibility</p:attrName>
                                        </p:attrNameLst>
                                      </p:cBhvr>
                                      <p:to>
                                        <p:strVal val="visible"/>
                                      </p:to>
                                    </p:set>
                                    <p:animEffect transition="in" filter="blinds(horizontal)">
                                      <p:cBhvr>
                                        <p:cTn id="20" dur="500"/>
                                        <p:tgtEl>
                                          <p:spTgt spid="71"/>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blinds(horizontal)">
                                      <p:cBhvr>
                                        <p:cTn id="25" dur="500"/>
                                        <p:tgtEl>
                                          <p:spTgt spid="72"/>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75"/>
                                        </p:tgtEl>
                                        <p:attrNameLst>
                                          <p:attrName>style.visibility</p:attrName>
                                        </p:attrNameLst>
                                      </p:cBhvr>
                                      <p:to>
                                        <p:strVal val="visible"/>
                                      </p:to>
                                    </p:set>
                                    <p:animEffect transition="in" filter="blinds(horizontal)">
                                      <p:cBhvr>
                                        <p:cTn id="30" dur="500"/>
                                        <p:tgtEl>
                                          <p:spTgt spid="75"/>
                                        </p:tgtEl>
                                      </p:cBhvr>
                                    </p:animEffect>
                                  </p:childTnLst>
                                </p:cTn>
                              </p:par>
                            </p:childTnLst>
                          </p:cTn>
                        </p:par>
                      </p:childTnLst>
                    </p:cTn>
                  </p:par>
                  <p:par>
                    <p:cTn id="31" fill="hold">
                      <p:stCondLst>
                        <p:cond delay="indefinite"/>
                      </p:stCondLst>
                      <p:childTnLst>
                        <p:par>
                          <p:cTn id="32" fill="hold">
                            <p:stCondLst>
                              <p:cond delay="0"/>
                            </p:stCondLst>
                            <p:childTnLst>
                              <p:par>
                                <p:cTn id="33" presetID="3" presetClass="entr" presetSubtype="10" fill="hold" grpId="0" nodeType="clickEffect">
                                  <p:stCondLst>
                                    <p:cond delay="0"/>
                                  </p:stCondLst>
                                  <p:childTnLst>
                                    <p:set>
                                      <p:cBhvr>
                                        <p:cTn id="34" dur="1" fill="hold">
                                          <p:stCondLst>
                                            <p:cond delay="0"/>
                                          </p:stCondLst>
                                        </p:cTn>
                                        <p:tgtEl>
                                          <p:spTgt spid="74"/>
                                        </p:tgtEl>
                                        <p:attrNameLst>
                                          <p:attrName>style.visibility</p:attrName>
                                        </p:attrNameLst>
                                      </p:cBhvr>
                                      <p:to>
                                        <p:strVal val="visible"/>
                                      </p:to>
                                    </p:set>
                                    <p:animEffect transition="in" filter="blinds(horizontal)">
                                      <p:cBhvr>
                                        <p:cTn id="35" dur="500"/>
                                        <p:tgtEl>
                                          <p:spTgt spid="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animBg="1"/>
      <p:bldP spid="72" grpId="0" animBg="1"/>
      <p:bldP spid="73" grpId="0" animBg="1"/>
      <p:bldP spid="74" grpId="0" animBg="1"/>
      <p:bldP spid="7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AutoShape 2"/>
          <p:cNvSpPr>
            <a:spLocks noChangeArrowheads="1"/>
          </p:cNvSpPr>
          <p:nvPr/>
        </p:nvSpPr>
        <p:spPr bwMode="auto">
          <a:xfrm>
            <a:off x="5021263" y="4949825"/>
            <a:ext cx="5153025" cy="147638"/>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0 h 21600"/>
              <a:gd name="T8" fmla="*/ 0 60000 65536"/>
              <a:gd name="T9" fmla="*/ 0 60000 65536"/>
              <a:gd name="T10" fmla="*/ 0 60000 65536"/>
              <a:gd name="T11" fmla="*/ 0 60000 65536"/>
              <a:gd name="T12" fmla="*/ 2130 w 21600"/>
              <a:gd name="T13" fmla="*/ 2130 h 21600"/>
              <a:gd name="T14" fmla="*/ 19470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59" y="21600"/>
                </a:lnTo>
                <a:lnTo>
                  <a:pt x="20941" y="21600"/>
                </a:lnTo>
                <a:lnTo>
                  <a:pt x="21600" y="0"/>
                </a:lnTo>
                <a:lnTo>
                  <a:pt x="0" y="0"/>
                </a:lnTo>
                <a:close/>
              </a:path>
            </a:pathLst>
          </a:custGeom>
          <a:gradFill rotWithShape="1">
            <a:gsLst>
              <a:gs pos="0">
                <a:schemeClr val="bg2"/>
              </a:gs>
              <a:gs pos="100000">
                <a:schemeClr val="bg1">
                  <a:alpha val="0"/>
                </a:schemeClr>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sp>
        <p:nvSpPr>
          <p:cNvPr id="5" name="Oval 4"/>
          <p:cNvSpPr>
            <a:spLocks noChangeArrowheads="1"/>
          </p:cNvSpPr>
          <p:nvPr/>
        </p:nvSpPr>
        <p:spPr bwMode="auto">
          <a:xfrm>
            <a:off x="2208213" y="5138738"/>
            <a:ext cx="4173537" cy="311150"/>
          </a:xfrm>
          <a:prstGeom prst="ellipse">
            <a:avLst/>
          </a:prstGeom>
          <a:gradFill rotWithShape="1">
            <a:gsLst>
              <a:gs pos="0">
                <a:schemeClr val="bg2"/>
              </a:gs>
              <a:gs pos="100000">
                <a:schemeClr val="bg1">
                  <a:alpha val="0"/>
                </a:schemeClr>
              </a:gs>
            </a:gsLst>
            <a:path path="shape">
              <a:fillToRect l="50000" t="50000" r="50000" b="50000"/>
            </a:path>
          </a:gradFill>
          <a:ln>
            <a:noFill/>
          </a:ln>
          <a:extLst>
            <a:ext uri="{91240B29-F687-4F45-9708-019B960494DF}">
              <a14:hiddenLine xmlns:a14="http://schemas.microsoft.com/office/drawing/2010/main" w="9525">
                <a:solidFill>
                  <a:srgbClr val="000000"/>
                </a:solidFill>
                <a:round/>
              </a14:hiddenLine>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 name="AutoShape 5"/>
          <p:cNvSpPr>
            <a:spLocks noChangeArrowheads="1"/>
          </p:cNvSpPr>
          <p:nvPr/>
        </p:nvSpPr>
        <p:spPr bwMode="auto">
          <a:xfrm>
            <a:off x="5016500" y="1824038"/>
            <a:ext cx="5143500" cy="3125787"/>
          </a:xfrm>
          <a:prstGeom prst="roundRect">
            <a:avLst>
              <a:gd name="adj" fmla="val 0"/>
            </a:avLst>
          </a:prstGeom>
          <a:gradFill rotWithShape="1">
            <a:gsLst>
              <a:gs pos="0">
                <a:srgbClr val="F0F0F0"/>
              </a:gs>
              <a:gs pos="100000">
                <a:schemeClr val="bg2"/>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lnSpc>
                <a:spcPct val="120000"/>
              </a:lnSpc>
            </a:pPr>
            <a:endParaRPr lang="zh-CN" altLang="zh-CN" sz="1200"/>
          </a:p>
        </p:txBody>
      </p:sp>
      <p:sp>
        <p:nvSpPr>
          <p:cNvPr id="7" name="Rectangle 6"/>
          <p:cNvSpPr>
            <a:spLocks noChangeArrowheads="1"/>
          </p:cNvSpPr>
          <p:nvPr/>
        </p:nvSpPr>
        <p:spPr bwMode="auto">
          <a:xfrm>
            <a:off x="6527800" y="2173288"/>
            <a:ext cx="3629025"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Clr>
                <a:schemeClr val="accent2"/>
              </a:buClr>
              <a:buFont typeface="Wingdings" panose="05000000000000000000" pitchFamily="2" charset="2"/>
              <a:buNone/>
            </a:pPr>
            <a:r>
              <a:rPr lang="zh-CN" sz="1200"/>
              <a:t>单击添加段落文字单击添加段落文字单击添加段落文字单击添加段落文字。</a:t>
            </a:r>
            <a:endParaRPr lang="zh-CN" sz="1200"/>
          </a:p>
          <a:p>
            <a:pPr eaLnBrk="1" hangingPunct="1">
              <a:buClr>
                <a:schemeClr val="accent2"/>
              </a:buClr>
              <a:buFont typeface="Wingdings" panose="05000000000000000000" pitchFamily="2" charset="2"/>
              <a:buNone/>
            </a:pPr>
            <a:endParaRPr lang="zh-CN" altLang="zh-CN" sz="1200"/>
          </a:p>
          <a:p>
            <a:pPr eaLnBrk="1" hangingPunct="1">
              <a:buClr>
                <a:schemeClr val="accent2"/>
              </a:buClr>
              <a:buFont typeface="Wingdings" panose="05000000000000000000" pitchFamily="2" charset="2"/>
              <a:buNone/>
            </a:pPr>
            <a:r>
              <a:rPr lang="zh-CN" sz="1200"/>
              <a:t>单击添加段落文字单击添加段落文字单击添加段落文字单击添加段落文字。</a:t>
            </a:r>
            <a:endParaRPr lang="zh-CN" sz="1200"/>
          </a:p>
        </p:txBody>
      </p:sp>
      <p:grpSp>
        <p:nvGrpSpPr>
          <p:cNvPr id="8" name="Group 7"/>
          <p:cNvGrpSpPr/>
          <p:nvPr/>
        </p:nvGrpSpPr>
        <p:grpSpPr bwMode="auto">
          <a:xfrm>
            <a:off x="2455863" y="1608138"/>
            <a:ext cx="3729037" cy="3702050"/>
            <a:chOff x="0" y="0"/>
            <a:chExt cx="2349" cy="2332"/>
          </a:xfrm>
        </p:grpSpPr>
        <p:sp>
          <p:nvSpPr>
            <p:cNvPr id="9" name="未知"/>
            <p:cNvSpPr/>
            <p:nvPr/>
          </p:nvSpPr>
          <p:spPr bwMode="auto">
            <a:xfrm flipH="1">
              <a:off x="0" y="584"/>
              <a:ext cx="1171" cy="1164"/>
            </a:xfrm>
            <a:custGeom>
              <a:avLst/>
              <a:gdLst>
                <a:gd name="T0" fmla="*/ 93736558 w 174"/>
                <a:gd name="T1" fmla="*/ 107995483 h 173"/>
                <a:gd name="T2" fmla="*/ 108797267 w 174"/>
                <a:gd name="T3" fmla="*/ 54274299 h 173"/>
                <a:gd name="T4" fmla="*/ 93736558 w 174"/>
                <a:gd name="T5" fmla="*/ 0 h 173"/>
                <a:gd name="T6" fmla="*/ 0 w 174"/>
                <a:gd name="T7" fmla="*/ 54274299 h 173"/>
                <a:gd name="T8" fmla="*/ 93736558 w 174"/>
                <a:gd name="T9" fmla="*/ 107995483 h 173"/>
                <a:gd name="T10" fmla="*/ 0 60000 65536"/>
                <a:gd name="T11" fmla="*/ 0 60000 65536"/>
                <a:gd name="T12" fmla="*/ 0 60000 65536"/>
                <a:gd name="T13" fmla="*/ 0 60000 65536"/>
                <a:gd name="T14" fmla="*/ 0 60000 65536"/>
                <a:gd name="T15" fmla="*/ 0 w 174"/>
                <a:gd name="T16" fmla="*/ 0 h 173"/>
                <a:gd name="T17" fmla="*/ 174 w 174"/>
                <a:gd name="T18" fmla="*/ 173 h 173"/>
              </a:gdLst>
              <a:ahLst/>
              <a:cxnLst>
                <a:cxn ang="T10">
                  <a:pos x="T0" y="T1"/>
                </a:cxn>
                <a:cxn ang="T11">
                  <a:pos x="T2" y="T3"/>
                </a:cxn>
                <a:cxn ang="T12">
                  <a:pos x="T4" y="T5"/>
                </a:cxn>
                <a:cxn ang="T13">
                  <a:pos x="T6" y="T7"/>
                </a:cxn>
                <a:cxn ang="T14">
                  <a:pos x="T8" y="T9"/>
                </a:cxn>
              </a:cxnLst>
              <a:rect l="T15" t="T16" r="T17" b="T18"/>
              <a:pathLst>
                <a:path w="174" h="173">
                  <a:moveTo>
                    <a:pt x="150" y="173"/>
                  </a:moveTo>
                  <a:cubicBezTo>
                    <a:pt x="165" y="147"/>
                    <a:pt x="174" y="117"/>
                    <a:pt x="174" y="87"/>
                  </a:cubicBezTo>
                  <a:cubicBezTo>
                    <a:pt x="174" y="56"/>
                    <a:pt x="165" y="26"/>
                    <a:pt x="150" y="0"/>
                  </a:cubicBezTo>
                  <a:lnTo>
                    <a:pt x="0" y="87"/>
                  </a:lnTo>
                  <a:lnTo>
                    <a:pt x="150" y="173"/>
                  </a:lnTo>
                  <a:close/>
                </a:path>
              </a:pathLst>
            </a:custGeom>
            <a:solidFill>
              <a:schemeClr val="bg2"/>
            </a:solidFill>
            <a:ln w="38100" cmpd="sng">
              <a:solidFill>
                <a:schemeClr val="bg1"/>
              </a:solidFill>
              <a:round/>
            </a:ln>
          </p:spPr>
          <p:txBody>
            <a:bodyPr/>
            <a:lstStyle/>
            <a:p>
              <a:endParaRPr lang="zh-CN" altLang="en-US"/>
            </a:p>
          </p:txBody>
        </p:sp>
        <p:sp>
          <p:nvSpPr>
            <p:cNvPr id="10" name="未知"/>
            <p:cNvSpPr/>
            <p:nvPr/>
          </p:nvSpPr>
          <p:spPr bwMode="auto">
            <a:xfrm flipH="1">
              <a:off x="162" y="0"/>
              <a:ext cx="1009" cy="1169"/>
            </a:xfrm>
            <a:custGeom>
              <a:avLst/>
              <a:gdLst>
                <a:gd name="T0" fmla="*/ 93471271 w 150"/>
                <a:gd name="T1" fmla="*/ 53791663 h 174"/>
                <a:gd name="T2" fmla="*/ 0 w 150"/>
                <a:gd name="T3" fmla="*/ 0 h 174"/>
                <a:gd name="T4" fmla="*/ 0 w 150"/>
                <a:gd name="T5" fmla="*/ 107501811 h 174"/>
                <a:gd name="T6" fmla="*/ 93471271 w 150"/>
                <a:gd name="T7" fmla="*/ 53791663 h 174"/>
                <a:gd name="T8" fmla="*/ 0 60000 65536"/>
                <a:gd name="T9" fmla="*/ 0 60000 65536"/>
                <a:gd name="T10" fmla="*/ 0 60000 65536"/>
                <a:gd name="T11" fmla="*/ 0 60000 65536"/>
                <a:gd name="T12" fmla="*/ 0 w 150"/>
                <a:gd name="T13" fmla="*/ 0 h 174"/>
                <a:gd name="T14" fmla="*/ 150 w 150"/>
                <a:gd name="T15" fmla="*/ 174 h 174"/>
              </a:gdLst>
              <a:ahLst/>
              <a:cxnLst>
                <a:cxn ang="T8">
                  <a:pos x="T0" y="T1"/>
                </a:cxn>
                <a:cxn ang="T9">
                  <a:pos x="T2" y="T3"/>
                </a:cxn>
                <a:cxn ang="T10">
                  <a:pos x="T4" y="T5"/>
                </a:cxn>
                <a:cxn ang="T11">
                  <a:pos x="T6" y="T7"/>
                </a:cxn>
              </a:cxnLst>
              <a:rect l="T12" t="T13" r="T14" b="T15"/>
              <a:pathLst>
                <a:path w="150" h="174">
                  <a:moveTo>
                    <a:pt x="150" y="87"/>
                  </a:moveTo>
                  <a:cubicBezTo>
                    <a:pt x="119" y="33"/>
                    <a:pt x="62" y="0"/>
                    <a:pt x="0" y="0"/>
                  </a:cubicBezTo>
                  <a:lnTo>
                    <a:pt x="0" y="174"/>
                  </a:lnTo>
                  <a:lnTo>
                    <a:pt x="150" y="87"/>
                  </a:lnTo>
                  <a:close/>
                </a:path>
              </a:pathLst>
            </a:custGeom>
            <a:solidFill>
              <a:schemeClr val="bg2"/>
            </a:solidFill>
            <a:ln w="38100" cmpd="sng">
              <a:solidFill>
                <a:schemeClr val="bg1"/>
              </a:solidFill>
              <a:round/>
            </a:ln>
          </p:spPr>
          <p:txBody>
            <a:bodyPr/>
            <a:lstStyle/>
            <a:p>
              <a:endParaRPr lang="zh-CN" altLang="en-US"/>
            </a:p>
          </p:txBody>
        </p:sp>
        <p:sp>
          <p:nvSpPr>
            <p:cNvPr id="11" name="未知"/>
            <p:cNvSpPr/>
            <p:nvPr/>
          </p:nvSpPr>
          <p:spPr bwMode="auto">
            <a:xfrm flipH="1">
              <a:off x="162" y="1169"/>
              <a:ext cx="2025" cy="1163"/>
            </a:xfrm>
            <a:custGeom>
              <a:avLst/>
              <a:gdLst>
                <a:gd name="T0" fmla="*/ 0 w 301"/>
                <a:gd name="T1" fmla="*/ 53354964 h 173"/>
                <a:gd name="T2" fmla="*/ 94195734 w 301"/>
                <a:gd name="T3" fmla="*/ 107340900 h 173"/>
                <a:gd name="T4" fmla="*/ 187744060 w 301"/>
                <a:gd name="T5" fmla="*/ 53354964 h 173"/>
                <a:gd name="T6" fmla="*/ 94195734 w 301"/>
                <a:gd name="T7" fmla="*/ 0 h 173"/>
                <a:gd name="T8" fmla="*/ 0 w 301"/>
                <a:gd name="T9" fmla="*/ 53354964 h 173"/>
                <a:gd name="T10" fmla="*/ 0 60000 65536"/>
                <a:gd name="T11" fmla="*/ 0 60000 65536"/>
                <a:gd name="T12" fmla="*/ 0 60000 65536"/>
                <a:gd name="T13" fmla="*/ 0 60000 65536"/>
                <a:gd name="T14" fmla="*/ 0 60000 65536"/>
                <a:gd name="T15" fmla="*/ 0 w 301"/>
                <a:gd name="T16" fmla="*/ 0 h 173"/>
                <a:gd name="T17" fmla="*/ 301 w 301"/>
                <a:gd name="T18" fmla="*/ 173 h 173"/>
              </a:gdLst>
              <a:ahLst/>
              <a:cxnLst>
                <a:cxn ang="T10">
                  <a:pos x="T0" y="T1"/>
                </a:cxn>
                <a:cxn ang="T11">
                  <a:pos x="T2" y="T3"/>
                </a:cxn>
                <a:cxn ang="T12">
                  <a:pos x="T4" y="T5"/>
                </a:cxn>
                <a:cxn ang="T13">
                  <a:pos x="T6" y="T7"/>
                </a:cxn>
                <a:cxn ang="T14">
                  <a:pos x="T8" y="T9"/>
                </a:cxn>
              </a:cxnLst>
              <a:rect l="T15" t="T16" r="T17" b="T18"/>
              <a:pathLst>
                <a:path w="301" h="173">
                  <a:moveTo>
                    <a:pt x="0" y="86"/>
                  </a:moveTo>
                  <a:cubicBezTo>
                    <a:pt x="31" y="140"/>
                    <a:pt x="88" y="173"/>
                    <a:pt x="151" y="173"/>
                  </a:cubicBezTo>
                  <a:cubicBezTo>
                    <a:pt x="213" y="173"/>
                    <a:pt x="270" y="140"/>
                    <a:pt x="301" y="86"/>
                  </a:cubicBezTo>
                  <a:lnTo>
                    <a:pt x="151" y="0"/>
                  </a:lnTo>
                  <a:lnTo>
                    <a:pt x="0" y="86"/>
                  </a:lnTo>
                  <a:close/>
                </a:path>
              </a:pathLst>
            </a:custGeom>
            <a:solidFill>
              <a:schemeClr val="bg2"/>
            </a:solidFill>
            <a:ln w="38100" cmpd="sng">
              <a:solidFill>
                <a:schemeClr val="bg1"/>
              </a:solidFill>
              <a:round/>
            </a:ln>
          </p:spPr>
          <p:txBody>
            <a:bodyPr/>
            <a:lstStyle/>
            <a:p>
              <a:endParaRPr lang="zh-CN" altLang="en-US"/>
            </a:p>
          </p:txBody>
        </p:sp>
        <p:sp>
          <p:nvSpPr>
            <p:cNvPr id="12" name="未知"/>
            <p:cNvSpPr/>
            <p:nvPr/>
          </p:nvSpPr>
          <p:spPr bwMode="auto">
            <a:xfrm flipH="1">
              <a:off x="1171" y="0"/>
              <a:ext cx="1178" cy="1748"/>
            </a:xfrm>
            <a:custGeom>
              <a:avLst/>
              <a:gdLst>
                <a:gd name="T0" fmla="*/ 108950581 w 175"/>
                <a:gd name="T1" fmla="*/ 0 h 260"/>
                <a:gd name="T2" fmla="*/ 648782 w 175"/>
                <a:gd name="T3" fmla="*/ 107397436 h 260"/>
                <a:gd name="T4" fmla="*/ 15064109 w 175"/>
                <a:gd name="T5" fmla="*/ 161418717 h 260"/>
                <a:gd name="T6" fmla="*/ 109599356 w 175"/>
                <a:gd name="T7" fmla="*/ 108042885 h 260"/>
                <a:gd name="T8" fmla="*/ 108950581 w 175"/>
                <a:gd name="T9" fmla="*/ 0 h 260"/>
                <a:gd name="T10" fmla="*/ 0 60000 65536"/>
                <a:gd name="T11" fmla="*/ 0 60000 65536"/>
                <a:gd name="T12" fmla="*/ 0 60000 65536"/>
                <a:gd name="T13" fmla="*/ 0 60000 65536"/>
                <a:gd name="T14" fmla="*/ 0 60000 65536"/>
                <a:gd name="T15" fmla="*/ 0 w 175"/>
                <a:gd name="T16" fmla="*/ 0 h 260"/>
                <a:gd name="T17" fmla="*/ 175 w 175"/>
                <a:gd name="T18" fmla="*/ 260 h 260"/>
              </a:gdLst>
              <a:ahLst/>
              <a:cxnLst>
                <a:cxn ang="T10">
                  <a:pos x="T0" y="T1"/>
                </a:cxn>
                <a:cxn ang="T11">
                  <a:pos x="T2" y="T3"/>
                </a:cxn>
                <a:cxn ang="T12">
                  <a:pos x="T4" y="T5"/>
                </a:cxn>
                <a:cxn ang="T13">
                  <a:pos x="T6" y="T7"/>
                </a:cxn>
                <a:cxn ang="T14">
                  <a:pos x="T8" y="T9"/>
                </a:cxn>
              </a:cxnLst>
              <a:rect l="T15" t="T16" r="T17" b="T18"/>
              <a:pathLst>
                <a:path w="175" h="260">
                  <a:moveTo>
                    <a:pt x="174" y="0"/>
                  </a:moveTo>
                  <a:cubicBezTo>
                    <a:pt x="78" y="0"/>
                    <a:pt x="1" y="77"/>
                    <a:pt x="1" y="173"/>
                  </a:cubicBezTo>
                  <a:cubicBezTo>
                    <a:pt x="0" y="204"/>
                    <a:pt x="9" y="234"/>
                    <a:pt x="24" y="260"/>
                  </a:cubicBezTo>
                  <a:lnTo>
                    <a:pt x="175" y="174"/>
                  </a:lnTo>
                  <a:lnTo>
                    <a:pt x="174" y="0"/>
                  </a:lnTo>
                  <a:close/>
                </a:path>
              </a:pathLst>
            </a:custGeom>
            <a:solidFill>
              <a:schemeClr val="bg2"/>
            </a:solidFill>
            <a:ln w="38100" cmpd="sng">
              <a:solidFill>
                <a:schemeClr val="bg1"/>
              </a:solidFill>
              <a:round/>
            </a:ln>
          </p:spPr>
          <p:txBody>
            <a:bodyPr/>
            <a:lstStyle/>
            <a:p>
              <a:endParaRPr lang="zh-CN" altLang="en-US"/>
            </a:p>
          </p:txBody>
        </p:sp>
      </p:grpSp>
      <p:sp>
        <p:nvSpPr>
          <p:cNvPr id="13" name="未知"/>
          <p:cNvSpPr/>
          <p:nvPr/>
        </p:nvSpPr>
        <p:spPr bwMode="auto">
          <a:xfrm flipH="1" flipV="1">
            <a:off x="3006725" y="2184400"/>
            <a:ext cx="1319213" cy="2641600"/>
          </a:xfrm>
          <a:custGeom>
            <a:avLst/>
            <a:gdLst>
              <a:gd name="T0" fmla="*/ 0 w 174"/>
              <a:gd name="T1" fmla="*/ 2147483647 h 348"/>
              <a:gd name="T2" fmla="*/ 2147483647 w 174"/>
              <a:gd name="T3" fmla="*/ 2147483647 h 348"/>
              <a:gd name="T4" fmla="*/ 0 w 174"/>
              <a:gd name="T5" fmla="*/ 0 h 348"/>
              <a:gd name="T6" fmla="*/ 0 w 174"/>
              <a:gd name="T7" fmla="*/ 2147483647 h 348"/>
              <a:gd name="T8" fmla="*/ 0 w 174"/>
              <a:gd name="T9" fmla="*/ 2147483647 h 348"/>
              <a:gd name="T10" fmla="*/ 0 60000 65536"/>
              <a:gd name="T11" fmla="*/ 0 60000 65536"/>
              <a:gd name="T12" fmla="*/ 0 60000 65536"/>
              <a:gd name="T13" fmla="*/ 0 60000 65536"/>
              <a:gd name="T14" fmla="*/ 0 60000 65536"/>
              <a:gd name="T15" fmla="*/ 0 w 174"/>
              <a:gd name="T16" fmla="*/ 0 h 348"/>
              <a:gd name="T17" fmla="*/ 174 w 174"/>
              <a:gd name="T18" fmla="*/ 348 h 348"/>
            </a:gdLst>
            <a:ahLst/>
            <a:cxnLst>
              <a:cxn ang="T10">
                <a:pos x="T0" y="T1"/>
              </a:cxn>
              <a:cxn ang="T11">
                <a:pos x="T2" y="T3"/>
              </a:cxn>
              <a:cxn ang="T12">
                <a:pos x="T4" y="T5"/>
              </a:cxn>
              <a:cxn ang="T13">
                <a:pos x="T6" y="T7"/>
              </a:cxn>
              <a:cxn ang="T14">
                <a:pos x="T8" y="T9"/>
              </a:cxn>
            </a:cxnLst>
            <a:rect l="T15" t="T16" r="T17" b="T18"/>
            <a:pathLst>
              <a:path w="174" h="348">
                <a:moveTo>
                  <a:pt x="0" y="347"/>
                </a:moveTo>
                <a:cubicBezTo>
                  <a:pt x="96" y="348"/>
                  <a:pt x="174" y="270"/>
                  <a:pt x="174" y="174"/>
                </a:cubicBezTo>
                <a:cubicBezTo>
                  <a:pt x="174" y="77"/>
                  <a:pt x="96" y="0"/>
                  <a:pt x="0" y="0"/>
                </a:cubicBezTo>
                <a:lnTo>
                  <a:pt x="0" y="174"/>
                </a:lnTo>
                <a:lnTo>
                  <a:pt x="0" y="347"/>
                </a:lnTo>
                <a:close/>
              </a:path>
            </a:pathLst>
          </a:custGeom>
          <a:solidFill>
            <a:schemeClr val="accent2"/>
          </a:solidFill>
          <a:ln w="38100" cmpd="sng">
            <a:solidFill>
              <a:schemeClr val="bg1"/>
            </a:solidFill>
            <a:round/>
          </a:ln>
        </p:spPr>
        <p:txBody>
          <a:bodyPr/>
          <a:lstStyle/>
          <a:p>
            <a:endParaRPr lang="zh-CN" altLang="en-US"/>
          </a:p>
        </p:txBody>
      </p:sp>
      <p:sp>
        <p:nvSpPr>
          <p:cNvPr id="14" name="未知"/>
          <p:cNvSpPr/>
          <p:nvPr/>
        </p:nvSpPr>
        <p:spPr bwMode="auto">
          <a:xfrm flipH="1" flipV="1">
            <a:off x="4316413" y="2184400"/>
            <a:ext cx="1146175" cy="1314450"/>
          </a:xfrm>
          <a:custGeom>
            <a:avLst/>
            <a:gdLst>
              <a:gd name="T0" fmla="*/ 0 w 151"/>
              <a:gd name="T1" fmla="*/ 2147483647 h 173"/>
              <a:gd name="T2" fmla="*/ 2147483647 w 151"/>
              <a:gd name="T3" fmla="*/ 2147483647 h 173"/>
              <a:gd name="T4" fmla="*/ 2147483647 w 151"/>
              <a:gd name="T5" fmla="*/ 0 h 173"/>
              <a:gd name="T6" fmla="*/ 0 w 151"/>
              <a:gd name="T7" fmla="*/ 2147483647 h 173"/>
              <a:gd name="T8" fmla="*/ 0 60000 65536"/>
              <a:gd name="T9" fmla="*/ 0 60000 65536"/>
              <a:gd name="T10" fmla="*/ 0 60000 65536"/>
              <a:gd name="T11" fmla="*/ 0 60000 65536"/>
              <a:gd name="T12" fmla="*/ 0 w 151"/>
              <a:gd name="T13" fmla="*/ 0 h 173"/>
              <a:gd name="T14" fmla="*/ 151 w 151"/>
              <a:gd name="T15" fmla="*/ 173 h 173"/>
            </a:gdLst>
            <a:ahLst/>
            <a:cxnLst>
              <a:cxn ang="T8">
                <a:pos x="T0" y="T1"/>
              </a:cxn>
              <a:cxn ang="T9">
                <a:pos x="T2" y="T3"/>
              </a:cxn>
              <a:cxn ang="T10">
                <a:pos x="T4" y="T5"/>
              </a:cxn>
              <a:cxn ang="T11">
                <a:pos x="T6" y="T7"/>
              </a:cxn>
            </a:cxnLst>
            <a:rect l="T12" t="T13" r="T14" b="T15"/>
            <a:pathLst>
              <a:path w="151" h="173">
                <a:moveTo>
                  <a:pt x="0" y="86"/>
                </a:moveTo>
                <a:cubicBezTo>
                  <a:pt x="31" y="140"/>
                  <a:pt x="88" y="173"/>
                  <a:pt x="151" y="173"/>
                </a:cubicBezTo>
                <a:lnTo>
                  <a:pt x="151" y="0"/>
                </a:lnTo>
                <a:lnTo>
                  <a:pt x="0" y="86"/>
                </a:lnTo>
                <a:close/>
              </a:path>
            </a:pathLst>
          </a:custGeom>
          <a:solidFill>
            <a:srgbClr val="DDDDDD"/>
          </a:solidFill>
          <a:ln w="38100" cmpd="sng">
            <a:solidFill>
              <a:schemeClr val="bg1"/>
            </a:solidFill>
            <a:round/>
          </a:ln>
        </p:spPr>
        <p:txBody>
          <a:bodyPr/>
          <a:lstStyle/>
          <a:p>
            <a:endParaRPr lang="zh-CN" altLang="en-US"/>
          </a:p>
        </p:txBody>
      </p:sp>
      <p:sp>
        <p:nvSpPr>
          <p:cNvPr id="15" name="未知"/>
          <p:cNvSpPr/>
          <p:nvPr/>
        </p:nvSpPr>
        <p:spPr bwMode="auto">
          <a:xfrm flipH="1" flipV="1">
            <a:off x="4316413" y="3505200"/>
            <a:ext cx="1146175" cy="1320800"/>
          </a:xfrm>
          <a:custGeom>
            <a:avLst/>
            <a:gdLst>
              <a:gd name="T0" fmla="*/ 2147483647 w 151"/>
              <a:gd name="T1" fmla="*/ 0 h 174"/>
              <a:gd name="T2" fmla="*/ 0 w 151"/>
              <a:gd name="T3" fmla="*/ 2147483647 h 174"/>
              <a:gd name="T4" fmla="*/ 2147483647 w 151"/>
              <a:gd name="T5" fmla="*/ 2147483647 h 174"/>
              <a:gd name="T6" fmla="*/ 2147483647 w 151"/>
              <a:gd name="T7" fmla="*/ 0 h 174"/>
              <a:gd name="T8" fmla="*/ 0 60000 65536"/>
              <a:gd name="T9" fmla="*/ 0 60000 65536"/>
              <a:gd name="T10" fmla="*/ 0 60000 65536"/>
              <a:gd name="T11" fmla="*/ 0 60000 65536"/>
              <a:gd name="T12" fmla="*/ 0 w 151"/>
              <a:gd name="T13" fmla="*/ 0 h 174"/>
              <a:gd name="T14" fmla="*/ 151 w 151"/>
              <a:gd name="T15" fmla="*/ 174 h 174"/>
            </a:gdLst>
            <a:ahLst/>
            <a:cxnLst>
              <a:cxn ang="T8">
                <a:pos x="T0" y="T1"/>
              </a:cxn>
              <a:cxn ang="T9">
                <a:pos x="T2" y="T3"/>
              </a:cxn>
              <a:cxn ang="T10">
                <a:pos x="T4" y="T5"/>
              </a:cxn>
              <a:cxn ang="T11">
                <a:pos x="T6" y="T7"/>
              </a:cxn>
            </a:cxnLst>
            <a:rect l="T12" t="T13" r="T14" b="T15"/>
            <a:pathLst>
              <a:path w="151" h="174">
                <a:moveTo>
                  <a:pt x="150" y="0"/>
                </a:moveTo>
                <a:cubicBezTo>
                  <a:pt x="88" y="0"/>
                  <a:pt x="31" y="33"/>
                  <a:pt x="0" y="87"/>
                </a:cubicBezTo>
                <a:lnTo>
                  <a:pt x="151" y="174"/>
                </a:lnTo>
                <a:lnTo>
                  <a:pt x="150" y="0"/>
                </a:lnTo>
                <a:close/>
              </a:path>
            </a:pathLst>
          </a:custGeom>
          <a:solidFill>
            <a:srgbClr val="DDDDDD"/>
          </a:solidFill>
          <a:ln w="38100" cmpd="sng">
            <a:solidFill>
              <a:schemeClr val="bg1"/>
            </a:solidFill>
            <a:round/>
          </a:ln>
        </p:spPr>
        <p:txBody>
          <a:bodyPr/>
          <a:lstStyle/>
          <a:p>
            <a:endParaRPr lang="zh-CN" altLang="en-US"/>
          </a:p>
        </p:txBody>
      </p:sp>
      <p:sp>
        <p:nvSpPr>
          <p:cNvPr id="16" name="未知"/>
          <p:cNvSpPr/>
          <p:nvPr/>
        </p:nvSpPr>
        <p:spPr bwMode="auto">
          <a:xfrm>
            <a:off x="3338513" y="2400300"/>
            <a:ext cx="962025" cy="1920875"/>
          </a:xfrm>
          <a:custGeom>
            <a:avLst/>
            <a:gdLst>
              <a:gd name="T0" fmla="*/ 2147483647 w 174"/>
              <a:gd name="T1" fmla="*/ 0 h 348"/>
              <a:gd name="T2" fmla="*/ 0 w 174"/>
              <a:gd name="T3" fmla="*/ 2147483647 h 348"/>
              <a:gd name="T4" fmla="*/ 2147483647 w 174"/>
              <a:gd name="T5" fmla="*/ 2147483647 h 348"/>
              <a:gd name="T6" fmla="*/ 2147483647 w 174"/>
              <a:gd name="T7" fmla="*/ 2147483647 h 348"/>
              <a:gd name="T8" fmla="*/ 2147483647 w 174"/>
              <a:gd name="T9" fmla="*/ 0 h 348"/>
              <a:gd name="T10" fmla="*/ 0 60000 65536"/>
              <a:gd name="T11" fmla="*/ 0 60000 65536"/>
              <a:gd name="T12" fmla="*/ 0 60000 65536"/>
              <a:gd name="T13" fmla="*/ 0 60000 65536"/>
              <a:gd name="T14" fmla="*/ 0 60000 65536"/>
              <a:gd name="T15" fmla="*/ 0 w 174"/>
              <a:gd name="T16" fmla="*/ 0 h 348"/>
              <a:gd name="T17" fmla="*/ 174 w 174"/>
              <a:gd name="T18" fmla="*/ 348 h 348"/>
            </a:gdLst>
            <a:ahLst/>
            <a:cxnLst>
              <a:cxn ang="T10">
                <a:pos x="T0" y="T1"/>
              </a:cxn>
              <a:cxn ang="T11">
                <a:pos x="T2" y="T3"/>
              </a:cxn>
              <a:cxn ang="T12">
                <a:pos x="T4" y="T5"/>
              </a:cxn>
              <a:cxn ang="T13">
                <a:pos x="T6" y="T7"/>
              </a:cxn>
              <a:cxn ang="T14">
                <a:pos x="T8" y="T9"/>
              </a:cxn>
            </a:cxnLst>
            <a:rect l="T15" t="T16" r="T17" b="T18"/>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25998"/>
                </a:schemeClr>
              </a:gs>
            </a:gsLst>
            <a:lin ang="0" scaled="1"/>
          </a:gra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7" name="未知"/>
          <p:cNvSpPr/>
          <p:nvPr/>
        </p:nvSpPr>
        <p:spPr bwMode="auto">
          <a:xfrm rot="10800000">
            <a:off x="4314825" y="2719388"/>
            <a:ext cx="962025" cy="1920875"/>
          </a:xfrm>
          <a:custGeom>
            <a:avLst/>
            <a:gdLst>
              <a:gd name="T0" fmla="*/ 2147483647 w 174"/>
              <a:gd name="T1" fmla="*/ 0 h 348"/>
              <a:gd name="T2" fmla="*/ 0 w 174"/>
              <a:gd name="T3" fmla="*/ 2147483647 h 348"/>
              <a:gd name="T4" fmla="*/ 2147483647 w 174"/>
              <a:gd name="T5" fmla="*/ 2147483647 h 348"/>
              <a:gd name="T6" fmla="*/ 2147483647 w 174"/>
              <a:gd name="T7" fmla="*/ 2147483647 h 348"/>
              <a:gd name="T8" fmla="*/ 2147483647 w 174"/>
              <a:gd name="T9" fmla="*/ 0 h 348"/>
              <a:gd name="T10" fmla="*/ 0 60000 65536"/>
              <a:gd name="T11" fmla="*/ 0 60000 65536"/>
              <a:gd name="T12" fmla="*/ 0 60000 65536"/>
              <a:gd name="T13" fmla="*/ 0 60000 65536"/>
              <a:gd name="T14" fmla="*/ 0 60000 65536"/>
              <a:gd name="T15" fmla="*/ 0 w 174"/>
              <a:gd name="T16" fmla="*/ 0 h 348"/>
              <a:gd name="T17" fmla="*/ 174 w 174"/>
              <a:gd name="T18" fmla="*/ 348 h 348"/>
            </a:gdLst>
            <a:ahLst/>
            <a:cxnLst>
              <a:cxn ang="T10">
                <a:pos x="T0" y="T1"/>
              </a:cxn>
              <a:cxn ang="T11">
                <a:pos x="T2" y="T3"/>
              </a:cxn>
              <a:cxn ang="T12">
                <a:pos x="T4" y="T5"/>
              </a:cxn>
              <a:cxn ang="T13">
                <a:pos x="T6" y="T7"/>
              </a:cxn>
              <a:cxn ang="T14">
                <a:pos x="T8" y="T9"/>
              </a:cxn>
            </a:cxnLst>
            <a:rect l="T15" t="T16" r="T17" b="T18"/>
            <a:pathLst>
              <a:path w="174" h="348">
                <a:moveTo>
                  <a:pt x="173" y="0"/>
                </a:moveTo>
                <a:cubicBezTo>
                  <a:pt x="77" y="0"/>
                  <a:pt x="0" y="77"/>
                  <a:pt x="0" y="173"/>
                </a:cubicBezTo>
                <a:cubicBezTo>
                  <a:pt x="0" y="270"/>
                  <a:pt x="77" y="348"/>
                  <a:pt x="174" y="348"/>
                </a:cubicBezTo>
                <a:lnTo>
                  <a:pt x="174" y="174"/>
                </a:lnTo>
                <a:lnTo>
                  <a:pt x="173" y="0"/>
                </a:lnTo>
                <a:close/>
              </a:path>
            </a:pathLst>
          </a:custGeom>
          <a:gradFill rotWithShape="1">
            <a:gsLst>
              <a:gs pos="0">
                <a:schemeClr val="bg1">
                  <a:alpha val="0"/>
                </a:schemeClr>
              </a:gs>
              <a:gs pos="100000">
                <a:schemeClr val="bg1">
                  <a:alpha val="50000"/>
                </a:schemeClr>
              </a:gs>
            </a:gsLst>
            <a:lin ang="0" scaled="1"/>
          </a:gra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8" name="未知"/>
          <p:cNvSpPr/>
          <p:nvPr/>
        </p:nvSpPr>
        <p:spPr bwMode="auto">
          <a:xfrm flipH="1" flipV="1">
            <a:off x="4327525" y="2462213"/>
            <a:ext cx="2101850" cy="2073275"/>
          </a:xfrm>
          <a:custGeom>
            <a:avLst/>
            <a:gdLst>
              <a:gd name="T0" fmla="*/ 2147483647 w 175"/>
              <a:gd name="T1" fmla="*/ 0 h 173"/>
              <a:gd name="T2" fmla="*/ 2147483647 w 175"/>
              <a:gd name="T3" fmla="*/ 2147483647 h 173"/>
              <a:gd name="T4" fmla="*/ 2147483647 w 175"/>
              <a:gd name="T5" fmla="*/ 2147483647 h 173"/>
              <a:gd name="T6" fmla="*/ 2147483647 w 175"/>
              <a:gd name="T7" fmla="*/ 2147483647 h 173"/>
              <a:gd name="T8" fmla="*/ 2147483647 w 175"/>
              <a:gd name="T9" fmla="*/ 0 h 173"/>
              <a:gd name="T10" fmla="*/ 0 60000 65536"/>
              <a:gd name="T11" fmla="*/ 0 60000 65536"/>
              <a:gd name="T12" fmla="*/ 0 60000 65536"/>
              <a:gd name="T13" fmla="*/ 0 60000 65536"/>
              <a:gd name="T14" fmla="*/ 0 60000 65536"/>
              <a:gd name="T15" fmla="*/ 0 w 175"/>
              <a:gd name="T16" fmla="*/ 0 h 173"/>
              <a:gd name="T17" fmla="*/ 175 w 175"/>
              <a:gd name="T18" fmla="*/ 173 h 173"/>
            </a:gdLst>
            <a:ahLst/>
            <a:cxnLst>
              <a:cxn ang="T10">
                <a:pos x="T0" y="T1"/>
              </a:cxn>
              <a:cxn ang="T11">
                <a:pos x="T2" y="T3"/>
              </a:cxn>
              <a:cxn ang="T12">
                <a:pos x="T4" y="T5"/>
              </a:cxn>
              <a:cxn ang="T13">
                <a:pos x="T6" y="T7"/>
              </a:cxn>
              <a:cxn ang="T14">
                <a:pos x="T8" y="T9"/>
              </a:cxn>
            </a:cxnLst>
            <a:rect l="T15" t="T16" r="T17" b="T18"/>
            <a:pathLst>
              <a:path w="175" h="173">
                <a:moveTo>
                  <a:pt x="24" y="0"/>
                </a:moveTo>
                <a:cubicBezTo>
                  <a:pt x="9" y="26"/>
                  <a:pt x="1" y="56"/>
                  <a:pt x="1" y="86"/>
                </a:cubicBezTo>
                <a:cubicBezTo>
                  <a:pt x="0" y="117"/>
                  <a:pt x="9" y="147"/>
                  <a:pt x="24" y="173"/>
                </a:cubicBezTo>
                <a:lnTo>
                  <a:pt x="175" y="87"/>
                </a:lnTo>
                <a:lnTo>
                  <a:pt x="24" y="0"/>
                </a:lnTo>
                <a:close/>
              </a:path>
            </a:pathLst>
          </a:custGeom>
          <a:gradFill rotWithShape="1">
            <a:gsLst>
              <a:gs pos="0">
                <a:schemeClr val="accent2"/>
              </a:gs>
              <a:gs pos="100000">
                <a:schemeClr val="accent1"/>
              </a:gs>
            </a:gsLst>
            <a:lin ang="5400000" scaled="1"/>
          </a:gradFill>
          <a:ln w="38100" cmpd="sng">
            <a:solidFill>
              <a:schemeClr val="bg1"/>
            </a:solidFill>
            <a:round/>
          </a:ln>
        </p:spPr>
        <p:txBody>
          <a:bodyPr/>
          <a:lstStyle/>
          <a:p>
            <a:endParaRPr lang="zh-CN" altLang="en-US"/>
          </a:p>
        </p:txBody>
      </p:sp>
      <p:sp>
        <p:nvSpPr>
          <p:cNvPr id="19" name="Text Box 18"/>
          <p:cNvSpPr txBox="1">
            <a:spLocks noChangeArrowheads="1"/>
          </p:cNvSpPr>
          <p:nvPr/>
        </p:nvSpPr>
        <p:spPr bwMode="auto">
          <a:xfrm>
            <a:off x="3003550" y="3236913"/>
            <a:ext cx="12096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sz="1200" b="1">
                <a:solidFill>
                  <a:schemeClr val="bg1"/>
                </a:solidFill>
              </a:rPr>
              <a:t>此处添加内容</a:t>
            </a:r>
            <a:endParaRPr lang="zh-CN" sz="1200" b="1">
              <a:solidFill>
                <a:schemeClr val="bg1"/>
              </a:solidFill>
            </a:endParaRPr>
          </a:p>
        </p:txBody>
      </p:sp>
      <p:sp>
        <p:nvSpPr>
          <p:cNvPr id="20" name="Text Box 19"/>
          <p:cNvSpPr txBox="1">
            <a:spLocks noChangeArrowheads="1"/>
          </p:cNvSpPr>
          <p:nvPr/>
        </p:nvSpPr>
        <p:spPr bwMode="auto">
          <a:xfrm>
            <a:off x="4994275" y="3322638"/>
            <a:ext cx="1209675" cy="27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sz="1200" b="1">
                <a:solidFill>
                  <a:schemeClr val="bg1"/>
                </a:solidFill>
              </a:rPr>
              <a:t>此处添加内容</a:t>
            </a:r>
            <a:endParaRPr lang="zh-CN" sz="1200" b="1">
              <a:solidFill>
                <a:schemeClr val="bg1"/>
              </a:solidFill>
            </a:endParaRPr>
          </a:p>
        </p:txBody>
      </p:sp>
      <p:sp>
        <p:nvSpPr>
          <p:cNvPr id="21" name="WordArt 20"/>
          <p:cNvSpPr>
            <a:spLocks noChangeArrowheads="1" noChangeShapeType="1"/>
          </p:cNvSpPr>
          <p:nvPr/>
        </p:nvSpPr>
        <p:spPr bwMode="auto">
          <a:xfrm rot="19732608">
            <a:off x="3025775" y="2108200"/>
            <a:ext cx="1085850" cy="180975"/>
          </a:xfrm>
          <a:prstGeom prst="rect">
            <a:avLst/>
          </a:prstGeom>
          <a:extLst>
            <a:ext uri="{91240B29-F687-4F45-9708-019B960494DF}">
              <a14:hiddenLine xmlns:a14="http://schemas.microsoft.com/office/drawing/2010/main" w="9525">
                <a:solidFill>
                  <a:srgbClr val="000000"/>
                </a:solidFill>
                <a:round/>
              </a14:hiddenLine>
            </a:ext>
          </a:extLst>
        </p:spPr>
        <p:txBody>
          <a:bodyPr spcFirstLastPara="1" wrap="none" fromWordArt="1">
            <a:prstTxWarp prst="textArchUp">
              <a:avLst>
                <a:gd name="adj" fmla="val 10800004"/>
              </a:avLst>
            </a:prstTxWarp>
          </a:bodyPr>
          <a:lstStyle/>
          <a:p>
            <a:pPr algn="ctr"/>
            <a:r>
              <a:rPr lang="zh-CN" altLang="en-US" sz="1400" kern="10">
                <a:solidFill>
                  <a:schemeClr val="bg1"/>
                </a:solidFill>
                <a:latin typeface="黑体" panose="02010609060101010101" pitchFamily="49" charset="-122"/>
                <a:ea typeface="黑体" panose="02010609060101010101" pitchFamily="49" charset="-122"/>
              </a:rPr>
              <a:t>此处添加内容</a:t>
            </a:r>
            <a:endParaRPr lang="zh-CN" altLang="en-US" sz="1400" kern="10">
              <a:solidFill>
                <a:schemeClr val="bg1"/>
              </a:solidFill>
              <a:latin typeface="黑体" panose="02010609060101010101" pitchFamily="49" charset="-122"/>
              <a:ea typeface="黑体" panose="02010609060101010101" pitchFamily="49" charset="-122"/>
            </a:endParaRPr>
          </a:p>
        </p:txBody>
      </p:sp>
      <p:sp>
        <p:nvSpPr>
          <p:cNvPr id="22" name="WordArt 21"/>
          <p:cNvSpPr>
            <a:spLocks noChangeArrowheads="1" noChangeShapeType="1"/>
          </p:cNvSpPr>
          <p:nvPr/>
        </p:nvSpPr>
        <p:spPr bwMode="auto">
          <a:xfrm rot="2039309">
            <a:off x="4537075" y="2117725"/>
            <a:ext cx="1085850" cy="180975"/>
          </a:xfrm>
          <a:prstGeom prst="rect">
            <a:avLst/>
          </a:prstGeom>
          <a:extLst>
            <a:ext uri="{91240B29-F687-4F45-9708-019B960494DF}">
              <a14:hiddenLine xmlns:a14="http://schemas.microsoft.com/office/drawing/2010/main" w="9525">
                <a:solidFill>
                  <a:srgbClr val="000000"/>
                </a:solidFill>
                <a:round/>
              </a14:hiddenLine>
            </a:ext>
          </a:extLst>
        </p:spPr>
        <p:txBody>
          <a:bodyPr spcFirstLastPara="1" wrap="none" fromWordArt="1">
            <a:prstTxWarp prst="textArchUp">
              <a:avLst>
                <a:gd name="adj" fmla="val 10800004"/>
              </a:avLst>
            </a:prstTxWarp>
          </a:bodyPr>
          <a:lstStyle/>
          <a:p>
            <a:pPr algn="ctr"/>
            <a:r>
              <a:rPr lang="zh-CN" altLang="en-US" sz="1400" kern="10">
                <a:solidFill>
                  <a:schemeClr val="bg1"/>
                </a:solidFill>
                <a:latin typeface="黑体" panose="02010609060101010101" pitchFamily="49" charset="-122"/>
                <a:ea typeface="黑体" panose="02010609060101010101" pitchFamily="49" charset="-122"/>
              </a:rPr>
              <a:t>此处添加内容</a:t>
            </a:r>
            <a:endParaRPr lang="zh-CN" altLang="en-US" sz="1400" kern="10">
              <a:solidFill>
                <a:schemeClr val="bg1"/>
              </a:solidFill>
              <a:latin typeface="黑体" panose="02010609060101010101" pitchFamily="49" charset="-122"/>
              <a:ea typeface="黑体" panose="02010609060101010101" pitchFamily="49" charset="-122"/>
            </a:endParaRPr>
          </a:p>
        </p:txBody>
      </p:sp>
      <p:sp>
        <p:nvSpPr>
          <p:cNvPr id="23" name="WordArt 22"/>
          <p:cNvSpPr>
            <a:spLocks noChangeArrowheads="1" noChangeShapeType="1"/>
          </p:cNvSpPr>
          <p:nvPr/>
        </p:nvSpPr>
        <p:spPr bwMode="auto">
          <a:xfrm rot="16200000">
            <a:off x="2290763" y="3357562"/>
            <a:ext cx="1085850" cy="180975"/>
          </a:xfrm>
          <a:prstGeom prst="rect">
            <a:avLst/>
          </a:prstGeom>
          <a:extLst>
            <a:ext uri="{91240B29-F687-4F45-9708-019B960494DF}">
              <a14:hiddenLine xmlns:a14="http://schemas.microsoft.com/office/drawing/2010/main" w="9525">
                <a:solidFill>
                  <a:srgbClr val="000000"/>
                </a:solidFill>
                <a:round/>
              </a14:hiddenLine>
            </a:ext>
          </a:extLst>
        </p:spPr>
        <p:txBody>
          <a:bodyPr spcFirstLastPara="1" wrap="none" fromWordArt="1">
            <a:prstTxWarp prst="textArchUp">
              <a:avLst>
                <a:gd name="adj" fmla="val 10800004"/>
              </a:avLst>
            </a:prstTxWarp>
          </a:bodyPr>
          <a:lstStyle/>
          <a:p>
            <a:pPr algn="ctr"/>
            <a:r>
              <a:rPr lang="zh-CN" altLang="en-US" sz="1400" kern="10">
                <a:solidFill>
                  <a:schemeClr val="bg1"/>
                </a:solidFill>
                <a:latin typeface="黑体" panose="02010609060101010101" pitchFamily="49" charset="-122"/>
                <a:ea typeface="黑体" panose="02010609060101010101" pitchFamily="49" charset="-122"/>
              </a:rPr>
              <a:t>此处添加内容</a:t>
            </a:r>
            <a:endParaRPr lang="zh-CN" altLang="en-US" sz="1400" kern="10">
              <a:solidFill>
                <a:schemeClr val="bg1"/>
              </a:solidFill>
              <a:latin typeface="黑体" panose="02010609060101010101" pitchFamily="49" charset="-122"/>
              <a:ea typeface="黑体" panose="02010609060101010101" pitchFamily="49" charset="-122"/>
            </a:endParaRPr>
          </a:p>
        </p:txBody>
      </p:sp>
      <p:sp>
        <p:nvSpPr>
          <p:cNvPr id="24" name="WordArt 23"/>
          <p:cNvSpPr>
            <a:spLocks noChangeArrowheads="1" noChangeShapeType="1"/>
          </p:cNvSpPr>
          <p:nvPr/>
        </p:nvSpPr>
        <p:spPr bwMode="auto">
          <a:xfrm>
            <a:off x="3752850" y="4870450"/>
            <a:ext cx="1085850" cy="180975"/>
          </a:xfrm>
          <a:prstGeom prst="rect">
            <a:avLst/>
          </a:prstGeom>
          <a:extLst>
            <a:ext uri="{91240B29-F687-4F45-9708-019B960494DF}">
              <a14:hiddenLine xmlns:a14="http://schemas.microsoft.com/office/drawing/2010/main" w="9525">
                <a:solidFill>
                  <a:srgbClr val="000000"/>
                </a:solidFill>
                <a:round/>
              </a14:hiddenLine>
            </a:ext>
          </a:extLst>
        </p:spPr>
        <p:txBody>
          <a:bodyPr spcFirstLastPara="1" wrap="none" fromWordArt="1">
            <a:prstTxWarp prst="textArchDown">
              <a:avLst>
                <a:gd name="adj" fmla="val 0"/>
              </a:avLst>
            </a:prstTxWarp>
          </a:bodyPr>
          <a:lstStyle/>
          <a:p>
            <a:pPr algn="ctr"/>
            <a:r>
              <a:rPr lang="zh-CN" altLang="en-US" sz="1400" kern="10">
                <a:solidFill>
                  <a:schemeClr val="bg1"/>
                </a:solidFill>
                <a:latin typeface="黑体" panose="02010609060101010101" pitchFamily="49" charset="-122"/>
                <a:ea typeface="黑体" panose="02010609060101010101" pitchFamily="49" charset="-122"/>
              </a:rPr>
              <a:t>此处添加内容</a:t>
            </a:r>
            <a:endParaRPr lang="zh-CN" altLang="en-US" sz="1400" kern="10">
              <a:solidFill>
                <a:schemeClr val="bg1"/>
              </a:solidFill>
              <a:latin typeface="黑体" panose="02010609060101010101" pitchFamily="49" charset="-122"/>
              <a:ea typeface="黑体" panose="02010609060101010101" pitchFamily="49"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from="(-#ppt_w/2)" to="(#ppt_x)" calcmode="lin" valueType="num">
                                      <p:cBhvr>
                                        <p:cTn id="7" dur="600" fill="hold">
                                          <p:stCondLst>
                                            <p:cond delay="0"/>
                                          </p:stCondLst>
                                        </p:cTn>
                                        <p:tgtEl>
                                          <p:spTgt spid="5"/>
                                        </p:tgtEl>
                                        <p:attrNameLst>
                                          <p:attrName>ppt_x</p:attrName>
                                        </p:attrNameLst>
                                      </p:cBhvr>
                                    </p:anim>
                                    <p:anim from="0" to="-1.0" calcmode="lin" valueType="num">
                                      <p:cBhvr>
                                        <p:cTn id="8" dur="200" decel="50000" autoRev="1" fill="hold">
                                          <p:stCondLst>
                                            <p:cond delay="600"/>
                                          </p:stCondLst>
                                        </p:cTn>
                                        <p:tgtEl>
                                          <p:spTgt spid="5"/>
                                        </p:tgtEl>
                                        <p:attrNameLst>
                                          <p:attrName>xshear</p:attrName>
                                        </p:attrNameLst>
                                      </p:cBhvr>
                                    </p:anim>
                                    <p:animScale>
                                      <p:cBhvr>
                                        <p:cTn id="9" dur="200" decel="100000" autoRev="1" fill="hold">
                                          <p:stCondLst>
                                            <p:cond delay="600"/>
                                          </p:stCondLst>
                                        </p:cTn>
                                        <p:tgtEl>
                                          <p:spTgt spid="5"/>
                                        </p:tgtEl>
                                      </p:cBhvr>
                                      <p:from x="100000" y="100000"/>
                                      <p:to x="80000" y="100000"/>
                                    </p:animScale>
                                    <p:anim by="(#ppt_h/3+#ppt_w*0.1)" calcmode="lin" valueType="num">
                                      <p:cBhvr additive="sum">
                                        <p:cTn id="10" dur="200" decel="100000" autoRev="1" fill="hold">
                                          <p:stCondLst>
                                            <p:cond delay="600"/>
                                          </p:stCondLst>
                                        </p:cTn>
                                        <p:tgtEl>
                                          <p:spTgt spid="5"/>
                                        </p:tgtEl>
                                        <p:attrNameLst>
                                          <p:attrName>ppt_x</p:attrName>
                                        </p:attrNameLst>
                                      </p:cBhvr>
                                    </p:anim>
                                  </p:childTnLst>
                                </p:cTn>
                              </p:par>
                            </p:childTnLst>
                          </p:cTn>
                        </p:par>
                        <p:par>
                          <p:cTn id="11" fill="hold">
                            <p:stCondLst>
                              <p:cond delay="1000"/>
                            </p:stCondLst>
                            <p:childTnLst>
                              <p:par>
                                <p:cTn id="12" presetID="34" presetClass="entr" presetSubtype="0" fill="hold" nodeType="afterEffect">
                                  <p:stCondLst>
                                    <p:cond delay="0"/>
                                  </p:stCondLst>
                                  <p:childTnLst>
                                    <p:set>
                                      <p:cBhvr>
                                        <p:cTn id="13" dur="1" fill="hold">
                                          <p:stCondLst>
                                            <p:cond delay="0"/>
                                          </p:stCondLst>
                                        </p:cTn>
                                        <p:tgtEl>
                                          <p:spTgt spid="8"/>
                                        </p:tgtEl>
                                        <p:attrNameLst>
                                          <p:attrName>style.visibility</p:attrName>
                                        </p:attrNameLst>
                                      </p:cBhvr>
                                      <p:to>
                                        <p:strVal val="visible"/>
                                      </p:to>
                                    </p:set>
                                    <p:anim from="(-#ppt_w/2)" to="(#ppt_x)" calcmode="lin" valueType="num">
                                      <p:cBhvr>
                                        <p:cTn id="14" dur="600" fill="hold">
                                          <p:stCondLst>
                                            <p:cond delay="0"/>
                                          </p:stCondLst>
                                        </p:cTn>
                                        <p:tgtEl>
                                          <p:spTgt spid="8"/>
                                        </p:tgtEl>
                                        <p:attrNameLst>
                                          <p:attrName>ppt_x</p:attrName>
                                        </p:attrNameLst>
                                      </p:cBhvr>
                                    </p:anim>
                                    <p:anim from="0" to="-1.0" calcmode="lin" valueType="num">
                                      <p:cBhvr>
                                        <p:cTn id="15" dur="200" decel="50000" autoRev="1" fill="hold">
                                          <p:stCondLst>
                                            <p:cond delay="600"/>
                                          </p:stCondLst>
                                        </p:cTn>
                                        <p:tgtEl>
                                          <p:spTgt spid="8"/>
                                        </p:tgtEl>
                                        <p:attrNameLst>
                                          <p:attrName>xshear</p:attrName>
                                        </p:attrNameLst>
                                      </p:cBhvr>
                                    </p:anim>
                                    <p:animScale>
                                      <p:cBhvr>
                                        <p:cTn id="16" dur="200" decel="100000" autoRev="1" fill="hold">
                                          <p:stCondLst>
                                            <p:cond delay="600"/>
                                          </p:stCondLst>
                                        </p:cTn>
                                        <p:tgtEl>
                                          <p:spTgt spid="8"/>
                                        </p:tgtEl>
                                      </p:cBhvr>
                                      <p:from x="100000" y="100000"/>
                                      <p:to x="80000" y="100000"/>
                                    </p:animScale>
                                    <p:anim by="(#ppt_h/3+#ppt_w*0.1)" calcmode="lin" valueType="num">
                                      <p:cBhvr additive="sum">
                                        <p:cTn id="17" dur="200" decel="100000" autoRev="1" fill="hold">
                                          <p:stCondLst>
                                            <p:cond delay="600"/>
                                          </p:stCondLst>
                                        </p:cTn>
                                        <p:tgtEl>
                                          <p:spTgt spid="8"/>
                                        </p:tgtEl>
                                        <p:attrNameLst>
                                          <p:attrName>ppt_x</p:attrName>
                                        </p:attrNameLst>
                                      </p:cBhvr>
                                    </p:anim>
                                  </p:childTnLst>
                                </p:cTn>
                              </p:par>
                            </p:childTnLst>
                          </p:cTn>
                        </p:par>
                        <p:par>
                          <p:cTn id="18" fill="hold">
                            <p:stCondLst>
                              <p:cond delay="2000"/>
                            </p:stCondLst>
                            <p:childTnLst>
                              <p:par>
                                <p:cTn id="19" presetID="34"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anim from="(-#ppt_w/2)" to="(#ppt_x)" calcmode="lin" valueType="num">
                                      <p:cBhvr>
                                        <p:cTn id="21" dur="600" fill="hold">
                                          <p:stCondLst>
                                            <p:cond delay="0"/>
                                          </p:stCondLst>
                                        </p:cTn>
                                        <p:tgtEl>
                                          <p:spTgt spid="13"/>
                                        </p:tgtEl>
                                        <p:attrNameLst>
                                          <p:attrName>ppt_x</p:attrName>
                                        </p:attrNameLst>
                                      </p:cBhvr>
                                    </p:anim>
                                    <p:anim from="0" to="-1.0" calcmode="lin" valueType="num">
                                      <p:cBhvr>
                                        <p:cTn id="22" dur="200" decel="50000" autoRev="1" fill="hold">
                                          <p:stCondLst>
                                            <p:cond delay="600"/>
                                          </p:stCondLst>
                                        </p:cTn>
                                        <p:tgtEl>
                                          <p:spTgt spid="13"/>
                                        </p:tgtEl>
                                        <p:attrNameLst>
                                          <p:attrName>xshear</p:attrName>
                                        </p:attrNameLst>
                                      </p:cBhvr>
                                    </p:anim>
                                    <p:animScale>
                                      <p:cBhvr>
                                        <p:cTn id="23" dur="200" decel="100000" autoRev="1" fill="hold">
                                          <p:stCondLst>
                                            <p:cond delay="600"/>
                                          </p:stCondLst>
                                        </p:cTn>
                                        <p:tgtEl>
                                          <p:spTgt spid="13"/>
                                        </p:tgtEl>
                                      </p:cBhvr>
                                      <p:from x="100000" y="100000"/>
                                      <p:to x="80000" y="100000"/>
                                    </p:animScale>
                                    <p:anim by="(#ppt_h/3+#ppt_w*0.1)" calcmode="lin" valueType="num">
                                      <p:cBhvr additive="sum">
                                        <p:cTn id="24" dur="200" decel="100000" autoRev="1" fill="hold">
                                          <p:stCondLst>
                                            <p:cond delay="600"/>
                                          </p:stCondLst>
                                        </p:cTn>
                                        <p:tgtEl>
                                          <p:spTgt spid="13"/>
                                        </p:tgtEl>
                                        <p:attrNameLst>
                                          <p:attrName>ppt_x</p:attrName>
                                        </p:attrNameLst>
                                      </p:cBhvr>
                                    </p:anim>
                                  </p:childTnLst>
                                </p:cTn>
                              </p:par>
                            </p:childTnLst>
                          </p:cTn>
                        </p:par>
                        <p:par>
                          <p:cTn id="25" fill="hold">
                            <p:stCondLst>
                              <p:cond delay="3000"/>
                            </p:stCondLst>
                            <p:childTnLst>
                              <p:par>
                                <p:cTn id="26" presetID="34" presetClass="entr" presetSubtype="0" fill="hold" grpId="0" nodeType="afterEffect">
                                  <p:stCondLst>
                                    <p:cond delay="0"/>
                                  </p:stCondLst>
                                  <p:childTnLst>
                                    <p:set>
                                      <p:cBhvr>
                                        <p:cTn id="27" dur="1" fill="hold">
                                          <p:stCondLst>
                                            <p:cond delay="0"/>
                                          </p:stCondLst>
                                        </p:cTn>
                                        <p:tgtEl>
                                          <p:spTgt spid="14"/>
                                        </p:tgtEl>
                                        <p:attrNameLst>
                                          <p:attrName>style.visibility</p:attrName>
                                        </p:attrNameLst>
                                      </p:cBhvr>
                                      <p:to>
                                        <p:strVal val="visible"/>
                                      </p:to>
                                    </p:set>
                                    <p:anim from="(-#ppt_w/2)" to="(#ppt_x)" calcmode="lin" valueType="num">
                                      <p:cBhvr>
                                        <p:cTn id="28" dur="600" fill="hold">
                                          <p:stCondLst>
                                            <p:cond delay="0"/>
                                          </p:stCondLst>
                                        </p:cTn>
                                        <p:tgtEl>
                                          <p:spTgt spid="14"/>
                                        </p:tgtEl>
                                        <p:attrNameLst>
                                          <p:attrName>ppt_x</p:attrName>
                                        </p:attrNameLst>
                                      </p:cBhvr>
                                    </p:anim>
                                    <p:anim from="0" to="-1.0" calcmode="lin" valueType="num">
                                      <p:cBhvr>
                                        <p:cTn id="29" dur="200" decel="50000" autoRev="1" fill="hold">
                                          <p:stCondLst>
                                            <p:cond delay="600"/>
                                          </p:stCondLst>
                                        </p:cTn>
                                        <p:tgtEl>
                                          <p:spTgt spid="14"/>
                                        </p:tgtEl>
                                        <p:attrNameLst>
                                          <p:attrName>xshear</p:attrName>
                                        </p:attrNameLst>
                                      </p:cBhvr>
                                    </p:anim>
                                    <p:animScale>
                                      <p:cBhvr>
                                        <p:cTn id="30" dur="200" decel="100000" autoRev="1" fill="hold">
                                          <p:stCondLst>
                                            <p:cond delay="600"/>
                                          </p:stCondLst>
                                        </p:cTn>
                                        <p:tgtEl>
                                          <p:spTgt spid="14"/>
                                        </p:tgtEl>
                                      </p:cBhvr>
                                      <p:from x="100000" y="100000"/>
                                      <p:to x="80000" y="100000"/>
                                    </p:animScale>
                                    <p:anim by="(#ppt_h/3+#ppt_w*0.1)" calcmode="lin" valueType="num">
                                      <p:cBhvr additive="sum">
                                        <p:cTn id="31" dur="200" decel="100000" autoRev="1" fill="hold">
                                          <p:stCondLst>
                                            <p:cond delay="600"/>
                                          </p:stCondLst>
                                        </p:cTn>
                                        <p:tgtEl>
                                          <p:spTgt spid="14"/>
                                        </p:tgtEl>
                                        <p:attrNameLst>
                                          <p:attrName>ppt_x</p:attrName>
                                        </p:attrNameLst>
                                      </p:cBhvr>
                                    </p:anim>
                                  </p:childTnLst>
                                </p:cTn>
                              </p:par>
                            </p:childTnLst>
                          </p:cTn>
                        </p:par>
                        <p:par>
                          <p:cTn id="32" fill="hold">
                            <p:stCondLst>
                              <p:cond delay="4000"/>
                            </p:stCondLst>
                            <p:childTnLst>
                              <p:par>
                                <p:cTn id="33" presetID="34" presetClass="entr" presetSubtype="0" fill="hold" grpId="0" nodeType="afterEffect">
                                  <p:stCondLst>
                                    <p:cond delay="0"/>
                                  </p:stCondLst>
                                  <p:childTnLst>
                                    <p:set>
                                      <p:cBhvr>
                                        <p:cTn id="34" dur="1" fill="hold">
                                          <p:stCondLst>
                                            <p:cond delay="0"/>
                                          </p:stCondLst>
                                        </p:cTn>
                                        <p:tgtEl>
                                          <p:spTgt spid="15"/>
                                        </p:tgtEl>
                                        <p:attrNameLst>
                                          <p:attrName>style.visibility</p:attrName>
                                        </p:attrNameLst>
                                      </p:cBhvr>
                                      <p:to>
                                        <p:strVal val="visible"/>
                                      </p:to>
                                    </p:set>
                                    <p:anim from="(-#ppt_w/2)" to="(#ppt_x)" calcmode="lin" valueType="num">
                                      <p:cBhvr>
                                        <p:cTn id="35" dur="600" fill="hold">
                                          <p:stCondLst>
                                            <p:cond delay="0"/>
                                          </p:stCondLst>
                                        </p:cTn>
                                        <p:tgtEl>
                                          <p:spTgt spid="15"/>
                                        </p:tgtEl>
                                        <p:attrNameLst>
                                          <p:attrName>ppt_x</p:attrName>
                                        </p:attrNameLst>
                                      </p:cBhvr>
                                    </p:anim>
                                    <p:anim from="0" to="-1.0" calcmode="lin" valueType="num">
                                      <p:cBhvr>
                                        <p:cTn id="36" dur="200" decel="50000" autoRev="1" fill="hold">
                                          <p:stCondLst>
                                            <p:cond delay="600"/>
                                          </p:stCondLst>
                                        </p:cTn>
                                        <p:tgtEl>
                                          <p:spTgt spid="15"/>
                                        </p:tgtEl>
                                        <p:attrNameLst>
                                          <p:attrName>xshear</p:attrName>
                                        </p:attrNameLst>
                                      </p:cBhvr>
                                    </p:anim>
                                    <p:animScale>
                                      <p:cBhvr>
                                        <p:cTn id="37" dur="200" decel="100000" autoRev="1" fill="hold">
                                          <p:stCondLst>
                                            <p:cond delay="600"/>
                                          </p:stCondLst>
                                        </p:cTn>
                                        <p:tgtEl>
                                          <p:spTgt spid="15"/>
                                        </p:tgtEl>
                                      </p:cBhvr>
                                      <p:from x="100000" y="100000"/>
                                      <p:to x="80000" y="100000"/>
                                    </p:animScale>
                                    <p:anim by="(#ppt_h/3+#ppt_w*0.1)" calcmode="lin" valueType="num">
                                      <p:cBhvr additive="sum">
                                        <p:cTn id="38" dur="200" decel="100000" autoRev="1" fill="hold">
                                          <p:stCondLst>
                                            <p:cond delay="600"/>
                                          </p:stCondLst>
                                        </p:cTn>
                                        <p:tgtEl>
                                          <p:spTgt spid="15"/>
                                        </p:tgtEl>
                                        <p:attrNameLst>
                                          <p:attrName>ppt_x</p:attrName>
                                        </p:attrNameLst>
                                      </p:cBhvr>
                                    </p:anim>
                                  </p:childTnLst>
                                </p:cTn>
                              </p:par>
                            </p:childTnLst>
                          </p:cTn>
                        </p:par>
                        <p:par>
                          <p:cTn id="39" fill="hold">
                            <p:stCondLst>
                              <p:cond delay="5000"/>
                            </p:stCondLst>
                            <p:childTnLst>
                              <p:par>
                                <p:cTn id="40" presetID="34" presetClass="entr" presetSubtype="0" fill="hold" grpId="0" nodeType="afterEffect">
                                  <p:stCondLst>
                                    <p:cond delay="0"/>
                                  </p:stCondLst>
                                  <p:childTnLst>
                                    <p:set>
                                      <p:cBhvr>
                                        <p:cTn id="41" dur="1" fill="hold">
                                          <p:stCondLst>
                                            <p:cond delay="0"/>
                                          </p:stCondLst>
                                        </p:cTn>
                                        <p:tgtEl>
                                          <p:spTgt spid="16"/>
                                        </p:tgtEl>
                                        <p:attrNameLst>
                                          <p:attrName>style.visibility</p:attrName>
                                        </p:attrNameLst>
                                      </p:cBhvr>
                                      <p:to>
                                        <p:strVal val="visible"/>
                                      </p:to>
                                    </p:set>
                                    <p:anim from="(-#ppt_w/2)" to="(#ppt_x)" calcmode="lin" valueType="num">
                                      <p:cBhvr>
                                        <p:cTn id="42" dur="600" fill="hold">
                                          <p:stCondLst>
                                            <p:cond delay="0"/>
                                          </p:stCondLst>
                                        </p:cTn>
                                        <p:tgtEl>
                                          <p:spTgt spid="16"/>
                                        </p:tgtEl>
                                        <p:attrNameLst>
                                          <p:attrName>ppt_x</p:attrName>
                                        </p:attrNameLst>
                                      </p:cBhvr>
                                    </p:anim>
                                    <p:anim from="0" to="-1.0" calcmode="lin" valueType="num">
                                      <p:cBhvr>
                                        <p:cTn id="43" dur="200" decel="50000" autoRev="1" fill="hold">
                                          <p:stCondLst>
                                            <p:cond delay="600"/>
                                          </p:stCondLst>
                                        </p:cTn>
                                        <p:tgtEl>
                                          <p:spTgt spid="16"/>
                                        </p:tgtEl>
                                        <p:attrNameLst>
                                          <p:attrName>xshear</p:attrName>
                                        </p:attrNameLst>
                                      </p:cBhvr>
                                    </p:anim>
                                    <p:animScale>
                                      <p:cBhvr>
                                        <p:cTn id="44" dur="200" decel="100000" autoRev="1" fill="hold">
                                          <p:stCondLst>
                                            <p:cond delay="600"/>
                                          </p:stCondLst>
                                        </p:cTn>
                                        <p:tgtEl>
                                          <p:spTgt spid="16"/>
                                        </p:tgtEl>
                                      </p:cBhvr>
                                      <p:from x="100000" y="100000"/>
                                      <p:to x="80000" y="100000"/>
                                    </p:animScale>
                                    <p:anim by="(#ppt_h/3+#ppt_w*0.1)" calcmode="lin" valueType="num">
                                      <p:cBhvr additive="sum">
                                        <p:cTn id="45" dur="200" decel="100000" autoRev="1" fill="hold">
                                          <p:stCondLst>
                                            <p:cond delay="600"/>
                                          </p:stCondLst>
                                        </p:cTn>
                                        <p:tgtEl>
                                          <p:spTgt spid="16"/>
                                        </p:tgtEl>
                                        <p:attrNameLst>
                                          <p:attrName>ppt_x</p:attrName>
                                        </p:attrNameLst>
                                      </p:cBhvr>
                                    </p:anim>
                                  </p:childTnLst>
                                </p:cTn>
                              </p:par>
                            </p:childTnLst>
                          </p:cTn>
                        </p:par>
                        <p:par>
                          <p:cTn id="46" fill="hold">
                            <p:stCondLst>
                              <p:cond delay="6000"/>
                            </p:stCondLst>
                            <p:childTnLst>
                              <p:par>
                                <p:cTn id="47" presetID="34" presetClass="entr" presetSubtype="0"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 from="(-#ppt_w/2)" to="(#ppt_x)" calcmode="lin" valueType="num">
                                      <p:cBhvr>
                                        <p:cTn id="49" dur="600" fill="hold">
                                          <p:stCondLst>
                                            <p:cond delay="0"/>
                                          </p:stCondLst>
                                        </p:cTn>
                                        <p:tgtEl>
                                          <p:spTgt spid="17"/>
                                        </p:tgtEl>
                                        <p:attrNameLst>
                                          <p:attrName>ppt_x</p:attrName>
                                        </p:attrNameLst>
                                      </p:cBhvr>
                                    </p:anim>
                                    <p:anim from="0" to="-1.0" calcmode="lin" valueType="num">
                                      <p:cBhvr>
                                        <p:cTn id="50" dur="200" decel="50000" autoRev="1" fill="hold">
                                          <p:stCondLst>
                                            <p:cond delay="600"/>
                                          </p:stCondLst>
                                        </p:cTn>
                                        <p:tgtEl>
                                          <p:spTgt spid="17"/>
                                        </p:tgtEl>
                                        <p:attrNameLst>
                                          <p:attrName>xshear</p:attrName>
                                        </p:attrNameLst>
                                      </p:cBhvr>
                                    </p:anim>
                                    <p:animScale>
                                      <p:cBhvr>
                                        <p:cTn id="51" dur="200" decel="100000" autoRev="1" fill="hold">
                                          <p:stCondLst>
                                            <p:cond delay="600"/>
                                          </p:stCondLst>
                                        </p:cTn>
                                        <p:tgtEl>
                                          <p:spTgt spid="17"/>
                                        </p:tgtEl>
                                      </p:cBhvr>
                                      <p:from x="100000" y="100000"/>
                                      <p:to x="80000" y="100000"/>
                                    </p:animScale>
                                    <p:anim by="(#ppt_h/3+#ppt_w*0.1)" calcmode="lin" valueType="num">
                                      <p:cBhvr additive="sum">
                                        <p:cTn id="52" dur="200" decel="100000" autoRev="1" fill="hold">
                                          <p:stCondLst>
                                            <p:cond delay="600"/>
                                          </p:stCondLst>
                                        </p:cTn>
                                        <p:tgtEl>
                                          <p:spTgt spid="17"/>
                                        </p:tgtEl>
                                        <p:attrNameLst>
                                          <p:attrName>ppt_x</p:attrName>
                                        </p:attrNameLst>
                                      </p:cBhvr>
                                    </p:anim>
                                  </p:childTnLst>
                                </p:cTn>
                              </p:par>
                            </p:childTnLst>
                          </p:cTn>
                        </p:par>
                        <p:par>
                          <p:cTn id="53" fill="hold">
                            <p:stCondLst>
                              <p:cond delay="7000"/>
                            </p:stCondLst>
                            <p:childTnLst>
                              <p:par>
                                <p:cTn id="54" presetID="34"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 from="(-#ppt_w/2)" to="(#ppt_x)" calcmode="lin" valueType="num">
                                      <p:cBhvr>
                                        <p:cTn id="56" dur="600" fill="hold">
                                          <p:stCondLst>
                                            <p:cond delay="0"/>
                                          </p:stCondLst>
                                        </p:cTn>
                                        <p:tgtEl>
                                          <p:spTgt spid="18"/>
                                        </p:tgtEl>
                                        <p:attrNameLst>
                                          <p:attrName>ppt_x</p:attrName>
                                        </p:attrNameLst>
                                      </p:cBhvr>
                                    </p:anim>
                                    <p:anim from="0" to="-1.0" calcmode="lin" valueType="num">
                                      <p:cBhvr>
                                        <p:cTn id="57" dur="200" decel="50000" autoRev="1" fill="hold">
                                          <p:stCondLst>
                                            <p:cond delay="600"/>
                                          </p:stCondLst>
                                        </p:cTn>
                                        <p:tgtEl>
                                          <p:spTgt spid="18"/>
                                        </p:tgtEl>
                                        <p:attrNameLst>
                                          <p:attrName>xshear</p:attrName>
                                        </p:attrNameLst>
                                      </p:cBhvr>
                                    </p:anim>
                                    <p:animScale>
                                      <p:cBhvr>
                                        <p:cTn id="58" dur="200" decel="100000" autoRev="1" fill="hold">
                                          <p:stCondLst>
                                            <p:cond delay="600"/>
                                          </p:stCondLst>
                                        </p:cTn>
                                        <p:tgtEl>
                                          <p:spTgt spid="18"/>
                                        </p:tgtEl>
                                      </p:cBhvr>
                                      <p:from x="100000" y="100000"/>
                                      <p:to x="80000" y="100000"/>
                                    </p:animScale>
                                    <p:anim by="(#ppt_h/3+#ppt_w*0.1)" calcmode="lin" valueType="num">
                                      <p:cBhvr additive="sum">
                                        <p:cTn id="59" dur="200" decel="100000" autoRev="1" fill="hold">
                                          <p:stCondLst>
                                            <p:cond delay="600"/>
                                          </p:stCondLst>
                                        </p:cTn>
                                        <p:tgtEl>
                                          <p:spTgt spid="18"/>
                                        </p:tgtEl>
                                        <p:attrNameLst>
                                          <p:attrName>ppt_x</p:attrName>
                                        </p:attrNameLst>
                                      </p:cBhvr>
                                    </p:anim>
                                  </p:childTnLst>
                                </p:cTn>
                              </p:par>
                            </p:childTnLst>
                          </p:cTn>
                        </p:par>
                        <p:par>
                          <p:cTn id="60" fill="hold">
                            <p:stCondLst>
                              <p:cond delay="8000"/>
                            </p:stCondLst>
                            <p:childTnLst>
                              <p:par>
                                <p:cTn id="61" presetID="34" presetClass="entr" presetSubtype="0" fill="hold" grpId="0" nodeType="afterEffect">
                                  <p:stCondLst>
                                    <p:cond delay="0"/>
                                  </p:stCondLst>
                                  <p:childTnLst>
                                    <p:set>
                                      <p:cBhvr>
                                        <p:cTn id="62" dur="1" fill="hold">
                                          <p:stCondLst>
                                            <p:cond delay="0"/>
                                          </p:stCondLst>
                                        </p:cTn>
                                        <p:tgtEl>
                                          <p:spTgt spid="19"/>
                                        </p:tgtEl>
                                        <p:attrNameLst>
                                          <p:attrName>style.visibility</p:attrName>
                                        </p:attrNameLst>
                                      </p:cBhvr>
                                      <p:to>
                                        <p:strVal val="visible"/>
                                      </p:to>
                                    </p:set>
                                    <p:anim from="(-#ppt_w/2)" to="(#ppt_x)" calcmode="lin" valueType="num">
                                      <p:cBhvr>
                                        <p:cTn id="63" dur="600" fill="hold">
                                          <p:stCondLst>
                                            <p:cond delay="0"/>
                                          </p:stCondLst>
                                        </p:cTn>
                                        <p:tgtEl>
                                          <p:spTgt spid="19"/>
                                        </p:tgtEl>
                                        <p:attrNameLst>
                                          <p:attrName>ppt_x</p:attrName>
                                        </p:attrNameLst>
                                      </p:cBhvr>
                                    </p:anim>
                                    <p:anim from="0" to="-1.0" calcmode="lin" valueType="num">
                                      <p:cBhvr>
                                        <p:cTn id="64" dur="200" decel="50000" autoRev="1" fill="hold">
                                          <p:stCondLst>
                                            <p:cond delay="600"/>
                                          </p:stCondLst>
                                        </p:cTn>
                                        <p:tgtEl>
                                          <p:spTgt spid="19"/>
                                        </p:tgtEl>
                                        <p:attrNameLst>
                                          <p:attrName>xshear</p:attrName>
                                        </p:attrNameLst>
                                      </p:cBhvr>
                                    </p:anim>
                                    <p:animScale>
                                      <p:cBhvr>
                                        <p:cTn id="65" dur="200" decel="100000" autoRev="1" fill="hold">
                                          <p:stCondLst>
                                            <p:cond delay="600"/>
                                          </p:stCondLst>
                                        </p:cTn>
                                        <p:tgtEl>
                                          <p:spTgt spid="19"/>
                                        </p:tgtEl>
                                      </p:cBhvr>
                                      <p:from x="100000" y="100000"/>
                                      <p:to x="80000" y="100000"/>
                                    </p:animScale>
                                    <p:anim by="(#ppt_h/3+#ppt_w*0.1)" calcmode="lin" valueType="num">
                                      <p:cBhvr additive="sum">
                                        <p:cTn id="66" dur="200" decel="100000" autoRev="1" fill="hold">
                                          <p:stCondLst>
                                            <p:cond delay="600"/>
                                          </p:stCondLst>
                                        </p:cTn>
                                        <p:tgtEl>
                                          <p:spTgt spid="19"/>
                                        </p:tgtEl>
                                        <p:attrNameLst>
                                          <p:attrName>ppt_x</p:attrName>
                                        </p:attrNameLst>
                                      </p:cBhvr>
                                    </p:anim>
                                  </p:childTnLst>
                                </p:cTn>
                              </p:par>
                            </p:childTnLst>
                          </p:cTn>
                        </p:par>
                        <p:par>
                          <p:cTn id="67" fill="hold">
                            <p:stCondLst>
                              <p:cond delay="9000"/>
                            </p:stCondLst>
                            <p:childTnLst>
                              <p:par>
                                <p:cTn id="68" presetID="34" presetClass="entr" presetSubtype="0"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 from="(-#ppt_w/2)" to="(#ppt_x)" calcmode="lin" valueType="num">
                                      <p:cBhvr>
                                        <p:cTn id="70" dur="600" fill="hold">
                                          <p:stCondLst>
                                            <p:cond delay="0"/>
                                          </p:stCondLst>
                                        </p:cTn>
                                        <p:tgtEl>
                                          <p:spTgt spid="20"/>
                                        </p:tgtEl>
                                        <p:attrNameLst>
                                          <p:attrName>ppt_x</p:attrName>
                                        </p:attrNameLst>
                                      </p:cBhvr>
                                    </p:anim>
                                    <p:anim from="0" to="-1.0" calcmode="lin" valueType="num">
                                      <p:cBhvr>
                                        <p:cTn id="71" dur="200" decel="50000" autoRev="1" fill="hold">
                                          <p:stCondLst>
                                            <p:cond delay="600"/>
                                          </p:stCondLst>
                                        </p:cTn>
                                        <p:tgtEl>
                                          <p:spTgt spid="20"/>
                                        </p:tgtEl>
                                        <p:attrNameLst>
                                          <p:attrName>xshear</p:attrName>
                                        </p:attrNameLst>
                                      </p:cBhvr>
                                    </p:anim>
                                    <p:animScale>
                                      <p:cBhvr>
                                        <p:cTn id="72" dur="200" decel="100000" autoRev="1" fill="hold">
                                          <p:stCondLst>
                                            <p:cond delay="600"/>
                                          </p:stCondLst>
                                        </p:cTn>
                                        <p:tgtEl>
                                          <p:spTgt spid="20"/>
                                        </p:tgtEl>
                                      </p:cBhvr>
                                      <p:from x="100000" y="100000"/>
                                      <p:to x="80000" y="100000"/>
                                    </p:animScale>
                                    <p:anim by="(#ppt_h/3+#ppt_w*0.1)" calcmode="lin" valueType="num">
                                      <p:cBhvr additive="sum">
                                        <p:cTn id="73" dur="200" decel="100000" autoRev="1" fill="hold">
                                          <p:stCondLst>
                                            <p:cond delay="600"/>
                                          </p:stCondLst>
                                        </p:cTn>
                                        <p:tgtEl>
                                          <p:spTgt spid="20"/>
                                        </p:tgtEl>
                                        <p:attrNameLst>
                                          <p:attrName>ppt_x</p:attrName>
                                        </p:attrNameLst>
                                      </p:cBhvr>
                                    </p:anim>
                                  </p:childTnLst>
                                </p:cTn>
                              </p:par>
                            </p:childTnLst>
                          </p:cTn>
                        </p:par>
                        <p:par>
                          <p:cTn id="74" fill="hold">
                            <p:stCondLst>
                              <p:cond delay="10000"/>
                            </p:stCondLst>
                            <p:childTnLst>
                              <p:par>
                                <p:cTn id="75" presetID="34" presetClass="entr" presetSubtype="0" fill="hold" grpId="0" nodeType="afterEffect">
                                  <p:stCondLst>
                                    <p:cond delay="0"/>
                                  </p:stCondLst>
                                  <p:childTnLst>
                                    <p:set>
                                      <p:cBhvr>
                                        <p:cTn id="76" dur="1" fill="hold">
                                          <p:stCondLst>
                                            <p:cond delay="0"/>
                                          </p:stCondLst>
                                        </p:cTn>
                                        <p:tgtEl>
                                          <p:spTgt spid="21"/>
                                        </p:tgtEl>
                                        <p:attrNameLst>
                                          <p:attrName>style.visibility</p:attrName>
                                        </p:attrNameLst>
                                      </p:cBhvr>
                                      <p:to>
                                        <p:strVal val="visible"/>
                                      </p:to>
                                    </p:set>
                                    <p:anim from="(-#ppt_w/2)" to="(#ppt_x)" calcmode="lin" valueType="num">
                                      <p:cBhvr>
                                        <p:cTn id="77" dur="600" fill="hold">
                                          <p:stCondLst>
                                            <p:cond delay="0"/>
                                          </p:stCondLst>
                                        </p:cTn>
                                        <p:tgtEl>
                                          <p:spTgt spid="21"/>
                                        </p:tgtEl>
                                        <p:attrNameLst>
                                          <p:attrName>ppt_x</p:attrName>
                                        </p:attrNameLst>
                                      </p:cBhvr>
                                    </p:anim>
                                    <p:anim from="0" to="-1.0" calcmode="lin" valueType="num">
                                      <p:cBhvr>
                                        <p:cTn id="78" dur="200" decel="50000" autoRev="1" fill="hold">
                                          <p:stCondLst>
                                            <p:cond delay="600"/>
                                          </p:stCondLst>
                                        </p:cTn>
                                        <p:tgtEl>
                                          <p:spTgt spid="21"/>
                                        </p:tgtEl>
                                        <p:attrNameLst>
                                          <p:attrName>xshear</p:attrName>
                                        </p:attrNameLst>
                                      </p:cBhvr>
                                    </p:anim>
                                    <p:animScale>
                                      <p:cBhvr>
                                        <p:cTn id="79" dur="200" decel="100000" autoRev="1" fill="hold">
                                          <p:stCondLst>
                                            <p:cond delay="600"/>
                                          </p:stCondLst>
                                        </p:cTn>
                                        <p:tgtEl>
                                          <p:spTgt spid="21"/>
                                        </p:tgtEl>
                                      </p:cBhvr>
                                      <p:from x="100000" y="100000"/>
                                      <p:to x="80000" y="100000"/>
                                    </p:animScale>
                                    <p:anim by="(#ppt_h/3+#ppt_w*0.1)" calcmode="lin" valueType="num">
                                      <p:cBhvr additive="sum">
                                        <p:cTn id="80" dur="200" decel="100000" autoRev="1" fill="hold">
                                          <p:stCondLst>
                                            <p:cond delay="600"/>
                                          </p:stCondLst>
                                        </p:cTn>
                                        <p:tgtEl>
                                          <p:spTgt spid="21"/>
                                        </p:tgtEl>
                                        <p:attrNameLst>
                                          <p:attrName>ppt_x</p:attrName>
                                        </p:attrNameLst>
                                      </p:cBhvr>
                                    </p:anim>
                                  </p:childTnLst>
                                </p:cTn>
                              </p:par>
                            </p:childTnLst>
                          </p:cTn>
                        </p:par>
                        <p:par>
                          <p:cTn id="81" fill="hold">
                            <p:stCondLst>
                              <p:cond delay="11000"/>
                            </p:stCondLst>
                            <p:childTnLst>
                              <p:par>
                                <p:cTn id="82" presetID="34" presetClass="entr" presetSubtype="0" fill="hold" grpId="0" nodeType="afterEffect">
                                  <p:stCondLst>
                                    <p:cond delay="0"/>
                                  </p:stCondLst>
                                  <p:childTnLst>
                                    <p:set>
                                      <p:cBhvr>
                                        <p:cTn id="83" dur="1" fill="hold">
                                          <p:stCondLst>
                                            <p:cond delay="0"/>
                                          </p:stCondLst>
                                        </p:cTn>
                                        <p:tgtEl>
                                          <p:spTgt spid="22"/>
                                        </p:tgtEl>
                                        <p:attrNameLst>
                                          <p:attrName>style.visibility</p:attrName>
                                        </p:attrNameLst>
                                      </p:cBhvr>
                                      <p:to>
                                        <p:strVal val="visible"/>
                                      </p:to>
                                    </p:set>
                                    <p:anim from="(-#ppt_w/2)" to="(#ppt_x)" calcmode="lin" valueType="num">
                                      <p:cBhvr>
                                        <p:cTn id="84" dur="600" fill="hold">
                                          <p:stCondLst>
                                            <p:cond delay="0"/>
                                          </p:stCondLst>
                                        </p:cTn>
                                        <p:tgtEl>
                                          <p:spTgt spid="22"/>
                                        </p:tgtEl>
                                        <p:attrNameLst>
                                          <p:attrName>ppt_x</p:attrName>
                                        </p:attrNameLst>
                                      </p:cBhvr>
                                    </p:anim>
                                    <p:anim from="0" to="-1.0" calcmode="lin" valueType="num">
                                      <p:cBhvr>
                                        <p:cTn id="85" dur="200" decel="50000" autoRev="1" fill="hold">
                                          <p:stCondLst>
                                            <p:cond delay="600"/>
                                          </p:stCondLst>
                                        </p:cTn>
                                        <p:tgtEl>
                                          <p:spTgt spid="22"/>
                                        </p:tgtEl>
                                        <p:attrNameLst>
                                          <p:attrName>xshear</p:attrName>
                                        </p:attrNameLst>
                                      </p:cBhvr>
                                    </p:anim>
                                    <p:animScale>
                                      <p:cBhvr>
                                        <p:cTn id="86" dur="200" decel="100000" autoRev="1" fill="hold">
                                          <p:stCondLst>
                                            <p:cond delay="600"/>
                                          </p:stCondLst>
                                        </p:cTn>
                                        <p:tgtEl>
                                          <p:spTgt spid="22"/>
                                        </p:tgtEl>
                                      </p:cBhvr>
                                      <p:from x="100000" y="100000"/>
                                      <p:to x="80000" y="100000"/>
                                    </p:animScale>
                                    <p:anim by="(#ppt_h/3+#ppt_w*0.1)" calcmode="lin" valueType="num">
                                      <p:cBhvr additive="sum">
                                        <p:cTn id="87" dur="200" decel="100000" autoRev="1" fill="hold">
                                          <p:stCondLst>
                                            <p:cond delay="600"/>
                                          </p:stCondLst>
                                        </p:cTn>
                                        <p:tgtEl>
                                          <p:spTgt spid="22"/>
                                        </p:tgtEl>
                                        <p:attrNameLst>
                                          <p:attrName>ppt_x</p:attrName>
                                        </p:attrNameLst>
                                      </p:cBhvr>
                                    </p:anim>
                                  </p:childTnLst>
                                </p:cTn>
                              </p:par>
                            </p:childTnLst>
                          </p:cTn>
                        </p:par>
                        <p:par>
                          <p:cTn id="88" fill="hold">
                            <p:stCondLst>
                              <p:cond delay="12000"/>
                            </p:stCondLst>
                            <p:childTnLst>
                              <p:par>
                                <p:cTn id="89" presetID="34" presetClass="entr" presetSubtype="0" fill="hold" grpId="0" nodeType="afterEffect">
                                  <p:stCondLst>
                                    <p:cond delay="0"/>
                                  </p:stCondLst>
                                  <p:childTnLst>
                                    <p:set>
                                      <p:cBhvr>
                                        <p:cTn id="90" dur="1" fill="hold">
                                          <p:stCondLst>
                                            <p:cond delay="0"/>
                                          </p:stCondLst>
                                        </p:cTn>
                                        <p:tgtEl>
                                          <p:spTgt spid="23"/>
                                        </p:tgtEl>
                                        <p:attrNameLst>
                                          <p:attrName>style.visibility</p:attrName>
                                        </p:attrNameLst>
                                      </p:cBhvr>
                                      <p:to>
                                        <p:strVal val="visible"/>
                                      </p:to>
                                    </p:set>
                                    <p:anim from="(-#ppt_w/2)" to="(#ppt_x)" calcmode="lin" valueType="num">
                                      <p:cBhvr>
                                        <p:cTn id="91" dur="600" fill="hold">
                                          <p:stCondLst>
                                            <p:cond delay="0"/>
                                          </p:stCondLst>
                                        </p:cTn>
                                        <p:tgtEl>
                                          <p:spTgt spid="23"/>
                                        </p:tgtEl>
                                        <p:attrNameLst>
                                          <p:attrName>ppt_x</p:attrName>
                                        </p:attrNameLst>
                                      </p:cBhvr>
                                    </p:anim>
                                    <p:anim from="0" to="-1.0" calcmode="lin" valueType="num">
                                      <p:cBhvr>
                                        <p:cTn id="92" dur="200" decel="50000" autoRev="1" fill="hold">
                                          <p:stCondLst>
                                            <p:cond delay="600"/>
                                          </p:stCondLst>
                                        </p:cTn>
                                        <p:tgtEl>
                                          <p:spTgt spid="23"/>
                                        </p:tgtEl>
                                        <p:attrNameLst>
                                          <p:attrName>xshear</p:attrName>
                                        </p:attrNameLst>
                                      </p:cBhvr>
                                    </p:anim>
                                    <p:animScale>
                                      <p:cBhvr>
                                        <p:cTn id="93" dur="200" decel="100000" autoRev="1" fill="hold">
                                          <p:stCondLst>
                                            <p:cond delay="600"/>
                                          </p:stCondLst>
                                        </p:cTn>
                                        <p:tgtEl>
                                          <p:spTgt spid="23"/>
                                        </p:tgtEl>
                                      </p:cBhvr>
                                      <p:from x="100000" y="100000"/>
                                      <p:to x="80000" y="100000"/>
                                    </p:animScale>
                                    <p:anim by="(#ppt_h/3+#ppt_w*0.1)" calcmode="lin" valueType="num">
                                      <p:cBhvr additive="sum">
                                        <p:cTn id="94" dur="200" decel="100000" autoRev="1" fill="hold">
                                          <p:stCondLst>
                                            <p:cond delay="600"/>
                                          </p:stCondLst>
                                        </p:cTn>
                                        <p:tgtEl>
                                          <p:spTgt spid="23"/>
                                        </p:tgtEl>
                                        <p:attrNameLst>
                                          <p:attrName>ppt_x</p:attrName>
                                        </p:attrNameLst>
                                      </p:cBhvr>
                                    </p:anim>
                                  </p:childTnLst>
                                </p:cTn>
                              </p:par>
                            </p:childTnLst>
                          </p:cTn>
                        </p:par>
                        <p:par>
                          <p:cTn id="95" fill="hold">
                            <p:stCondLst>
                              <p:cond delay="13000"/>
                            </p:stCondLst>
                            <p:childTnLst>
                              <p:par>
                                <p:cTn id="96" presetID="34" presetClass="entr" presetSubtype="0" fill="hold" grpId="0" nodeType="afterEffect">
                                  <p:stCondLst>
                                    <p:cond delay="0"/>
                                  </p:stCondLst>
                                  <p:childTnLst>
                                    <p:set>
                                      <p:cBhvr>
                                        <p:cTn id="97" dur="1" fill="hold">
                                          <p:stCondLst>
                                            <p:cond delay="0"/>
                                          </p:stCondLst>
                                        </p:cTn>
                                        <p:tgtEl>
                                          <p:spTgt spid="24"/>
                                        </p:tgtEl>
                                        <p:attrNameLst>
                                          <p:attrName>style.visibility</p:attrName>
                                        </p:attrNameLst>
                                      </p:cBhvr>
                                      <p:to>
                                        <p:strVal val="visible"/>
                                      </p:to>
                                    </p:set>
                                    <p:anim from="(-#ppt_w/2)" to="(#ppt_x)" calcmode="lin" valueType="num">
                                      <p:cBhvr>
                                        <p:cTn id="98" dur="600" fill="hold">
                                          <p:stCondLst>
                                            <p:cond delay="0"/>
                                          </p:stCondLst>
                                        </p:cTn>
                                        <p:tgtEl>
                                          <p:spTgt spid="24"/>
                                        </p:tgtEl>
                                        <p:attrNameLst>
                                          <p:attrName>ppt_x</p:attrName>
                                        </p:attrNameLst>
                                      </p:cBhvr>
                                    </p:anim>
                                    <p:anim from="0" to="-1.0" calcmode="lin" valueType="num">
                                      <p:cBhvr>
                                        <p:cTn id="99" dur="200" decel="50000" autoRev="1" fill="hold">
                                          <p:stCondLst>
                                            <p:cond delay="600"/>
                                          </p:stCondLst>
                                        </p:cTn>
                                        <p:tgtEl>
                                          <p:spTgt spid="24"/>
                                        </p:tgtEl>
                                        <p:attrNameLst>
                                          <p:attrName>xshear</p:attrName>
                                        </p:attrNameLst>
                                      </p:cBhvr>
                                    </p:anim>
                                    <p:animScale>
                                      <p:cBhvr>
                                        <p:cTn id="100" dur="200" decel="100000" autoRev="1" fill="hold">
                                          <p:stCondLst>
                                            <p:cond delay="600"/>
                                          </p:stCondLst>
                                        </p:cTn>
                                        <p:tgtEl>
                                          <p:spTgt spid="24"/>
                                        </p:tgtEl>
                                      </p:cBhvr>
                                      <p:from x="100000" y="100000"/>
                                      <p:to x="80000" y="100000"/>
                                    </p:animScale>
                                    <p:anim by="(#ppt_h/3+#ppt_w*0.1)" calcmode="lin" valueType="num">
                                      <p:cBhvr additive="sum">
                                        <p:cTn id="101" dur="200" decel="100000" autoRev="1" fill="hold">
                                          <p:stCondLst>
                                            <p:cond delay="600"/>
                                          </p:stCondLst>
                                        </p:cTn>
                                        <p:tgtEl>
                                          <p:spTgt spid="24"/>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3" grpId="0" animBg="1"/>
      <p:bldP spid="14" grpId="0" animBg="1"/>
      <p:bldP spid="15" grpId="0" animBg="1"/>
      <p:bldP spid="16" grpId="0" animBg="1"/>
      <p:bldP spid="17" grpId="0" animBg="1"/>
      <p:bldP spid="18" grpId="0" animBg="1"/>
      <p:bldP spid="19" grpId="0"/>
      <p:bldP spid="20" grpId="0"/>
      <p:bldP spid="21" grpId="0" animBg="1"/>
      <p:bldP spid="22" grpId="0" animBg="1"/>
      <p:bldP spid="23" grpId="0" animBg="1"/>
      <p:bldP spid="2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57837" y="2593371"/>
            <a:ext cx="1645002" cy="584775"/>
          </a:xfrm>
          <a:prstGeom prst="rect">
            <a:avLst/>
          </a:prstGeom>
        </p:spPr>
        <p:txBody>
          <a:bodyPr wrap="none">
            <a:spAutoFit/>
          </a:bodyPr>
          <a:lstStyle/>
          <a:p>
            <a:pPr algn="ctr"/>
            <a:r>
              <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Contents</a:t>
            </a:r>
            <a:endPar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4" name="组合 3"/>
          <p:cNvGrpSpPr/>
          <p:nvPr/>
        </p:nvGrpSpPr>
        <p:grpSpPr>
          <a:xfrm>
            <a:off x="3168238" y="1715807"/>
            <a:ext cx="9022176" cy="2722664"/>
            <a:chOff x="3168238" y="1715807"/>
            <a:chExt cx="9022176" cy="2722664"/>
          </a:xfrm>
          <a:solidFill>
            <a:schemeClr val="accent1"/>
          </a:solidFill>
        </p:grpSpPr>
        <p:sp>
          <p:nvSpPr>
            <p:cNvPr id="5" name="Freeform 6"/>
            <p:cNvSpPr/>
            <p:nvPr/>
          </p:nvSpPr>
          <p:spPr bwMode="auto">
            <a:xfrm>
              <a:off x="3168238" y="1715807"/>
              <a:ext cx="9022176" cy="2722664"/>
            </a:xfrm>
            <a:custGeom>
              <a:avLst/>
              <a:gdLst>
                <a:gd name="T0" fmla="*/ 4263 w 4263"/>
                <a:gd name="T1" fmla="*/ 0 h 1286"/>
                <a:gd name="T2" fmla="*/ 0 w 4263"/>
                <a:gd name="T3" fmla="*/ 0 h 1286"/>
                <a:gd name="T4" fmla="*/ 371 w 4263"/>
                <a:gd name="T5" fmla="*/ 642 h 1286"/>
                <a:gd name="T6" fmla="*/ 0 w 4263"/>
                <a:gd name="T7" fmla="*/ 1286 h 1286"/>
                <a:gd name="T8" fmla="*/ 4263 w 4263"/>
                <a:gd name="T9" fmla="*/ 1286 h 1286"/>
                <a:gd name="T10" fmla="*/ 4263 w 4263"/>
                <a:gd name="T11" fmla="*/ 0 h 1286"/>
              </a:gdLst>
              <a:ahLst/>
              <a:cxnLst>
                <a:cxn ang="0">
                  <a:pos x="T0" y="T1"/>
                </a:cxn>
                <a:cxn ang="0">
                  <a:pos x="T2" y="T3"/>
                </a:cxn>
                <a:cxn ang="0">
                  <a:pos x="T4" y="T5"/>
                </a:cxn>
                <a:cxn ang="0">
                  <a:pos x="T6" y="T7"/>
                </a:cxn>
                <a:cxn ang="0">
                  <a:pos x="T8" y="T9"/>
                </a:cxn>
                <a:cxn ang="0">
                  <a:pos x="T10" y="T11"/>
                </a:cxn>
              </a:cxnLst>
              <a:rect l="0" t="0" r="r" b="b"/>
              <a:pathLst>
                <a:path w="4263" h="1286">
                  <a:moveTo>
                    <a:pt x="4263" y="0"/>
                  </a:moveTo>
                  <a:lnTo>
                    <a:pt x="0" y="0"/>
                  </a:lnTo>
                  <a:lnTo>
                    <a:pt x="371" y="642"/>
                  </a:lnTo>
                  <a:lnTo>
                    <a:pt x="0" y="1286"/>
                  </a:lnTo>
                  <a:lnTo>
                    <a:pt x="4263" y="1286"/>
                  </a:lnTo>
                  <a:lnTo>
                    <a:pt x="4263" y="0"/>
                  </a:lnTo>
                  <a:close/>
                </a:path>
              </a:pathLst>
            </a:custGeom>
            <a:grpFill/>
            <a:ln>
              <a:solidFill>
                <a:schemeClr val="accent1"/>
              </a:solidFill>
            </a:ln>
          </p:spPr>
          <p:txBody>
            <a:bodyPr vert="horz" wrap="square" lIns="121917" tIns="60958" rIns="121917" bIns="60958" numCol="1" anchor="t" anchorCtr="0" compatLnSpc="1"/>
            <a:lstStyle/>
            <a:p>
              <a:endParaRPr lang="zh-CN" altLang="en-US"/>
            </a:p>
          </p:txBody>
        </p:sp>
        <p:sp>
          <p:nvSpPr>
            <p:cNvPr id="6" name="Rectangle 8"/>
            <p:cNvSpPr>
              <a:spLocks noChangeArrowheads="1"/>
            </p:cNvSpPr>
            <p:nvPr/>
          </p:nvSpPr>
          <p:spPr bwMode="auto">
            <a:xfrm>
              <a:off x="4036951" y="2505489"/>
              <a:ext cx="6796733" cy="1015663"/>
            </a:xfrm>
            <a:prstGeom prst="rect">
              <a:avLst/>
            </a:prstGeom>
            <a:grpFill/>
            <a:ln w="9525">
              <a:solidFill>
                <a:schemeClr val="accent1"/>
              </a:solidFill>
              <a:miter lim="800000"/>
            </a:ln>
          </p:spPr>
          <p:txBody>
            <a:bodyPr vert="horz" wrap="none" lIns="0" tIns="0" rIns="0" bIns="0" numCol="1" anchor="t" anchorCtr="0" compatLnSpc="1">
              <a:spAutoFit/>
            </a:bodyPr>
            <a:lstStyle/>
            <a:p>
              <a:pPr marL="0" lvl="1" algn="ctr"/>
              <a:r>
                <a:rPr lang="zh-CN" altLang="en-US" sz="6600" b="1" dirty="0">
                  <a:solidFill>
                    <a:schemeClr val="bg1"/>
                  </a:solidFill>
                  <a:latin typeface="+mj-ea"/>
                </a:rPr>
                <a:t>输入标题文字内容</a:t>
              </a:r>
              <a:endParaRPr lang="en-US" altLang="zh-CN" sz="6600" b="1" dirty="0">
                <a:solidFill>
                  <a:schemeClr val="bg1"/>
                </a:solidFill>
                <a:latin typeface="+mj-ea"/>
              </a:endParaRPr>
            </a:p>
          </p:txBody>
        </p:sp>
      </p:grpSp>
      <p:sp>
        <p:nvSpPr>
          <p:cNvPr id="7" name="矩形 6"/>
          <p:cNvSpPr/>
          <p:nvPr/>
        </p:nvSpPr>
        <p:spPr>
          <a:xfrm>
            <a:off x="11855097" y="1715807"/>
            <a:ext cx="335316" cy="2722664"/>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grpSp>
        <p:nvGrpSpPr>
          <p:cNvPr id="8" name="组合 7"/>
          <p:cNvGrpSpPr/>
          <p:nvPr/>
        </p:nvGrpSpPr>
        <p:grpSpPr>
          <a:xfrm>
            <a:off x="1125413" y="1820686"/>
            <a:ext cx="2325318" cy="2542706"/>
            <a:chOff x="1125413" y="1820686"/>
            <a:chExt cx="2325318" cy="2542706"/>
          </a:xfrm>
        </p:grpSpPr>
        <p:sp>
          <p:nvSpPr>
            <p:cNvPr id="9" name="Freeform 7"/>
            <p:cNvSpPr/>
            <p:nvPr/>
          </p:nvSpPr>
          <p:spPr bwMode="auto">
            <a:xfrm>
              <a:off x="1125413" y="1820686"/>
              <a:ext cx="2325318" cy="2542706"/>
            </a:xfrm>
            <a:custGeom>
              <a:avLst/>
              <a:gdLst>
                <a:gd name="T0" fmla="*/ 346 w 1387"/>
                <a:gd name="T1" fmla="*/ 1201 h 1201"/>
                <a:gd name="T2" fmla="*/ 0 w 1387"/>
                <a:gd name="T3" fmla="*/ 600 h 1201"/>
                <a:gd name="T4" fmla="*/ 346 w 1387"/>
                <a:gd name="T5" fmla="*/ 0 h 1201"/>
                <a:gd name="T6" fmla="*/ 1041 w 1387"/>
                <a:gd name="T7" fmla="*/ 0 h 1201"/>
                <a:gd name="T8" fmla="*/ 1387 w 1387"/>
                <a:gd name="T9" fmla="*/ 600 h 1201"/>
                <a:gd name="T10" fmla="*/ 1041 w 1387"/>
                <a:gd name="T11" fmla="*/ 1201 h 1201"/>
                <a:gd name="T12" fmla="*/ 346 w 1387"/>
                <a:gd name="T13" fmla="*/ 1201 h 1201"/>
                <a:gd name="connsiteX0" fmla="*/ 66 w 7571"/>
                <a:gd name="connsiteY0" fmla="*/ 10000 h 10000"/>
                <a:gd name="connsiteX1" fmla="*/ 0 w 7571"/>
                <a:gd name="connsiteY1" fmla="*/ 5146 h 10000"/>
                <a:gd name="connsiteX2" fmla="*/ 66 w 7571"/>
                <a:gd name="connsiteY2" fmla="*/ 0 h 10000"/>
                <a:gd name="connsiteX3" fmla="*/ 5076 w 7571"/>
                <a:gd name="connsiteY3" fmla="*/ 0 h 10000"/>
                <a:gd name="connsiteX4" fmla="*/ 7571 w 7571"/>
                <a:gd name="connsiteY4" fmla="*/ 4996 h 10000"/>
                <a:gd name="connsiteX5" fmla="*/ 5076 w 7571"/>
                <a:gd name="connsiteY5" fmla="*/ 10000 h 10000"/>
                <a:gd name="connsiteX6" fmla="*/ 66 w 7571"/>
                <a:gd name="connsiteY6" fmla="*/ 10000 h 10000"/>
                <a:gd name="connsiteX0-1" fmla="*/ 0 w 9913"/>
                <a:gd name="connsiteY0-2" fmla="*/ 10000 h 10000"/>
                <a:gd name="connsiteX1-3" fmla="*/ 0 w 9913"/>
                <a:gd name="connsiteY1-4" fmla="*/ 0 h 10000"/>
                <a:gd name="connsiteX2-5" fmla="*/ 6618 w 9913"/>
                <a:gd name="connsiteY2-6" fmla="*/ 0 h 10000"/>
                <a:gd name="connsiteX3-7" fmla="*/ 9913 w 9913"/>
                <a:gd name="connsiteY3-8" fmla="*/ 4996 h 10000"/>
                <a:gd name="connsiteX4-9" fmla="*/ 6618 w 9913"/>
                <a:gd name="connsiteY4-10" fmla="*/ 10000 h 10000"/>
                <a:gd name="connsiteX5-11" fmla="*/ 0 w 9913"/>
                <a:gd name="connsiteY5-12"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9913" h="10000">
                  <a:moveTo>
                    <a:pt x="0" y="10000"/>
                  </a:moveTo>
                  <a:lnTo>
                    <a:pt x="0" y="0"/>
                  </a:lnTo>
                  <a:lnTo>
                    <a:pt x="6618" y="0"/>
                  </a:lnTo>
                  <a:lnTo>
                    <a:pt x="9913" y="4996"/>
                  </a:lnTo>
                  <a:lnTo>
                    <a:pt x="6618" y="10000"/>
                  </a:lnTo>
                  <a:lnTo>
                    <a:pt x="0" y="10000"/>
                  </a:lnTo>
                  <a:close/>
                </a:path>
              </a:pathLst>
            </a:custGeom>
            <a:solidFill>
              <a:schemeClr val="accent1"/>
            </a:solidFill>
            <a:ln w="82550">
              <a:solidFill>
                <a:schemeClr val="accent1"/>
              </a:solidFill>
              <a:prstDash val="solid"/>
              <a:round/>
            </a:ln>
          </p:spPr>
          <p:txBody>
            <a:bodyPr vert="horz" wrap="square" lIns="121917" tIns="60958" rIns="121917" bIns="60958" numCol="1" anchor="t" anchorCtr="0" compatLnSpc="1"/>
            <a:lstStyle/>
            <a:p>
              <a:endParaRPr lang="zh-CN" altLang="en-US">
                <a:latin typeface="+mn-ea"/>
              </a:endParaRPr>
            </a:p>
          </p:txBody>
        </p:sp>
        <p:sp>
          <p:nvSpPr>
            <p:cNvPr id="10" name="Freeform 9"/>
            <p:cNvSpPr>
              <a:spLocks noEditPoints="1"/>
            </p:cNvSpPr>
            <p:nvPr/>
          </p:nvSpPr>
          <p:spPr bwMode="auto">
            <a:xfrm>
              <a:off x="1547141" y="2428327"/>
              <a:ext cx="868363" cy="1169988"/>
            </a:xfrm>
            <a:custGeom>
              <a:avLst/>
              <a:gdLst>
                <a:gd name="T0" fmla="*/ 547 w 547"/>
                <a:gd name="T1" fmla="*/ 0 h 737"/>
                <a:gd name="T2" fmla="*/ 29 w 547"/>
                <a:gd name="T3" fmla="*/ 29 h 737"/>
                <a:gd name="T4" fmla="*/ 235 w 547"/>
                <a:gd name="T5" fmla="*/ 190 h 737"/>
                <a:gd name="T6" fmla="*/ 251 w 547"/>
                <a:gd name="T7" fmla="*/ 226 h 737"/>
                <a:gd name="T8" fmla="*/ 281 w 547"/>
                <a:gd name="T9" fmla="*/ 243 h 737"/>
                <a:gd name="T10" fmla="*/ 305 w 547"/>
                <a:gd name="T11" fmla="*/ 232 h 737"/>
                <a:gd name="T12" fmla="*/ 328 w 547"/>
                <a:gd name="T13" fmla="*/ 199 h 737"/>
                <a:gd name="T14" fmla="*/ 335 w 547"/>
                <a:gd name="T15" fmla="*/ 181 h 737"/>
                <a:gd name="T16" fmla="*/ 335 w 547"/>
                <a:gd name="T17" fmla="*/ 165 h 737"/>
                <a:gd name="T18" fmla="*/ 336 w 547"/>
                <a:gd name="T19" fmla="*/ 144 h 737"/>
                <a:gd name="T20" fmla="*/ 328 w 547"/>
                <a:gd name="T21" fmla="*/ 114 h 737"/>
                <a:gd name="T22" fmla="*/ 304 w 547"/>
                <a:gd name="T23" fmla="*/ 101 h 737"/>
                <a:gd name="T24" fmla="*/ 304 w 547"/>
                <a:gd name="T25" fmla="*/ 100 h 737"/>
                <a:gd name="T26" fmla="*/ 297 w 547"/>
                <a:gd name="T27" fmla="*/ 96 h 737"/>
                <a:gd name="T28" fmla="*/ 299 w 547"/>
                <a:gd name="T29" fmla="*/ 100 h 737"/>
                <a:gd name="T30" fmla="*/ 297 w 547"/>
                <a:gd name="T31" fmla="*/ 98 h 737"/>
                <a:gd name="T32" fmla="*/ 287 w 547"/>
                <a:gd name="T33" fmla="*/ 85 h 737"/>
                <a:gd name="T34" fmla="*/ 281 w 547"/>
                <a:gd name="T35" fmla="*/ 90 h 737"/>
                <a:gd name="T36" fmla="*/ 281 w 547"/>
                <a:gd name="T37" fmla="*/ 87 h 737"/>
                <a:gd name="T38" fmla="*/ 273 w 547"/>
                <a:gd name="T39" fmla="*/ 95 h 737"/>
                <a:gd name="T40" fmla="*/ 274 w 547"/>
                <a:gd name="T41" fmla="*/ 90 h 737"/>
                <a:gd name="T42" fmla="*/ 273 w 547"/>
                <a:gd name="T43" fmla="*/ 88 h 737"/>
                <a:gd name="T44" fmla="*/ 269 w 547"/>
                <a:gd name="T45" fmla="*/ 90 h 737"/>
                <a:gd name="T46" fmla="*/ 251 w 547"/>
                <a:gd name="T47" fmla="*/ 101 h 737"/>
                <a:gd name="T48" fmla="*/ 232 w 547"/>
                <a:gd name="T49" fmla="*/ 126 h 737"/>
                <a:gd name="T50" fmla="*/ 233 w 547"/>
                <a:gd name="T51" fmla="*/ 165 h 737"/>
                <a:gd name="T52" fmla="*/ 229 w 547"/>
                <a:gd name="T53" fmla="*/ 172 h 737"/>
                <a:gd name="T54" fmla="*/ 235 w 547"/>
                <a:gd name="T55" fmla="*/ 190 h 737"/>
                <a:gd name="T56" fmla="*/ 186 w 547"/>
                <a:gd name="T57" fmla="*/ 377 h 737"/>
                <a:gd name="T58" fmla="*/ 276 w 547"/>
                <a:gd name="T59" fmla="*/ 394 h 737"/>
                <a:gd name="T60" fmla="*/ 343 w 547"/>
                <a:gd name="T61" fmla="*/ 387 h 737"/>
                <a:gd name="T62" fmla="*/ 394 w 547"/>
                <a:gd name="T63" fmla="*/ 374 h 737"/>
                <a:gd name="T64" fmla="*/ 402 w 547"/>
                <a:gd name="T65" fmla="*/ 366 h 737"/>
                <a:gd name="T66" fmla="*/ 395 w 547"/>
                <a:gd name="T67" fmla="*/ 304 h 737"/>
                <a:gd name="T68" fmla="*/ 380 w 547"/>
                <a:gd name="T69" fmla="*/ 268 h 737"/>
                <a:gd name="T70" fmla="*/ 340 w 547"/>
                <a:gd name="T71" fmla="*/ 247 h 737"/>
                <a:gd name="T72" fmla="*/ 318 w 547"/>
                <a:gd name="T73" fmla="*/ 234 h 737"/>
                <a:gd name="T74" fmla="*/ 304 w 547"/>
                <a:gd name="T75" fmla="*/ 257 h 737"/>
                <a:gd name="T76" fmla="*/ 278 w 547"/>
                <a:gd name="T77" fmla="*/ 268 h 737"/>
                <a:gd name="T78" fmla="*/ 251 w 547"/>
                <a:gd name="T79" fmla="*/ 243 h 737"/>
                <a:gd name="T80" fmla="*/ 237 w 547"/>
                <a:gd name="T81" fmla="*/ 242 h 737"/>
                <a:gd name="T82" fmla="*/ 193 w 547"/>
                <a:gd name="T83" fmla="*/ 260 h 737"/>
                <a:gd name="T84" fmla="*/ 176 w 547"/>
                <a:gd name="T85" fmla="*/ 279 h 737"/>
                <a:gd name="T86" fmla="*/ 163 w 547"/>
                <a:gd name="T87" fmla="*/ 346 h 737"/>
                <a:gd name="T88" fmla="*/ 166 w 547"/>
                <a:gd name="T89" fmla="*/ 369 h 737"/>
                <a:gd name="T90" fmla="*/ 407 w 547"/>
                <a:gd name="T91" fmla="*/ 562 h 737"/>
                <a:gd name="T92" fmla="*/ 407 w 547"/>
                <a:gd name="T93" fmla="*/ 562 h 737"/>
                <a:gd name="T94" fmla="*/ 103 w 547"/>
                <a:gd name="T95" fmla="*/ 618 h 737"/>
                <a:gd name="T96" fmla="*/ 101 w 547"/>
                <a:gd name="T97" fmla="*/ 525 h 737"/>
                <a:gd name="T98" fmla="*/ 101 w 547"/>
                <a:gd name="T99" fmla="*/ 448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47" h="737">
                  <a:moveTo>
                    <a:pt x="0" y="0"/>
                  </a:moveTo>
                  <a:lnTo>
                    <a:pt x="0" y="737"/>
                  </a:lnTo>
                  <a:lnTo>
                    <a:pt x="547" y="737"/>
                  </a:lnTo>
                  <a:lnTo>
                    <a:pt x="547" y="0"/>
                  </a:lnTo>
                  <a:lnTo>
                    <a:pt x="0" y="0"/>
                  </a:lnTo>
                  <a:close/>
                  <a:moveTo>
                    <a:pt x="519" y="708"/>
                  </a:moveTo>
                  <a:lnTo>
                    <a:pt x="29" y="708"/>
                  </a:lnTo>
                  <a:lnTo>
                    <a:pt x="29" y="29"/>
                  </a:lnTo>
                  <a:lnTo>
                    <a:pt x="519" y="29"/>
                  </a:lnTo>
                  <a:lnTo>
                    <a:pt x="519" y="708"/>
                  </a:lnTo>
                  <a:close/>
                  <a:moveTo>
                    <a:pt x="235" y="190"/>
                  </a:moveTo>
                  <a:lnTo>
                    <a:pt x="235" y="190"/>
                  </a:lnTo>
                  <a:lnTo>
                    <a:pt x="237" y="199"/>
                  </a:lnTo>
                  <a:lnTo>
                    <a:pt x="242" y="209"/>
                  </a:lnTo>
                  <a:lnTo>
                    <a:pt x="246" y="217"/>
                  </a:lnTo>
                  <a:lnTo>
                    <a:pt x="251" y="226"/>
                  </a:lnTo>
                  <a:lnTo>
                    <a:pt x="258" y="234"/>
                  </a:lnTo>
                  <a:lnTo>
                    <a:pt x="266" y="239"/>
                  </a:lnTo>
                  <a:lnTo>
                    <a:pt x="274" y="242"/>
                  </a:lnTo>
                  <a:lnTo>
                    <a:pt x="281" y="243"/>
                  </a:lnTo>
                  <a:lnTo>
                    <a:pt x="281" y="243"/>
                  </a:lnTo>
                  <a:lnTo>
                    <a:pt x="291" y="242"/>
                  </a:lnTo>
                  <a:lnTo>
                    <a:pt x="299" y="239"/>
                  </a:lnTo>
                  <a:lnTo>
                    <a:pt x="305" y="232"/>
                  </a:lnTo>
                  <a:lnTo>
                    <a:pt x="313" y="226"/>
                  </a:lnTo>
                  <a:lnTo>
                    <a:pt x="320" y="217"/>
                  </a:lnTo>
                  <a:lnTo>
                    <a:pt x="325" y="209"/>
                  </a:lnTo>
                  <a:lnTo>
                    <a:pt x="328" y="199"/>
                  </a:lnTo>
                  <a:lnTo>
                    <a:pt x="330" y="190"/>
                  </a:lnTo>
                  <a:lnTo>
                    <a:pt x="330" y="190"/>
                  </a:lnTo>
                  <a:lnTo>
                    <a:pt x="333" y="188"/>
                  </a:lnTo>
                  <a:lnTo>
                    <a:pt x="335" y="181"/>
                  </a:lnTo>
                  <a:lnTo>
                    <a:pt x="335" y="181"/>
                  </a:lnTo>
                  <a:lnTo>
                    <a:pt x="336" y="173"/>
                  </a:lnTo>
                  <a:lnTo>
                    <a:pt x="336" y="167"/>
                  </a:lnTo>
                  <a:lnTo>
                    <a:pt x="335" y="165"/>
                  </a:lnTo>
                  <a:lnTo>
                    <a:pt x="333" y="165"/>
                  </a:lnTo>
                  <a:lnTo>
                    <a:pt x="333" y="165"/>
                  </a:lnTo>
                  <a:lnTo>
                    <a:pt x="335" y="157"/>
                  </a:lnTo>
                  <a:lnTo>
                    <a:pt x="336" y="144"/>
                  </a:lnTo>
                  <a:lnTo>
                    <a:pt x="336" y="137"/>
                  </a:lnTo>
                  <a:lnTo>
                    <a:pt x="335" y="129"/>
                  </a:lnTo>
                  <a:lnTo>
                    <a:pt x="333" y="121"/>
                  </a:lnTo>
                  <a:lnTo>
                    <a:pt x="328" y="114"/>
                  </a:lnTo>
                  <a:lnTo>
                    <a:pt x="328" y="114"/>
                  </a:lnTo>
                  <a:lnTo>
                    <a:pt x="323" y="110"/>
                  </a:lnTo>
                  <a:lnTo>
                    <a:pt x="315" y="105"/>
                  </a:lnTo>
                  <a:lnTo>
                    <a:pt x="304" y="101"/>
                  </a:lnTo>
                  <a:lnTo>
                    <a:pt x="304" y="101"/>
                  </a:lnTo>
                  <a:lnTo>
                    <a:pt x="302" y="100"/>
                  </a:lnTo>
                  <a:lnTo>
                    <a:pt x="302" y="100"/>
                  </a:lnTo>
                  <a:lnTo>
                    <a:pt x="304" y="100"/>
                  </a:lnTo>
                  <a:lnTo>
                    <a:pt x="304" y="100"/>
                  </a:lnTo>
                  <a:lnTo>
                    <a:pt x="300" y="100"/>
                  </a:lnTo>
                  <a:lnTo>
                    <a:pt x="300" y="100"/>
                  </a:lnTo>
                  <a:lnTo>
                    <a:pt x="297" y="96"/>
                  </a:lnTo>
                  <a:lnTo>
                    <a:pt x="297" y="96"/>
                  </a:lnTo>
                  <a:lnTo>
                    <a:pt x="299" y="100"/>
                  </a:lnTo>
                  <a:lnTo>
                    <a:pt x="299" y="100"/>
                  </a:lnTo>
                  <a:lnTo>
                    <a:pt x="299" y="100"/>
                  </a:lnTo>
                  <a:lnTo>
                    <a:pt x="299" y="100"/>
                  </a:lnTo>
                  <a:lnTo>
                    <a:pt x="295" y="95"/>
                  </a:lnTo>
                  <a:lnTo>
                    <a:pt x="295" y="95"/>
                  </a:lnTo>
                  <a:lnTo>
                    <a:pt x="297" y="98"/>
                  </a:lnTo>
                  <a:lnTo>
                    <a:pt x="297" y="98"/>
                  </a:lnTo>
                  <a:lnTo>
                    <a:pt x="291" y="93"/>
                  </a:lnTo>
                  <a:lnTo>
                    <a:pt x="287" y="88"/>
                  </a:lnTo>
                  <a:lnTo>
                    <a:pt x="287" y="85"/>
                  </a:lnTo>
                  <a:lnTo>
                    <a:pt x="287" y="85"/>
                  </a:lnTo>
                  <a:lnTo>
                    <a:pt x="284" y="85"/>
                  </a:lnTo>
                  <a:lnTo>
                    <a:pt x="281" y="90"/>
                  </a:lnTo>
                  <a:lnTo>
                    <a:pt x="281" y="90"/>
                  </a:lnTo>
                  <a:lnTo>
                    <a:pt x="282" y="85"/>
                  </a:lnTo>
                  <a:lnTo>
                    <a:pt x="286" y="82"/>
                  </a:lnTo>
                  <a:lnTo>
                    <a:pt x="286" y="82"/>
                  </a:lnTo>
                  <a:lnTo>
                    <a:pt x="281" y="87"/>
                  </a:lnTo>
                  <a:lnTo>
                    <a:pt x="281" y="87"/>
                  </a:lnTo>
                  <a:lnTo>
                    <a:pt x="278" y="90"/>
                  </a:lnTo>
                  <a:lnTo>
                    <a:pt x="274" y="92"/>
                  </a:lnTo>
                  <a:lnTo>
                    <a:pt x="273" y="95"/>
                  </a:lnTo>
                  <a:lnTo>
                    <a:pt x="273" y="95"/>
                  </a:lnTo>
                  <a:lnTo>
                    <a:pt x="273" y="95"/>
                  </a:lnTo>
                  <a:lnTo>
                    <a:pt x="274" y="90"/>
                  </a:lnTo>
                  <a:lnTo>
                    <a:pt x="274" y="90"/>
                  </a:lnTo>
                  <a:lnTo>
                    <a:pt x="271" y="95"/>
                  </a:lnTo>
                  <a:lnTo>
                    <a:pt x="269" y="93"/>
                  </a:lnTo>
                  <a:lnTo>
                    <a:pt x="269" y="93"/>
                  </a:lnTo>
                  <a:lnTo>
                    <a:pt x="273" y="88"/>
                  </a:lnTo>
                  <a:lnTo>
                    <a:pt x="273" y="88"/>
                  </a:lnTo>
                  <a:lnTo>
                    <a:pt x="269" y="92"/>
                  </a:lnTo>
                  <a:lnTo>
                    <a:pt x="269" y="92"/>
                  </a:lnTo>
                  <a:lnTo>
                    <a:pt x="269" y="90"/>
                  </a:lnTo>
                  <a:lnTo>
                    <a:pt x="264" y="93"/>
                  </a:lnTo>
                  <a:lnTo>
                    <a:pt x="264" y="93"/>
                  </a:lnTo>
                  <a:lnTo>
                    <a:pt x="260" y="96"/>
                  </a:lnTo>
                  <a:lnTo>
                    <a:pt x="251" y="101"/>
                  </a:lnTo>
                  <a:lnTo>
                    <a:pt x="245" y="106"/>
                  </a:lnTo>
                  <a:lnTo>
                    <a:pt x="240" y="113"/>
                  </a:lnTo>
                  <a:lnTo>
                    <a:pt x="235" y="119"/>
                  </a:lnTo>
                  <a:lnTo>
                    <a:pt x="232" y="126"/>
                  </a:lnTo>
                  <a:lnTo>
                    <a:pt x="232" y="126"/>
                  </a:lnTo>
                  <a:lnTo>
                    <a:pt x="230" y="136"/>
                  </a:lnTo>
                  <a:lnTo>
                    <a:pt x="230" y="147"/>
                  </a:lnTo>
                  <a:lnTo>
                    <a:pt x="233" y="165"/>
                  </a:lnTo>
                  <a:lnTo>
                    <a:pt x="233" y="165"/>
                  </a:lnTo>
                  <a:lnTo>
                    <a:pt x="232" y="165"/>
                  </a:lnTo>
                  <a:lnTo>
                    <a:pt x="230" y="167"/>
                  </a:lnTo>
                  <a:lnTo>
                    <a:pt x="229" y="172"/>
                  </a:lnTo>
                  <a:lnTo>
                    <a:pt x="232" y="181"/>
                  </a:lnTo>
                  <a:lnTo>
                    <a:pt x="232" y="181"/>
                  </a:lnTo>
                  <a:lnTo>
                    <a:pt x="233" y="188"/>
                  </a:lnTo>
                  <a:lnTo>
                    <a:pt x="235" y="190"/>
                  </a:lnTo>
                  <a:lnTo>
                    <a:pt x="235" y="190"/>
                  </a:lnTo>
                  <a:close/>
                  <a:moveTo>
                    <a:pt x="168" y="371"/>
                  </a:moveTo>
                  <a:lnTo>
                    <a:pt x="168" y="371"/>
                  </a:lnTo>
                  <a:lnTo>
                    <a:pt x="186" y="377"/>
                  </a:lnTo>
                  <a:lnTo>
                    <a:pt x="204" y="382"/>
                  </a:lnTo>
                  <a:lnTo>
                    <a:pt x="238" y="389"/>
                  </a:lnTo>
                  <a:lnTo>
                    <a:pt x="266" y="392"/>
                  </a:lnTo>
                  <a:lnTo>
                    <a:pt x="276" y="394"/>
                  </a:lnTo>
                  <a:lnTo>
                    <a:pt x="276" y="394"/>
                  </a:lnTo>
                  <a:lnTo>
                    <a:pt x="300" y="392"/>
                  </a:lnTo>
                  <a:lnTo>
                    <a:pt x="323" y="391"/>
                  </a:lnTo>
                  <a:lnTo>
                    <a:pt x="343" y="387"/>
                  </a:lnTo>
                  <a:lnTo>
                    <a:pt x="361" y="384"/>
                  </a:lnTo>
                  <a:lnTo>
                    <a:pt x="385" y="377"/>
                  </a:lnTo>
                  <a:lnTo>
                    <a:pt x="394" y="374"/>
                  </a:lnTo>
                  <a:lnTo>
                    <a:pt x="394" y="374"/>
                  </a:lnTo>
                  <a:lnTo>
                    <a:pt x="398" y="371"/>
                  </a:lnTo>
                  <a:lnTo>
                    <a:pt x="400" y="368"/>
                  </a:lnTo>
                  <a:lnTo>
                    <a:pt x="402" y="366"/>
                  </a:lnTo>
                  <a:lnTo>
                    <a:pt x="402" y="366"/>
                  </a:lnTo>
                  <a:lnTo>
                    <a:pt x="402" y="350"/>
                  </a:lnTo>
                  <a:lnTo>
                    <a:pt x="400" y="333"/>
                  </a:lnTo>
                  <a:lnTo>
                    <a:pt x="398" y="317"/>
                  </a:lnTo>
                  <a:lnTo>
                    <a:pt x="395" y="304"/>
                  </a:lnTo>
                  <a:lnTo>
                    <a:pt x="389" y="283"/>
                  </a:lnTo>
                  <a:lnTo>
                    <a:pt x="385" y="275"/>
                  </a:lnTo>
                  <a:lnTo>
                    <a:pt x="385" y="275"/>
                  </a:lnTo>
                  <a:lnTo>
                    <a:pt x="380" y="268"/>
                  </a:lnTo>
                  <a:lnTo>
                    <a:pt x="376" y="263"/>
                  </a:lnTo>
                  <a:lnTo>
                    <a:pt x="359" y="255"/>
                  </a:lnTo>
                  <a:lnTo>
                    <a:pt x="345" y="250"/>
                  </a:lnTo>
                  <a:lnTo>
                    <a:pt x="340" y="247"/>
                  </a:lnTo>
                  <a:lnTo>
                    <a:pt x="340" y="247"/>
                  </a:lnTo>
                  <a:lnTo>
                    <a:pt x="327" y="242"/>
                  </a:lnTo>
                  <a:lnTo>
                    <a:pt x="320" y="237"/>
                  </a:lnTo>
                  <a:lnTo>
                    <a:pt x="318" y="234"/>
                  </a:lnTo>
                  <a:lnTo>
                    <a:pt x="318" y="232"/>
                  </a:lnTo>
                  <a:lnTo>
                    <a:pt x="318" y="232"/>
                  </a:lnTo>
                  <a:lnTo>
                    <a:pt x="310" y="247"/>
                  </a:lnTo>
                  <a:lnTo>
                    <a:pt x="304" y="257"/>
                  </a:lnTo>
                  <a:lnTo>
                    <a:pt x="295" y="263"/>
                  </a:lnTo>
                  <a:lnTo>
                    <a:pt x="289" y="266"/>
                  </a:lnTo>
                  <a:lnTo>
                    <a:pt x="282" y="268"/>
                  </a:lnTo>
                  <a:lnTo>
                    <a:pt x="278" y="268"/>
                  </a:lnTo>
                  <a:lnTo>
                    <a:pt x="271" y="266"/>
                  </a:lnTo>
                  <a:lnTo>
                    <a:pt x="266" y="263"/>
                  </a:lnTo>
                  <a:lnTo>
                    <a:pt x="258" y="255"/>
                  </a:lnTo>
                  <a:lnTo>
                    <a:pt x="251" y="243"/>
                  </a:lnTo>
                  <a:lnTo>
                    <a:pt x="245" y="232"/>
                  </a:lnTo>
                  <a:lnTo>
                    <a:pt x="245" y="232"/>
                  </a:lnTo>
                  <a:lnTo>
                    <a:pt x="243" y="237"/>
                  </a:lnTo>
                  <a:lnTo>
                    <a:pt x="237" y="242"/>
                  </a:lnTo>
                  <a:lnTo>
                    <a:pt x="222" y="248"/>
                  </a:lnTo>
                  <a:lnTo>
                    <a:pt x="201" y="257"/>
                  </a:lnTo>
                  <a:lnTo>
                    <a:pt x="201" y="257"/>
                  </a:lnTo>
                  <a:lnTo>
                    <a:pt x="193" y="260"/>
                  </a:lnTo>
                  <a:lnTo>
                    <a:pt x="188" y="265"/>
                  </a:lnTo>
                  <a:lnTo>
                    <a:pt x="183" y="268"/>
                  </a:lnTo>
                  <a:lnTo>
                    <a:pt x="183" y="268"/>
                  </a:lnTo>
                  <a:lnTo>
                    <a:pt x="176" y="279"/>
                  </a:lnTo>
                  <a:lnTo>
                    <a:pt x="171" y="294"/>
                  </a:lnTo>
                  <a:lnTo>
                    <a:pt x="168" y="309"/>
                  </a:lnTo>
                  <a:lnTo>
                    <a:pt x="166" y="322"/>
                  </a:lnTo>
                  <a:lnTo>
                    <a:pt x="163" y="346"/>
                  </a:lnTo>
                  <a:lnTo>
                    <a:pt x="163" y="356"/>
                  </a:lnTo>
                  <a:lnTo>
                    <a:pt x="163" y="356"/>
                  </a:lnTo>
                  <a:lnTo>
                    <a:pt x="163" y="364"/>
                  </a:lnTo>
                  <a:lnTo>
                    <a:pt x="166" y="369"/>
                  </a:lnTo>
                  <a:lnTo>
                    <a:pt x="168" y="371"/>
                  </a:lnTo>
                  <a:lnTo>
                    <a:pt x="168" y="371"/>
                  </a:lnTo>
                  <a:lnTo>
                    <a:pt x="168" y="371"/>
                  </a:lnTo>
                  <a:close/>
                  <a:moveTo>
                    <a:pt x="407" y="562"/>
                  </a:moveTo>
                  <a:lnTo>
                    <a:pt x="101" y="562"/>
                  </a:lnTo>
                  <a:lnTo>
                    <a:pt x="101" y="580"/>
                  </a:lnTo>
                  <a:lnTo>
                    <a:pt x="407" y="580"/>
                  </a:lnTo>
                  <a:lnTo>
                    <a:pt x="407" y="562"/>
                  </a:lnTo>
                  <a:close/>
                  <a:moveTo>
                    <a:pt x="103" y="636"/>
                  </a:moveTo>
                  <a:lnTo>
                    <a:pt x="380" y="636"/>
                  </a:lnTo>
                  <a:lnTo>
                    <a:pt x="380" y="618"/>
                  </a:lnTo>
                  <a:lnTo>
                    <a:pt x="103" y="618"/>
                  </a:lnTo>
                  <a:lnTo>
                    <a:pt x="103" y="636"/>
                  </a:lnTo>
                  <a:close/>
                  <a:moveTo>
                    <a:pt x="436" y="507"/>
                  </a:moveTo>
                  <a:lnTo>
                    <a:pt x="101" y="507"/>
                  </a:lnTo>
                  <a:lnTo>
                    <a:pt x="101" y="525"/>
                  </a:lnTo>
                  <a:lnTo>
                    <a:pt x="436" y="525"/>
                  </a:lnTo>
                  <a:lnTo>
                    <a:pt x="436" y="507"/>
                  </a:lnTo>
                  <a:close/>
                  <a:moveTo>
                    <a:pt x="464" y="448"/>
                  </a:moveTo>
                  <a:lnTo>
                    <a:pt x="101" y="448"/>
                  </a:lnTo>
                  <a:lnTo>
                    <a:pt x="101" y="466"/>
                  </a:lnTo>
                  <a:lnTo>
                    <a:pt x="464" y="466"/>
                  </a:lnTo>
                  <a:lnTo>
                    <a:pt x="464" y="448"/>
                  </a:lnTo>
                  <a:close/>
                </a:path>
              </a:pathLst>
            </a:custGeom>
            <a:solidFill>
              <a:schemeClr val="bg1"/>
            </a:solidFill>
            <a:ln>
              <a:solidFill>
                <a:schemeClr val="accent1"/>
              </a:solidFill>
            </a:ln>
          </p:spPr>
          <p:txBody>
            <a:bodyPr vert="horz" wrap="square" lIns="91440" tIns="45720" rIns="91440" bIns="45720" numCol="1" anchor="t" anchorCtr="0" compatLnSpc="1"/>
            <a:lstStyle/>
            <a:p>
              <a:endParaRPr lang="zh-CN" altLang="en-US">
                <a:latin typeface="+mn-ea"/>
              </a:endParaRPr>
            </a:p>
          </p:txBody>
        </p:sp>
      </p:grpSp>
      <p:sp>
        <p:nvSpPr>
          <p:cNvPr id="12" name="Freeform 29"/>
          <p:cNvSpPr/>
          <p:nvPr/>
        </p:nvSpPr>
        <p:spPr bwMode="auto">
          <a:xfrm>
            <a:off x="2159282" y="1328539"/>
            <a:ext cx="807436" cy="774535"/>
          </a:xfrm>
          <a:custGeom>
            <a:avLst/>
            <a:gdLst>
              <a:gd name="T0" fmla="*/ 42 w 219"/>
              <a:gd name="T1" fmla="*/ 210 h 210"/>
              <a:gd name="T2" fmla="*/ 0 w 219"/>
              <a:gd name="T3" fmla="*/ 80 h 210"/>
              <a:gd name="T4" fmla="*/ 109 w 219"/>
              <a:gd name="T5" fmla="*/ 0 h 210"/>
              <a:gd name="T6" fmla="*/ 219 w 219"/>
              <a:gd name="T7" fmla="*/ 80 h 210"/>
              <a:gd name="T8" fmla="*/ 177 w 219"/>
              <a:gd name="T9" fmla="*/ 210 h 210"/>
              <a:gd name="T10" fmla="*/ 42 w 219"/>
              <a:gd name="T11" fmla="*/ 210 h 210"/>
            </a:gdLst>
            <a:ahLst/>
            <a:cxnLst>
              <a:cxn ang="0">
                <a:pos x="T0" y="T1"/>
              </a:cxn>
              <a:cxn ang="0">
                <a:pos x="T2" y="T3"/>
              </a:cxn>
              <a:cxn ang="0">
                <a:pos x="T4" y="T5"/>
              </a:cxn>
              <a:cxn ang="0">
                <a:pos x="T6" y="T7"/>
              </a:cxn>
              <a:cxn ang="0">
                <a:pos x="T8" y="T9"/>
              </a:cxn>
              <a:cxn ang="0">
                <a:pos x="T10" y="T11"/>
              </a:cxn>
            </a:cxnLst>
            <a:rect l="0" t="0" r="r" b="b"/>
            <a:pathLst>
              <a:path w="219" h="210">
                <a:moveTo>
                  <a:pt x="42" y="210"/>
                </a:moveTo>
                <a:lnTo>
                  <a:pt x="0" y="80"/>
                </a:lnTo>
                <a:lnTo>
                  <a:pt x="109" y="0"/>
                </a:lnTo>
                <a:lnTo>
                  <a:pt x="219" y="80"/>
                </a:lnTo>
                <a:lnTo>
                  <a:pt x="177" y="210"/>
                </a:lnTo>
                <a:lnTo>
                  <a:pt x="42" y="210"/>
                </a:lnTo>
                <a:close/>
              </a:path>
            </a:pathLst>
          </a:custGeom>
          <a:solidFill>
            <a:schemeClr val="accent1"/>
          </a:solidFill>
          <a:ln>
            <a:solidFill>
              <a:schemeClr val="accent1"/>
            </a:solidFill>
          </a:ln>
        </p:spPr>
        <p:txBody>
          <a:bodyPr vert="horz" wrap="square" lIns="91440" tIns="45720" rIns="91440" bIns="45720" numCol="1" anchor="t" anchorCtr="0" compatLnSpc="1"/>
          <a:lstStyle/>
          <a:p>
            <a:endParaRPr lang="zh-CN" altLang="en-US" dirty="0"/>
          </a:p>
        </p:txBody>
      </p:sp>
      <p:sp>
        <p:nvSpPr>
          <p:cNvPr id="14" name="TextBox 14"/>
          <p:cNvSpPr txBox="1"/>
          <p:nvPr/>
        </p:nvSpPr>
        <p:spPr>
          <a:xfrm>
            <a:off x="2296933" y="1363415"/>
            <a:ext cx="532518" cy="769441"/>
          </a:xfrm>
          <a:prstGeom prst="rect">
            <a:avLst/>
          </a:prstGeom>
          <a:noFill/>
        </p:spPr>
        <p:txBody>
          <a:bodyPr wrap="none" rtlCol="0">
            <a:spAutoFit/>
          </a:bodyPr>
          <a:lstStyle/>
          <a:p>
            <a:r>
              <a:rPr lang="en-US" altLang="zh-CN" sz="4400" b="1">
                <a:solidFill>
                  <a:schemeClr val="bg1"/>
                </a:solidFill>
                <a:latin typeface="微软雅黑" panose="020B0503020204020204" pitchFamily="34" charset="-122"/>
                <a:ea typeface="微软雅黑" panose="020B0503020204020204" pitchFamily="34" charset="-122"/>
              </a:rPr>
              <a:t>3</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45" name="组合 30"/>
          <p:cNvGrpSpPr/>
          <p:nvPr/>
        </p:nvGrpSpPr>
        <p:grpSpPr bwMode="auto">
          <a:xfrm>
            <a:off x="4465955" y="1599883"/>
            <a:ext cx="3444875" cy="3444875"/>
            <a:chOff x="2759636" y="1700808"/>
            <a:chExt cx="3443632" cy="3445092"/>
          </a:xfrm>
        </p:grpSpPr>
        <p:sp>
          <p:nvSpPr>
            <p:cNvPr id="46" name="AutoShape 3"/>
            <p:cNvSpPr>
              <a:spLocks noChangeArrowheads="1"/>
            </p:cNvSpPr>
            <p:nvPr/>
          </p:nvSpPr>
          <p:spPr bwMode="invGray">
            <a:xfrm rot="17973186">
              <a:off x="4678076" y="2289864"/>
              <a:ext cx="728709" cy="265016"/>
            </a:xfrm>
            <a:prstGeom prst="rightArrow">
              <a:avLst>
                <a:gd name="adj1" fmla="val 35167"/>
                <a:gd name="adj2" fmla="val 111029"/>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47" name="AutoShape 4"/>
            <p:cNvSpPr>
              <a:spLocks noChangeArrowheads="1"/>
            </p:cNvSpPr>
            <p:nvPr/>
          </p:nvSpPr>
          <p:spPr bwMode="invGray">
            <a:xfrm rot="3465783">
              <a:off x="4678076" y="4280715"/>
              <a:ext cx="728709" cy="265016"/>
            </a:xfrm>
            <a:prstGeom prst="rightArrow">
              <a:avLst>
                <a:gd name="adj1" fmla="val 35167"/>
                <a:gd name="adj2" fmla="val 111028"/>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48" name="AutoShape 5"/>
            <p:cNvSpPr>
              <a:spLocks noChangeArrowheads="1"/>
            </p:cNvSpPr>
            <p:nvPr/>
          </p:nvSpPr>
          <p:spPr bwMode="invGray">
            <a:xfrm rot="14369022">
              <a:off x="3535488" y="2340667"/>
              <a:ext cx="728709" cy="265016"/>
            </a:xfrm>
            <a:prstGeom prst="rightArrow">
              <a:avLst>
                <a:gd name="adj1" fmla="val 35167"/>
                <a:gd name="adj2" fmla="val 111029"/>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49" name="AutoShape 6"/>
            <p:cNvSpPr>
              <a:spLocks noChangeArrowheads="1"/>
            </p:cNvSpPr>
            <p:nvPr/>
          </p:nvSpPr>
          <p:spPr bwMode="invGray">
            <a:xfrm rot="7535209">
              <a:off x="3521208" y="4250549"/>
              <a:ext cx="728708" cy="265017"/>
            </a:xfrm>
            <a:prstGeom prst="rightArrow">
              <a:avLst>
                <a:gd name="adj1" fmla="val 35167"/>
                <a:gd name="adj2" fmla="val 111029"/>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0" name="AutoShape 7"/>
            <p:cNvSpPr>
              <a:spLocks noChangeArrowheads="1"/>
            </p:cNvSpPr>
            <p:nvPr/>
          </p:nvSpPr>
          <p:spPr bwMode="invGray">
            <a:xfrm>
              <a:off x="5220961" y="3328097"/>
              <a:ext cx="728399" cy="265130"/>
            </a:xfrm>
            <a:prstGeom prst="rightArrow">
              <a:avLst>
                <a:gd name="adj1" fmla="val 35167"/>
                <a:gd name="adj2" fmla="val 111028"/>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1" name="AutoShape 8"/>
            <p:cNvSpPr>
              <a:spLocks noChangeArrowheads="1"/>
            </p:cNvSpPr>
            <p:nvPr/>
          </p:nvSpPr>
          <p:spPr bwMode="invGray">
            <a:xfrm rot="10800000">
              <a:off x="3013544" y="3321747"/>
              <a:ext cx="795051" cy="265130"/>
            </a:xfrm>
            <a:prstGeom prst="rightArrow">
              <a:avLst>
                <a:gd name="adj1" fmla="val 35167"/>
                <a:gd name="adj2" fmla="val 121041"/>
              </a:avLst>
            </a:prstGeom>
            <a:gradFill rotWithShape="1">
              <a:gsLst>
                <a:gs pos="0">
                  <a:schemeClr val="bg2">
                    <a:gamma/>
                    <a:shade val="89020"/>
                    <a:invGamma/>
                    <a:alpha val="0"/>
                  </a:schemeClr>
                </a:gs>
                <a:gs pos="100000">
                  <a:schemeClr val="bg2"/>
                </a:gs>
              </a:gsLst>
              <a:lin ang="0" scaled="1"/>
            </a:gradFill>
            <a:ln w="0" algn="ctr">
              <a:noFill/>
              <a:miter lim="800000"/>
            </a:ln>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52" name="Oval 9"/>
            <p:cNvSpPr>
              <a:spLocks noChangeArrowheads="1"/>
            </p:cNvSpPr>
            <p:nvPr/>
          </p:nvSpPr>
          <p:spPr bwMode="gray">
            <a:xfrm>
              <a:off x="2759636" y="1700808"/>
              <a:ext cx="3443632" cy="3445092"/>
            </a:xfrm>
            <a:prstGeom prst="ellipse">
              <a:avLst/>
            </a:prstGeom>
            <a:noFill/>
            <a:ln w="38100" algn="ctr">
              <a:solidFill>
                <a:srgbClr val="808080"/>
              </a:solidFill>
              <a:round/>
            </a:ln>
            <a:extLst>
              <a:ext uri="{909E8E84-426E-40DD-AFC4-6F175D3DCCD1}">
                <a14:hiddenFill xmlns:a14="http://schemas.microsoft.com/office/drawing/2010/main">
                  <a:solidFill>
                    <a:srgbClr val="FFFFFF"/>
                  </a:solidFill>
                </a14:hiddenFill>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nvGrpSpPr>
            <p:cNvPr id="53" name="Group 10"/>
            <p:cNvGrpSpPr/>
            <p:nvPr/>
          </p:nvGrpSpPr>
          <p:grpSpPr bwMode="auto">
            <a:xfrm>
              <a:off x="3502982" y="2458758"/>
              <a:ext cx="1987609" cy="1987609"/>
              <a:chOff x="2238" y="1769"/>
              <a:chExt cx="1361" cy="1361"/>
            </a:xfrm>
          </p:grpSpPr>
          <p:sp>
            <p:nvSpPr>
              <p:cNvPr id="54" name="Oval 11"/>
              <p:cNvSpPr>
                <a:spLocks noChangeArrowheads="1"/>
              </p:cNvSpPr>
              <p:nvPr/>
            </p:nvSpPr>
            <p:spPr bwMode="gray">
              <a:xfrm>
                <a:off x="2238" y="1769"/>
                <a:ext cx="1361" cy="1361"/>
              </a:xfrm>
              <a:prstGeom prst="ellipse">
                <a:avLst/>
              </a:prstGeom>
              <a:solidFill>
                <a:schemeClr val="accent1"/>
              </a:solidFill>
              <a:ln w="38100" algn="ctr">
                <a:solidFill>
                  <a:schemeClr val="accent1"/>
                </a:solidFill>
                <a:round/>
              </a:ln>
            </p:spPr>
            <p:txBody>
              <a:bodyPr wrap="none"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55" name="Oval 12"/>
              <p:cNvSpPr>
                <a:spLocks noChangeArrowheads="1"/>
              </p:cNvSpPr>
              <p:nvPr/>
            </p:nvSpPr>
            <p:spPr bwMode="gray">
              <a:xfrm>
                <a:off x="2327" y="1858"/>
                <a:ext cx="1183" cy="1183"/>
              </a:xfrm>
              <a:prstGeom prst="ellipse">
                <a:avLst/>
              </a:prstGeom>
              <a:gradFill rotWithShape="1">
                <a:gsLst>
                  <a:gs pos="0">
                    <a:srgbClr val="00536E"/>
                  </a:gs>
                  <a:gs pos="50000">
                    <a:srgbClr val="0099CC"/>
                  </a:gs>
                  <a:gs pos="100000">
                    <a:srgbClr val="00536E"/>
                  </a:gs>
                </a:gsLst>
                <a:lin ang="18900000" scaled="1"/>
              </a:gradFill>
              <a:ln>
                <a:noFill/>
              </a:ln>
              <a:extLst>
                <a:ext uri="{91240B29-F687-4F45-9708-019B960494DF}">
                  <a14:hiddenLine xmlns:a14="http://schemas.microsoft.com/office/drawing/2010/main" w="38100">
                    <a:solidFill>
                      <a:srgbClr val="000000"/>
                    </a:solidFill>
                    <a:rou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56" name="Oval 13"/>
              <p:cNvSpPr>
                <a:spLocks noChangeArrowheads="1"/>
              </p:cNvSpPr>
              <p:nvPr/>
            </p:nvSpPr>
            <p:spPr bwMode="gray">
              <a:xfrm>
                <a:off x="2328" y="1860"/>
                <a:ext cx="1183" cy="1183"/>
              </a:xfrm>
              <a:prstGeom prst="ellipse">
                <a:avLst/>
              </a:prstGeom>
              <a:solidFill>
                <a:schemeClr val="accent1">
                  <a:lumMod val="60000"/>
                  <a:lumOff val="40000"/>
                </a:schemeClr>
              </a:solidFill>
              <a:ln w="38100" algn="ctr">
                <a:solidFill>
                  <a:schemeClr val="accent1">
                    <a:lumMod val="60000"/>
                    <a:lumOff val="40000"/>
                  </a:schemeClr>
                </a:solidFill>
                <a:round/>
              </a:ln>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57" name="Oval 14"/>
              <p:cNvSpPr>
                <a:spLocks noChangeArrowheads="1"/>
              </p:cNvSpPr>
              <p:nvPr/>
            </p:nvSpPr>
            <p:spPr bwMode="gray">
              <a:xfrm>
                <a:off x="2391" y="1917"/>
                <a:ext cx="1065" cy="1065"/>
              </a:xfrm>
              <a:prstGeom prst="ellipse">
                <a:avLst/>
              </a:prstGeom>
              <a:solidFill>
                <a:srgbClr val="333333"/>
              </a:solidFill>
              <a:ln>
                <a:noFill/>
              </a:ln>
              <a:extLst>
                <a:ext uri="{91240B29-F687-4F45-9708-019B960494DF}">
                  <a14:hiddenLine xmlns:a14="http://schemas.microsoft.com/office/drawing/2010/main" w="38100">
                    <a:solidFill>
                      <a:srgbClr val="000000"/>
                    </a:solidFill>
                    <a:round/>
                  </a14:hiddenLine>
                </a:ext>
              </a:extLst>
            </p:spPr>
            <p:txBody>
              <a:bodyPr anchor="ct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nvGrpSpPr>
              <p:cNvPr id="58" name="Group 15"/>
              <p:cNvGrpSpPr/>
              <p:nvPr/>
            </p:nvGrpSpPr>
            <p:grpSpPr bwMode="auto">
              <a:xfrm>
                <a:off x="2410" y="1929"/>
                <a:ext cx="1031" cy="1031"/>
                <a:chOff x="4166" y="1706"/>
                <a:chExt cx="1252" cy="1252"/>
              </a:xfrm>
            </p:grpSpPr>
            <p:sp>
              <p:nvSpPr>
                <p:cNvPr id="60" name="Oval 16"/>
                <p:cNvSpPr>
                  <a:spLocks noChangeArrowheads="1"/>
                </p:cNvSpPr>
                <p:nvPr/>
              </p:nvSpPr>
              <p:spPr bwMode="gray">
                <a:xfrm>
                  <a:off x="4166" y="1706"/>
                  <a:ext cx="1252" cy="1252"/>
                </a:xfrm>
                <a:prstGeom prst="ellipse">
                  <a:avLst/>
                </a:prstGeom>
                <a:gradFill rotWithShape="1">
                  <a:gsLst>
                    <a:gs pos="0">
                      <a:srgbClr val="636869"/>
                    </a:gs>
                    <a:gs pos="100000">
                      <a:srgbClr val="D6E1E2"/>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1" name="Oval 17"/>
                <p:cNvSpPr>
                  <a:spLocks noChangeArrowheads="1"/>
                </p:cNvSpPr>
                <p:nvPr/>
              </p:nvSpPr>
              <p:spPr bwMode="gray">
                <a:xfrm>
                  <a:off x="4182" y="1713"/>
                  <a:ext cx="1222" cy="1221"/>
                </a:xfrm>
                <a:prstGeom prst="ellipse">
                  <a:avLst/>
                </a:prstGeom>
                <a:gradFill rotWithShape="1">
                  <a:gsLst>
                    <a:gs pos="0">
                      <a:srgbClr val="D6E1E2">
                        <a:alpha val="0"/>
                      </a:srgbClr>
                    </a:gs>
                    <a:gs pos="100000">
                      <a:srgbClr val="F1F5F5"/>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2" name="Oval 18"/>
                <p:cNvSpPr>
                  <a:spLocks noChangeArrowheads="1"/>
                </p:cNvSpPr>
                <p:nvPr/>
              </p:nvSpPr>
              <p:spPr bwMode="gray">
                <a:xfrm>
                  <a:off x="4195" y="1725"/>
                  <a:ext cx="1162" cy="1141"/>
                </a:xfrm>
                <a:prstGeom prst="ellipse">
                  <a:avLst/>
                </a:prstGeom>
                <a:gradFill rotWithShape="1">
                  <a:gsLst>
                    <a:gs pos="0">
                      <a:srgbClr val="AAB2B3"/>
                    </a:gs>
                    <a:gs pos="100000">
                      <a:srgbClr val="D6E1E2">
                        <a:alpha val="48000"/>
                      </a:srgb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3" name="Oval 19"/>
                <p:cNvSpPr>
                  <a:spLocks noChangeArrowheads="1"/>
                </p:cNvSpPr>
                <p:nvPr/>
              </p:nvSpPr>
              <p:spPr bwMode="gray">
                <a:xfrm>
                  <a:off x="4263" y="1757"/>
                  <a:ext cx="1033" cy="926"/>
                </a:xfrm>
                <a:prstGeom prst="ellipse">
                  <a:avLst/>
                </a:prstGeom>
                <a:gradFill rotWithShape="1">
                  <a:gsLst>
                    <a:gs pos="0">
                      <a:srgbClr val="FFFFFF"/>
                    </a:gs>
                    <a:gs pos="100000">
                      <a:srgbClr val="D6E1E2">
                        <a:alpha val="37999"/>
                      </a:srgbClr>
                    </a:gs>
                  </a:gsLst>
                  <a:lin ang="5400000" scaled="1"/>
                </a:gradFill>
                <a:ln>
                  <a:noFill/>
                </a:ln>
                <a:extLst>
                  <a:ext uri="{91240B29-F687-4F45-9708-019B960494DF}">
                    <a14:hiddenLine xmlns:a14="http://schemas.microsoft.com/office/drawing/2010/main" w="9525">
                      <a:solidFill>
                        <a:srgbClr val="000000"/>
                      </a:solidFill>
                      <a:round/>
                    </a14:hiddenLine>
                  </a:ext>
                </a:extLst>
              </p:spPr>
              <p:txBody>
                <a:bodyPr vert="eaVert"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grpSp>
          <p:sp>
            <p:nvSpPr>
              <p:cNvPr id="59" name="Text Box 20"/>
              <p:cNvSpPr txBox="1">
                <a:spLocks noChangeArrowheads="1"/>
              </p:cNvSpPr>
              <p:nvPr/>
            </p:nvSpPr>
            <p:spPr bwMode="gray">
              <a:xfrm>
                <a:off x="2677" y="2310"/>
                <a:ext cx="504" cy="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lang="zh-CN" altLang="en-US" sz="2400" b="1">
                    <a:solidFill>
                      <a:srgbClr val="080808"/>
                    </a:solidFill>
                  </a:rPr>
                  <a:t>文本</a:t>
                </a:r>
                <a:endParaRPr lang="en-US" altLang="zh-CN" sz="2400" b="1">
                  <a:solidFill>
                    <a:srgbClr val="080808"/>
                  </a:solidFill>
                </a:endParaRPr>
              </a:p>
            </p:txBody>
          </p:sp>
        </p:grpSp>
      </p:grpSp>
      <p:sp>
        <p:nvSpPr>
          <p:cNvPr id="64" name="AutoShape 21"/>
          <p:cNvSpPr>
            <a:spLocks noChangeArrowheads="1"/>
          </p:cNvSpPr>
          <p:nvPr/>
        </p:nvSpPr>
        <p:spPr bwMode="gray">
          <a:xfrm>
            <a:off x="2278380" y="3152458"/>
            <a:ext cx="2384425" cy="420687"/>
          </a:xfrm>
          <a:prstGeom prst="roundRect">
            <a:avLst>
              <a:gd name="adj" fmla="val 16667"/>
            </a:avLst>
          </a:prstGeom>
          <a:solidFill>
            <a:schemeClr val="accent1">
              <a:lumMod val="60000"/>
              <a:lumOff val="40000"/>
            </a:schemeClr>
          </a:solidFill>
          <a:ln w="28575">
            <a:solidFill>
              <a:schemeClr val="accent1">
                <a:lumMod val="60000"/>
                <a:lumOff val="40000"/>
              </a:schemeClr>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5" name="AutoShape 22"/>
          <p:cNvSpPr>
            <a:spLocks noChangeArrowheads="1"/>
          </p:cNvSpPr>
          <p:nvPr/>
        </p:nvSpPr>
        <p:spPr bwMode="gray">
          <a:xfrm>
            <a:off x="2910205" y="1679258"/>
            <a:ext cx="2382838" cy="420687"/>
          </a:xfrm>
          <a:prstGeom prst="roundRect">
            <a:avLst>
              <a:gd name="adj" fmla="val 16667"/>
            </a:avLst>
          </a:prstGeom>
          <a:gradFill rotWithShape="1">
            <a:gsLst>
              <a:gs pos="0">
                <a:schemeClr val="accent1"/>
              </a:gs>
              <a:gs pos="100000">
                <a:schemeClr val="accent1">
                  <a:gamma/>
                  <a:shade val="46275"/>
                  <a:invGamma/>
                </a:schemeClr>
              </a:gs>
            </a:gsLst>
            <a:lin ang="0" scaled="1"/>
          </a:gradFill>
          <a:ln w="28575">
            <a:solidFill>
              <a:srgbClr val="FEFEFE"/>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6" name="AutoShape 23"/>
          <p:cNvSpPr>
            <a:spLocks noChangeArrowheads="1"/>
          </p:cNvSpPr>
          <p:nvPr/>
        </p:nvSpPr>
        <p:spPr bwMode="gray">
          <a:xfrm>
            <a:off x="2910205" y="4484370"/>
            <a:ext cx="2382838" cy="420688"/>
          </a:xfrm>
          <a:prstGeom prst="roundRect">
            <a:avLst>
              <a:gd name="adj" fmla="val 16667"/>
            </a:avLst>
          </a:prstGeom>
          <a:gradFill rotWithShape="1">
            <a:gsLst>
              <a:gs pos="0">
                <a:schemeClr val="folHlink"/>
              </a:gs>
              <a:gs pos="100000">
                <a:schemeClr val="folHlink">
                  <a:gamma/>
                  <a:shade val="46275"/>
                  <a:invGamma/>
                </a:schemeClr>
              </a:gs>
            </a:gsLst>
            <a:lin ang="0" scaled="1"/>
          </a:gradFill>
          <a:ln w="28575">
            <a:solidFill>
              <a:srgbClr val="FEFEFE"/>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7" name="AutoShape 24"/>
          <p:cNvSpPr>
            <a:spLocks noChangeArrowheads="1"/>
          </p:cNvSpPr>
          <p:nvPr/>
        </p:nvSpPr>
        <p:spPr bwMode="gray">
          <a:xfrm>
            <a:off x="7715568" y="3152458"/>
            <a:ext cx="2454275" cy="420687"/>
          </a:xfrm>
          <a:prstGeom prst="roundRect">
            <a:avLst>
              <a:gd name="adj" fmla="val 16667"/>
            </a:avLst>
          </a:prstGeom>
          <a:solidFill>
            <a:schemeClr val="accent1">
              <a:lumMod val="60000"/>
              <a:lumOff val="40000"/>
            </a:schemeClr>
          </a:solidFill>
          <a:ln w="28575">
            <a:solidFill>
              <a:schemeClr val="accent1">
                <a:lumMod val="60000"/>
                <a:lumOff val="40000"/>
              </a:schemeClr>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8" name="AutoShape 25"/>
          <p:cNvSpPr>
            <a:spLocks noChangeArrowheads="1"/>
          </p:cNvSpPr>
          <p:nvPr/>
        </p:nvSpPr>
        <p:spPr bwMode="gray">
          <a:xfrm>
            <a:off x="7045643" y="1679258"/>
            <a:ext cx="2452687" cy="420687"/>
          </a:xfrm>
          <a:prstGeom prst="roundRect">
            <a:avLst>
              <a:gd name="adj" fmla="val 16667"/>
            </a:avLst>
          </a:prstGeom>
          <a:gradFill rotWithShape="1">
            <a:gsLst>
              <a:gs pos="0">
                <a:schemeClr val="accent1">
                  <a:gamma/>
                  <a:shade val="46275"/>
                  <a:invGamma/>
                </a:schemeClr>
              </a:gs>
              <a:gs pos="100000">
                <a:schemeClr val="accent1"/>
              </a:gs>
            </a:gsLst>
            <a:lin ang="0" scaled="1"/>
          </a:gradFill>
          <a:ln w="28575">
            <a:solidFill>
              <a:srgbClr val="FEFEFE"/>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
        <p:nvSpPr>
          <p:cNvPr id="69" name="AutoShape 26"/>
          <p:cNvSpPr>
            <a:spLocks noChangeArrowheads="1"/>
          </p:cNvSpPr>
          <p:nvPr/>
        </p:nvSpPr>
        <p:spPr bwMode="gray">
          <a:xfrm>
            <a:off x="7045643" y="4484370"/>
            <a:ext cx="2452687" cy="420688"/>
          </a:xfrm>
          <a:prstGeom prst="roundRect">
            <a:avLst>
              <a:gd name="adj" fmla="val 16667"/>
            </a:avLst>
          </a:prstGeom>
          <a:gradFill rotWithShape="1">
            <a:gsLst>
              <a:gs pos="0">
                <a:schemeClr val="folHlink">
                  <a:gamma/>
                  <a:shade val="46275"/>
                  <a:invGamma/>
                </a:schemeClr>
              </a:gs>
              <a:gs pos="100000">
                <a:schemeClr val="folHlink"/>
              </a:gs>
            </a:gsLst>
            <a:lin ang="0" scaled="1"/>
          </a:gradFill>
          <a:ln w="28575">
            <a:solidFill>
              <a:srgbClr val="FEFEFE"/>
            </a:solidFill>
            <a:round/>
          </a:ln>
          <a:effectLst>
            <a:outerShdw dist="107763" dir="2700000" algn="ctr" rotWithShape="0">
              <a:srgbClr val="000000">
                <a:alpha val="50000"/>
              </a:srgbClr>
            </a:outerShdw>
          </a:effectLst>
        </p:spPr>
        <p:txBody>
          <a:bodyPr wrap="none" anchor="ctr"/>
          <a:lstStyle/>
          <a:p>
            <a:pPr marL="120650" indent="-120650" algn="ctr">
              <a:spcBef>
                <a:spcPct val="50000"/>
              </a:spcBef>
              <a:buFontTx/>
              <a:buChar char="•"/>
              <a:defRPr/>
            </a:pPr>
            <a:r>
              <a:rPr lang="zh-CN" altLang="en-US" dirty="0">
                <a:solidFill>
                  <a:schemeClr val="bg1"/>
                </a:solidFill>
                <a:latin typeface="Arial" panose="020B0604020202020204" pitchFamily="34" charset="0"/>
                <a:ea typeface="宋体" panose="02010600030101010101" pitchFamily="2" charset="-122"/>
              </a:rPr>
              <a:t>这里输入文本</a:t>
            </a:r>
            <a:endParaRPr lang="en-US" altLang="zh-CN" b="1" dirty="0">
              <a:solidFill>
                <a:schemeClr val="bg1"/>
              </a:solidFill>
              <a:latin typeface="Verdana" panose="020B0604030504040204" pitchFamily="34" charset="0"/>
              <a:ea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edge">
                                      <p:cBhvr>
                                        <p:cTn id="7" dur="2000"/>
                                        <p:tgtEl>
                                          <p:spTgt spid="45"/>
                                        </p:tgtEl>
                                      </p:cBhvr>
                                    </p:animEffect>
                                  </p:childTnLst>
                                </p:cTn>
                              </p:par>
                            </p:childTnLst>
                          </p:cTn>
                        </p:par>
                        <p:par>
                          <p:cTn id="8" fill="hold">
                            <p:stCondLst>
                              <p:cond delay="2000"/>
                            </p:stCondLst>
                            <p:childTnLst>
                              <p:par>
                                <p:cTn id="9" presetID="2" presetClass="entr" presetSubtype="8" fill="hold" grpId="0"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additive="base">
                                        <p:cTn id="11" dur="500" fill="hold"/>
                                        <p:tgtEl>
                                          <p:spTgt spid="65"/>
                                        </p:tgtEl>
                                        <p:attrNameLst>
                                          <p:attrName>ppt_x</p:attrName>
                                        </p:attrNameLst>
                                      </p:cBhvr>
                                      <p:tavLst>
                                        <p:tav tm="0">
                                          <p:val>
                                            <p:strVal val="0-#ppt_w/2"/>
                                          </p:val>
                                        </p:tav>
                                        <p:tav tm="100000">
                                          <p:val>
                                            <p:strVal val="#ppt_x"/>
                                          </p:val>
                                        </p:tav>
                                      </p:tavLst>
                                    </p:anim>
                                    <p:anim calcmode="lin" valueType="num">
                                      <p:cBhvr additive="base">
                                        <p:cTn id="12" dur="500" fill="hold"/>
                                        <p:tgtEl>
                                          <p:spTgt spid="65"/>
                                        </p:tgtEl>
                                        <p:attrNameLst>
                                          <p:attrName>ppt_y</p:attrName>
                                        </p:attrNameLst>
                                      </p:cBhvr>
                                      <p:tavLst>
                                        <p:tav tm="0">
                                          <p:val>
                                            <p:strVal val="#ppt_y"/>
                                          </p:val>
                                        </p:tav>
                                        <p:tav tm="100000">
                                          <p:val>
                                            <p:strVal val="#ppt_y"/>
                                          </p:val>
                                        </p:tav>
                                      </p:tavLst>
                                    </p:anim>
                                  </p:childTnLst>
                                </p:cTn>
                              </p:par>
                            </p:childTnLst>
                          </p:cTn>
                        </p:par>
                        <p:par>
                          <p:cTn id="13" fill="hold">
                            <p:stCondLst>
                              <p:cond delay="2500"/>
                            </p:stCondLst>
                            <p:childTnLst>
                              <p:par>
                                <p:cTn id="14" presetID="2" presetClass="entr" presetSubtype="8" fill="hold" grpId="0" nodeType="afterEffect">
                                  <p:stCondLst>
                                    <p:cond delay="0"/>
                                  </p:stCondLst>
                                  <p:childTnLst>
                                    <p:set>
                                      <p:cBhvr>
                                        <p:cTn id="15" dur="1" fill="hold">
                                          <p:stCondLst>
                                            <p:cond delay="0"/>
                                          </p:stCondLst>
                                        </p:cTn>
                                        <p:tgtEl>
                                          <p:spTgt spid="64"/>
                                        </p:tgtEl>
                                        <p:attrNameLst>
                                          <p:attrName>style.visibility</p:attrName>
                                        </p:attrNameLst>
                                      </p:cBhvr>
                                      <p:to>
                                        <p:strVal val="visible"/>
                                      </p:to>
                                    </p:set>
                                    <p:anim calcmode="lin" valueType="num">
                                      <p:cBhvr additive="base">
                                        <p:cTn id="16" dur="500" fill="hold"/>
                                        <p:tgtEl>
                                          <p:spTgt spid="64"/>
                                        </p:tgtEl>
                                        <p:attrNameLst>
                                          <p:attrName>ppt_x</p:attrName>
                                        </p:attrNameLst>
                                      </p:cBhvr>
                                      <p:tavLst>
                                        <p:tav tm="0">
                                          <p:val>
                                            <p:strVal val="0-#ppt_w/2"/>
                                          </p:val>
                                        </p:tav>
                                        <p:tav tm="100000">
                                          <p:val>
                                            <p:strVal val="#ppt_x"/>
                                          </p:val>
                                        </p:tav>
                                      </p:tavLst>
                                    </p:anim>
                                    <p:anim calcmode="lin" valueType="num">
                                      <p:cBhvr additive="base">
                                        <p:cTn id="17" dur="500" fill="hold"/>
                                        <p:tgtEl>
                                          <p:spTgt spid="64"/>
                                        </p:tgtEl>
                                        <p:attrNameLst>
                                          <p:attrName>ppt_y</p:attrName>
                                        </p:attrNameLst>
                                      </p:cBhvr>
                                      <p:tavLst>
                                        <p:tav tm="0">
                                          <p:val>
                                            <p:strVal val="#ppt_y"/>
                                          </p:val>
                                        </p:tav>
                                        <p:tav tm="100000">
                                          <p:val>
                                            <p:strVal val="#ppt_y"/>
                                          </p:val>
                                        </p:tav>
                                      </p:tavLst>
                                    </p:anim>
                                  </p:childTnLst>
                                </p:cTn>
                              </p:par>
                            </p:childTnLst>
                          </p:cTn>
                        </p:par>
                        <p:par>
                          <p:cTn id="18" fill="hold">
                            <p:stCondLst>
                              <p:cond delay="3000"/>
                            </p:stCondLst>
                            <p:childTnLst>
                              <p:par>
                                <p:cTn id="19" presetID="2" presetClass="entr" presetSubtype="8" fill="hold" grpId="0" nodeType="afterEffect">
                                  <p:stCondLst>
                                    <p:cond delay="0"/>
                                  </p:stCondLst>
                                  <p:childTnLst>
                                    <p:set>
                                      <p:cBhvr>
                                        <p:cTn id="20" dur="1" fill="hold">
                                          <p:stCondLst>
                                            <p:cond delay="0"/>
                                          </p:stCondLst>
                                        </p:cTn>
                                        <p:tgtEl>
                                          <p:spTgt spid="66"/>
                                        </p:tgtEl>
                                        <p:attrNameLst>
                                          <p:attrName>style.visibility</p:attrName>
                                        </p:attrNameLst>
                                      </p:cBhvr>
                                      <p:to>
                                        <p:strVal val="visible"/>
                                      </p:to>
                                    </p:set>
                                    <p:anim calcmode="lin" valueType="num">
                                      <p:cBhvr additive="base">
                                        <p:cTn id="21" dur="500" fill="hold"/>
                                        <p:tgtEl>
                                          <p:spTgt spid="66"/>
                                        </p:tgtEl>
                                        <p:attrNameLst>
                                          <p:attrName>ppt_x</p:attrName>
                                        </p:attrNameLst>
                                      </p:cBhvr>
                                      <p:tavLst>
                                        <p:tav tm="0">
                                          <p:val>
                                            <p:strVal val="0-#ppt_w/2"/>
                                          </p:val>
                                        </p:tav>
                                        <p:tav tm="100000">
                                          <p:val>
                                            <p:strVal val="#ppt_x"/>
                                          </p:val>
                                        </p:tav>
                                      </p:tavLst>
                                    </p:anim>
                                    <p:anim calcmode="lin" valueType="num">
                                      <p:cBhvr additive="base">
                                        <p:cTn id="22" dur="500" fill="hold"/>
                                        <p:tgtEl>
                                          <p:spTgt spid="66"/>
                                        </p:tgtEl>
                                        <p:attrNameLst>
                                          <p:attrName>ppt_y</p:attrName>
                                        </p:attrNameLst>
                                      </p:cBhvr>
                                      <p:tavLst>
                                        <p:tav tm="0">
                                          <p:val>
                                            <p:strVal val="#ppt_y"/>
                                          </p:val>
                                        </p:tav>
                                        <p:tav tm="100000">
                                          <p:val>
                                            <p:strVal val="#ppt_y"/>
                                          </p:val>
                                        </p:tav>
                                      </p:tavLst>
                                    </p:anim>
                                  </p:childTnLst>
                                </p:cTn>
                              </p:par>
                            </p:childTnLst>
                          </p:cTn>
                        </p:par>
                        <p:par>
                          <p:cTn id="23" fill="hold">
                            <p:stCondLst>
                              <p:cond delay="3500"/>
                            </p:stCondLst>
                            <p:childTnLst>
                              <p:par>
                                <p:cTn id="24" presetID="2" presetClass="entr" presetSubtype="2" fill="hold" grpId="0" nodeType="afterEffect">
                                  <p:stCondLst>
                                    <p:cond delay="0"/>
                                  </p:stCondLst>
                                  <p:childTnLst>
                                    <p:set>
                                      <p:cBhvr>
                                        <p:cTn id="25" dur="1" fill="hold">
                                          <p:stCondLst>
                                            <p:cond delay="0"/>
                                          </p:stCondLst>
                                        </p:cTn>
                                        <p:tgtEl>
                                          <p:spTgt spid="68"/>
                                        </p:tgtEl>
                                        <p:attrNameLst>
                                          <p:attrName>style.visibility</p:attrName>
                                        </p:attrNameLst>
                                      </p:cBhvr>
                                      <p:to>
                                        <p:strVal val="visible"/>
                                      </p:to>
                                    </p:set>
                                    <p:anim calcmode="lin" valueType="num">
                                      <p:cBhvr additive="base">
                                        <p:cTn id="26" dur="500" fill="hold"/>
                                        <p:tgtEl>
                                          <p:spTgt spid="68"/>
                                        </p:tgtEl>
                                        <p:attrNameLst>
                                          <p:attrName>ppt_x</p:attrName>
                                        </p:attrNameLst>
                                      </p:cBhvr>
                                      <p:tavLst>
                                        <p:tav tm="0">
                                          <p:val>
                                            <p:strVal val="1+#ppt_w/2"/>
                                          </p:val>
                                        </p:tav>
                                        <p:tav tm="100000">
                                          <p:val>
                                            <p:strVal val="#ppt_x"/>
                                          </p:val>
                                        </p:tav>
                                      </p:tavLst>
                                    </p:anim>
                                    <p:anim calcmode="lin" valueType="num">
                                      <p:cBhvr additive="base">
                                        <p:cTn id="27" dur="500" fill="hold"/>
                                        <p:tgtEl>
                                          <p:spTgt spid="68"/>
                                        </p:tgtEl>
                                        <p:attrNameLst>
                                          <p:attrName>ppt_y</p:attrName>
                                        </p:attrNameLst>
                                      </p:cBhvr>
                                      <p:tavLst>
                                        <p:tav tm="0">
                                          <p:val>
                                            <p:strVal val="#ppt_y"/>
                                          </p:val>
                                        </p:tav>
                                        <p:tav tm="100000">
                                          <p:val>
                                            <p:strVal val="#ppt_y"/>
                                          </p:val>
                                        </p:tav>
                                      </p:tavLst>
                                    </p:anim>
                                  </p:childTnLst>
                                </p:cTn>
                              </p:par>
                            </p:childTnLst>
                          </p:cTn>
                        </p:par>
                        <p:par>
                          <p:cTn id="28" fill="hold">
                            <p:stCondLst>
                              <p:cond delay="4000"/>
                            </p:stCondLst>
                            <p:childTnLst>
                              <p:par>
                                <p:cTn id="29" presetID="2" presetClass="entr" presetSubtype="2" fill="hold" grpId="0" nodeType="afterEffect">
                                  <p:stCondLst>
                                    <p:cond delay="0"/>
                                  </p:stCondLst>
                                  <p:childTnLst>
                                    <p:set>
                                      <p:cBhvr>
                                        <p:cTn id="30" dur="1" fill="hold">
                                          <p:stCondLst>
                                            <p:cond delay="0"/>
                                          </p:stCondLst>
                                        </p:cTn>
                                        <p:tgtEl>
                                          <p:spTgt spid="67"/>
                                        </p:tgtEl>
                                        <p:attrNameLst>
                                          <p:attrName>style.visibility</p:attrName>
                                        </p:attrNameLst>
                                      </p:cBhvr>
                                      <p:to>
                                        <p:strVal val="visible"/>
                                      </p:to>
                                    </p:set>
                                    <p:anim calcmode="lin" valueType="num">
                                      <p:cBhvr additive="base">
                                        <p:cTn id="31" dur="500" fill="hold"/>
                                        <p:tgtEl>
                                          <p:spTgt spid="67"/>
                                        </p:tgtEl>
                                        <p:attrNameLst>
                                          <p:attrName>ppt_x</p:attrName>
                                        </p:attrNameLst>
                                      </p:cBhvr>
                                      <p:tavLst>
                                        <p:tav tm="0">
                                          <p:val>
                                            <p:strVal val="1+#ppt_w/2"/>
                                          </p:val>
                                        </p:tav>
                                        <p:tav tm="100000">
                                          <p:val>
                                            <p:strVal val="#ppt_x"/>
                                          </p:val>
                                        </p:tav>
                                      </p:tavLst>
                                    </p:anim>
                                    <p:anim calcmode="lin" valueType="num">
                                      <p:cBhvr additive="base">
                                        <p:cTn id="32" dur="500" fill="hold"/>
                                        <p:tgtEl>
                                          <p:spTgt spid="67"/>
                                        </p:tgtEl>
                                        <p:attrNameLst>
                                          <p:attrName>ppt_y</p:attrName>
                                        </p:attrNameLst>
                                      </p:cBhvr>
                                      <p:tavLst>
                                        <p:tav tm="0">
                                          <p:val>
                                            <p:strVal val="#ppt_y"/>
                                          </p:val>
                                        </p:tav>
                                        <p:tav tm="100000">
                                          <p:val>
                                            <p:strVal val="#ppt_y"/>
                                          </p:val>
                                        </p:tav>
                                      </p:tavLst>
                                    </p:anim>
                                  </p:childTnLst>
                                </p:cTn>
                              </p:par>
                            </p:childTnLst>
                          </p:cTn>
                        </p:par>
                        <p:par>
                          <p:cTn id="33" fill="hold">
                            <p:stCondLst>
                              <p:cond delay="4500"/>
                            </p:stCondLst>
                            <p:childTnLst>
                              <p:par>
                                <p:cTn id="34" presetID="2" presetClass="entr" presetSubtype="2" fill="hold" grpId="0" nodeType="afterEffect">
                                  <p:stCondLst>
                                    <p:cond delay="0"/>
                                  </p:stCondLst>
                                  <p:childTnLst>
                                    <p:set>
                                      <p:cBhvr>
                                        <p:cTn id="35" dur="1" fill="hold">
                                          <p:stCondLst>
                                            <p:cond delay="0"/>
                                          </p:stCondLst>
                                        </p:cTn>
                                        <p:tgtEl>
                                          <p:spTgt spid="69"/>
                                        </p:tgtEl>
                                        <p:attrNameLst>
                                          <p:attrName>style.visibility</p:attrName>
                                        </p:attrNameLst>
                                      </p:cBhvr>
                                      <p:to>
                                        <p:strVal val="visible"/>
                                      </p:to>
                                    </p:set>
                                    <p:anim calcmode="lin" valueType="num">
                                      <p:cBhvr additive="base">
                                        <p:cTn id="36" dur="500" fill="hold"/>
                                        <p:tgtEl>
                                          <p:spTgt spid="69"/>
                                        </p:tgtEl>
                                        <p:attrNameLst>
                                          <p:attrName>ppt_x</p:attrName>
                                        </p:attrNameLst>
                                      </p:cBhvr>
                                      <p:tavLst>
                                        <p:tav tm="0">
                                          <p:val>
                                            <p:strVal val="1+#ppt_w/2"/>
                                          </p:val>
                                        </p:tav>
                                        <p:tav tm="100000">
                                          <p:val>
                                            <p:strVal val="#ppt_x"/>
                                          </p:val>
                                        </p:tav>
                                      </p:tavLst>
                                    </p:anim>
                                    <p:anim calcmode="lin" valueType="num">
                                      <p:cBhvr additive="base">
                                        <p:cTn id="37" dur="500" fill="hold"/>
                                        <p:tgtEl>
                                          <p:spTgt spid="6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65" grpId="0" animBg="1"/>
      <p:bldP spid="66" grpId="0" animBg="1"/>
      <p:bldP spid="67" grpId="0" animBg="1"/>
      <p:bldP spid="68" grpId="0" animBg="1"/>
      <p:bldP spid="6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172" name="Group 61"/>
          <p:cNvGrpSpPr/>
          <p:nvPr/>
        </p:nvGrpSpPr>
        <p:grpSpPr>
          <a:xfrm>
            <a:off x="2218330" y="1176913"/>
            <a:ext cx="1325030" cy="1823234"/>
            <a:chOff x="5913078" y="649720"/>
            <a:chExt cx="1998221" cy="2749543"/>
          </a:xfrm>
        </p:grpSpPr>
        <p:sp>
          <p:nvSpPr>
            <p:cNvPr id="173" name="Shape 6"/>
            <p:cNvSpPr/>
            <p:nvPr/>
          </p:nvSpPr>
          <p:spPr>
            <a:xfrm>
              <a:off x="6240898" y="2674738"/>
              <a:ext cx="1368128" cy="722114"/>
            </a:xfrm>
            <a:custGeom>
              <a:avLst/>
              <a:gdLst/>
              <a:ahLst/>
              <a:cxnLst>
                <a:cxn ang="0">
                  <a:pos x="wd2" y="hd2"/>
                </a:cxn>
                <a:cxn ang="5400000">
                  <a:pos x="wd2" y="hd2"/>
                </a:cxn>
                <a:cxn ang="10800000">
                  <a:pos x="wd2" y="hd2"/>
                </a:cxn>
                <a:cxn ang="16200000">
                  <a:pos x="wd2" y="hd2"/>
                </a:cxn>
              </a:cxnLst>
              <a:rect l="0" t="0" r="r" b="b"/>
              <a:pathLst>
                <a:path w="21600" h="21600" extrusionOk="0">
                  <a:moveTo>
                    <a:pt x="18139" y="176"/>
                  </a:moveTo>
                  <a:cubicBezTo>
                    <a:pt x="17934" y="58"/>
                    <a:pt x="17809" y="0"/>
                    <a:pt x="17809" y="0"/>
                  </a:cubicBezTo>
                  <a:lnTo>
                    <a:pt x="3387" y="0"/>
                  </a:lnTo>
                  <a:lnTo>
                    <a:pt x="3387" y="0"/>
                  </a:lnTo>
                  <a:cubicBezTo>
                    <a:pt x="3387" y="3"/>
                    <a:pt x="1325" y="7496"/>
                    <a:pt x="0" y="21600"/>
                  </a:cubicBezTo>
                  <a:lnTo>
                    <a:pt x="662" y="21600"/>
                  </a:lnTo>
                  <a:lnTo>
                    <a:pt x="20534" y="21600"/>
                  </a:lnTo>
                  <a:lnTo>
                    <a:pt x="21600" y="21600"/>
                  </a:lnTo>
                  <a:cubicBezTo>
                    <a:pt x="20742" y="12930"/>
                    <a:pt x="19603" y="4707"/>
                    <a:pt x="18139" y="176"/>
                  </a:cubicBezTo>
                  <a:close/>
                </a:path>
              </a:pathLst>
            </a:custGeom>
            <a:solidFill>
              <a:schemeClr val="bg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74" name="Shape 7"/>
            <p:cNvSpPr/>
            <p:nvPr/>
          </p:nvSpPr>
          <p:spPr>
            <a:xfrm>
              <a:off x="6108110" y="1126927"/>
              <a:ext cx="1622193" cy="1681432"/>
            </a:xfrm>
            <a:custGeom>
              <a:avLst/>
              <a:gdLst/>
              <a:ahLst/>
              <a:cxnLst>
                <a:cxn ang="0">
                  <a:pos x="wd2" y="hd2"/>
                </a:cxn>
                <a:cxn ang="5400000">
                  <a:pos x="wd2" y="hd2"/>
                </a:cxn>
                <a:cxn ang="10800000">
                  <a:pos x="wd2" y="hd2"/>
                </a:cxn>
                <a:cxn ang="16200000">
                  <a:pos x="wd2" y="hd2"/>
                </a:cxn>
              </a:cxnLst>
              <a:rect l="0" t="0" r="r" b="b"/>
              <a:pathLst>
                <a:path w="21600" h="21135" extrusionOk="0">
                  <a:moveTo>
                    <a:pt x="19749" y="8731"/>
                  </a:moveTo>
                  <a:lnTo>
                    <a:pt x="19749" y="7875"/>
                  </a:lnTo>
                  <a:cubicBezTo>
                    <a:pt x="19749" y="3526"/>
                    <a:pt x="15742" y="0"/>
                    <a:pt x="10800" y="0"/>
                  </a:cubicBezTo>
                  <a:lnTo>
                    <a:pt x="9808" y="194"/>
                  </a:lnTo>
                  <a:cubicBezTo>
                    <a:pt x="3703" y="-465"/>
                    <a:pt x="1851" y="3526"/>
                    <a:pt x="1851" y="7875"/>
                  </a:cubicBezTo>
                  <a:lnTo>
                    <a:pt x="1851" y="8731"/>
                  </a:lnTo>
                  <a:cubicBezTo>
                    <a:pt x="829" y="8731"/>
                    <a:pt x="0" y="9484"/>
                    <a:pt x="0" y="10413"/>
                  </a:cubicBezTo>
                  <a:lnTo>
                    <a:pt x="0" y="10574"/>
                  </a:lnTo>
                  <a:cubicBezTo>
                    <a:pt x="0" y="11503"/>
                    <a:pt x="829" y="12256"/>
                    <a:pt x="1851" y="12256"/>
                  </a:cubicBezTo>
                  <a:cubicBezTo>
                    <a:pt x="1910" y="12256"/>
                    <a:pt x="1967" y="12253"/>
                    <a:pt x="2024" y="12248"/>
                  </a:cubicBezTo>
                  <a:cubicBezTo>
                    <a:pt x="3039" y="15801"/>
                    <a:pt x="4947" y="17755"/>
                    <a:pt x="7932" y="18463"/>
                  </a:cubicBezTo>
                  <a:lnTo>
                    <a:pt x="7932" y="19465"/>
                  </a:lnTo>
                  <a:lnTo>
                    <a:pt x="11003" y="21135"/>
                  </a:lnTo>
                  <a:lnTo>
                    <a:pt x="14073" y="19465"/>
                  </a:lnTo>
                  <a:lnTo>
                    <a:pt x="14073" y="18337"/>
                  </a:lnTo>
                  <a:cubicBezTo>
                    <a:pt x="16825" y="17486"/>
                    <a:pt x="18522" y="15407"/>
                    <a:pt x="19550" y="12246"/>
                  </a:cubicBezTo>
                  <a:cubicBezTo>
                    <a:pt x="19616" y="12252"/>
                    <a:pt x="19682" y="12256"/>
                    <a:pt x="19749" y="12256"/>
                  </a:cubicBezTo>
                  <a:cubicBezTo>
                    <a:pt x="20771" y="12256"/>
                    <a:pt x="21600" y="11503"/>
                    <a:pt x="21600" y="10574"/>
                  </a:cubicBezTo>
                  <a:lnTo>
                    <a:pt x="21600" y="10413"/>
                  </a:lnTo>
                  <a:cubicBezTo>
                    <a:pt x="21600" y="9484"/>
                    <a:pt x="20771" y="8731"/>
                    <a:pt x="19749" y="8731"/>
                  </a:cubicBezTo>
                  <a:close/>
                </a:path>
              </a:pathLst>
            </a:custGeom>
            <a:solidFill>
              <a:schemeClr val="accent5">
                <a:lumMod val="20000"/>
                <a:lumOff val="8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75" name="Shape 8"/>
            <p:cNvSpPr/>
            <p:nvPr/>
          </p:nvSpPr>
          <p:spPr>
            <a:xfrm>
              <a:off x="6124709" y="649720"/>
              <a:ext cx="1576720" cy="1219590"/>
            </a:xfrm>
            <a:custGeom>
              <a:avLst/>
              <a:gdLst/>
              <a:ahLst/>
              <a:cxnLst>
                <a:cxn ang="0">
                  <a:pos x="wd2" y="hd2"/>
                </a:cxn>
                <a:cxn ang="5400000">
                  <a:pos x="wd2" y="hd2"/>
                </a:cxn>
                <a:cxn ang="10800000">
                  <a:pos x="wd2" y="hd2"/>
                </a:cxn>
                <a:cxn ang="16200000">
                  <a:pos x="wd2" y="hd2"/>
                </a:cxn>
              </a:cxnLst>
              <a:rect l="0" t="0" r="r" b="b"/>
              <a:pathLst>
                <a:path w="21600" h="21600" extrusionOk="0">
                  <a:moveTo>
                    <a:pt x="17283" y="13066"/>
                  </a:moveTo>
                  <a:cubicBezTo>
                    <a:pt x="17309" y="13096"/>
                    <a:pt x="17337" y="13130"/>
                    <a:pt x="17365" y="13164"/>
                  </a:cubicBezTo>
                  <a:cubicBezTo>
                    <a:pt x="17337" y="13130"/>
                    <a:pt x="17309" y="13096"/>
                    <a:pt x="17283" y="13066"/>
                  </a:cubicBezTo>
                  <a:close/>
                  <a:moveTo>
                    <a:pt x="17119" y="12872"/>
                  </a:moveTo>
                  <a:cubicBezTo>
                    <a:pt x="17154" y="12914"/>
                    <a:pt x="17192" y="12958"/>
                    <a:pt x="17238" y="13013"/>
                  </a:cubicBezTo>
                  <a:cubicBezTo>
                    <a:pt x="17192" y="12958"/>
                    <a:pt x="17154" y="12914"/>
                    <a:pt x="17119" y="12872"/>
                  </a:cubicBezTo>
                  <a:close/>
                  <a:moveTo>
                    <a:pt x="16954" y="12676"/>
                  </a:moveTo>
                  <a:cubicBezTo>
                    <a:pt x="16903" y="12616"/>
                    <a:pt x="16892" y="12602"/>
                    <a:pt x="16954" y="12676"/>
                  </a:cubicBezTo>
                  <a:cubicBezTo>
                    <a:pt x="16954" y="12676"/>
                    <a:pt x="16954" y="12676"/>
                    <a:pt x="16954" y="12676"/>
                  </a:cubicBezTo>
                  <a:close/>
                  <a:moveTo>
                    <a:pt x="20052" y="20766"/>
                  </a:moveTo>
                  <a:cubicBezTo>
                    <a:pt x="20481" y="20766"/>
                    <a:pt x="20875" y="20945"/>
                    <a:pt x="21193" y="21242"/>
                  </a:cubicBezTo>
                  <a:cubicBezTo>
                    <a:pt x="21458" y="20204"/>
                    <a:pt x="21600" y="19060"/>
                    <a:pt x="21600" y="17810"/>
                  </a:cubicBezTo>
                  <a:lnTo>
                    <a:pt x="21600" y="14587"/>
                  </a:lnTo>
                  <a:cubicBezTo>
                    <a:pt x="21600" y="8996"/>
                    <a:pt x="19841" y="4218"/>
                    <a:pt x="15523" y="2280"/>
                  </a:cubicBezTo>
                  <a:lnTo>
                    <a:pt x="15539" y="2282"/>
                  </a:lnTo>
                  <a:cubicBezTo>
                    <a:pt x="15925" y="1517"/>
                    <a:pt x="15539" y="677"/>
                    <a:pt x="15539" y="677"/>
                  </a:cubicBezTo>
                  <a:cubicBezTo>
                    <a:pt x="15471" y="1580"/>
                    <a:pt x="14383" y="1354"/>
                    <a:pt x="14383" y="1354"/>
                  </a:cubicBezTo>
                  <a:cubicBezTo>
                    <a:pt x="14646" y="935"/>
                    <a:pt x="14383" y="0"/>
                    <a:pt x="14383" y="0"/>
                  </a:cubicBezTo>
                  <a:cubicBezTo>
                    <a:pt x="13703" y="1241"/>
                    <a:pt x="9825" y="1354"/>
                    <a:pt x="9825" y="1354"/>
                  </a:cubicBezTo>
                  <a:lnTo>
                    <a:pt x="9984" y="1380"/>
                  </a:lnTo>
                  <a:cubicBezTo>
                    <a:pt x="2954" y="1791"/>
                    <a:pt x="0" y="7546"/>
                    <a:pt x="0" y="14587"/>
                  </a:cubicBezTo>
                  <a:lnTo>
                    <a:pt x="107" y="17417"/>
                  </a:lnTo>
                  <a:cubicBezTo>
                    <a:pt x="107" y="18782"/>
                    <a:pt x="277" y="20030"/>
                    <a:pt x="584" y="21163"/>
                  </a:cubicBezTo>
                  <a:cubicBezTo>
                    <a:pt x="886" y="20913"/>
                    <a:pt x="1249" y="20766"/>
                    <a:pt x="1639" y="20766"/>
                  </a:cubicBezTo>
                  <a:cubicBezTo>
                    <a:pt x="2165" y="20766"/>
                    <a:pt x="2641" y="21031"/>
                    <a:pt x="2985" y="21460"/>
                  </a:cubicBezTo>
                  <a:cubicBezTo>
                    <a:pt x="2788" y="19740"/>
                    <a:pt x="2370" y="15107"/>
                    <a:pt x="3305" y="13063"/>
                  </a:cubicBezTo>
                  <a:cubicBezTo>
                    <a:pt x="3774" y="12040"/>
                    <a:pt x="17444" y="18074"/>
                    <a:pt x="17427" y="13237"/>
                  </a:cubicBezTo>
                  <a:cubicBezTo>
                    <a:pt x="17413" y="13220"/>
                    <a:pt x="17404" y="13209"/>
                    <a:pt x="17390" y="13193"/>
                  </a:cubicBezTo>
                  <a:cubicBezTo>
                    <a:pt x="17412" y="13219"/>
                    <a:pt x="17427" y="13237"/>
                    <a:pt x="17427" y="13237"/>
                  </a:cubicBezTo>
                  <a:cubicBezTo>
                    <a:pt x="18849" y="14922"/>
                    <a:pt x="18440" y="16845"/>
                    <a:pt x="18603" y="21600"/>
                  </a:cubicBezTo>
                  <a:cubicBezTo>
                    <a:pt x="18953" y="21090"/>
                    <a:pt x="19472" y="20766"/>
                    <a:pt x="20052" y="20766"/>
                  </a:cubicBezTo>
                  <a:close/>
                </a:path>
              </a:pathLst>
            </a:custGeom>
            <a:solidFill>
              <a:schemeClr val="bg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76" name="Shape 9"/>
            <p:cNvSpPr/>
            <p:nvPr/>
          </p:nvSpPr>
          <p:spPr>
            <a:xfrm>
              <a:off x="7390345" y="2683037"/>
              <a:ext cx="520954" cy="71622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cubicBezTo>
                    <a:pt x="19383" y="15357"/>
                    <a:pt x="16262" y="8392"/>
                    <a:pt x="10895" y="4511"/>
                  </a:cubicBezTo>
                  <a:cubicBezTo>
                    <a:pt x="7108" y="1772"/>
                    <a:pt x="2002" y="442"/>
                    <a:pt x="0" y="0"/>
                  </a:cubicBezTo>
                  <a:cubicBezTo>
                    <a:pt x="3847" y="4568"/>
                    <a:pt x="6838" y="12859"/>
                    <a:pt x="9090" y="21600"/>
                  </a:cubicBezTo>
                  <a:cubicBezTo>
                    <a:pt x="9090" y="21600"/>
                    <a:pt x="21600" y="21600"/>
                    <a:pt x="21600" y="21600"/>
                  </a:cubicBezTo>
                  <a:close/>
                </a:path>
              </a:pathLst>
            </a:custGeom>
            <a:solidFill>
              <a:schemeClr val="bg2">
                <a:lumMod val="40000"/>
                <a:lumOff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77" name="Shape 10"/>
            <p:cNvSpPr/>
            <p:nvPr/>
          </p:nvSpPr>
          <p:spPr>
            <a:xfrm>
              <a:off x="5913078" y="2674738"/>
              <a:ext cx="541840" cy="72211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21600" y="0"/>
                  </a:lnTo>
                  <a:cubicBezTo>
                    <a:pt x="21600" y="0"/>
                    <a:pt x="14913" y="1202"/>
                    <a:pt x="10292" y="4650"/>
                  </a:cubicBezTo>
                  <a:cubicBezTo>
                    <a:pt x="5133" y="8500"/>
                    <a:pt x="2131" y="15408"/>
                    <a:pt x="0" y="21600"/>
                  </a:cubicBezTo>
                  <a:lnTo>
                    <a:pt x="13047" y="21600"/>
                  </a:lnTo>
                  <a:cubicBezTo>
                    <a:pt x="16394" y="7496"/>
                    <a:pt x="21598" y="3"/>
                    <a:pt x="21600" y="0"/>
                  </a:cubicBezTo>
                  <a:close/>
                </a:path>
              </a:pathLst>
            </a:custGeom>
            <a:solidFill>
              <a:schemeClr val="bg2">
                <a:lumMod val="40000"/>
                <a:lumOff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78" name="Shape 11"/>
            <p:cNvSpPr/>
            <p:nvPr/>
          </p:nvSpPr>
          <p:spPr>
            <a:xfrm>
              <a:off x="6689058" y="2189232"/>
              <a:ext cx="505859" cy="158729"/>
            </a:xfrm>
            <a:custGeom>
              <a:avLst/>
              <a:gdLst/>
              <a:ahLst/>
              <a:cxnLst>
                <a:cxn ang="0">
                  <a:pos x="wd2" y="hd2"/>
                </a:cxn>
                <a:cxn ang="5400000">
                  <a:pos x="wd2" y="hd2"/>
                </a:cxn>
                <a:cxn ang="10800000">
                  <a:pos x="wd2" y="hd2"/>
                </a:cxn>
                <a:cxn ang="16200000">
                  <a:pos x="wd2" y="hd2"/>
                </a:cxn>
              </a:cxnLst>
              <a:rect l="0" t="0" r="r" b="b"/>
              <a:pathLst>
                <a:path w="21600" h="21440" extrusionOk="0">
                  <a:moveTo>
                    <a:pt x="0" y="0"/>
                  </a:moveTo>
                  <a:cubicBezTo>
                    <a:pt x="0" y="0"/>
                    <a:pt x="347" y="593"/>
                    <a:pt x="955" y="1632"/>
                  </a:cubicBezTo>
                  <a:cubicBezTo>
                    <a:pt x="1247" y="2173"/>
                    <a:pt x="1631" y="2663"/>
                    <a:pt x="2030" y="3376"/>
                  </a:cubicBezTo>
                  <a:cubicBezTo>
                    <a:pt x="2456" y="3951"/>
                    <a:pt x="2909" y="4717"/>
                    <a:pt x="3424" y="5351"/>
                  </a:cubicBezTo>
                  <a:cubicBezTo>
                    <a:pt x="3928" y="6069"/>
                    <a:pt x="4476" y="6750"/>
                    <a:pt x="5057" y="7375"/>
                  </a:cubicBezTo>
                  <a:cubicBezTo>
                    <a:pt x="5623" y="8138"/>
                    <a:pt x="6253" y="8506"/>
                    <a:pt x="6868" y="9175"/>
                  </a:cubicBezTo>
                  <a:cubicBezTo>
                    <a:pt x="7508" y="9482"/>
                    <a:pt x="8142" y="10203"/>
                    <a:pt x="8807" y="10315"/>
                  </a:cubicBezTo>
                  <a:cubicBezTo>
                    <a:pt x="9136" y="10449"/>
                    <a:pt x="9467" y="10583"/>
                    <a:pt x="9799" y="10718"/>
                  </a:cubicBezTo>
                  <a:lnTo>
                    <a:pt x="10800" y="10737"/>
                  </a:lnTo>
                  <a:cubicBezTo>
                    <a:pt x="11470" y="10990"/>
                    <a:pt x="12129" y="10422"/>
                    <a:pt x="12790" y="10364"/>
                  </a:cubicBezTo>
                  <a:cubicBezTo>
                    <a:pt x="13447" y="10140"/>
                    <a:pt x="14080" y="9485"/>
                    <a:pt x="14717" y="9174"/>
                  </a:cubicBezTo>
                  <a:cubicBezTo>
                    <a:pt x="15340" y="8645"/>
                    <a:pt x="15932" y="7871"/>
                    <a:pt x="16519" y="7340"/>
                  </a:cubicBezTo>
                  <a:cubicBezTo>
                    <a:pt x="16819" y="7124"/>
                    <a:pt x="17088" y="6691"/>
                    <a:pt x="17354" y="6293"/>
                  </a:cubicBezTo>
                  <a:cubicBezTo>
                    <a:pt x="17624" y="5914"/>
                    <a:pt x="17885" y="5547"/>
                    <a:pt x="18135" y="5196"/>
                  </a:cubicBezTo>
                  <a:cubicBezTo>
                    <a:pt x="18641" y="4493"/>
                    <a:pt x="19138" y="3987"/>
                    <a:pt x="19530" y="3201"/>
                  </a:cubicBezTo>
                  <a:cubicBezTo>
                    <a:pt x="19930" y="2472"/>
                    <a:pt x="20302" y="1916"/>
                    <a:pt x="20607" y="1432"/>
                  </a:cubicBezTo>
                  <a:cubicBezTo>
                    <a:pt x="21219" y="476"/>
                    <a:pt x="21600" y="0"/>
                    <a:pt x="21600" y="0"/>
                  </a:cubicBezTo>
                  <a:cubicBezTo>
                    <a:pt x="21600" y="0"/>
                    <a:pt x="21387" y="1175"/>
                    <a:pt x="20960" y="3110"/>
                  </a:cubicBezTo>
                  <a:cubicBezTo>
                    <a:pt x="20745" y="4071"/>
                    <a:pt x="20485" y="5270"/>
                    <a:pt x="20162" y="6555"/>
                  </a:cubicBezTo>
                  <a:cubicBezTo>
                    <a:pt x="19860" y="7947"/>
                    <a:pt x="19444" y="9174"/>
                    <a:pt x="18983" y="10533"/>
                  </a:cubicBezTo>
                  <a:cubicBezTo>
                    <a:pt x="18511" y="11811"/>
                    <a:pt x="18036" y="13499"/>
                    <a:pt x="17426" y="14645"/>
                  </a:cubicBezTo>
                  <a:cubicBezTo>
                    <a:pt x="16821" y="15804"/>
                    <a:pt x="16188" y="17184"/>
                    <a:pt x="15484" y="18205"/>
                  </a:cubicBezTo>
                  <a:cubicBezTo>
                    <a:pt x="15121" y="18633"/>
                    <a:pt x="14753" y="19068"/>
                    <a:pt x="14380" y="19509"/>
                  </a:cubicBezTo>
                  <a:cubicBezTo>
                    <a:pt x="14003" y="19906"/>
                    <a:pt x="13628" y="20468"/>
                    <a:pt x="13225" y="20590"/>
                  </a:cubicBezTo>
                  <a:cubicBezTo>
                    <a:pt x="12428" y="20969"/>
                    <a:pt x="11614" y="21600"/>
                    <a:pt x="10792" y="21403"/>
                  </a:cubicBezTo>
                  <a:lnTo>
                    <a:pt x="9563" y="21254"/>
                  </a:lnTo>
                  <a:cubicBezTo>
                    <a:pt x="9160" y="21063"/>
                    <a:pt x="8761" y="20765"/>
                    <a:pt x="8365" y="20520"/>
                  </a:cubicBezTo>
                  <a:cubicBezTo>
                    <a:pt x="7967" y="20304"/>
                    <a:pt x="7579" y="19989"/>
                    <a:pt x="7209" y="19502"/>
                  </a:cubicBezTo>
                  <a:cubicBezTo>
                    <a:pt x="6835" y="19074"/>
                    <a:pt x="6468" y="18649"/>
                    <a:pt x="6111" y="18188"/>
                  </a:cubicBezTo>
                  <a:cubicBezTo>
                    <a:pt x="5423" y="17040"/>
                    <a:pt x="4745" y="16055"/>
                    <a:pt x="4169" y="14678"/>
                  </a:cubicBezTo>
                  <a:cubicBezTo>
                    <a:pt x="3880" y="14015"/>
                    <a:pt x="3599" y="13370"/>
                    <a:pt x="3327" y="12747"/>
                  </a:cubicBezTo>
                  <a:cubicBezTo>
                    <a:pt x="3072" y="12034"/>
                    <a:pt x="2827" y="11346"/>
                    <a:pt x="2591" y="10685"/>
                  </a:cubicBezTo>
                  <a:cubicBezTo>
                    <a:pt x="2118" y="9396"/>
                    <a:pt x="1746" y="7905"/>
                    <a:pt x="1402" y="6715"/>
                  </a:cubicBezTo>
                  <a:cubicBezTo>
                    <a:pt x="1074" y="5434"/>
                    <a:pt x="801" y="4297"/>
                    <a:pt x="597" y="3279"/>
                  </a:cubicBezTo>
                  <a:cubicBezTo>
                    <a:pt x="175" y="1305"/>
                    <a:pt x="0" y="0"/>
                    <a:pt x="0" y="0"/>
                  </a:cubicBezTo>
                  <a:close/>
                </a:path>
              </a:pathLst>
            </a:custGeom>
            <a:solidFill>
              <a:schemeClr val="bg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79" name="Shape 12"/>
            <p:cNvSpPr/>
            <p:nvPr/>
          </p:nvSpPr>
          <p:spPr>
            <a:xfrm>
              <a:off x="6701507" y="2807526"/>
              <a:ext cx="459395" cy="207722"/>
            </a:xfrm>
            <a:custGeom>
              <a:avLst/>
              <a:gdLst/>
              <a:ahLst/>
              <a:cxnLst>
                <a:cxn ang="0">
                  <a:pos x="wd2" y="hd2"/>
                </a:cxn>
                <a:cxn ang="5400000">
                  <a:pos x="wd2" y="hd2"/>
                </a:cxn>
                <a:cxn ang="10800000">
                  <a:pos x="wd2" y="hd2"/>
                </a:cxn>
                <a:cxn ang="16200000">
                  <a:pos x="wd2" y="hd2"/>
                </a:cxn>
              </a:cxnLst>
              <a:rect l="0" t="0" r="r" b="b"/>
              <a:pathLst>
                <a:path w="21600" h="14251" extrusionOk="0">
                  <a:moveTo>
                    <a:pt x="0" y="8530"/>
                  </a:moveTo>
                  <a:cubicBezTo>
                    <a:pt x="0" y="8530"/>
                    <a:pt x="10626" y="21600"/>
                    <a:pt x="21600" y="8231"/>
                  </a:cubicBezTo>
                  <a:lnTo>
                    <a:pt x="10820" y="0"/>
                  </a:lnTo>
                  <a:cubicBezTo>
                    <a:pt x="10820" y="0"/>
                    <a:pt x="0" y="8530"/>
                    <a:pt x="0" y="8530"/>
                  </a:cubicBezTo>
                  <a:close/>
                </a:path>
              </a:pathLst>
            </a:custGeom>
            <a:solidFill>
              <a:schemeClr val="accent5"/>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0" name="Shape 13"/>
            <p:cNvSpPr/>
            <p:nvPr/>
          </p:nvSpPr>
          <p:spPr>
            <a:xfrm>
              <a:off x="6639263" y="2637391"/>
              <a:ext cx="589392" cy="33503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0744" y="11005"/>
                  </a:lnTo>
                  <a:lnTo>
                    <a:pt x="0" y="112"/>
                  </a:lnTo>
                  <a:lnTo>
                    <a:pt x="0" y="21486"/>
                  </a:lnTo>
                  <a:lnTo>
                    <a:pt x="10743" y="11018"/>
                  </a:lnTo>
                  <a:lnTo>
                    <a:pt x="21600" y="21600"/>
                  </a:lnTo>
                  <a:cubicBezTo>
                    <a:pt x="21600" y="21600"/>
                    <a:pt x="21600" y="0"/>
                    <a:pt x="21600" y="0"/>
                  </a:cubicBezTo>
                  <a:close/>
                </a:path>
              </a:pathLst>
            </a:custGeom>
            <a:solidFill>
              <a:schemeClr val="bg2">
                <a:lumMod val="20000"/>
                <a:lumOff val="8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1" name="Shape 14"/>
            <p:cNvSpPr/>
            <p:nvPr/>
          </p:nvSpPr>
          <p:spPr>
            <a:xfrm>
              <a:off x="6639263" y="2641541"/>
              <a:ext cx="62760" cy="3618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21600" y="0"/>
                  </a:lnTo>
                  <a:lnTo>
                    <a:pt x="0" y="0"/>
                  </a:lnTo>
                  <a:cubicBezTo>
                    <a:pt x="0" y="0"/>
                    <a:pt x="21600" y="21600"/>
                    <a:pt x="21600" y="21600"/>
                  </a:cubicBezTo>
                  <a:close/>
                </a:path>
              </a:pathLst>
            </a:custGeom>
            <a:solidFill>
              <a:schemeClr val="bg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2" name="Shape 15"/>
            <p:cNvSpPr/>
            <p:nvPr/>
          </p:nvSpPr>
          <p:spPr>
            <a:xfrm>
              <a:off x="7162115" y="2641541"/>
              <a:ext cx="62786" cy="3618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21600"/>
                  </a:lnTo>
                  <a:lnTo>
                    <a:pt x="21600" y="0"/>
                  </a:lnTo>
                  <a:cubicBezTo>
                    <a:pt x="21600" y="0"/>
                    <a:pt x="0" y="0"/>
                    <a:pt x="0" y="0"/>
                  </a:cubicBezTo>
                  <a:close/>
                </a:path>
              </a:pathLst>
            </a:custGeom>
            <a:solidFill>
              <a:schemeClr val="bg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3" name="Shape 16"/>
            <p:cNvSpPr/>
            <p:nvPr/>
          </p:nvSpPr>
          <p:spPr>
            <a:xfrm>
              <a:off x="6170355" y="1927805"/>
              <a:ext cx="48143" cy="86218"/>
            </a:xfrm>
            <a:custGeom>
              <a:avLst/>
              <a:gdLst/>
              <a:ahLst/>
              <a:cxnLst>
                <a:cxn ang="0">
                  <a:pos x="wd2" y="hd2"/>
                </a:cxn>
                <a:cxn ang="5400000">
                  <a:pos x="wd2" y="hd2"/>
                </a:cxn>
                <a:cxn ang="10800000">
                  <a:pos x="wd2" y="hd2"/>
                </a:cxn>
                <a:cxn ang="16200000">
                  <a:pos x="wd2" y="hd2"/>
                </a:cxn>
              </a:cxnLst>
              <a:rect l="0" t="0" r="r" b="b"/>
              <a:pathLst>
                <a:path w="21426" h="21575" extrusionOk="0">
                  <a:moveTo>
                    <a:pt x="19111" y="17166"/>
                  </a:moveTo>
                  <a:cubicBezTo>
                    <a:pt x="18802" y="16593"/>
                    <a:pt x="18488" y="16001"/>
                    <a:pt x="18063" y="15456"/>
                  </a:cubicBezTo>
                  <a:cubicBezTo>
                    <a:pt x="17805" y="14870"/>
                    <a:pt x="17534" y="14299"/>
                    <a:pt x="17160" y="13771"/>
                  </a:cubicBezTo>
                  <a:cubicBezTo>
                    <a:pt x="16623" y="12674"/>
                    <a:pt x="16183" y="11707"/>
                    <a:pt x="15876" y="10781"/>
                  </a:cubicBezTo>
                  <a:cubicBezTo>
                    <a:pt x="15196" y="9018"/>
                    <a:pt x="14840" y="6840"/>
                    <a:pt x="14853" y="4447"/>
                  </a:cubicBezTo>
                  <a:cubicBezTo>
                    <a:pt x="14979" y="1779"/>
                    <a:pt x="15062" y="0"/>
                    <a:pt x="15062" y="0"/>
                  </a:cubicBezTo>
                  <a:cubicBezTo>
                    <a:pt x="15062" y="0"/>
                    <a:pt x="11042" y="59"/>
                    <a:pt x="6969" y="1968"/>
                  </a:cubicBezTo>
                  <a:cubicBezTo>
                    <a:pt x="4817" y="2864"/>
                    <a:pt x="2872" y="4295"/>
                    <a:pt x="1452" y="6117"/>
                  </a:cubicBezTo>
                  <a:cubicBezTo>
                    <a:pt x="866" y="7057"/>
                    <a:pt x="233" y="8057"/>
                    <a:pt x="143" y="9156"/>
                  </a:cubicBezTo>
                  <a:cubicBezTo>
                    <a:pt x="-174" y="10242"/>
                    <a:pt x="99" y="11359"/>
                    <a:pt x="365" y="12471"/>
                  </a:cubicBezTo>
                  <a:cubicBezTo>
                    <a:pt x="1144" y="14679"/>
                    <a:pt x="3083" y="16639"/>
                    <a:pt x="5396" y="18057"/>
                  </a:cubicBezTo>
                  <a:cubicBezTo>
                    <a:pt x="6603" y="18727"/>
                    <a:pt x="7850" y="19319"/>
                    <a:pt x="9050" y="19826"/>
                  </a:cubicBezTo>
                  <a:cubicBezTo>
                    <a:pt x="10338" y="20251"/>
                    <a:pt x="11644" y="20577"/>
                    <a:pt x="12832" y="20850"/>
                  </a:cubicBezTo>
                  <a:cubicBezTo>
                    <a:pt x="15113" y="21470"/>
                    <a:pt x="17445" y="21479"/>
                    <a:pt x="18944" y="21565"/>
                  </a:cubicBezTo>
                  <a:cubicBezTo>
                    <a:pt x="20498" y="21600"/>
                    <a:pt x="21426" y="21533"/>
                    <a:pt x="21426" y="21533"/>
                  </a:cubicBezTo>
                  <a:cubicBezTo>
                    <a:pt x="21426" y="21533"/>
                    <a:pt x="21239" y="20976"/>
                    <a:pt x="20842" y="20155"/>
                  </a:cubicBezTo>
                  <a:cubicBezTo>
                    <a:pt x="20496" y="19316"/>
                    <a:pt x="19693" y="18321"/>
                    <a:pt x="19111" y="17166"/>
                  </a:cubicBezTo>
                  <a:close/>
                </a:path>
              </a:pathLst>
            </a:custGeom>
            <a:solidFill>
              <a:schemeClr val="accent5">
                <a:lumMod val="40000"/>
                <a:lumOff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4" name="Shape 17"/>
            <p:cNvSpPr/>
            <p:nvPr/>
          </p:nvSpPr>
          <p:spPr>
            <a:xfrm>
              <a:off x="7626874" y="1890458"/>
              <a:ext cx="48149" cy="86226"/>
            </a:xfrm>
            <a:custGeom>
              <a:avLst/>
              <a:gdLst/>
              <a:ahLst/>
              <a:cxnLst>
                <a:cxn ang="0">
                  <a:pos x="wd2" y="hd2"/>
                </a:cxn>
                <a:cxn ang="5400000">
                  <a:pos x="wd2" y="hd2"/>
                </a:cxn>
                <a:cxn ang="10800000">
                  <a:pos x="wd2" y="hd2"/>
                </a:cxn>
                <a:cxn ang="16200000">
                  <a:pos x="wd2" y="hd2"/>
                </a:cxn>
              </a:cxnLst>
              <a:rect l="0" t="0" r="r" b="b"/>
              <a:pathLst>
                <a:path w="21426" h="21575" extrusionOk="0">
                  <a:moveTo>
                    <a:pt x="21061" y="9103"/>
                  </a:moveTo>
                  <a:cubicBezTo>
                    <a:pt x="20281" y="6896"/>
                    <a:pt x="18342" y="4935"/>
                    <a:pt x="16029" y="3518"/>
                  </a:cubicBezTo>
                  <a:cubicBezTo>
                    <a:pt x="14822" y="2848"/>
                    <a:pt x="13575" y="2256"/>
                    <a:pt x="12375" y="1749"/>
                  </a:cubicBezTo>
                  <a:cubicBezTo>
                    <a:pt x="11087" y="1324"/>
                    <a:pt x="9781" y="999"/>
                    <a:pt x="8594" y="725"/>
                  </a:cubicBezTo>
                  <a:cubicBezTo>
                    <a:pt x="6312" y="105"/>
                    <a:pt x="3980" y="96"/>
                    <a:pt x="2482" y="11"/>
                  </a:cubicBezTo>
                  <a:cubicBezTo>
                    <a:pt x="928" y="-25"/>
                    <a:pt x="0" y="42"/>
                    <a:pt x="0" y="42"/>
                  </a:cubicBezTo>
                  <a:cubicBezTo>
                    <a:pt x="0" y="42"/>
                    <a:pt x="187" y="599"/>
                    <a:pt x="584" y="1420"/>
                  </a:cubicBezTo>
                  <a:cubicBezTo>
                    <a:pt x="930" y="2259"/>
                    <a:pt x="1732" y="3254"/>
                    <a:pt x="2315" y="4408"/>
                  </a:cubicBezTo>
                  <a:cubicBezTo>
                    <a:pt x="2623" y="4981"/>
                    <a:pt x="2938" y="5574"/>
                    <a:pt x="3363" y="6119"/>
                  </a:cubicBezTo>
                  <a:cubicBezTo>
                    <a:pt x="3620" y="6705"/>
                    <a:pt x="3892" y="7276"/>
                    <a:pt x="4265" y="7804"/>
                  </a:cubicBezTo>
                  <a:cubicBezTo>
                    <a:pt x="4804" y="8901"/>
                    <a:pt x="5247" y="9869"/>
                    <a:pt x="5551" y="10794"/>
                  </a:cubicBezTo>
                  <a:cubicBezTo>
                    <a:pt x="6234" y="12558"/>
                    <a:pt x="6590" y="14736"/>
                    <a:pt x="6576" y="17129"/>
                  </a:cubicBezTo>
                  <a:cubicBezTo>
                    <a:pt x="6452" y="19796"/>
                    <a:pt x="6368" y="21575"/>
                    <a:pt x="6368" y="21575"/>
                  </a:cubicBezTo>
                  <a:cubicBezTo>
                    <a:pt x="6368" y="21575"/>
                    <a:pt x="10389" y="21516"/>
                    <a:pt x="14462" y="19607"/>
                  </a:cubicBezTo>
                  <a:cubicBezTo>
                    <a:pt x="16613" y="18711"/>
                    <a:pt x="18556" y="17279"/>
                    <a:pt x="19976" y="15457"/>
                  </a:cubicBezTo>
                  <a:cubicBezTo>
                    <a:pt x="20562" y="14517"/>
                    <a:pt x="21195" y="13517"/>
                    <a:pt x="21285" y="12418"/>
                  </a:cubicBezTo>
                  <a:cubicBezTo>
                    <a:pt x="21600" y="11332"/>
                    <a:pt x="21327" y="10215"/>
                    <a:pt x="21061" y="9103"/>
                  </a:cubicBezTo>
                  <a:close/>
                </a:path>
              </a:pathLst>
            </a:custGeom>
            <a:solidFill>
              <a:schemeClr val="accent5">
                <a:lumMod val="40000"/>
                <a:lumOff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5" name="Shape 18"/>
            <p:cNvSpPr/>
            <p:nvPr/>
          </p:nvSpPr>
          <p:spPr>
            <a:xfrm>
              <a:off x="6373687" y="807406"/>
              <a:ext cx="784354" cy="518880"/>
            </a:xfrm>
            <a:custGeom>
              <a:avLst/>
              <a:gdLst/>
              <a:ahLst/>
              <a:cxnLst>
                <a:cxn ang="0">
                  <a:pos x="wd2" y="hd2"/>
                </a:cxn>
                <a:cxn ang="5400000">
                  <a:pos x="wd2" y="hd2"/>
                </a:cxn>
                <a:cxn ang="10800000">
                  <a:pos x="wd2" y="hd2"/>
                </a:cxn>
                <a:cxn ang="16200000">
                  <a:pos x="wd2" y="hd2"/>
                </a:cxn>
              </a:cxnLst>
              <a:rect l="0" t="0" r="r" b="b"/>
              <a:pathLst>
                <a:path w="21600" h="21600" extrusionOk="0">
                  <a:moveTo>
                    <a:pt x="1036" y="20746"/>
                  </a:moveTo>
                  <a:cubicBezTo>
                    <a:pt x="877" y="12692"/>
                    <a:pt x="3587" y="5980"/>
                    <a:pt x="10282" y="4149"/>
                  </a:cubicBezTo>
                  <a:cubicBezTo>
                    <a:pt x="16206" y="2529"/>
                    <a:pt x="21600" y="0"/>
                    <a:pt x="21600" y="0"/>
                  </a:cubicBezTo>
                  <a:cubicBezTo>
                    <a:pt x="12115" y="2319"/>
                    <a:pt x="6217" y="3661"/>
                    <a:pt x="3268" y="7932"/>
                  </a:cubicBezTo>
                  <a:cubicBezTo>
                    <a:pt x="319" y="12203"/>
                    <a:pt x="239" y="20014"/>
                    <a:pt x="0" y="21600"/>
                  </a:cubicBezTo>
                  <a:cubicBezTo>
                    <a:pt x="558" y="21356"/>
                    <a:pt x="1036" y="20746"/>
                    <a:pt x="1036" y="20746"/>
                  </a:cubicBezTo>
                  <a:close/>
                </a:path>
              </a:pathLst>
            </a:custGeom>
            <a:solidFill>
              <a:schemeClr val="bg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6" name="Shape 19"/>
            <p:cNvSpPr/>
            <p:nvPr/>
          </p:nvSpPr>
          <p:spPr>
            <a:xfrm>
              <a:off x="6614365" y="1691276"/>
              <a:ext cx="202521" cy="226256"/>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bg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7" name="Shape 20"/>
            <p:cNvSpPr/>
            <p:nvPr/>
          </p:nvSpPr>
          <p:spPr>
            <a:xfrm>
              <a:off x="7037627" y="1691276"/>
              <a:ext cx="202521" cy="226256"/>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cubicBezTo>
                    <a:pt x="21600" y="16765"/>
                    <a:pt x="16765" y="21600"/>
                    <a:pt x="10800" y="21600"/>
                  </a:cubicBezTo>
                  <a:cubicBezTo>
                    <a:pt x="4835" y="21600"/>
                    <a:pt x="0" y="16765"/>
                    <a:pt x="0" y="10800"/>
                  </a:cubicBezTo>
                  <a:cubicBezTo>
                    <a:pt x="0" y="4835"/>
                    <a:pt x="4835" y="0"/>
                    <a:pt x="10800" y="0"/>
                  </a:cubicBezTo>
                  <a:cubicBezTo>
                    <a:pt x="16765" y="0"/>
                    <a:pt x="21600" y="4835"/>
                    <a:pt x="21600" y="10800"/>
                  </a:cubicBezTo>
                  <a:close/>
                </a:path>
              </a:pathLst>
            </a:custGeom>
            <a:solidFill>
              <a:schemeClr val="bg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88" name="Shape 21"/>
            <p:cNvSpPr/>
            <p:nvPr/>
          </p:nvSpPr>
          <p:spPr>
            <a:xfrm>
              <a:off x="6568719" y="911146"/>
              <a:ext cx="438088" cy="411786"/>
            </a:xfrm>
            <a:custGeom>
              <a:avLst/>
              <a:gdLst/>
              <a:ahLst/>
              <a:cxnLst>
                <a:cxn ang="0">
                  <a:pos x="wd2" y="hd2"/>
                </a:cxn>
                <a:cxn ang="5400000">
                  <a:pos x="wd2" y="hd2"/>
                </a:cxn>
                <a:cxn ang="10800000">
                  <a:pos x="wd2" y="hd2"/>
                </a:cxn>
                <a:cxn ang="16200000">
                  <a:pos x="wd2" y="hd2"/>
                </a:cxn>
              </a:cxnLst>
              <a:rect l="0" t="0" r="r" b="b"/>
              <a:pathLst>
                <a:path w="19581" h="21600" extrusionOk="0">
                  <a:moveTo>
                    <a:pt x="755" y="21600"/>
                  </a:moveTo>
                  <a:cubicBezTo>
                    <a:pt x="-236" y="13004"/>
                    <a:pt x="5313" y="4849"/>
                    <a:pt x="19581" y="0"/>
                  </a:cubicBezTo>
                  <a:cubicBezTo>
                    <a:pt x="2539" y="3747"/>
                    <a:pt x="-2019" y="11461"/>
                    <a:pt x="755" y="21600"/>
                  </a:cubicBezTo>
                  <a:close/>
                </a:path>
              </a:pathLst>
            </a:custGeom>
            <a:solidFill>
              <a:schemeClr val="bg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grpSp>
      <p:grpSp>
        <p:nvGrpSpPr>
          <p:cNvPr id="189" name="Group 78"/>
          <p:cNvGrpSpPr/>
          <p:nvPr/>
        </p:nvGrpSpPr>
        <p:grpSpPr>
          <a:xfrm>
            <a:off x="5810686" y="1605263"/>
            <a:ext cx="1181752" cy="1727696"/>
            <a:chOff x="9021148" y="794957"/>
            <a:chExt cx="1782152" cy="2605467"/>
          </a:xfrm>
        </p:grpSpPr>
        <p:sp>
          <p:nvSpPr>
            <p:cNvPr id="190" name="Shape 22"/>
            <p:cNvSpPr/>
            <p:nvPr/>
          </p:nvSpPr>
          <p:spPr>
            <a:xfrm>
              <a:off x="9021148" y="2807526"/>
              <a:ext cx="1695260" cy="592898"/>
            </a:xfrm>
            <a:custGeom>
              <a:avLst/>
              <a:gdLst/>
              <a:ahLst/>
              <a:cxnLst>
                <a:cxn ang="0">
                  <a:pos x="wd2" y="hd2"/>
                </a:cxn>
                <a:cxn ang="5400000">
                  <a:pos x="wd2" y="hd2"/>
                </a:cxn>
                <a:cxn ang="10800000">
                  <a:pos x="wd2" y="hd2"/>
                </a:cxn>
                <a:cxn ang="16200000">
                  <a:pos x="wd2" y="hd2"/>
                </a:cxn>
              </a:cxnLst>
              <a:rect l="0" t="0" r="r" b="b"/>
              <a:pathLst>
                <a:path w="21600" h="21600" extrusionOk="0">
                  <a:moveTo>
                    <a:pt x="16124" y="0"/>
                  </a:moveTo>
                  <a:lnTo>
                    <a:pt x="16129" y="77"/>
                  </a:lnTo>
                  <a:cubicBezTo>
                    <a:pt x="16113" y="30"/>
                    <a:pt x="16102" y="0"/>
                    <a:pt x="16102" y="0"/>
                  </a:cubicBezTo>
                  <a:lnTo>
                    <a:pt x="10974" y="0"/>
                  </a:lnTo>
                  <a:lnTo>
                    <a:pt x="5476" y="0"/>
                  </a:lnTo>
                  <a:cubicBezTo>
                    <a:pt x="5476" y="0"/>
                    <a:pt x="2378" y="4987"/>
                    <a:pt x="0" y="21600"/>
                  </a:cubicBezTo>
                  <a:lnTo>
                    <a:pt x="2611" y="21600"/>
                  </a:lnTo>
                  <a:cubicBezTo>
                    <a:pt x="2887" y="19736"/>
                    <a:pt x="3188" y="17917"/>
                    <a:pt x="3517" y="16164"/>
                  </a:cubicBezTo>
                  <a:cubicBezTo>
                    <a:pt x="3575" y="17672"/>
                    <a:pt x="3731" y="19150"/>
                    <a:pt x="4023" y="20528"/>
                  </a:cubicBezTo>
                  <a:cubicBezTo>
                    <a:pt x="4096" y="20870"/>
                    <a:pt x="4171" y="21231"/>
                    <a:pt x="4247" y="21600"/>
                  </a:cubicBezTo>
                  <a:lnTo>
                    <a:pt x="17758" y="21600"/>
                  </a:lnTo>
                  <a:cubicBezTo>
                    <a:pt x="17821" y="21237"/>
                    <a:pt x="17879" y="20878"/>
                    <a:pt x="17925" y="20528"/>
                  </a:cubicBezTo>
                  <a:cubicBezTo>
                    <a:pt x="18081" y="19328"/>
                    <a:pt x="18181" y="18155"/>
                    <a:pt x="18240" y="17013"/>
                  </a:cubicBezTo>
                  <a:cubicBezTo>
                    <a:pt x="18509" y="18501"/>
                    <a:pt x="18758" y="20035"/>
                    <a:pt x="18989" y="21600"/>
                  </a:cubicBezTo>
                  <a:lnTo>
                    <a:pt x="21600" y="21600"/>
                  </a:lnTo>
                  <a:cubicBezTo>
                    <a:pt x="19222" y="4987"/>
                    <a:pt x="16124" y="0"/>
                    <a:pt x="16124" y="0"/>
                  </a:cubicBezTo>
                  <a:close/>
                </a:path>
              </a:pathLst>
            </a:custGeom>
            <a:solidFill>
              <a:schemeClr val="accent5">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1" name="Shape 23"/>
            <p:cNvSpPr/>
            <p:nvPr/>
          </p:nvSpPr>
          <p:spPr>
            <a:xfrm>
              <a:off x="9656041" y="2614694"/>
              <a:ext cx="419763" cy="29958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0" y="12860"/>
                  </a:lnTo>
                  <a:lnTo>
                    <a:pt x="10797" y="21600"/>
                  </a:lnTo>
                  <a:lnTo>
                    <a:pt x="21600" y="12850"/>
                  </a:lnTo>
                  <a:lnTo>
                    <a:pt x="21600" y="0"/>
                  </a:lnTo>
                  <a:cubicBezTo>
                    <a:pt x="21600" y="0"/>
                    <a:pt x="0" y="0"/>
                    <a:pt x="0" y="0"/>
                  </a:cubicBezTo>
                  <a:close/>
                </a:path>
              </a:pathLst>
            </a:custGeom>
            <a:solidFill>
              <a:srgbClr val="F0D39D"/>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2" name="Shape 24"/>
            <p:cNvSpPr/>
            <p:nvPr/>
          </p:nvSpPr>
          <p:spPr>
            <a:xfrm>
              <a:off x="9610395" y="2907117"/>
              <a:ext cx="511144" cy="231104"/>
            </a:xfrm>
            <a:custGeom>
              <a:avLst/>
              <a:gdLst/>
              <a:ahLst/>
              <a:cxnLst>
                <a:cxn ang="0">
                  <a:pos x="wd2" y="hd2"/>
                </a:cxn>
                <a:cxn ang="5400000">
                  <a:pos x="wd2" y="hd2"/>
                </a:cxn>
                <a:cxn ang="10800000">
                  <a:pos x="wd2" y="hd2"/>
                </a:cxn>
                <a:cxn ang="16200000">
                  <a:pos x="wd2" y="hd2"/>
                </a:cxn>
              </a:cxnLst>
              <a:rect l="0" t="0" r="r" b="b"/>
              <a:pathLst>
                <a:path w="21600" h="14252" extrusionOk="0">
                  <a:moveTo>
                    <a:pt x="0" y="8532"/>
                  </a:moveTo>
                  <a:cubicBezTo>
                    <a:pt x="0" y="8532"/>
                    <a:pt x="10627" y="21600"/>
                    <a:pt x="21600" y="8230"/>
                  </a:cubicBezTo>
                  <a:lnTo>
                    <a:pt x="10820" y="0"/>
                  </a:lnTo>
                  <a:cubicBezTo>
                    <a:pt x="10820" y="0"/>
                    <a:pt x="0" y="8532"/>
                    <a:pt x="0" y="8532"/>
                  </a:cubicBezTo>
                  <a:close/>
                </a:path>
              </a:pathLst>
            </a:custGeom>
            <a:solidFill>
              <a:srgbClr val="FEFEFE"/>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3" name="Shape 25"/>
            <p:cNvSpPr/>
            <p:nvPr/>
          </p:nvSpPr>
          <p:spPr>
            <a:xfrm>
              <a:off x="9539851" y="2720384"/>
              <a:ext cx="655813" cy="372786"/>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10744" y="11008"/>
                  </a:lnTo>
                  <a:lnTo>
                    <a:pt x="0" y="112"/>
                  </a:lnTo>
                  <a:lnTo>
                    <a:pt x="0" y="21489"/>
                  </a:lnTo>
                  <a:lnTo>
                    <a:pt x="10744" y="11020"/>
                  </a:lnTo>
                  <a:lnTo>
                    <a:pt x="21600" y="21600"/>
                  </a:lnTo>
                  <a:cubicBezTo>
                    <a:pt x="21600" y="21600"/>
                    <a:pt x="21600" y="0"/>
                    <a:pt x="21600" y="0"/>
                  </a:cubicBezTo>
                  <a:close/>
                </a:path>
              </a:pathLst>
            </a:custGeom>
            <a:solidFill>
              <a:schemeClr val="bg2">
                <a:lumMod val="40000"/>
                <a:lumOff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4" name="Shape 26"/>
            <p:cNvSpPr/>
            <p:nvPr/>
          </p:nvSpPr>
          <p:spPr>
            <a:xfrm>
              <a:off x="9539851" y="2720384"/>
              <a:ext cx="116567" cy="67133"/>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21600" y="21600"/>
                  </a:lnTo>
                  <a:cubicBezTo>
                    <a:pt x="21600" y="21600"/>
                    <a:pt x="0" y="0"/>
                    <a:pt x="0" y="0"/>
                  </a:cubicBezTo>
                  <a:close/>
                </a:path>
              </a:pathLst>
            </a:custGeom>
            <a:solidFill>
              <a:schemeClr val="bg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5" name="Shape 27"/>
            <p:cNvSpPr/>
            <p:nvPr/>
          </p:nvSpPr>
          <p:spPr>
            <a:xfrm>
              <a:off x="10072953" y="2720384"/>
              <a:ext cx="114572" cy="66998"/>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cubicBezTo>
                    <a:pt x="0" y="21600"/>
                    <a:pt x="21600" y="0"/>
                    <a:pt x="21600" y="0"/>
                  </a:cubicBezTo>
                  <a:close/>
                </a:path>
              </a:pathLst>
            </a:custGeom>
            <a:solidFill>
              <a:schemeClr val="bg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6" name="Shape 28"/>
            <p:cNvSpPr/>
            <p:nvPr/>
          </p:nvSpPr>
          <p:spPr>
            <a:xfrm>
              <a:off x="9597946" y="794957"/>
              <a:ext cx="1205354" cy="1965693"/>
            </a:xfrm>
            <a:custGeom>
              <a:avLst/>
              <a:gdLst/>
              <a:ahLst/>
              <a:cxnLst>
                <a:cxn ang="0">
                  <a:pos x="wd2" y="hd2"/>
                </a:cxn>
                <a:cxn ang="5400000">
                  <a:pos x="wd2" y="hd2"/>
                </a:cxn>
                <a:cxn ang="10800000">
                  <a:pos x="wd2" y="hd2"/>
                </a:cxn>
                <a:cxn ang="16200000">
                  <a:pos x="wd2" y="hd2"/>
                </a:cxn>
              </a:cxnLst>
              <a:rect l="0" t="0" r="r" b="b"/>
              <a:pathLst>
                <a:path w="21600" h="20814" extrusionOk="0">
                  <a:moveTo>
                    <a:pt x="0" y="2356"/>
                  </a:moveTo>
                  <a:cubicBezTo>
                    <a:pt x="0" y="2356"/>
                    <a:pt x="650" y="370"/>
                    <a:pt x="5230" y="69"/>
                  </a:cubicBezTo>
                  <a:cubicBezTo>
                    <a:pt x="9810" y="-231"/>
                    <a:pt x="14345" y="370"/>
                    <a:pt x="16719" y="3327"/>
                  </a:cubicBezTo>
                  <a:cubicBezTo>
                    <a:pt x="18812" y="5933"/>
                    <a:pt x="18094" y="7426"/>
                    <a:pt x="18094" y="7426"/>
                  </a:cubicBezTo>
                  <a:cubicBezTo>
                    <a:pt x="18094" y="7426"/>
                    <a:pt x="15186" y="15204"/>
                    <a:pt x="18104" y="18311"/>
                  </a:cubicBezTo>
                  <a:cubicBezTo>
                    <a:pt x="18490" y="18721"/>
                    <a:pt x="20412" y="20754"/>
                    <a:pt x="21600" y="20754"/>
                  </a:cubicBezTo>
                  <a:cubicBezTo>
                    <a:pt x="21600" y="20754"/>
                    <a:pt x="12901" y="21369"/>
                    <a:pt x="10272" y="18663"/>
                  </a:cubicBezTo>
                </a:path>
              </a:pathLst>
            </a:custGeom>
            <a:solidFill>
              <a:schemeClr val="accent4">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7" name="Shape 29"/>
            <p:cNvSpPr/>
            <p:nvPr/>
          </p:nvSpPr>
          <p:spPr>
            <a:xfrm>
              <a:off x="9083392" y="1276314"/>
              <a:ext cx="1546087" cy="1452194"/>
            </a:xfrm>
            <a:custGeom>
              <a:avLst/>
              <a:gdLst/>
              <a:ahLst/>
              <a:cxnLst>
                <a:cxn ang="0">
                  <a:pos x="wd2" y="hd2"/>
                </a:cxn>
                <a:cxn ang="5400000">
                  <a:pos x="wd2" y="hd2"/>
                </a:cxn>
                <a:cxn ang="10800000">
                  <a:pos x="wd2" y="hd2"/>
                </a:cxn>
                <a:cxn ang="16200000">
                  <a:pos x="wd2" y="hd2"/>
                </a:cxn>
              </a:cxnLst>
              <a:rect l="0" t="0" r="r" b="b"/>
              <a:pathLst>
                <a:path w="21600" h="20995" extrusionOk="0">
                  <a:moveTo>
                    <a:pt x="19749" y="9945"/>
                  </a:moveTo>
                  <a:lnTo>
                    <a:pt x="19749" y="8970"/>
                  </a:lnTo>
                  <a:cubicBezTo>
                    <a:pt x="19749" y="4016"/>
                    <a:pt x="15742" y="0"/>
                    <a:pt x="10800" y="0"/>
                  </a:cubicBezTo>
                  <a:lnTo>
                    <a:pt x="9808" y="221"/>
                  </a:lnTo>
                  <a:cubicBezTo>
                    <a:pt x="3703" y="-530"/>
                    <a:pt x="1851" y="4016"/>
                    <a:pt x="1851" y="8970"/>
                  </a:cubicBezTo>
                  <a:lnTo>
                    <a:pt x="1851" y="9945"/>
                  </a:lnTo>
                  <a:cubicBezTo>
                    <a:pt x="829" y="9945"/>
                    <a:pt x="0" y="10803"/>
                    <a:pt x="0" y="11861"/>
                  </a:cubicBezTo>
                  <a:lnTo>
                    <a:pt x="0" y="12044"/>
                  </a:lnTo>
                  <a:cubicBezTo>
                    <a:pt x="0" y="13101"/>
                    <a:pt x="829" y="13959"/>
                    <a:pt x="1851" y="13959"/>
                  </a:cubicBezTo>
                  <a:cubicBezTo>
                    <a:pt x="1913" y="13959"/>
                    <a:pt x="1975" y="13956"/>
                    <a:pt x="2035" y="13950"/>
                  </a:cubicBezTo>
                  <a:cubicBezTo>
                    <a:pt x="3483" y="19175"/>
                    <a:pt x="7763" y="21070"/>
                    <a:pt x="10924" y="20993"/>
                  </a:cubicBezTo>
                  <a:cubicBezTo>
                    <a:pt x="13486" y="21070"/>
                    <a:pt x="17971" y="18743"/>
                    <a:pt x="19535" y="13945"/>
                  </a:cubicBezTo>
                  <a:cubicBezTo>
                    <a:pt x="19605" y="13954"/>
                    <a:pt x="19676" y="13959"/>
                    <a:pt x="19749" y="13959"/>
                  </a:cubicBezTo>
                  <a:cubicBezTo>
                    <a:pt x="20771" y="13959"/>
                    <a:pt x="21600" y="13101"/>
                    <a:pt x="21600" y="12044"/>
                  </a:cubicBezTo>
                  <a:lnTo>
                    <a:pt x="21600" y="11861"/>
                  </a:lnTo>
                  <a:cubicBezTo>
                    <a:pt x="21600" y="10803"/>
                    <a:pt x="20771" y="9945"/>
                    <a:pt x="19749" y="9945"/>
                  </a:cubicBezTo>
                  <a:close/>
                </a:path>
              </a:pathLst>
            </a:custGeom>
            <a:solidFill>
              <a:schemeClr val="accent4">
                <a:lumMod val="40000"/>
                <a:lumOff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8" name="Shape 30"/>
            <p:cNvSpPr/>
            <p:nvPr/>
          </p:nvSpPr>
          <p:spPr>
            <a:xfrm>
              <a:off x="9656041" y="2417461"/>
              <a:ext cx="421892" cy="127617"/>
            </a:xfrm>
            <a:custGeom>
              <a:avLst/>
              <a:gdLst/>
              <a:ahLst/>
              <a:cxnLst>
                <a:cxn ang="0">
                  <a:pos x="wd2" y="hd2"/>
                </a:cxn>
                <a:cxn ang="5400000">
                  <a:pos x="wd2" y="hd2"/>
                </a:cxn>
                <a:cxn ang="10800000">
                  <a:pos x="wd2" y="hd2"/>
                </a:cxn>
                <a:cxn ang="16200000">
                  <a:pos x="wd2" y="hd2"/>
                </a:cxn>
              </a:cxnLst>
              <a:rect l="0" t="0" r="r" b="b"/>
              <a:pathLst>
                <a:path w="21600" h="21437" extrusionOk="0">
                  <a:moveTo>
                    <a:pt x="10766" y="8108"/>
                  </a:moveTo>
                  <a:cubicBezTo>
                    <a:pt x="9281" y="4499"/>
                    <a:pt x="1" y="0"/>
                    <a:pt x="0" y="0"/>
                  </a:cubicBezTo>
                  <a:lnTo>
                    <a:pt x="0" y="0"/>
                  </a:lnTo>
                  <a:lnTo>
                    <a:pt x="0" y="0"/>
                  </a:lnTo>
                  <a:lnTo>
                    <a:pt x="0" y="0"/>
                  </a:lnTo>
                  <a:lnTo>
                    <a:pt x="0" y="0"/>
                  </a:lnTo>
                  <a:cubicBezTo>
                    <a:pt x="0" y="1"/>
                    <a:pt x="168" y="1286"/>
                    <a:pt x="581" y="3242"/>
                  </a:cubicBezTo>
                  <a:cubicBezTo>
                    <a:pt x="780" y="4250"/>
                    <a:pt x="1048" y="5382"/>
                    <a:pt x="1372" y="6652"/>
                  </a:cubicBezTo>
                  <a:cubicBezTo>
                    <a:pt x="1710" y="7843"/>
                    <a:pt x="2078" y="9313"/>
                    <a:pt x="2546" y="10610"/>
                  </a:cubicBezTo>
                  <a:cubicBezTo>
                    <a:pt x="2781" y="11270"/>
                    <a:pt x="3025" y="11957"/>
                    <a:pt x="3278" y="12668"/>
                  </a:cubicBezTo>
                  <a:cubicBezTo>
                    <a:pt x="3542" y="13324"/>
                    <a:pt x="3828" y="13938"/>
                    <a:pt x="4118" y="14607"/>
                  </a:cubicBezTo>
                  <a:cubicBezTo>
                    <a:pt x="4691" y="15999"/>
                    <a:pt x="5374" y="16975"/>
                    <a:pt x="6063" y="18146"/>
                  </a:cubicBezTo>
                  <a:cubicBezTo>
                    <a:pt x="6422" y="18610"/>
                    <a:pt x="6793" y="19038"/>
                    <a:pt x="7170" y="19469"/>
                  </a:cubicBezTo>
                  <a:cubicBezTo>
                    <a:pt x="7542" y="19959"/>
                    <a:pt x="7933" y="20291"/>
                    <a:pt x="8336" y="20504"/>
                  </a:cubicBezTo>
                  <a:cubicBezTo>
                    <a:pt x="8736" y="20753"/>
                    <a:pt x="9139" y="21049"/>
                    <a:pt x="9548" y="21249"/>
                  </a:cubicBezTo>
                  <a:lnTo>
                    <a:pt x="10791" y="21400"/>
                  </a:lnTo>
                  <a:cubicBezTo>
                    <a:pt x="11624" y="21600"/>
                    <a:pt x="12447" y="20957"/>
                    <a:pt x="13253" y="20576"/>
                  </a:cubicBezTo>
                  <a:cubicBezTo>
                    <a:pt x="13662" y="20453"/>
                    <a:pt x="14038" y="19871"/>
                    <a:pt x="14419" y="19477"/>
                  </a:cubicBezTo>
                  <a:cubicBezTo>
                    <a:pt x="14798" y="19044"/>
                    <a:pt x="15171" y="18627"/>
                    <a:pt x="15532" y="18163"/>
                  </a:cubicBezTo>
                  <a:cubicBezTo>
                    <a:pt x="16237" y="17113"/>
                    <a:pt x="16872" y="15745"/>
                    <a:pt x="17478" y="14578"/>
                  </a:cubicBezTo>
                  <a:cubicBezTo>
                    <a:pt x="18085" y="13406"/>
                    <a:pt x="18557" y="11741"/>
                    <a:pt x="19026" y="10460"/>
                  </a:cubicBezTo>
                  <a:cubicBezTo>
                    <a:pt x="19484" y="9112"/>
                    <a:pt x="19894" y="7873"/>
                    <a:pt x="20190" y="6495"/>
                  </a:cubicBezTo>
                  <a:cubicBezTo>
                    <a:pt x="20509" y="5220"/>
                    <a:pt x="20763" y="4032"/>
                    <a:pt x="20974" y="3080"/>
                  </a:cubicBezTo>
                  <a:cubicBezTo>
                    <a:pt x="21393" y="1163"/>
                    <a:pt x="21600" y="0"/>
                    <a:pt x="21600" y="0"/>
                  </a:cubicBezTo>
                  <a:cubicBezTo>
                    <a:pt x="12241" y="3397"/>
                    <a:pt x="10766" y="8108"/>
                    <a:pt x="10766" y="8108"/>
                  </a:cubicBezTo>
                  <a:close/>
                </a:path>
              </a:pathLst>
            </a:custGeom>
            <a:solidFill>
              <a:schemeClr val="accent5">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199" name="Shape 31"/>
            <p:cNvSpPr/>
            <p:nvPr/>
          </p:nvSpPr>
          <p:spPr>
            <a:xfrm>
              <a:off x="9075093" y="977541"/>
              <a:ext cx="1569219" cy="1024956"/>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6910"/>
                    <a:pt x="0" y="15432"/>
                  </a:cubicBezTo>
                  <a:lnTo>
                    <a:pt x="0" y="16104"/>
                  </a:lnTo>
                  <a:cubicBezTo>
                    <a:pt x="0" y="17735"/>
                    <a:pt x="180" y="19304"/>
                    <a:pt x="509" y="20779"/>
                  </a:cubicBezTo>
                  <a:lnTo>
                    <a:pt x="507" y="20801"/>
                  </a:lnTo>
                  <a:cubicBezTo>
                    <a:pt x="507" y="20801"/>
                    <a:pt x="510" y="20802"/>
                    <a:pt x="514" y="20804"/>
                  </a:cubicBezTo>
                  <a:cubicBezTo>
                    <a:pt x="574" y="21072"/>
                    <a:pt x="638" y="21338"/>
                    <a:pt x="707" y="21600"/>
                  </a:cubicBezTo>
                  <a:cubicBezTo>
                    <a:pt x="919" y="21283"/>
                    <a:pt x="1181" y="21045"/>
                    <a:pt x="1473" y="20914"/>
                  </a:cubicBezTo>
                  <a:cubicBezTo>
                    <a:pt x="1731" y="20911"/>
                    <a:pt x="2025" y="20881"/>
                    <a:pt x="2331" y="20801"/>
                  </a:cubicBezTo>
                  <a:cubicBezTo>
                    <a:pt x="3308" y="20547"/>
                    <a:pt x="4481" y="11869"/>
                    <a:pt x="4481" y="11869"/>
                  </a:cubicBezTo>
                  <a:cubicBezTo>
                    <a:pt x="4481" y="11869"/>
                    <a:pt x="4220" y="16458"/>
                    <a:pt x="4155" y="18153"/>
                  </a:cubicBezTo>
                  <a:lnTo>
                    <a:pt x="7933" y="17654"/>
                  </a:lnTo>
                  <a:lnTo>
                    <a:pt x="8112" y="10673"/>
                  </a:lnTo>
                  <a:lnTo>
                    <a:pt x="8414" y="17554"/>
                  </a:lnTo>
                  <a:lnTo>
                    <a:pt x="13796" y="17381"/>
                  </a:lnTo>
                  <a:lnTo>
                    <a:pt x="14188" y="10772"/>
                  </a:lnTo>
                  <a:lnTo>
                    <a:pt x="14578" y="17455"/>
                  </a:lnTo>
                  <a:cubicBezTo>
                    <a:pt x="14578" y="17455"/>
                    <a:pt x="17380" y="17854"/>
                    <a:pt x="17771" y="17953"/>
                  </a:cubicBezTo>
                  <a:lnTo>
                    <a:pt x="17793" y="12168"/>
                  </a:lnTo>
                  <a:cubicBezTo>
                    <a:pt x="17793" y="12168"/>
                    <a:pt x="18400" y="19833"/>
                    <a:pt x="19616" y="20801"/>
                  </a:cubicBezTo>
                  <a:lnTo>
                    <a:pt x="19616" y="20801"/>
                  </a:lnTo>
                  <a:lnTo>
                    <a:pt x="19616" y="20801"/>
                  </a:lnTo>
                  <a:cubicBezTo>
                    <a:pt x="20113" y="20801"/>
                    <a:pt x="20563" y="21107"/>
                    <a:pt x="20892" y="21600"/>
                  </a:cubicBezTo>
                  <a:cubicBezTo>
                    <a:pt x="21348" y="19892"/>
                    <a:pt x="21600" y="18041"/>
                    <a:pt x="21600" y="16104"/>
                  </a:cubicBezTo>
                  <a:lnTo>
                    <a:pt x="21600" y="15432"/>
                  </a:lnTo>
                  <a:cubicBezTo>
                    <a:pt x="21600" y="6910"/>
                    <a:pt x="16764" y="0"/>
                    <a:pt x="10800" y="0"/>
                  </a:cubicBezTo>
                  <a:close/>
                </a:path>
              </a:pathLst>
            </a:custGeom>
            <a:solidFill>
              <a:schemeClr val="accent4"/>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00" name="Shape 32"/>
            <p:cNvSpPr/>
            <p:nvPr/>
          </p:nvSpPr>
          <p:spPr>
            <a:xfrm>
              <a:off x="9519103" y="1915356"/>
              <a:ext cx="205146" cy="193544"/>
            </a:xfrm>
            <a:custGeom>
              <a:avLst/>
              <a:gdLst/>
              <a:ahLst/>
              <a:cxnLst>
                <a:cxn ang="0">
                  <a:pos x="wd2" y="hd2"/>
                </a:cxn>
                <a:cxn ang="5400000">
                  <a:pos x="wd2" y="hd2"/>
                </a:cxn>
                <a:cxn ang="10800000">
                  <a:pos x="wd2" y="hd2"/>
                </a:cxn>
                <a:cxn ang="16200000">
                  <a:pos x="wd2" y="hd2"/>
                </a:cxn>
              </a:cxnLst>
              <a:rect l="0" t="0" r="r" b="b"/>
              <a:pathLst>
                <a:path w="21600" h="20924" extrusionOk="0">
                  <a:moveTo>
                    <a:pt x="13609" y="1594"/>
                  </a:moveTo>
                  <a:cubicBezTo>
                    <a:pt x="13540" y="1594"/>
                    <a:pt x="13475" y="1617"/>
                    <a:pt x="13406" y="1619"/>
                  </a:cubicBezTo>
                  <a:cubicBezTo>
                    <a:pt x="12443" y="1218"/>
                    <a:pt x="7506" y="-676"/>
                    <a:pt x="2135" y="254"/>
                  </a:cubicBezTo>
                  <a:cubicBezTo>
                    <a:pt x="2135" y="254"/>
                    <a:pt x="3701" y="1007"/>
                    <a:pt x="6434" y="2246"/>
                  </a:cubicBezTo>
                  <a:cubicBezTo>
                    <a:pt x="6434" y="2246"/>
                    <a:pt x="4421" y="4059"/>
                    <a:pt x="0" y="5848"/>
                  </a:cubicBezTo>
                  <a:cubicBezTo>
                    <a:pt x="0" y="5848"/>
                    <a:pt x="2482" y="5028"/>
                    <a:pt x="7317" y="5367"/>
                  </a:cubicBezTo>
                  <a:cubicBezTo>
                    <a:pt x="6268" y="7002"/>
                    <a:pt x="5619" y="9030"/>
                    <a:pt x="5619" y="11259"/>
                  </a:cubicBezTo>
                  <a:cubicBezTo>
                    <a:pt x="5619" y="16597"/>
                    <a:pt x="9196" y="20924"/>
                    <a:pt x="13609" y="20924"/>
                  </a:cubicBezTo>
                  <a:cubicBezTo>
                    <a:pt x="18023" y="20924"/>
                    <a:pt x="21600" y="16597"/>
                    <a:pt x="21600" y="11259"/>
                  </a:cubicBezTo>
                  <a:cubicBezTo>
                    <a:pt x="21600" y="5921"/>
                    <a:pt x="18023" y="1594"/>
                    <a:pt x="13609" y="1594"/>
                  </a:cubicBezTo>
                  <a:close/>
                </a:path>
              </a:pathLst>
            </a:custGeom>
            <a:solidFill>
              <a:schemeClr val="bg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01" name="Shape 33"/>
            <p:cNvSpPr/>
            <p:nvPr/>
          </p:nvSpPr>
          <p:spPr>
            <a:xfrm>
              <a:off x="9975562" y="1915356"/>
              <a:ext cx="205146" cy="193544"/>
            </a:xfrm>
            <a:custGeom>
              <a:avLst/>
              <a:gdLst/>
              <a:ahLst/>
              <a:cxnLst>
                <a:cxn ang="0">
                  <a:pos x="wd2" y="hd2"/>
                </a:cxn>
                <a:cxn ang="5400000">
                  <a:pos x="wd2" y="hd2"/>
                </a:cxn>
                <a:cxn ang="10800000">
                  <a:pos x="wd2" y="hd2"/>
                </a:cxn>
                <a:cxn ang="16200000">
                  <a:pos x="wd2" y="hd2"/>
                </a:cxn>
              </a:cxnLst>
              <a:rect l="0" t="0" r="r" b="b"/>
              <a:pathLst>
                <a:path w="21600" h="20924" extrusionOk="0">
                  <a:moveTo>
                    <a:pt x="7991" y="1594"/>
                  </a:moveTo>
                  <a:cubicBezTo>
                    <a:pt x="8060" y="1594"/>
                    <a:pt x="8125" y="1617"/>
                    <a:pt x="8194" y="1619"/>
                  </a:cubicBezTo>
                  <a:cubicBezTo>
                    <a:pt x="9157" y="1218"/>
                    <a:pt x="14094" y="-676"/>
                    <a:pt x="19465" y="254"/>
                  </a:cubicBezTo>
                  <a:cubicBezTo>
                    <a:pt x="19465" y="254"/>
                    <a:pt x="17899" y="1007"/>
                    <a:pt x="15166" y="2246"/>
                  </a:cubicBezTo>
                  <a:cubicBezTo>
                    <a:pt x="15166" y="2246"/>
                    <a:pt x="17179" y="4059"/>
                    <a:pt x="21600" y="5848"/>
                  </a:cubicBezTo>
                  <a:cubicBezTo>
                    <a:pt x="21600" y="5848"/>
                    <a:pt x="19118" y="5028"/>
                    <a:pt x="14283" y="5367"/>
                  </a:cubicBezTo>
                  <a:cubicBezTo>
                    <a:pt x="15332" y="7002"/>
                    <a:pt x="15981" y="9030"/>
                    <a:pt x="15981" y="11259"/>
                  </a:cubicBezTo>
                  <a:cubicBezTo>
                    <a:pt x="15981" y="16597"/>
                    <a:pt x="12404" y="20924"/>
                    <a:pt x="7991" y="20924"/>
                  </a:cubicBezTo>
                  <a:cubicBezTo>
                    <a:pt x="3577" y="20924"/>
                    <a:pt x="0" y="16597"/>
                    <a:pt x="0" y="11259"/>
                  </a:cubicBezTo>
                  <a:cubicBezTo>
                    <a:pt x="0" y="5921"/>
                    <a:pt x="3577" y="1594"/>
                    <a:pt x="7991" y="1594"/>
                  </a:cubicBezTo>
                  <a:close/>
                </a:path>
              </a:pathLst>
            </a:custGeom>
            <a:solidFill>
              <a:schemeClr val="bg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02" name="Shape 34"/>
            <p:cNvSpPr/>
            <p:nvPr/>
          </p:nvSpPr>
          <p:spPr>
            <a:xfrm>
              <a:off x="9747333" y="2205830"/>
              <a:ext cx="224193" cy="85133"/>
            </a:xfrm>
            <a:custGeom>
              <a:avLst/>
              <a:gdLst/>
              <a:ahLst/>
              <a:cxnLst>
                <a:cxn ang="0">
                  <a:pos x="wd2" y="hd2"/>
                </a:cxn>
                <a:cxn ang="5400000">
                  <a:pos x="wd2" y="hd2"/>
                </a:cxn>
                <a:cxn ang="10800000">
                  <a:pos x="wd2" y="hd2"/>
                </a:cxn>
                <a:cxn ang="16200000">
                  <a:pos x="wd2" y="hd2"/>
                </a:cxn>
              </a:cxnLst>
              <a:rect l="0" t="0" r="r" b="b"/>
              <a:pathLst>
                <a:path w="21600" h="21467" extrusionOk="0">
                  <a:moveTo>
                    <a:pt x="20469" y="1076"/>
                  </a:moveTo>
                  <a:cubicBezTo>
                    <a:pt x="19770" y="1728"/>
                    <a:pt x="18914" y="3034"/>
                    <a:pt x="17837" y="3942"/>
                  </a:cubicBezTo>
                  <a:cubicBezTo>
                    <a:pt x="17300" y="4386"/>
                    <a:pt x="16786" y="5139"/>
                    <a:pt x="16205" y="5509"/>
                  </a:cubicBezTo>
                  <a:cubicBezTo>
                    <a:pt x="15625" y="5852"/>
                    <a:pt x="15064" y="6458"/>
                    <a:pt x="14478" y="6787"/>
                  </a:cubicBezTo>
                  <a:cubicBezTo>
                    <a:pt x="13879" y="6915"/>
                    <a:pt x="13314" y="7514"/>
                    <a:pt x="12717" y="7521"/>
                  </a:cubicBezTo>
                  <a:cubicBezTo>
                    <a:pt x="12124" y="7595"/>
                    <a:pt x="11540" y="7877"/>
                    <a:pt x="10939" y="7662"/>
                  </a:cubicBezTo>
                  <a:cubicBezTo>
                    <a:pt x="10343" y="7796"/>
                    <a:pt x="9741" y="7393"/>
                    <a:pt x="9129" y="7298"/>
                  </a:cubicBezTo>
                  <a:cubicBezTo>
                    <a:pt x="8525" y="6989"/>
                    <a:pt x="7906" y="6747"/>
                    <a:pt x="7299" y="6337"/>
                  </a:cubicBezTo>
                  <a:cubicBezTo>
                    <a:pt x="6076" y="5597"/>
                    <a:pt x="4896" y="4480"/>
                    <a:pt x="3804" y="3605"/>
                  </a:cubicBezTo>
                  <a:cubicBezTo>
                    <a:pt x="1521" y="1446"/>
                    <a:pt x="0" y="0"/>
                    <a:pt x="0" y="0"/>
                  </a:cubicBezTo>
                  <a:cubicBezTo>
                    <a:pt x="0" y="0"/>
                    <a:pt x="360" y="4715"/>
                    <a:pt x="2036" y="9983"/>
                  </a:cubicBezTo>
                  <a:cubicBezTo>
                    <a:pt x="2868" y="12606"/>
                    <a:pt x="4004" y="15425"/>
                    <a:pt x="5508" y="17577"/>
                  </a:cubicBezTo>
                  <a:cubicBezTo>
                    <a:pt x="6243" y="18688"/>
                    <a:pt x="7091" y="19582"/>
                    <a:pt x="7970" y="20295"/>
                  </a:cubicBezTo>
                  <a:cubicBezTo>
                    <a:pt x="8875" y="20887"/>
                    <a:pt x="9805" y="21452"/>
                    <a:pt x="10785" y="21425"/>
                  </a:cubicBezTo>
                  <a:cubicBezTo>
                    <a:pt x="11754" y="21600"/>
                    <a:pt x="12720" y="21210"/>
                    <a:pt x="13651" y="20658"/>
                  </a:cubicBezTo>
                  <a:cubicBezTo>
                    <a:pt x="14596" y="20275"/>
                    <a:pt x="15416" y="18997"/>
                    <a:pt x="16226" y="18116"/>
                  </a:cubicBezTo>
                  <a:cubicBezTo>
                    <a:pt x="17005" y="17053"/>
                    <a:pt x="17644" y="15593"/>
                    <a:pt x="18264" y="14368"/>
                  </a:cubicBezTo>
                  <a:cubicBezTo>
                    <a:pt x="18883" y="13131"/>
                    <a:pt x="19282" y="11469"/>
                    <a:pt x="19706" y="10158"/>
                  </a:cubicBezTo>
                  <a:cubicBezTo>
                    <a:pt x="20582" y="7595"/>
                    <a:pt x="20929" y="4749"/>
                    <a:pt x="21230" y="2960"/>
                  </a:cubicBezTo>
                  <a:cubicBezTo>
                    <a:pt x="21500" y="1103"/>
                    <a:pt x="21600" y="0"/>
                    <a:pt x="21600" y="0"/>
                  </a:cubicBezTo>
                  <a:cubicBezTo>
                    <a:pt x="21600" y="0"/>
                    <a:pt x="21155" y="363"/>
                    <a:pt x="20469" y="1076"/>
                  </a:cubicBezTo>
                  <a:close/>
                </a:path>
              </a:pathLst>
            </a:custGeom>
            <a:solidFill>
              <a:schemeClr val="accent4">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03" name="Shape 35"/>
            <p:cNvSpPr/>
            <p:nvPr/>
          </p:nvSpPr>
          <p:spPr>
            <a:xfrm>
              <a:off x="9145636" y="2068892"/>
              <a:ext cx="46284" cy="85328"/>
            </a:xfrm>
            <a:custGeom>
              <a:avLst/>
              <a:gdLst/>
              <a:ahLst/>
              <a:cxnLst>
                <a:cxn ang="0">
                  <a:pos x="wd2" y="hd2"/>
                </a:cxn>
                <a:cxn ang="5400000">
                  <a:pos x="wd2" y="hd2"/>
                </a:cxn>
                <a:cxn ang="10800000">
                  <a:pos x="wd2" y="hd2"/>
                </a:cxn>
                <a:cxn ang="16200000">
                  <a:pos x="wd2" y="hd2"/>
                </a:cxn>
              </a:cxnLst>
              <a:rect l="0" t="0" r="r" b="b"/>
              <a:pathLst>
                <a:path w="21437" h="21569" extrusionOk="0">
                  <a:moveTo>
                    <a:pt x="19214" y="17209"/>
                  </a:moveTo>
                  <a:cubicBezTo>
                    <a:pt x="18925" y="16637"/>
                    <a:pt x="18604" y="16052"/>
                    <a:pt x="18213" y="15505"/>
                  </a:cubicBezTo>
                  <a:cubicBezTo>
                    <a:pt x="17978" y="14920"/>
                    <a:pt x="17704" y="14352"/>
                    <a:pt x="17336" y="13826"/>
                  </a:cubicBezTo>
                  <a:cubicBezTo>
                    <a:pt x="17070" y="13280"/>
                    <a:pt x="16976" y="12741"/>
                    <a:pt x="16600" y="12259"/>
                  </a:cubicBezTo>
                  <a:cubicBezTo>
                    <a:pt x="16561" y="11742"/>
                    <a:pt x="16170" y="11285"/>
                    <a:pt x="16100" y="10798"/>
                  </a:cubicBezTo>
                  <a:cubicBezTo>
                    <a:pt x="15411" y="8974"/>
                    <a:pt x="15067" y="6770"/>
                    <a:pt x="15020" y="4404"/>
                  </a:cubicBezTo>
                  <a:cubicBezTo>
                    <a:pt x="15074" y="1760"/>
                    <a:pt x="15113" y="0"/>
                    <a:pt x="15113" y="0"/>
                  </a:cubicBezTo>
                  <a:cubicBezTo>
                    <a:pt x="15113" y="0"/>
                    <a:pt x="11028" y="111"/>
                    <a:pt x="6951" y="2037"/>
                  </a:cubicBezTo>
                  <a:cubicBezTo>
                    <a:pt x="4791" y="2943"/>
                    <a:pt x="2866" y="4365"/>
                    <a:pt x="1449" y="6155"/>
                  </a:cubicBezTo>
                  <a:cubicBezTo>
                    <a:pt x="878" y="7077"/>
                    <a:pt x="236" y="8056"/>
                    <a:pt x="150" y="9128"/>
                  </a:cubicBezTo>
                  <a:cubicBezTo>
                    <a:pt x="-163" y="10187"/>
                    <a:pt x="72" y="11281"/>
                    <a:pt x="338" y="12365"/>
                  </a:cubicBezTo>
                  <a:cubicBezTo>
                    <a:pt x="690" y="13437"/>
                    <a:pt x="1418" y="14458"/>
                    <a:pt x="2169" y="15424"/>
                  </a:cubicBezTo>
                  <a:cubicBezTo>
                    <a:pt x="3100" y="16316"/>
                    <a:pt x="4110" y="17188"/>
                    <a:pt x="5245" y="17901"/>
                  </a:cubicBezTo>
                  <a:cubicBezTo>
                    <a:pt x="6450" y="18580"/>
                    <a:pt x="7702" y="19174"/>
                    <a:pt x="8900" y="19691"/>
                  </a:cubicBezTo>
                  <a:cubicBezTo>
                    <a:pt x="10183" y="20143"/>
                    <a:pt x="11513" y="20472"/>
                    <a:pt x="12711" y="20759"/>
                  </a:cubicBezTo>
                  <a:cubicBezTo>
                    <a:pt x="15004" y="21408"/>
                    <a:pt x="17391" y="21442"/>
                    <a:pt x="18909" y="21545"/>
                  </a:cubicBezTo>
                  <a:cubicBezTo>
                    <a:pt x="20490" y="21600"/>
                    <a:pt x="21437" y="21545"/>
                    <a:pt x="21437" y="21545"/>
                  </a:cubicBezTo>
                  <a:cubicBezTo>
                    <a:pt x="21437" y="21545"/>
                    <a:pt x="21265" y="20994"/>
                    <a:pt x="20881" y="20178"/>
                  </a:cubicBezTo>
                  <a:cubicBezTo>
                    <a:pt x="20560" y="19345"/>
                    <a:pt x="19762" y="18358"/>
                    <a:pt x="19214" y="17209"/>
                  </a:cubicBezTo>
                  <a:close/>
                </a:path>
              </a:pathLst>
            </a:custGeom>
            <a:solidFill>
              <a:schemeClr val="accent4">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grpSp>
      <p:grpSp>
        <p:nvGrpSpPr>
          <p:cNvPr id="204" name="Group 6"/>
          <p:cNvGrpSpPr/>
          <p:nvPr/>
        </p:nvGrpSpPr>
        <p:grpSpPr>
          <a:xfrm>
            <a:off x="1938066" y="4802463"/>
            <a:ext cx="8694374" cy="1160291"/>
            <a:chOff x="3507786" y="5188560"/>
            <a:chExt cx="8694374" cy="1160291"/>
          </a:xfrm>
        </p:grpSpPr>
        <p:sp>
          <p:nvSpPr>
            <p:cNvPr id="205" name="Shape 6"/>
            <p:cNvSpPr/>
            <p:nvPr/>
          </p:nvSpPr>
          <p:spPr>
            <a:xfrm rot="10800000">
              <a:off x="3507786" y="5560842"/>
              <a:ext cx="3566076" cy="788009"/>
            </a:xfrm>
            <a:custGeom>
              <a:avLst/>
              <a:gdLst/>
              <a:ahLst/>
              <a:cxnLst>
                <a:cxn ang="0">
                  <a:pos x="wd2" y="hd2"/>
                </a:cxn>
                <a:cxn ang="5400000">
                  <a:pos x="wd2" y="hd2"/>
                </a:cxn>
                <a:cxn ang="10800000">
                  <a:pos x="wd2" y="hd2"/>
                </a:cxn>
                <a:cxn ang="16200000">
                  <a:pos x="wd2" y="hd2"/>
                </a:cxn>
              </a:cxnLst>
              <a:rect l="0" t="0" r="r" b="b"/>
              <a:pathLst>
                <a:path w="21600" h="21600" extrusionOk="0">
                  <a:moveTo>
                    <a:pt x="19655" y="0"/>
                  </a:moveTo>
                  <a:lnTo>
                    <a:pt x="0" y="0"/>
                  </a:lnTo>
                  <a:lnTo>
                    <a:pt x="0" y="21600"/>
                  </a:lnTo>
                  <a:lnTo>
                    <a:pt x="19655" y="21600"/>
                  </a:lnTo>
                  <a:lnTo>
                    <a:pt x="21600" y="10800"/>
                  </a:lnTo>
                  <a:cubicBezTo>
                    <a:pt x="21600" y="10800"/>
                    <a:pt x="19655" y="0"/>
                    <a:pt x="19655" y="0"/>
                  </a:cubicBezTo>
                  <a:close/>
                </a:path>
              </a:pathLst>
            </a:custGeom>
            <a:solidFill>
              <a:schemeClr val="accent5"/>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06" name="Shape 11"/>
            <p:cNvSpPr/>
            <p:nvPr/>
          </p:nvSpPr>
          <p:spPr>
            <a:xfrm rot="10800000">
              <a:off x="10599247" y="5560842"/>
              <a:ext cx="1602913" cy="78800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600" y="21600"/>
                  </a:lnTo>
                  <a:cubicBezTo>
                    <a:pt x="21600" y="21600"/>
                    <a:pt x="21600" y="0"/>
                    <a:pt x="21600" y="0"/>
                  </a:cubicBezTo>
                  <a:close/>
                </a:path>
              </a:pathLst>
            </a:custGeom>
            <a:solidFill>
              <a:schemeClr val="accent5">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07" name="Shape 16"/>
            <p:cNvSpPr/>
            <p:nvPr/>
          </p:nvSpPr>
          <p:spPr>
            <a:xfrm rot="10800000">
              <a:off x="7420065" y="5191804"/>
              <a:ext cx="3093122" cy="47511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lnTo>
                    <a:pt x="21600" y="21600"/>
                  </a:lnTo>
                  <a:cubicBezTo>
                    <a:pt x="21600" y="21600"/>
                    <a:pt x="0" y="21600"/>
                    <a:pt x="0" y="21600"/>
                  </a:cubicBezTo>
                  <a:close/>
                </a:path>
              </a:pathLst>
            </a:custGeom>
            <a:solidFill>
              <a:schemeClr val="accent5">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08" name="Shape 21"/>
            <p:cNvSpPr/>
            <p:nvPr/>
          </p:nvSpPr>
          <p:spPr>
            <a:xfrm rot="10800000">
              <a:off x="7067491" y="5188560"/>
              <a:ext cx="353211" cy="116029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12755"/>
                  </a:lnTo>
                  <a:lnTo>
                    <a:pt x="0" y="21600"/>
                  </a:lnTo>
                  <a:lnTo>
                    <a:pt x="21600" y="14669"/>
                  </a:lnTo>
                  <a:cubicBezTo>
                    <a:pt x="21600" y="14669"/>
                    <a:pt x="21600" y="0"/>
                    <a:pt x="21600" y="0"/>
                  </a:cubicBezTo>
                  <a:close/>
                </a:path>
              </a:pathLst>
            </a:custGeom>
            <a:solidFill>
              <a:schemeClr val="accent5">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09" name="Shape 26"/>
            <p:cNvSpPr/>
            <p:nvPr/>
          </p:nvSpPr>
          <p:spPr>
            <a:xfrm rot="10800000">
              <a:off x="10511118" y="5188560"/>
              <a:ext cx="89294" cy="1160291"/>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12755"/>
                  </a:lnTo>
                  <a:lnTo>
                    <a:pt x="21600" y="21600"/>
                  </a:lnTo>
                  <a:lnTo>
                    <a:pt x="0" y="14669"/>
                  </a:lnTo>
                  <a:cubicBezTo>
                    <a:pt x="0" y="14669"/>
                    <a:pt x="0" y="0"/>
                    <a:pt x="0" y="0"/>
                  </a:cubicBezTo>
                  <a:close/>
                </a:path>
              </a:pathLst>
            </a:custGeom>
            <a:solidFill>
              <a:schemeClr val="accent5">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grpSp>
      <p:grpSp>
        <p:nvGrpSpPr>
          <p:cNvPr id="210" name="Group 11"/>
          <p:cNvGrpSpPr/>
          <p:nvPr/>
        </p:nvGrpSpPr>
        <p:grpSpPr>
          <a:xfrm>
            <a:off x="1938066" y="4282646"/>
            <a:ext cx="8694374" cy="895094"/>
            <a:chOff x="3507786" y="4668743"/>
            <a:chExt cx="8694374" cy="895094"/>
          </a:xfrm>
        </p:grpSpPr>
        <p:sp>
          <p:nvSpPr>
            <p:cNvPr id="211" name="Shape 7"/>
            <p:cNvSpPr/>
            <p:nvPr/>
          </p:nvSpPr>
          <p:spPr>
            <a:xfrm rot="10800000">
              <a:off x="3507786" y="4775827"/>
              <a:ext cx="3566076" cy="788010"/>
            </a:xfrm>
            <a:custGeom>
              <a:avLst/>
              <a:gdLst/>
              <a:ahLst/>
              <a:cxnLst>
                <a:cxn ang="0">
                  <a:pos x="wd2" y="hd2"/>
                </a:cxn>
                <a:cxn ang="5400000">
                  <a:pos x="wd2" y="hd2"/>
                </a:cxn>
                <a:cxn ang="10800000">
                  <a:pos x="wd2" y="hd2"/>
                </a:cxn>
                <a:cxn ang="16200000">
                  <a:pos x="wd2" y="hd2"/>
                </a:cxn>
              </a:cxnLst>
              <a:rect l="0" t="0" r="r" b="b"/>
              <a:pathLst>
                <a:path w="21600" h="21600" extrusionOk="0">
                  <a:moveTo>
                    <a:pt x="19655" y="0"/>
                  </a:moveTo>
                  <a:lnTo>
                    <a:pt x="0" y="0"/>
                  </a:lnTo>
                  <a:lnTo>
                    <a:pt x="0" y="21600"/>
                  </a:lnTo>
                  <a:lnTo>
                    <a:pt x="19655" y="21600"/>
                  </a:lnTo>
                  <a:lnTo>
                    <a:pt x="21600" y="10800"/>
                  </a:lnTo>
                  <a:cubicBezTo>
                    <a:pt x="21600" y="10800"/>
                    <a:pt x="19655" y="0"/>
                    <a:pt x="19655" y="0"/>
                  </a:cubicBezTo>
                  <a:close/>
                </a:path>
              </a:pathLst>
            </a:custGeom>
            <a:solidFill>
              <a:schemeClr val="accent4"/>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12" name="Shape 12"/>
            <p:cNvSpPr/>
            <p:nvPr/>
          </p:nvSpPr>
          <p:spPr>
            <a:xfrm rot="10800000">
              <a:off x="10599247" y="4775827"/>
              <a:ext cx="1602913" cy="78801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600" y="21600"/>
                  </a:lnTo>
                  <a:cubicBezTo>
                    <a:pt x="21600" y="21600"/>
                    <a:pt x="21600" y="0"/>
                    <a:pt x="21600" y="0"/>
                  </a:cubicBezTo>
                  <a:close/>
                </a:path>
              </a:pathLst>
            </a:custGeom>
            <a:solidFill>
              <a:schemeClr val="accent4">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13" name="Shape 17"/>
            <p:cNvSpPr/>
            <p:nvPr/>
          </p:nvSpPr>
          <p:spPr>
            <a:xfrm rot="10800000">
              <a:off x="7420065" y="4668743"/>
              <a:ext cx="3093122" cy="52240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lnTo>
                    <a:pt x="21600" y="21600"/>
                  </a:lnTo>
                  <a:cubicBezTo>
                    <a:pt x="21600" y="21600"/>
                    <a:pt x="0" y="21600"/>
                    <a:pt x="0" y="21600"/>
                  </a:cubicBezTo>
                  <a:close/>
                </a:path>
              </a:pathLst>
            </a:custGeom>
            <a:solidFill>
              <a:schemeClr val="accent4">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14" name="Shape 22"/>
            <p:cNvSpPr/>
            <p:nvPr/>
          </p:nvSpPr>
          <p:spPr>
            <a:xfrm rot="10800000">
              <a:off x="7067491" y="4669135"/>
              <a:ext cx="353211" cy="89470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8988"/>
                  </a:lnTo>
                  <a:lnTo>
                    <a:pt x="0" y="21600"/>
                  </a:lnTo>
                  <a:lnTo>
                    <a:pt x="21600" y="19024"/>
                  </a:lnTo>
                  <a:cubicBezTo>
                    <a:pt x="21600" y="19024"/>
                    <a:pt x="21600" y="0"/>
                    <a:pt x="21600" y="0"/>
                  </a:cubicBezTo>
                  <a:close/>
                </a:path>
              </a:pathLst>
            </a:custGeom>
            <a:solidFill>
              <a:schemeClr val="accent4">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15" name="Shape 27"/>
            <p:cNvSpPr/>
            <p:nvPr/>
          </p:nvSpPr>
          <p:spPr>
            <a:xfrm rot="10800000">
              <a:off x="10511118" y="4669135"/>
              <a:ext cx="89294" cy="89470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8988"/>
                  </a:lnTo>
                  <a:lnTo>
                    <a:pt x="21600" y="21600"/>
                  </a:lnTo>
                  <a:lnTo>
                    <a:pt x="0" y="19024"/>
                  </a:lnTo>
                  <a:cubicBezTo>
                    <a:pt x="0" y="19024"/>
                    <a:pt x="0" y="0"/>
                    <a:pt x="0" y="0"/>
                  </a:cubicBezTo>
                  <a:close/>
                </a:path>
              </a:pathLst>
            </a:custGeom>
            <a:solidFill>
              <a:schemeClr val="accent4">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grpSp>
      <p:grpSp>
        <p:nvGrpSpPr>
          <p:cNvPr id="216" name="Group 15"/>
          <p:cNvGrpSpPr/>
          <p:nvPr/>
        </p:nvGrpSpPr>
        <p:grpSpPr>
          <a:xfrm>
            <a:off x="1938066" y="3610542"/>
            <a:ext cx="8694374" cy="788009"/>
            <a:chOff x="3507786" y="3996639"/>
            <a:chExt cx="8694374" cy="788009"/>
          </a:xfrm>
        </p:grpSpPr>
        <p:sp>
          <p:nvSpPr>
            <p:cNvPr id="217" name="Shape 8"/>
            <p:cNvSpPr/>
            <p:nvPr/>
          </p:nvSpPr>
          <p:spPr>
            <a:xfrm rot="10800000">
              <a:off x="3507786" y="3996639"/>
              <a:ext cx="3566076" cy="788009"/>
            </a:xfrm>
            <a:custGeom>
              <a:avLst/>
              <a:gdLst/>
              <a:ahLst/>
              <a:cxnLst>
                <a:cxn ang="0">
                  <a:pos x="wd2" y="hd2"/>
                </a:cxn>
                <a:cxn ang="5400000">
                  <a:pos x="wd2" y="hd2"/>
                </a:cxn>
                <a:cxn ang="10800000">
                  <a:pos x="wd2" y="hd2"/>
                </a:cxn>
                <a:cxn ang="16200000">
                  <a:pos x="wd2" y="hd2"/>
                </a:cxn>
              </a:cxnLst>
              <a:rect l="0" t="0" r="r" b="b"/>
              <a:pathLst>
                <a:path w="21600" h="21600" extrusionOk="0">
                  <a:moveTo>
                    <a:pt x="19655" y="0"/>
                  </a:moveTo>
                  <a:lnTo>
                    <a:pt x="0" y="0"/>
                  </a:lnTo>
                  <a:lnTo>
                    <a:pt x="0" y="21600"/>
                  </a:lnTo>
                  <a:lnTo>
                    <a:pt x="19655" y="21600"/>
                  </a:lnTo>
                  <a:lnTo>
                    <a:pt x="21600" y="10800"/>
                  </a:lnTo>
                  <a:cubicBezTo>
                    <a:pt x="21600" y="10800"/>
                    <a:pt x="19655" y="0"/>
                    <a:pt x="19655" y="0"/>
                  </a:cubicBezTo>
                  <a:close/>
                </a:path>
              </a:pathLst>
            </a:custGeom>
            <a:solidFill>
              <a:schemeClr val="accent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18" name="Shape 13"/>
            <p:cNvSpPr/>
            <p:nvPr/>
          </p:nvSpPr>
          <p:spPr>
            <a:xfrm rot="10800000">
              <a:off x="10599247" y="3996639"/>
              <a:ext cx="1602913" cy="78800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600" y="21600"/>
                  </a:lnTo>
                  <a:cubicBezTo>
                    <a:pt x="21600" y="21600"/>
                    <a:pt x="21600" y="0"/>
                    <a:pt x="21600" y="0"/>
                  </a:cubicBezTo>
                  <a:close/>
                </a:path>
              </a:pathLst>
            </a:custGeom>
            <a:solidFill>
              <a:schemeClr val="accent2">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19" name="Shape 18"/>
            <p:cNvSpPr/>
            <p:nvPr/>
          </p:nvSpPr>
          <p:spPr>
            <a:xfrm rot="10800000">
              <a:off x="7420065" y="4096479"/>
              <a:ext cx="3093122" cy="585086"/>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lnTo>
                    <a:pt x="21600" y="21600"/>
                  </a:lnTo>
                  <a:cubicBezTo>
                    <a:pt x="21600" y="21600"/>
                    <a:pt x="0" y="21600"/>
                    <a:pt x="0" y="21600"/>
                  </a:cubicBezTo>
                  <a:close/>
                </a:path>
              </a:pathLst>
            </a:custGeom>
            <a:solidFill>
              <a:schemeClr val="accent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20" name="Shape 23"/>
            <p:cNvSpPr/>
            <p:nvPr/>
          </p:nvSpPr>
          <p:spPr>
            <a:xfrm rot="10800000">
              <a:off x="7067491" y="3996647"/>
              <a:ext cx="353211" cy="78799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925"/>
                  </a:lnTo>
                  <a:lnTo>
                    <a:pt x="0" y="18963"/>
                  </a:lnTo>
                  <a:lnTo>
                    <a:pt x="21600" y="21600"/>
                  </a:lnTo>
                  <a:cubicBezTo>
                    <a:pt x="21600" y="21600"/>
                    <a:pt x="21600" y="0"/>
                    <a:pt x="21600" y="0"/>
                  </a:cubicBezTo>
                  <a:close/>
                </a:path>
              </a:pathLst>
            </a:custGeom>
            <a:solidFill>
              <a:schemeClr val="accent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21" name="Shape 28"/>
            <p:cNvSpPr/>
            <p:nvPr/>
          </p:nvSpPr>
          <p:spPr>
            <a:xfrm rot="10800000">
              <a:off x="10511118" y="3996647"/>
              <a:ext cx="89294" cy="78799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925"/>
                  </a:lnTo>
                  <a:lnTo>
                    <a:pt x="21600" y="18963"/>
                  </a:lnTo>
                  <a:lnTo>
                    <a:pt x="0" y="21600"/>
                  </a:lnTo>
                  <a:cubicBezTo>
                    <a:pt x="0" y="21600"/>
                    <a:pt x="0" y="0"/>
                    <a:pt x="0" y="0"/>
                  </a:cubicBezTo>
                  <a:close/>
                </a:path>
              </a:pathLst>
            </a:custGeom>
            <a:solidFill>
              <a:schemeClr val="accent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grpSp>
      <p:grpSp>
        <p:nvGrpSpPr>
          <p:cNvPr id="222" name="Group 20"/>
          <p:cNvGrpSpPr/>
          <p:nvPr/>
        </p:nvGrpSpPr>
        <p:grpSpPr>
          <a:xfrm>
            <a:off x="1938066" y="2824463"/>
            <a:ext cx="8694374" cy="884226"/>
            <a:chOff x="3507786" y="3210560"/>
            <a:chExt cx="8694374" cy="884226"/>
          </a:xfrm>
        </p:grpSpPr>
        <p:sp>
          <p:nvSpPr>
            <p:cNvPr id="223" name="Shape 9"/>
            <p:cNvSpPr/>
            <p:nvPr/>
          </p:nvSpPr>
          <p:spPr>
            <a:xfrm rot="10800000">
              <a:off x="3507786" y="3211625"/>
              <a:ext cx="3566076" cy="788009"/>
            </a:xfrm>
            <a:custGeom>
              <a:avLst/>
              <a:gdLst/>
              <a:ahLst/>
              <a:cxnLst>
                <a:cxn ang="0">
                  <a:pos x="wd2" y="hd2"/>
                </a:cxn>
                <a:cxn ang="5400000">
                  <a:pos x="wd2" y="hd2"/>
                </a:cxn>
                <a:cxn ang="10800000">
                  <a:pos x="wd2" y="hd2"/>
                </a:cxn>
                <a:cxn ang="16200000">
                  <a:pos x="wd2" y="hd2"/>
                </a:cxn>
              </a:cxnLst>
              <a:rect l="0" t="0" r="r" b="b"/>
              <a:pathLst>
                <a:path w="21600" h="21600" extrusionOk="0">
                  <a:moveTo>
                    <a:pt x="19655" y="0"/>
                  </a:moveTo>
                  <a:lnTo>
                    <a:pt x="0" y="0"/>
                  </a:lnTo>
                  <a:lnTo>
                    <a:pt x="0" y="21600"/>
                  </a:lnTo>
                  <a:lnTo>
                    <a:pt x="19655" y="21600"/>
                  </a:lnTo>
                  <a:lnTo>
                    <a:pt x="21600" y="10800"/>
                  </a:lnTo>
                  <a:cubicBezTo>
                    <a:pt x="21600" y="10800"/>
                    <a:pt x="19655" y="0"/>
                    <a:pt x="19655" y="0"/>
                  </a:cubicBezTo>
                  <a:close/>
                </a:path>
              </a:pathLst>
            </a:custGeom>
            <a:solidFill>
              <a:schemeClr val="tx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24" name="Shape 14"/>
            <p:cNvSpPr/>
            <p:nvPr/>
          </p:nvSpPr>
          <p:spPr>
            <a:xfrm rot="10800000">
              <a:off x="10599247" y="3211623"/>
              <a:ext cx="1602913" cy="788010"/>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0"/>
                  </a:lnTo>
                  <a:lnTo>
                    <a:pt x="0" y="21600"/>
                  </a:lnTo>
                  <a:lnTo>
                    <a:pt x="21600" y="21600"/>
                  </a:lnTo>
                  <a:cubicBezTo>
                    <a:pt x="21600" y="21600"/>
                    <a:pt x="21600" y="0"/>
                    <a:pt x="21600" y="0"/>
                  </a:cubicBezTo>
                  <a:close/>
                </a:path>
              </a:pathLst>
            </a:custGeom>
            <a:solidFill>
              <a:schemeClr val="tx2">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25" name="Shape 20"/>
            <p:cNvSpPr/>
            <p:nvPr/>
          </p:nvSpPr>
          <p:spPr>
            <a:xfrm rot="10800000">
              <a:off x="7420065" y="3624414"/>
              <a:ext cx="3093122" cy="470371"/>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0" y="0"/>
                  </a:lnTo>
                  <a:lnTo>
                    <a:pt x="21600" y="0"/>
                  </a:lnTo>
                  <a:lnTo>
                    <a:pt x="21600" y="21600"/>
                  </a:lnTo>
                  <a:cubicBezTo>
                    <a:pt x="21600" y="21600"/>
                    <a:pt x="0" y="21600"/>
                    <a:pt x="0" y="21600"/>
                  </a:cubicBezTo>
                  <a:close/>
                </a:path>
              </a:pathLst>
            </a:custGeom>
            <a:solidFill>
              <a:schemeClr val="tx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26" name="Shape 25"/>
            <p:cNvSpPr/>
            <p:nvPr/>
          </p:nvSpPr>
          <p:spPr>
            <a:xfrm rot="10800000">
              <a:off x="7067491" y="3210560"/>
              <a:ext cx="353211" cy="884226"/>
            </a:xfrm>
            <a:custGeom>
              <a:avLst/>
              <a:gdLst/>
              <a:ahLst/>
              <a:cxnLst>
                <a:cxn ang="0">
                  <a:pos x="wd2" y="hd2"/>
                </a:cxn>
                <a:cxn ang="5400000">
                  <a:pos x="wd2" y="hd2"/>
                </a:cxn>
                <a:cxn ang="10800000">
                  <a:pos x="wd2" y="hd2"/>
                </a:cxn>
                <a:cxn ang="16200000">
                  <a:pos x="wd2" y="hd2"/>
                </a:cxn>
              </a:cxnLst>
              <a:rect l="0" t="0" r="r" b="b"/>
              <a:pathLst>
                <a:path w="21600" h="21600" extrusionOk="0">
                  <a:moveTo>
                    <a:pt x="21600" y="2350"/>
                  </a:moveTo>
                  <a:lnTo>
                    <a:pt x="0" y="0"/>
                  </a:lnTo>
                  <a:lnTo>
                    <a:pt x="0" y="11490"/>
                  </a:lnTo>
                  <a:lnTo>
                    <a:pt x="21600" y="21600"/>
                  </a:lnTo>
                  <a:cubicBezTo>
                    <a:pt x="21600" y="21600"/>
                    <a:pt x="21600" y="2350"/>
                    <a:pt x="21600" y="2350"/>
                  </a:cubicBezTo>
                  <a:close/>
                </a:path>
              </a:pathLst>
            </a:custGeom>
            <a:solidFill>
              <a:schemeClr val="tx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sp>
          <p:nvSpPr>
            <p:cNvPr id="227" name="Shape 30"/>
            <p:cNvSpPr/>
            <p:nvPr/>
          </p:nvSpPr>
          <p:spPr>
            <a:xfrm rot="10800000">
              <a:off x="10511118" y="3210560"/>
              <a:ext cx="89294" cy="884226"/>
            </a:xfrm>
            <a:custGeom>
              <a:avLst/>
              <a:gdLst/>
              <a:ahLst/>
              <a:cxnLst>
                <a:cxn ang="0">
                  <a:pos x="wd2" y="hd2"/>
                </a:cxn>
                <a:cxn ang="5400000">
                  <a:pos x="wd2" y="hd2"/>
                </a:cxn>
                <a:cxn ang="10800000">
                  <a:pos x="wd2" y="hd2"/>
                </a:cxn>
                <a:cxn ang="16200000">
                  <a:pos x="wd2" y="hd2"/>
                </a:cxn>
              </a:cxnLst>
              <a:rect l="0" t="0" r="r" b="b"/>
              <a:pathLst>
                <a:path w="21600" h="21600" extrusionOk="0">
                  <a:moveTo>
                    <a:pt x="0" y="2350"/>
                  </a:moveTo>
                  <a:lnTo>
                    <a:pt x="21600" y="0"/>
                  </a:lnTo>
                  <a:lnTo>
                    <a:pt x="21600" y="11490"/>
                  </a:lnTo>
                  <a:lnTo>
                    <a:pt x="0" y="21600"/>
                  </a:lnTo>
                  <a:cubicBezTo>
                    <a:pt x="0" y="21600"/>
                    <a:pt x="0" y="2350"/>
                    <a:pt x="0" y="2350"/>
                  </a:cubicBezTo>
                  <a:close/>
                </a:path>
              </a:pathLst>
            </a:custGeom>
            <a:solidFill>
              <a:schemeClr val="tx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sz="1000">
                <a:latin typeface="+mj-ea"/>
                <a:ea typeface="+mj-ea"/>
              </a:endParaRPr>
            </a:p>
          </p:txBody>
        </p:sp>
      </p:grpSp>
      <p:sp>
        <p:nvSpPr>
          <p:cNvPr id="241" name="TextBox 111"/>
          <p:cNvSpPr txBox="1"/>
          <p:nvPr/>
        </p:nvSpPr>
        <p:spPr>
          <a:xfrm>
            <a:off x="2465530" y="3065295"/>
            <a:ext cx="2883997" cy="387798"/>
          </a:xfrm>
          <a:prstGeom prst="rect">
            <a:avLst/>
          </a:prstGeom>
          <a:noFill/>
        </p:spPr>
        <p:txBody>
          <a:bodyPr wrap="square" numCol="1" spcCol="457200" rtlCol="0">
            <a:spAutoFit/>
          </a:bodyPr>
          <a:lstStyle/>
          <a:p>
            <a:pPr>
              <a:lnSpc>
                <a:spcPct val="120000"/>
              </a:lnSpc>
            </a:pPr>
            <a:r>
              <a:rPr lang="zh-CN" altLang="en-US" sz="1600" dirty="0">
                <a:solidFill>
                  <a:schemeClr val="bg1"/>
                </a:solidFill>
              </a:rPr>
              <a:t>单击此处添加段落文字内容</a:t>
            </a:r>
            <a:endParaRPr lang="zh-CN" altLang="en-US" sz="1600" dirty="0">
              <a:solidFill>
                <a:schemeClr val="bg1"/>
              </a:solidFill>
            </a:endParaRPr>
          </a:p>
        </p:txBody>
      </p:sp>
      <p:sp>
        <p:nvSpPr>
          <p:cNvPr id="243" name="TextBox 113"/>
          <p:cNvSpPr txBox="1"/>
          <p:nvPr/>
        </p:nvSpPr>
        <p:spPr>
          <a:xfrm>
            <a:off x="2388932" y="3790259"/>
            <a:ext cx="2761998" cy="387798"/>
          </a:xfrm>
          <a:prstGeom prst="rect">
            <a:avLst/>
          </a:prstGeom>
          <a:noFill/>
        </p:spPr>
        <p:txBody>
          <a:bodyPr wrap="square" numCol="1" spcCol="457200" rtlCol="0">
            <a:spAutoFit/>
          </a:bodyPr>
          <a:lstStyle/>
          <a:p>
            <a:pPr>
              <a:lnSpc>
                <a:spcPct val="120000"/>
              </a:lnSpc>
            </a:pPr>
            <a:r>
              <a:rPr lang="zh-CN" altLang="en-US" sz="1600" dirty="0">
                <a:solidFill>
                  <a:schemeClr val="bg1"/>
                </a:solidFill>
              </a:rPr>
              <a:t>单击此处添加段落文字内容</a:t>
            </a:r>
            <a:endParaRPr lang="zh-CN" altLang="en-US" sz="1600" dirty="0">
              <a:solidFill>
                <a:schemeClr val="bg1"/>
              </a:solidFill>
            </a:endParaRPr>
          </a:p>
        </p:txBody>
      </p:sp>
      <p:sp>
        <p:nvSpPr>
          <p:cNvPr id="245" name="TextBox 115"/>
          <p:cNvSpPr txBox="1"/>
          <p:nvPr/>
        </p:nvSpPr>
        <p:spPr>
          <a:xfrm>
            <a:off x="2358665" y="4553911"/>
            <a:ext cx="2889588" cy="387798"/>
          </a:xfrm>
          <a:prstGeom prst="rect">
            <a:avLst/>
          </a:prstGeom>
          <a:noFill/>
        </p:spPr>
        <p:txBody>
          <a:bodyPr wrap="square" numCol="1" spcCol="457200" rtlCol="0">
            <a:spAutoFit/>
          </a:bodyPr>
          <a:lstStyle/>
          <a:p>
            <a:pPr>
              <a:lnSpc>
                <a:spcPct val="120000"/>
              </a:lnSpc>
            </a:pPr>
            <a:r>
              <a:rPr lang="zh-CN" altLang="en-US" sz="1600" dirty="0">
                <a:solidFill>
                  <a:schemeClr val="bg1"/>
                </a:solidFill>
              </a:rPr>
              <a:t>单击此处添加段落文字内容</a:t>
            </a:r>
            <a:endParaRPr lang="zh-CN" altLang="en-US" sz="1600" dirty="0">
              <a:solidFill>
                <a:schemeClr val="bg1"/>
              </a:solidFill>
            </a:endParaRPr>
          </a:p>
        </p:txBody>
      </p:sp>
      <p:sp>
        <p:nvSpPr>
          <p:cNvPr id="247" name="TextBox 117"/>
          <p:cNvSpPr txBox="1"/>
          <p:nvPr/>
        </p:nvSpPr>
        <p:spPr>
          <a:xfrm>
            <a:off x="2347657" y="5374851"/>
            <a:ext cx="2796941" cy="387798"/>
          </a:xfrm>
          <a:prstGeom prst="rect">
            <a:avLst/>
          </a:prstGeom>
          <a:noFill/>
        </p:spPr>
        <p:txBody>
          <a:bodyPr wrap="square" numCol="1" spcCol="457200" rtlCol="0">
            <a:spAutoFit/>
          </a:bodyPr>
          <a:lstStyle/>
          <a:p>
            <a:pPr>
              <a:lnSpc>
                <a:spcPct val="120000"/>
              </a:lnSpc>
            </a:pPr>
            <a:r>
              <a:rPr lang="zh-CN" altLang="en-US" sz="1600" dirty="0">
                <a:solidFill>
                  <a:schemeClr val="bg1"/>
                </a:solidFill>
              </a:rPr>
              <a:t>单击此处添加段落文字内容</a:t>
            </a:r>
            <a:endParaRPr lang="zh-CN" altLang="en-US" sz="1600" dirty="0">
              <a:solidFill>
                <a:schemeClr val="bg1"/>
              </a:solidFill>
            </a:endParaRPr>
          </a:p>
        </p:txBody>
      </p:sp>
      <p:sp>
        <p:nvSpPr>
          <p:cNvPr id="249" name="TextBox 127"/>
          <p:cNvSpPr txBox="1"/>
          <p:nvPr/>
        </p:nvSpPr>
        <p:spPr>
          <a:xfrm>
            <a:off x="6154641" y="3323571"/>
            <a:ext cx="2537240" cy="350865"/>
          </a:xfrm>
          <a:prstGeom prst="rect">
            <a:avLst/>
          </a:prstGeom>
          <a:noFill/>
        </p:spPr>
        <p:txBody>
          <a:bodyPr wrap="square" numCol="1" spcCol="457200" rtlCol="0">
            <a:spAutoFit/>
          </a:bodyPr>
          <a:lstStyle/>
          <a:p>
            <a:pPr>
              <a:lnSpc>
                <a:spcPct val="120000"/>
              </a:lnSpc>
            </a:pPr>
            <a:r>
              <a:rPr lang="zh-CN" altLang="en-US" sz="1400" dirty="0">
                <a:solidFill>
                  <a:schemeClr val="bg1"/>
                </a:solidFill>
              </a:rPr>
              <a:t>单击此处添加段落文字内容</a:t>
            </a:r>
            <a:endParaRPr lang="zh-CN" altLang="en-US" sz="1400" dirty="0">
              <a:solidFill>
                <a:schemeClr val="bg1"/>
              </a:solidFill>
            </a:endParaRPr>
          </a:p>
        </p:txBody>
      </p:sp>
      <p:sp>
        <p:nvSpPr>
          <p:cNvPr id="251" name="TextBox 129"/>
          <p:cNvSpPr txBox="1"/>
          <p:nvPr/>
        </p:nvSpPr>
        <p:spPr>
          <a:xfrm>
            <a:off x="6154641" y="3862051"/>
            <a:ext cx="2537240" cy="350865"/>
          </a:xfrm>
          <a:prstGeom prst="rect">
            <a:avLst/>
          </a:prstGeom>
          <a:noFill/>
        </p:spPr>
        <p:txBody>
          <a:bodyPr wrap="square" numCol="1" spcCol="457200" rtlCol="0">
            <a:spAutoFit/>
          </a:bodyPr>
          <a:lstStyle/>
          <a:p>
            <a:pPr>
              <a:lnSpc>
                <a:spcPct val="120000"/>
              </a:lnSpc>
            </a:pPr>
            <a:r>
              <a:rPr lang="zh-CN" altLang="en-US" sz="1400" dirty="0">
                <a:solidFill>
                  <a:schemeClr val="bg1"/>
                </a:solidFill>
              </a:rPr>
              <a:t>单击此处添加段落文字内容</a:t>
            </a:r>
            <a:endParaRPr lang="zh-CN" altLang="en-US" sz="1400" dirty="0">
              <a:solidFill>
                <a:schemeClr val="bg1"/>
              </a:solidFill>
            </a:endParaRPr>
          </a:p>
        </p:txBody>
      </p:sp>
      <p:sp>
        <p:nvSpPr>
          <p:cNvPr id="253" name="TextBox 131"/>
          <p:cNvSpPr txBox="1"/>
          <p:nvPr/>
        </p:nvSpPr>
        <p:spPr>
          <a:xfrm>
            <a:off x="6154641" y="4410691"/>
            <a:ext cx="2537240" cy="350865"/>
          </a:xfrm>
          <a:prstGeom prst="rect">
            <a:avLst/>
          </a:prstGeom>
          <a:noFill/>
        </p:spPr>
        <p:txBody>
          <a:bodyPr wrap="square" numCol="1" spcCol="457200" rtlCol="0">
            <a:spAutoFit/>
          </a:bodyPr>
          <a:lstStyle/>
          <a:p>
            <a:pPr>
              <a:lnSpc>
                <a:spcPct val="120000"/>
              </a:lnSpc>
            </a:pPr>
            <a:r>
              <a:rPr lang="zh-CN" altLang="en-US" sz="1400" dirty="0">
                <a:solidFill>
                  <a:schemeClr val="bg1"/>
                </a:solidFill>
              </a:rPr>
              <a:t>单击此处添加段落文字内容</a:t>
            </a:r>
            <a:endParaRPr lang="zh-CN" altLang="en-US" sz="1400" dirty="0">
              <a:solidFill>
                <a:schemeClr val="bg1"/>
              </a:solidFill>
            </a:endParaRPr>
          </a:p>
        </p:txBody>
      </p:sp>
      <p:sp>
        <p:nvSpPr>
          <p:cNvPr id="255" name="TextBox 133"/>
          <p:cNvSpPr txBox="1"/>
          <p:nvPr/>
        </p:nvSpPr>
        <p:spPr>
          <a:xfrm>
            <a:off x="6154641" y="4918691"/>
            <a:ext cx="2537240" cy="350865"/>
          </a:xfrm>
          <a:prstGeom prst="rect">
            <a:avLst/>
          </a:prstGeom>
          <a:noFill/>
        </p:spPr>
        <p:txBody>
          <a:bodyPr wrap="square" numCol="1" spcCol="457200" rtlCol="0">
            <a:spAutoFit/>
          </a:bodyPr>
          <a:lstStyle/>
          <a:p>
            <a:pPr>
              <a:lnSpc>
                <a:spcPct val="120000"/>
              </a:lnSpc>
            </a:pPr>
            <a:r>
              <a:rPr lang="zh-CN" altLang="en-US" sz="1400" dirty="0">
                <a:solidFill>
                  <a:schemeClr val="bg1"/>
                </a:solidFill>
              </a:rPr>
              <a:t>单击此处添加段落文字内容</a:t>
            </a:r>
            <a:endParaRPr lang="zh-CN" alt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nodeType="clickEffect">
                                  <p:stCondLst>
                                    <p:cond delay="0"/>
                                  </p:stCondLst>
                                  <p:childTnLst>
                                    <p:set>
                                      <p:cBhvr>
                                        <p:cTn id="6" dur="1" fill="hold">
                                          <p:stCondLst>
                                            <p:cond delay="0"/>
                                          </p:stCondLst>
                                        </p:cTn>
                                        <p:tgtEl>
                                          <p:spTgt spid="204"/>
                                        </p:tgtEl>
                                        <p:attrNameLst>
                                          <p:attrName>style.visibility</p:attrName>
                                        </p:attrNameLst>
                                      </p:cBhvr>
                                      <p:to>
                                        <p:strVal val="visible"/>
                                      </p:to>
                                    </p:set>
                                    <p:animEffect transition="in" filter="wipe(right)">
                                      <p:cBhvr>
                                        <p:cTn id="7" dur="500"/>
                                        <p:tgtEl>
                                          <p:spTgt spid="204"/>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255"/>
                                        </p:tgtEl>
                                        <p:attrNameLst>
                                          <p:attrName>style.visibility</p:attrName>
                                        </p:attrNameLst>
                                      </p:cBhvr>
                                      <p:to>
                                        <p:strVal val="visible"/>
                                      </p:to>
                                    </p:set>
                                    <p:animEffect transition="in" filter="wipe(right)">
                                      <p:cBhvr>
                                        <p:cTn id="10" dur="500"/>
                                        <p:tgtEl>
                                          <p:spTgt spid="255"/>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247"/>
                                        </p:tgtEl>
                                        <p:attrNameLst>
                                          <p:attrName>style.visibility</p:attrName>
                                        </p:attrNameLst>
                                      </p:cBhvr>
                                      <p:to>
                                        <p:strVal val="visible"/>
                                      </p:to>
                                    </p:set>
                                    <p:animEffect transition="in" filter="wipe(right)">
                                      <p:cBhvr>
                                        <p:cTn id="13" dur="500"/>
                                        <p:tgtEl>
                                          <p:spTgt spid="247"/>
                                        </p:tgtEl>
                                      </p:cBhvr>
                                    </p:animEffect>
                                  </p:childTnLst>
                                </p:cTn>
                              </p:par>
                            </p:childTnLst>
                          </p:cTn>
                        </p:par>
                      </p:childTnLst>
                    </p:cTn>
                  </p:par>
                  <p:par>
                    <p:cTn id="14" fill="hold">
                      <p:stCondLst>
                        <p:cond delay="indefinite"/>
                      </p:stCondLst>
                      <p:childTnLst>
                        <p:par>
                          <p:cTn id="15" fill="hold">
                            <p:stCondLst>
                              <p:cond delay="0"/>
                            </p:stCondLst>
                            <p:childTnLst>
                              <p:par>
                                <p:cTn id="16" presetID="53" presetClass="entr" presetSubtype="16" fill="hold" nodeType="clickEffect">
                                  <p:stCondLst>
                                    <p:cond delay="0"/>
                                  </p:stCondLst>
                                  <p:childTnLst>
                                    <p:set>
                                      <p:cBhvr>
                                        <p:cTn id="17" dur="1" fill="hold">
                                          <p:stCondLst>
                                            <p:cond delay="0"/>
                                          </p:stCondLst>
                                        </p:cTn>
                                        <p:tgtEl>
                                          <p:spTgt spid="210"/>
                                        </p:tgtEl>
                                        <p:attrNameLst>
                                          <p:attrName>style.visibility</p:attrName>
                                        </p:attrNameLst>
                                      </p:cBhvr>
                                      <p:to>
                                        <p:strVal val="visible"/>
                                      </p:to>
                                    </p:set>
                                    <p:anim calcmode="lin" valueType="num">
                                      <p:cBhvr>
                                        <p:cTn id="18" dur="500" fill="hold"/>
                                        <p:tgtEl>
                                          <p:spTgt spid="210"/>
                                        </p:tgtEl>
                                        <p:attrNameLst>
                                          <p:attrName>ppt_w</p:attrName>
                                        </p:attrNameLst>
                                      </p:cBhvr>
                                      <p:tavLst>
                                        <p:tav tm="0">
                                          <p:val>
                                            <p:fltVal val="0"/>
                                          </p:val>
                                        </p:tav>
                                        <p:tav tm="100000">
                                          <p:val>
                                            <p:strVal val="#ppt_w"/>
                                          </p:val>
                                        </p:tav>
                                      </p:tavLst>
                                    </p:anim>
                                    <p:anim calcmode="lin" valueType="num">
                                      <p:cBhvr>
                                        <p:cTn id="19" dur="500" fill="hold"/>
                                        <p:tgtEl>
                                          <p:spTgt spid="210"/>
                                        </p:tgtEl>
                                        <p:attrNameLst>
                                          <p:attrName>ppt_h</p:attrName>
                                        </p:attrNameLst>
                                      </p:cBhvr>
                                      <p:tavLst>
                                        <p:tav tm="0">
                                          <p:val>
                                            <p:fltVal val="0"/>
                                          </p:val>
                                        </p:tav>
                                        <p:tav tm="100000">
                                          <p:val>
                                            <p:strVal val="#ppt_h"/>
                                          </p:val>
                                        </p:tav>
                                      </p:tavLst>
                                    </p:anim>
                                    <p:animEffect transition="in" filter="fade">
                                      <p:cBhvr>
                                        <p:cTn id="20" dur="500"/>
                                        <p:tgtEl>
                                          <p:spTgt spid="210"/>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253"/>
                                        </p:tgtEl>
                                        <p:attrNameLst>
                                          <p:attrName>style.visibility</p:attrName>
                                        </p:attrNameLst>
                                      </p:cBhvr>
                                      <p:to>
                                        <p:strVal val="visible"/>
                                      </p:to>
                                    </p:set>
                                    <p:anim calcmode="lin" valueType="num">
                                      <p:cBhvr>
                                        <p:cTn id="23" dur="500" fill="hold"/>
                                        <p:tgtEl>
                                          <p:spTgt spid="253"/>
                                        </p:tgtEl>
                                        <p:attrNameLst>
                                          <p:attrName>ppt_w</p:attrName>
                                        </p:attrNameLst>
                                      </p:cBhvr>
                                      <p:tavLst>
                                        <p:tav tm="0">
                                          <p:val>
                                            <p:fltVal val="0"/>
                                          </p:val>
                                        </p:tav>
                                        <p:tav tm="100000">
                                          <p:val>
                                            <p:strVal val="#ppt_w"/>
                                          </p:val>
                                        </p:tav>
                                      </p:tavLst>
                                    </p:anim>
                                    <p:anim calcmode="lin" valueType="num">
                                      <p:cBhvr>
                                        <p:cTn id="24" dur="500" fill="hold"/>
                                        <p:tgtEl>
                                          <p:spTgt spid="253"/>
                                        </p:tgtEl>
                                        <p:attrNameLst>
                                          <p:attrName>ppt_h</p:attrName>
                                        </p:attrNameLst>
                                      </p:cBhvr>
                                      <p:tavLst>
                                        <p:tav tm="0">
                                          <p:val>
                                            <p:fltVal val="0"/>
                                          </p:val>
                                        </p:tav>
                                        <p:tav tm="100000">
                                          <p:val>
                                            <p:strVal val="#ppt_h"/>
                                          </p:val>
                                        </p:tav>
                                      </p:tavLst>
                                    </p:anim>
                                    <p:animEffect transition="in" filter="fade">
                                      <p:cBhvr>
                                        <p:cTn id="25" dur="500"/>
                                        <p:tgtEl>
                                          <p:spTgt spid="25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245"/>
                                        </p:tgtEl>
                                        <p:attrNameLst>
                                          <p:attrName>style.visibility</p:attrName>
                                        </p:attrNameLst>
                                      </p:cBhvr>
                                      <p:to>
                                        <p:strVal val="visible"/>
                                      </p:to>
                                    </p:set>
                                    <p:anim calcmode="lin" valueType="num">
                                      <p:cBhvr>
                                        <p:cTn id="28" dur="500" fill="hold"/>
                                        <p:tgtEl>
                                          <p:spTgt spid="245"/>
                                        </p:tgtEl>
                                        <p:attrNameLst>
                                          <p:attrName>ppt_w</p:attrName>
                                        </p:attrNameLst>
                                      </p:cBhvr>
                                      <p:tavLst>
                                        <p:tav tm="0">
                                          <p:val>
                                            <p:fltVal val="0"/>
                                          </p:val>
                                        </p:tav>
                                        <p:tav tm="100000">
                                          <p:val>
                                            <p:strVal val="#ppt_w"/>
                                          </p:val>
                                        </p:tav>
                                      </p:tavLst>
                                    </p:anim>
                                    <p:anim calcmode="lin" valueType="num">
                                      <p:cBhvr>
                                        <p:cTn id="29" dur="500" fill="hold"/>
                                        <p:tgtEl>
                                          <p:spTgt spid="245"/>
                                        </p:tgtEl>
                                        <p:attrNameLst>
                                          <p:attrName>ppt_h</p:attrName>
                                        </p:attrNameLst>
                                      </p:cBhvr>
                                      <p:tavLst>
                                        <p:tav tm="0">
                                          <p:val>
                                            <p:fltVal val="0"/>
                                          </p:val>
                                        </p:tav>
                                        <p:tav tm="100000">
                                          <p:val>
                                            <p:strVal val="#ppt_h"/>
                                          </p:val>
                                        </p:tav>
                                      </p:tavLst>
                                    </p:anim>
                                    <p:animEffect transition="in" filter="fade">
                                      <p:cBhvr>
                                        <p:cTn id="30" dur="500"/>
                                        <p:tgtEl>
                                          <p:spTgt spid="245"/>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216"/>
                                        </p:tgtEl>
                                        <p:attrNameLst>
                                          <p:attrName>style.visibility</p:attrName>
                                        </p:attrNameLst>
                                      </p:cBhvr>
                                      <p:to>
                                        <p:strVal val="visible"/>
                                      </p:to>
                                    </p:set>
                                    <p:animEffect transition="in" filter="fade">
                                      <p:cBhvr>
                                        <p:cTn id="35" dur="500"/>
                                        <p:tgtEl>
                                          <p:spTgt spid="21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51"/>
                                        </p:tgtEl>
                                        <p:attrNameLst>
                                          <p:attrName>style.visibility</p:attrName>
                                        </p:attrNameLst>
                                      </p:cBhvr>
                                      <p:to>
                                        <p:strVal val="visible"/>
                                      </p:to>
                                    </p:set>
                                    <p:animEffect transition="in" filter="fade">
                                      <p:cBhvr>
                                        <p:cTn id="38" dur="500"/>
                                        <p:tgtEl>
                                          <p:spTgt spid="251"/>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43"/>
                                        </p:tgtEl>
                                        <p:attrNameLst>
                                          <p:attrName>style.visibility</p:attrName>
                                        </p:attrNameLst>
                                      </p:cBhvr>
                                      <p:to>
                                        <p:strVal val="visible"/>
                                      </p:to>
                                    </p:set>
                                    <p:animEffect transition="in" filter="fade">
                                      <p:cBhvr>
                                        <p:cTn id="41" dur="500"/>
                                        <p:tgtEl>
                                          <p:spTgt spid="243"/>
                                        </p:tgtEl>
                                      </p:cBhvr>
                                    </p:animEffect>
                                  </p:childTnLst>
                                </p:cTn>
                              </p:par>
                            </p:childTnLst>
                          </p:cTn>
                        </p:par>
                      </p:childTnLst>
                    </p:cTn>
                  </p:par>
                  <p:par>
                    <p:cTn id="42" fill="hold">
                      <p:stCondLst>
                        <p:cond delay="indefinite"/>
                      </p:stCondLst>
                      <p:childTnLst>
                        <p:par>
                          <p:cTn id="43" fill="hold">
                            <p:stCondLst>
                              <p:cond delay="0"/>
                            </p:stCondLst>
                            <p:childTnLst>
                              <p:par>
                                <p:cTn id="44" presetID="12" presetClass="entr" presetSubtype="2" fill="hold" nodeType="clickEffect">
                                  <p:stCondLst>
                                    <p:cond delay="0"/>
                                  </p:stCondLst>
                                  <p:childTnLst>
                                    <p:set>
                                      <p:cBhvr>
                                        <p:cTn id="45" dur="1" fill="hold">
                                          <p:stCondLst>
                                            <p:cond delay="0"/>
                                          </p:stCondLst>
                                        </p:cTn>
                                        <p:tgtEl>
                                          <p:spTgt spid="222"/>
                                        </p:tgtEl>
                                        <p:attrNameLst>
                                          <p:attrName>style.visibility</p:attrName>
                                        </p:attrNameLst>
                                      </p:cBhvr>
                                      <p:to>
                                        <p:strVal val="visible"/>
                                      </p:to>
                                    </p:set>
                                    <p:anim calcmode="lin" valueType="num">
                                      <p:cBhvr additive="base">
                                        <p:cTn id="46" dur="500"/>
                                        <p:tgtEl>
                                          <p:spTgt spid="222"/>
                                        </p:tgtEl>
                                        <p:attrNameLst>
                                          <p:attrName>ppt_x</p:attrName>
                                        </p:attrNameLst>
                                      </p:cBhvr>
                                      <p:tavLst>
                                        <p:tav tm="0">
                                          <p:val>
                                            <p:strVal val="#ppt_x+#ppt_w*1.125000"/>
                                          </p:val>
                                        </p:tav>
                                        <p:tav tm="100000">
                                          <p:val>
                                            <p:strVal val="#ppt_x"/>
                                          </p:val>
                                        </p:tav>
                                      </p:tavLst>
                                    </p:anim>
                                    <p:animEffect transition="in" filter="wipe(left)">
                                      <p:cBhvr>
                                        <p:cTn id="47" dur="500"/>
                                        <p:tgtEl>
                                          <p:spTgt spid="222"/>
                                        </p:tgtEl>
                                      </p:cBhvr>
                                    </p:animEffect>
                                  </p:childTnLst>
                                </p:cTn>
                              </p:par>
                              <p:par>
                                <p:cTn id="48" presetID="12" presetClass="entr" presetSubtype="2" fill="hold" grpId="0" nodeType="withEffect">
                                  <p:stCondLst>
                                    <p:cond delay="0"/>
                                  </p:stCondLst>
                                  <p:childTnLst>
                                    <p:set>
                                      <p:cBhvr>
                                        <p:cTn id="49" dur="1" fill="hold">
                                          <p:stCondLst>
                                            <p:cond delay="0"/>
                                          </p:stCondLst>
                                        </p:cTn>
                                        <p:tgtEl>
                                          <p:spTgt spid="249"/>
                                        </p:tgtEl>
                                        <p:attrNameLst>
                                          <p:attrName>style.visibility</p:attrName>
                                        </p:attrNameLst>
                                      </p:cBhvr>
                                      <p:to>
                                        <p:strVal val="visible"/>
                                      </p:to>
                                    </p:set>
                                    <p:anim calcmode="lin" valueType="num">
                                      <p:cBhvr additive="base">
                                        <p:cTn id="50" dur="500"/>
                                        <p:tgtEl>
                                          <p:spTgt spid="249"/>
                                        </p:tgtEl>
                                        <p:attrNameLst>
                                          <p:attrName>ppt_x</p:attrName>
                                        </p:attrNameLst>
                                      </p:cBhvr>
                                      <p:tavLst>
                                        <p:tav tm="0">
                                          <p:val>
                                            <p:strVal val="#ppt_x+#ppt_w*1.125000"/>
                                          </p:val>
                                        </p:tav>
                                        <p:tav tm="100000">
                                          <p:val>
                                            <p:strVal val="#ppt_x"/>
                                          </p:val>
                                        </p:tav>
                                      </p:tavLst>
                                    </p:anim>
                                    <p:animEffect transition="in" filter="wipe(left)">
                                      <p:cBhvr>
                                        <p:cTn id="51" dur="500"/>
                                        <p:tgtEl>
                                          <p:spTgt spid="249"/>
                                        </p:tgtEl>
                                      </p:cBhvr>
                                    </p:animEffect>
                                  </p:childTnLst>
                                </p:cTn>
                              </p:par>
                              <p:par>
                                <p:cTn id="52" presetID="12" presetClass="entr" presetSubtype="2" fill="hold" grpId="0" nodeType="withEffect">
                                  <p:stCondLst>
                                    <p:cond delay="0"/>
                                  </p:stCondLst>
                                  <p:childTnLst>
                                    <p:set>
                                      <p:cBhvr>
                                        <p:cTn id="53" dur="1" fill="hold">
                                          <p:stCondLst>
                                            <p:cond delay="0"/>
                                          </p:stCondLst>
                                        </p:cTn>
                                        <p:tgtEl>
                                          <p:spTgt spid="241"/>
                                        </p:tgtEl>
                                        <p:attrNameLst>
                                          <p:attrName>style.visibility</p:attrName>
                                        </p:attrNameLst>
                                      </p:cBhvr>
                                      <p:to>
                                        <p:strVal val="visible"/>
                                      </p:to>
                                    </p:set>
                                    <p:anim calcmode="lin" valueType="num">
                                      <p:cBhvr additive="base">
                                        <p:cTn id="54" dur="500"/>
                                        <p:tgtEl>
                                          <p:spTgt spid="241"/>
                                        </p:tgtEl>
                                        <p:attrNameLst>
                                          <p:attrName>ppt_x</p:attrName>
                                        </p:attrNameLst>
                                      </p:cBhvr>
                                      <p:tavLst>
                                        <p:tav tm="0">
                                          <p:val>
                                            <p:strVal val="#ppt_x+#ppt_w*1.125000"/>
                                          </p:val>
                                        </p:tav>
                                        <p:tav tm="100000">
                                          <p:val>
                                            <p:strVal val="#ppt_x"/>
                                          </p:val>
                                        </p:tav>
                                      </p:tavLst>
                                    </p:anim>
                                    <p:animEffect transition="in" filter="wipe(left)">
                                      <p:cBhvr>
                                        <p:cTn id="55" dur="500"/>
                                        <p:tgtEl>
                                          <p:spTgt spid="241"/>
                                        </p:tgtEl>
                                      </p:cBhvr>
                                    </p:animEffect>
                                  </p:childTnLst>
                                </p:cTn>
                              </p:par>
                            </p:childTnLst>
                          </p:cTn>
                        </p:par>
                      </p:childTnLst>
                    </p:cTn>
                  </p:par>
                  <p:par>
                    <p:cTn id="56" fill="hold">
                      <p:stCondLst>
                        <p:cond delay="indefinite"/>
                      </p:stCondLst>
                      <p:childTnLst>
                        <p:par>
                          <p:cTn id="57" fill="hold">
                            <p:stCondLst>
                              <p:cond delay="0"/>
                            </p:stCondLst>
                            <p:childTnLst>
                              <p:par>
                                <p:cTn id="58" presetID="53" presetClass="entr" presetSubtype="16" fill="hold" nodeType="clickEffect">
                                  <p:stCondLst>
                                    <p:cond delay="0"/>
                                  </p:stCondLst>
                                  <p:childTnLst>
                                    <p:set>
                                      <p:cBhvr>
                                        <p:cTn id="59" dur="1" fill="hold">
                                          <p:stCondLst>
                                            <p:cond delay="0"/>
                                          </p:stCondLst>
                                        </p:cTn>
                                        <p:tgtEl>
                                          <p:spTgt spid="172"/>
                                        </p:tgtEl>
                                        <p:attrNameLst>
                                          <p:attrName>style.visibility</p:attrName>
                                        </p:attrNameLst>
                                      </p:cBhvr>
                                      <p:to>
                                        <p:strVal val="visible"/>
                                      </p:to>
                                    </p:set>
                                    <p:anim calcmode="lin" valueType="num">
                                      <p:cBhvr>
                                        <p:cTn id="60" dur="500" fill="hold"/>
                                        <p:tgtEl>
                                          <p:spTgt spid="172"/>
                                        </p:tgtEl>
                                        <p:attrNameLst>
                                          <p:attrName>ppt_w</p:attrName>
                                        </p:attrNameLst>
                                      </p:cBhvr>
                                      <p:tavLst>
                                        <p:tav tm="0">
                                          <p:val>
                                            <p:fltVal val="0"/>
                                          </p:val>
                                        </p:tav>
                                        <p:tav tm="100000">
                                          <p:val>
                                            <p:strVal val="#ppt_w"/>
                                          </p:val>
                                        </p:tav>
                                      </p:tavLst>
                                    </p:anim>
                                    <p:anim calcmode="lin" valueType="num">
                                      <p:cBhvr>
                                        <p:cTn id="61" dur="500" fill="hold"/>
                                        <p:tgtEl>
                                          <p:spTgt spid="172"/>
                                        </p:tgtEl>
                                        <p:attrNameLst>
                                          <p:attrName>ppt_h</p:attrName>
                                        </p:attrNameLst>
                                      </p:cBhvr>
                                      <p:tavLst>
                                        <p:tav tm="0">
                                          <p:val>
                                            <p:fltVal val="0"/>
                                          </p:val>
                                        </p:tav>
                                        <p:tav tm="100000">
                                          <p:val>
                                            <p:strVal val="#ppt_h"/>
                                          </p:val>
                                        </p:tav>
                                      </p:tavLst>
                                    </p:anim>
                                    <p:animEffect transition="in" filter="fade">
                                      <p:cBhvr>
                                        <p:cTn id="62" dur="500"/>
                                        <p:tgtEl>
                                          <p:spTgt spid="172"/>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nodeType="clickEffect">
                                  <p:stCondLst>
                                    <p:cond delay="0"/>
                                  </p:stCondLst>
                                  <p:childTnLst>
                                    <p:set>
                                      <p:cBhvr>
                                        <p:cTn id="66" dur="1" fill="hold">
                                          <p:stCondLst>
                                            <p:cond delay="0"/>
                                          </p:stCondLst>
                                        </p:cTn>
                                        <p:tgtEl>
                                          <p:spTgt spid="189"/>
                                        </p:tgtEl>
                                        <p:attrNameLst>
                                          <p:attrName>style.visibility</p:attrName>
                                        </p:attrNameLst>
                                      </p:cBhvr>
                                      <p:to>
                                        <p:strVal val="visible"/>
                                      </p:to>
                                    </p:set>
                                    <p:animEffect transition="in" filter="fade">
                                      <p:cBhvr>
                                        <p:cTn id="67" dur="500"/>
                                        <p:tgtEl>
                                          <p:spTgt spid="1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1" grpId="0"/>
      <p:bldP spid="243" grpId="0"/>
      <p:bldP spid="245" grpId="0"/>
      <p:bldP spid="247" grpId="0"/>
      <p:bldP spid="249" grpId="0"/>
      <p:bldP spid="251" grpId="0"/>
      <p:bldP spid="253" grpId="0"/>
      <p:bldP spid="25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等腰三角形 2"/>
          <p:cNvSpPr>
            <a:spLocks noChangeArrowheads="1"/>
          </p:cNvSpPr>
          <p:nvPr/>
        </p:nvSpPr>
        <p:spPr bwMode="auto">
          <a:xfrm flipV="1">
            <a:off x="1242577" y="2665319"/>
            <a:ext cx="3421063" cy="1271587"/>
          </a:xfrm>
          <a:prstGeom prst="triangle">
            <a:avLst>
              <a:gd name="adj" fmla="val 50000"/>
            </a:avLst>
          </a:prstGeom>
          <a:solidFill>
            <a:schemeClr val="accent1"/>
          </a:solidFill>
          <a:ln w="25400" algn="ctr">
            <a:solidFill>
              <a:schemeClr val="accent1"/>
            </a:solidFill>
            <a:miter lim="800000"/>
          </a:ln>
        </p:spPr>
        <p:txBody>
          <a:bodyPr rot="10800000" anchor="ctr"/>
          <a:lstStyle/>
          <a:p>
            <a:pPr algn="ctr" fontAlgn="auto">
              <a:spcBef>
                <a:spcPts val="0"/>
              </a:spcBef>
              <a:spcAft>
                <a:spcPts val="0"/>
              </a:spcAft>
              <a:defRPr/>
            </a:pPr>
            <a:endParaRPr lang="zh-CN" altLang="en-US">
              <a:solidFill>
                <a:schemeClr val="lt1"/>
              </a:solidFill>
              <a:latin typeface="+mn-lt"/>
              <a:ea typeface="+mn-ea"/>
            </a:endParaRPr>
          </a:p>
        </p:txBody>
      </p:sp>
      <p:sp>
        <p:nvSpPr>
          <p:cNvPr id="4" name="TextBox 19"/>
          <p:cNvSpPr txBox="1">
            <a:spLocks noChangeArrowheads="1"/>
          </p:cNvSpPr>
          <p:nvPr/>
        </p:nvSpPr>
        <p:spPr bwMode="auto">
          <a:xfrm rot="-2363669">
            <a:off x="2563377" y="3020919"/>
            <a:ext cx="1555750" cy="641350"/>
          </a:xfrm>
          <a:prstGeom prst="rect">
            <a:avLst/>
          </a:prstGeom>
          <a:noFill/>
          <a:ln w="9525">
            <a:noFill/>
            <a:miter lim="800000"/>
          </a:ln>
        </p:spPr>
        <p:txBody>
          <a:bodyPr wrap="none">
            <a:spAutoFit/>
          </a:bodyPr>
          <a:lstStyle/>
          <a:p>
            <a:r>
              <a:rPr lang="zh-CN" altLang="en-US" sz="3600" b="1">
                <a:solidFill>
                  <a:schemeClr val="bg1"/>
                </a:solidFill>
                <a:latin typeface="微软雅黑" panose="020B0503020204020204" pitchFamily="34" charset="-122"/>
                <a:ea typeface="微软雅黑" panose="020B0503020204020204" pitchFamily="34" charset="-122"/>
              </a:rPr>
              <a:t>目录页</a:t>
            </a:r>
            <a:endParaRPr lang="zh-CN" altLang="en-US" sz="3600" b="1">
              <a:solidFill>
                <a:schemeClr val="bg1"/>
              </a:solidFill>
              <a:latin typeface="微软雅黑" panose="020B0503020204020204" pitchFamily="34" charset="-122"/>
              <a:ea typeface="微软雅黑" panose="020B0503020204020204" pitchFamily="34" charset="-122"/>
            </a:endParaRPr>
          </a:p>
        </p:txBody>
      </p:sp>
      <p:sp>
        <p:nvSpPr>
          <p:cNvPr id="5" name="TextBox 20"/>
          <p:cNvSpPr txBox="1"/>
          <p:nvPr/>
        </p:nvSpPr>
        <p:spPr>
          <a:xfrm>
            <a:off x="5777423" y="1986007"/>
            <a:ext cx="4833938" cy="46166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pPr algn="ctr" fontAlgn="auto">
              <a:spcBef>
                <a:spcPts val="0"/>
              </a:spcBef>
              <a:spcAft>
                <a:spcPts val="0"/>
              </a:spcAft>
              <a:defRPr/>
            </a:pPr>
            <a:r>
              <a:rPr lang="zh-CN" altLang="en-US" sz="2400" b="1" dirty="0">
                <a:solidFill>
                  <a:schemeClr val="accent1"/>
                </a:solidFill>
                <a:latin typeface="微软雅黑" panose="020B0503020204020204" pitchFamily="34" charset="-122"/>
                <a:ea typeface="微软雅黑" panose="020B0503020204020204" pitchFamily="34" charset="-122"/>
              </a:rPr>
              <a:t>插入文本或标题</a:t>
            </a:r>
            <a:endParaRPr lang="zh-CN" altLang="en-US" sz="2400" b="1" dirty="0">
              <a:solidFill>
                <a:schemeClr val="accent1"/>
              </a:solidFill>
              <a:latin typeface="微软雅黑" panose="020B0503020204020204" pitchFamily="34" charset="-122"/>
              <a:ea typeface="微软雅黑" panose="020B0503020204020204" pitchFamily="34" charset="-122"/>
            </a:endParaRPr>
          </a:p>
        </p:txBody>
      </p:sp>
      <p:sp>
        <p:nvSpPr>
          <p:cNvPr id="6" name="TextBox 21"/>
          <p:cNvSpPr txBox="1"/>
          <p:nvPr/>
        </p:nvSpPr>
        <p:spPr>
          <a:xfrm>
            <a:off x="5777423" y="2686094"/>
            <a:ext cx="4833938" cy="46166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defPPr>
              <a:defRPr lang="zh-CN"/>
            </a:defPPr>
            <a:lvl1pPr algn="ctr">
              <a:defRPr sz="2400" b="1">
                <a:solidFill>
                  <a:srgbClr val="0070C0"/>
                </a:solidFill>
                <a:latin typeface="微软雅黑" panose="020B0503020204020204" pitchFamily="34" charset="-122"/>
                <a:ea typeface="微软雅黑" panose="020B0503020204020204" pitchFamily="34" charset="-122"/>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fontAlgn="auto">
              <a:spcBef>
                <a:spcPts val="0"/>
              </a:spcBef>
              <a:spcAft>
                <a:spcPts val="0"/>
              </a:spcAft>
              <a:defRPr/>
            </a:pPr>
            <a:r>
              <a:rPr lang="zh-CN" altLang="en-US" dirty="0">
                <a:solidFill>
                  <a:schemeClr val="accent1"/>
                </a:solidFill>
              </a:rPr>
              <a:t>插入文本或标题</a:t>
            </a:r>
            <a:endParaRPr lang="zh-CN" altLang="en-US" dirty="0">
              <a:solidFill>
                <a:schemeClr val="accent1"/>
              </a:solidFill>
            </a:endParaRPr>
          </a:p>
        </p:txBody>
      </p:sp>
      <p:sp>
        <p:nvSpPr>
          <p:cNvPr id="7" name="TextBox 22"/>
          <p:cNvSpPr txBox="1"/>
          <p:nvPr/>
        </p:nvSpPr>
        <p:spPr>
          <a:xfrm>
            <a:off x="5777423" y="3384594"/>
            <a:ext cx="4833938" cy="46166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defPPr>
              <a:defRPr lang="zh-CN"/>
            </a:defPPr>
            <a:lvl1pPr algn="ctr">
              <a:defRPr sz="2400" b="1">
                <a:solidFill>
                  <a:srgbClr val="0070C0"/>
                </a:solidFill>
                <a:latin typeface="微软雅黑" panose="020B0503020204020204" pitchFamily="34" charset="-122"/>
                <a:ea typeface="微软雅黑" panose="020B0503020204020204" pitchFamily="34" charset="-122"/>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fontAlgn="auto">
              <a:spcBef>
                <a:spcPts val="0"/>
              </a:spcBef>
              <a:spcAft>
                <a:spcPts val="0"/>
              </a:spcAft>
              <a:defRPr/>
            </a:pPr>
            <a:r>
              <a:rPr lang="zh-CN" altLang="en-US" dirty="0">
                <a:solidFill>
                  <a:schemeClr val="accent1"/>
                </a:solidFill>
              </a:rPr>
              <a:t>插入文本或标题</a:t>
            </a:r>
            <a:endParaRPr lang="zh-CN" altLang="en-US" dirty="0">
              <a:solidFill>
                <a:schemeClr val="accent1"/>
              </a:solidFill>
            </a:endParaRPr>
          </a:p>
        </p:txBody>
      </p:sp>
      <p:sp>
        <p:nvSpPr>
          <p:cNvPr id="8" name="TextBox 23"/>
          <p:cNvSpPr txBox="1"/>
          <p:nvPr/>
        </p:nvSpPr>
        <p:spPr>
          <a:xfrm>
            <a:off x="5777423" y="4083094"/>
            <a:ext cx="4833938" cy="461665"/>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defPPr>
              <a:defRPr lang="zh-CN"/>
            </a:defPPr>
            <a:lvl1pPr algn="ctr">
              <a:defRPr sz="2400" b="1">
                <a:solidFill>
                  <a:srgbClr val="0070C0"/>
                </a:solidFill>
                <a:latin typeface="微软雅黑" panose="020B0503020204020204" pitchFamily="34" charset="-122"/>
                <a:ea typeface="微软雅黑" panose="020B0503020204020204" pitchFamily="34" charset="-122"/>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pPr fontAlgn="auto">
              <a:spcBef>
                <a:spcPts val="0"/>
              </a:spcBef>
              <a:spcAft>
                <a:spcPts val="0"/>
              </a:spcAft>
              <a:defRPr/>
            </a:pPr>
            <a:r>
              <a:rPr lang="zh-CN" altLang="en-US" dirty="0">
                <a:solidFill>
                  <a:schemeClr val="accent1"/>
                </a:solidFill>
              </a:rPr>
              <a:t>插入文本或标题</a:t>
            </a:r>
            <a:endParaRPr lang="zh-CN" altLang="en-US" dirty="0">
              <a:solidFill>
                <a:schemeClr val="accent1"/>
              </a:solidFill>
            </a:endParaRPr>
          </a:p>
        </p:txBody>
      </p:sp>
      <p:grpSp>
        <p:nvGrpSpPr>
          <p:cNvPr id="9" name="组合 8"/>
          <p:cNvGrpSpPr/>
          <p:nvPr/>
        </p:nvGrpSpPr>
        <p:grpSpPr bwMode="auto">
          <a:xfrm>
            <a:off x="5097973" y="1885994"/>
            <a:ext cx="920750" cy="701675"/>
            <a:chOff x="2165941" y="1632858"/>
            <a:chExt cx="864096" cy="744966"/>
          </a:xfrm>
          <a:solidFill>
            <a:schemeClr val="accent1"/>
          </a:solidFill>
        </p:grpSpPr>
        <p:sp>
          <p:nvSpPr>
            <p:cNvPr id="10" name="五边形 9"/>
            <p:cNvSpPr/>
            <p:nvPr/>
          </p:nvSpPr>
          <p:spPr>
            <a:xfrm>
              <a:off x="2165941" y="1740726"/>
              <a:ext cx="864096" cy="461812"/>
            </a:xfrm>
            <a:prstGeom prst="homePlat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1" name="TextBox 43"/>
            <p:cNvSpPr txBox="1">
              <a:spLocks noChangeArrowheads="1"/>
            </p:cNvSpPr>
            <p:nvPr/>
          </p:nvSpPr>
          <p:spPr bwMode="auto">
            <a:xfrm>
              <a:off x="2216595" y="1632858"/>
              <a:ext cx="490151" cy="744966"/>
            </a:xfrm>
            <a:prstGeom prst="rect">
              <a:avLst/>
            </a:prstGeom>
            <a:grpFill/>
            <a:ln w="9525">
              <a:solidFill>
                <a:schemeClr val="accent1"/>
              </a:solidFill>
              <a:miter lim="800000"/>
            </a:ln>
          </p:spPr>
          <p:txBody>
            <a:bodyPr wrap="none">
              <a:spAutoFit/>
            </a:bodyPr>
            <a:lstStyle/>
            <a:p>
              <a:r>
                <a:rPr lang="en-US" altLang="zh-CN" sz="4000" b="1">
                  <a:solidFill>
                    <a:schemeClr val="bg1"/>
                  </a:solidFill>
                  <a:latin typeface="Arial Black" panose="020B0A04020102020204" pitchFamily="34" charset="0"/>
                  <a:ea typeface="Arial Unicode MS"/>
                  <a:cs typeface="Arial Unicode MS"/>
                </a:rPr>
                <a:t>1</a:t>
              </a:r>
              <a:endParaRPr lang="zh-CN" altLang="en-US" sz="4000" b="1">
                <a:solidFill>
                  <a:schemeClr val="bg1"/>
                </a:solidFill>
                <a:latin typeface="Arial Black" panose="020B0A04020102020204" pitchFamily="34" charset="0"/>
                <a:ea typeface="Arial Unicode MS"/>
                <a:cs typeface="Arial Unicode MS"/>
              </a:endParaRPr>
            </a:p>
          </p:txBody>
        </p:sp>
      </p:grpSp>
      <p:grpSp>
        <p:nvGrpSpPr>
          <p:cNvPr id="12" name="组合 11"/>
          <p:cNvGrpSpPr/>
          <p:nvPr/>
        </p:nvGrpSpPr>
        <p:grpSpPr bwMode="auto">
          <a:xfrm>
            <a:off x="5097973" y="2589257"/>
            <a:ext cx="920750" cy="701675"/>
            <a:chOff x="2165941" y="2378338"/>
            <a:chExt cx="864096" cy="741435"/>
          </a:xfrm>
          <a:solidFill>
            <a:schemeClr val="accent1"/>
          </a:solidFill>
        </p:grpSpPr>
        <p:sp>
          <p:nvSpPr>
            <p:cNvPr id="13" name="五边形 12"/>
            <p:cNvSpPr/>
            <p:nvPr/>
          </p:nvSpPr>
          <p:spPr>
            <a:xfrm>
              <a:off x="2165941" y="2480662"/>
              <a:ext cx="864096" cy="461301"/>
            </a:xfrm>
            <a:prstGeom prst="homePlat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4" name="TextBox 46"/>
            <p:cNvSpPr txBox="1">
              <a:spLocks noChangeArrowheads="1"/>
            </p:cNvSpPr>
            <p:nvPr/>
          </p:nvSpPr>
          <p:spPr bwMode="auto">
            <a:xfrm>
              <a:off x="2216595" y="2378338"/>
              <a:ext cx="490151" cy="741435"/>
            </a:xfrm>
            <a:prstGeom prst="rect">
              <a:avLst/>
            </a:prstGeom>
            <a:grpFill/>
            <a:ln w="9525">
              <a:solidFill>
                <a:schemeClr val="accent1"/>
              </a:solidFill>
              <a:miter lim="800000"/>
            </a:ln>
          </p:spPr>
          <p:txBody>
            <a:bodyPr wrap="none">
              <a:spAutoFit/>
            </a:bodyPr>
            <a:lstStyle/>
            <a:p>
              <a:r>
                <a:rPr lang="en-US" altLang="zh-CN" sz="4000" b="1">
                  <a:solidFill>
                    <a:schemeClr val="bg1"/>
                  </a:solidFill>
                  <a:latin typeface="Arial Black" panose="020B0A04020102020204" pitchFamily="34" charset="0"/>
                  <a:ea typeface="Arial Unicode MS"/>
                  <a:cs typeface="Arial Unicode MS"/>
                </a:rPr>
                <a:t>2</a:t>
              </a:r>
              <a:endParaRPr lang="zh-CN" altLang="en-US" sz="4000" b="1">
                <a:solidFill>
                  <a:schemeClr val="bg1"/>
                </a:solidFill>
                <a:latin typeface="Arial Black" panose="020B0A04020102020204" pitchFamily="34" charset="0"/>
                <a:ea typeface="Arial Unicode MS"/>
                <a:cs typeface="Arial Unicode MS"/>
              </a:endParaRPr>
            </a:p>
          </p:txBody>
        </p:sp>
      </p:grpSp>
      <p:grpSp>
        <p:nvGrpSpPr>
          <p:cNvPr id="15" name="组合 14"/>
          <p:cNvGrpSpPr/>
          <p:nvPr/>
        </p:nvGrpSpPr>
        <p:grpSpPr bwMode="auto">
          <a:xfrm>
            <a:off x="5097973" y="3287757"/>
            <a:ext cx="920750" cy="701675"/>
            <a:chOff x="2165941" y="3116171"/>
            <a:chExt cx="864096" cy="743196"/>
          </a:xfrm>
          <a:solidFill>
            <a:schemeClr val="accent1"/>
          </a:solidFill>
        </p:grpSpPr>
        <p:sp>
          <p:nvSpPr>
            <p:cNvPr id="16" name="五边形 15"/>
            <p:cNvSpPr/>
            <p:nvPr/>
          </p:nvSpPr>
          <p:spPr>
            <a:xfrm>
              <a:off x="2165941" y="3220420"/>
              <a:ext cx="864096" cy="460714"/>
            </a:xfrm>
            <a:prstGeom prst="homePlat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17" name="TextBox 49"/>
            <p:cNvSpPr txBox="1">
              <a:spLocks noChangeArrowheads="1"/>
            </p:cNvSpPr>
            <p:nvPr/>
          </p:nvSpPr>
          <p:spPr bwMode="auto">
            <a:xfrm>
              <a:off x="2216595" y="3116171"/>
              <a:ext cx="490151" cy="743196"/>
            </a:xfrm>
            <a:prstGeom prst="rect">
              <a:avLst/>
            </a:prstGeom>
            <a:grpFill/>
            <a:ln w="9525">
              <a:solidFill>
                <a:schemeClr val="accent1"/>
              </a:solidFill>
              <a:miter lim="800000"/>
            </a:ln>
          </p:spPr>
          <p:txBody>
            <a:bodyPr wrap="none">
              <a:spAutoFit/>
            </a:bodyPr>
            <a:lstStyle/>
            <a:p>
              <a:r>
                <a:rPr lang="en-US" altLang="zh-CN" sz="4000" b="1">
                  <a:solidFill>
                    <a:schemeClr val="bg1"/>
                  </a:solidFill>
                  <a:latin typeface="Arial Black" panose="020B0A04020102020204" pitchFamily="34" charset="0"/>
                  <a:ea typeface="Arial Unicode MS"/>
                  <a:cs typeface="Arial Unicode MS"/>
                </a:rPr>
                <a:t>3</a:t>
              </a:r>
              <a:endParaRPr lang="zh-CN" altLang="en-US" sz="4000" b="1">
                <a:solidFill>
                  <a:schemeClr val="bg1"/>
                </a:solidFill>
                <a:latin typeface="Arial Black" panose="020B0A04020102020204" pitchFamily="34" charset="0"/>
                <a:ea typeface="Arial Unicode MS"/>
                <a:cs typeface="Arial Unicode MS"/>
              </a:endParaRPr>
            </a:p>
          </p:txBody>
        </p:sp>
      </p:grpSp>
      <p:grpSp>
        <p:nvGrpSpPr>
          <p:cNvPr id="18" name="组合 17"/>
          <p:cNvGrpSpPr/>
          <p:nvPr/>
        </p:nvGrpSpPr>
        <p:grpSpPr bwMode="auto">
          <a:xfrm>
            <a:off x="5097973" y="3968794"/>
            <a:ext cx="920750" cy="701675"/>
            <a:chOff x="2165941" y="3836251"/>
            <a:chExt cx="864096" cy="744966"/>
          </a:xfrm>
          <a:solidFill>
            <a:schemeClr val="accent1"/>
          </a:solidFill>
        </p:grpSpPr>
        <p:sp>
          <p:nvSpPr>
            <p:cNvPr id="19" name="五边形 18"/>
            <p:cNvSpPr/>
            <p:nvPr/>
          </p:nvSpPr>
          <p:spPr>
            <a:xfrm>
              <a:off x="2165941" y="3959289"/>
              <a:ext cx="864096" cy="461812"/>
            </a:xfrm>
            <a:prstGeom prst="homePlate">
              <a:avLst/>
            </a:prstGeom>
            <a:grp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20" name="TextBox 52"/>
            <p:cNvSpPr txBox="1">
              <a:spLocks noChangeArrowheads="1"/>
            </p:cNvSpPr>
            <p:nvPr/>
          </p:nvSpPr>
          <p:spPr bwMode="auto">
            <a:xfrm>
              <a:off x="2216595" y="3836251"/>
              <a:ext cx="490151" cy="744966"/>
            </a:xfrm>
            <a:prstGeom prst="rect">
              <a:avLst/>
            </a:prstGeom>
            <a:grpFill/>
            <a:ln w="9525">
              <a:solidFill>
                <a:schemeClr val="accent1"/>
              </a:solidFill>
              <a:miter lim="800000"/>
            </a:ln>
          </p:spPr>
          <p:txBody>
            <a:bodyPr wrap="none">
              <a:spAutoFit/>
            </a:bodyPr>
            <a:lstStyle/>
            <a:p>
              <a:r>
                <a:rPr lang="en-US" altLang="zh-CN" sz="4000" b="1">
                  <a:solidFill>
                    <a:schemeClr val="bg1"/>
                  </a:solidFill>
                  <a:latin typeface="Arial Black" panose="020B0A04020102020204" pitchFamily="34" charset="0"/>
                  <a:ea typeface="Arial Unicode MS"/>
                  <a:cs typeface="Arial Unicode MS"/>
                </a:rPr>
                <a:t>4</a:t>
              </a:r>
              <a:endParaRPr lang="zh-CN" altLang="en-US" sz="4000" b="1">
                <a:solidFill>
                  <a:schemeClr val="bg1"/>
                </a:solidFill>
                <a:latin typeface="Arial Black" panose="020B0A04020102020204" pitchFamily="34" charset="0"/>
                <a:ea typeface="Arial Unicode MS"/>
                <a:cs typeface="Arial Unicode MS"/>
              </a:endParaRPr>
            </a:p>
          </p:txBody>
        </p:sp>
      </p:grpSp>
      <p:sp>
        <p:nvSpPr>
          <p:cNvPr id="21" name="TextBox 53"/>
          <p:cNvSpPr txBox="1"/>
          <p:nvPr/>
        </p:nvSpPr>
        <p:spPr>
          <a:xfrm rot="19196401">
            <a:off x="2598302" y="3327306"/>
            <a:ext cx="2382838" cy="34766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ctr">
              <a:defRPr>
                <a:solidFill>
                  <a:schemeClr val="lt1"/>
                </a:solidFill>
                <a:latin typeface="+mn-lt"/>
                <a:ea typeface="+mn-ea"/>
              </a:defRPr>
            </a:lvl1pPr>
            <a:lvl2pPr>
              <a:defRPr>
                <a:solidFill>
                  <a:schemeClr val="lt1"/>
                </a:solidFill>
                <a:latin typeface="+mn-lt"/>
                <a:ea typeface="+mn-ea"/>
              </a:defRPr>
            </a:lvl2pPr>
            <a:lvl3pPr>
              <a:defRPr>
                <a:solidFill>
                  <a:schemeClr val="lt1"/>
                </a:solidFill>
                <a:latin typeface="+mn-lt"/>
                <a:ea typeface="+mn-ea"/>
              </a:defRPr>
            </a:lvl3pPr>
            <a:lvl4pPr>
              <a:defRPr>
                <a:solidFill>
                  <a:schemeClr val="lt1"/>
                </a:solidFill>
                <a:latin typeface="+mn-lt"/>
                <a:ea typeface="+mn-ea"/>
              </a:defRPr>
            </a:lvl4pPr>
            <a:lvl5pPr>
              <a:defRPr>
                <a:solidFill>
                  <a:schemeClr val="lt1"/>
                </a:solidFill>
                <a:latin typeface="+mn-lt"/>
                <a:ea typeface="+mn-ea"/>
              </a:defRPr>
            </a:lvl5pPr>
            <a:lvl6pPr>
              <a:defRPr>
                <a:solidFill>
                  <a:schemeClr val="lt1"/>
                </a:solidFill>
                <a:latin typeface="+mn-lt"/>
                <a:ea typeface="+mn-ea"/>
              </a:defRPr>
            </a:lvl6pPr>
            <a:lvl7pPr>
              <a:defRPr>
                <a:solidFill>
                  <a:schemeClr val="lt1"/>
                </a:solidFill>
                <a:latin typeface="+mn-lt"/>
                <a:ea typeface="+mn-ea"/>
              </a:defRPr>
            </a:lvl7pPr>
            <a:lvl8pPr>
              <a:defRPr>
                <a:solidFill>
                  <a:schemeClr val="lt1"/>
                </a:solidFill>
                <a:latin typeface="+mn-lt"/>
                <a:ea typeface="+mn-ea"/>
              </a:defRPr>
            </a:lvl8pPr>
            <a:lvl9pPr>
              <a:defRPr>
                <a:solidFill>
                  <a:schemeClr val="lt1"/>
                </a:solidFill>
                <a:latin typeface="+mn-lt"/>
                <a:ea typeface="+mn-ea"/>
              </a:defRPr>
            </a:lvl9pPr>
          </a:lstStyle>
          <a:p>
            <a:pPr fontAlgn="auto">
              <a:spcBef>
                <a:spcPts val="0"/>
              </a:spcBef>
              <a:spcAft>
                <a:spcPts val="0"/>
              </a:spcAft>
              <a:defRPr/>
            </a:pPr>
            <a:r>
              <a:rPr lang="en-US" altLang="zh-CN" dirty="0">
                <a:ln>
                  <a:solidFill>
                    <a:schemeClr val="accent1"/>
                  </a:solidFill>
                </a:ln>
                <a:solidFill>
                  <a:schemeClr val="accent1"/>
                </a:solidFill>
              </a:rPr>
              <a:t>CONTENTS   PAGE </a:t>
            </a:r>
            <a:endParaRPr lang="en-US" altLang="zh-CN" dirty="0">
              <a:ln>
                <a:solidFill>
                  <a:schemeClr val="accent1"/>
                </a:solidFill>
              </a:ln>
              <a:solidFill>
                <a:schemeClr val="accent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 presetClass="entr" presetSubtype="1" fill="hold" grpId="0" nodeType="afterEffect">
                                  <p:stCondLst>
                                    <p:cond delay="0"/>
                                  </p:stCondLst>
                                  <p:iterate type="lt">
                                    <p:tmPct val="10000"/>
                                  </p:iterate>
                                  <p:childTnLst>
                                    <p:set>
                                      <p:cBhvr>
                                        <p:cTn id="10" dur="1" fill="hold">
                                          <p:stCondLst>
                                            <p:cond delay="0"/>
                                          </p:stCondLst>
                                        </p:cTn>
                                        <p:tgtEl>
                                          <p:spTgt spid="4"/>
                                        </p:tgtEl>
                                        <p:attrNameLst>
                                          <p:attrName>style.visibility</p:attrName>
                                        </p:attrNameLst>
                                      </p:cBhvr>
                                      <p:to>
                                        <p:strVal val="visible"/>
                                      </p:to>
                                    </p:set>
                                    <p:anim calcmode="lin" valueType="num">
                                      <p:cBhvr additive="base">
                                        <p:cTn id="11" dur="500" fill="hold"/>
                                        <p:tgtEl>
                                          <p:spTgt spid="4"/>
                                        </p:tgtEl>
                                        <p:attrNameLst>
                                          <p:attrName>ppt_x</p:attrName>
                                        </p:attrNameLst>
                                      </p:cBhvr>
                                      <p:tavLst>
                                        <p:tav tm="0">
                                          <p:val>
                                            <p:strVal val="#ppt_x"/>
                                          </p:val>
                                        </p:tav>
                                        <p:tav tm="100000">
                                          <p:val>
                                            <p:strVal val="#ppt_x"/>
                                          </p:val>
                                        </p:tav>
                                      </p:tavLst>
                                    </p:anim>
                                    <p:anim calcmode="lin" valueType="num">
                                      <p:cBhvr additive="base">
                                        <p:cTn id="12" dur="500" fill="hold"/>
                                        <p:tgtEl>
                                          <p:spTgt spid="4"/>
                                        </p:tgtEl>
                                        <p:attrNameLst>
                                          <p:attrName>ppt_y</p:attrName>
                                        </p:attrNameLst>
                                      </p:cBhvr>
                                      <p:tavLst>
                                        <p:tav tm="0">
                                          <p:val>
                                            <p:strVal val="0-#ppt_h/2"/>
                                          </p:val>
                                        </p:tav>
                                        <p:tav tm="100000">
                                          <p:val>
                                            <p:strVal val="#ppt_y"/>
                                          </p:val>
                                        </p:tav>
                                      </p:tavLst>
                                    </p:anim>
                                  </p:childTnLst>
                                </p:cTn>
                              </p:par>
                            </p:childTnLst>
                          </p:cTn>
                        </p:par>
                        <p:par>
                          <p:cTn id="13" fill="hold">
                            <p:stCondLst>
                              <p:cond delay="600"/>
                            </p:stCondLst>
                            <p:childTnLst>
                              <p:par>
                                <p:cTn id="14" presetID="2" presetClass="entr" presetSubtype="9" fill="hold" grpId="0" nodeType="afterEffect">
                                  <p:stCondLst>
                                    <p:cond delay="0"/>
                                  </p:stCondLst>
                                  <p:iterate type="lt">
                                    <p:tmPct val="10000"/>
                                  </p:iterate>
                                  <p:childTnLst>
                                    <p:set>
                                      <p:cBhvr>
                                        <p:cTn id="15" dur="1" fill="hold">
                                          <p:stCondLst>
                                            <p:cond delay="0"/>
                                          </p:stCondLst>
                                        </p:cTn>
                                        <p:tgtEl>
                                          <p:spTgt spid="21"/>
                                        </p:tgtEl>
                                        <p:attrNameLst>
                                          <p:attrName>style.visibility</p:attrName>
                                        </p:attrNameLst>
                                      </p:cBhvr>
                                      <p:to>
                                        <p:strVal val="visible"/>
                                      </p:to>
                                    </p:set>
                                    <p:anim calcmode="lin" valueType="num">
                                      <p:cBhvr additive="base">
                                        <p:cTn id="16" dur="500" fill="hold"/>
                                        <p:tgtEl>
                                          <p:spTgt spid="21"/>
                                        </p:tgtEl>
                                        <p:attrNameLst>
                                          <p:attrName>ppt_x</p:attrName>
                                        </p:attrNameLst>
                                      </p:cBhvr>
                                      <p:tavLst>
                                        <p:tav tm="0">
                                          <p:val>
                                            <p:strVal val="0-#ppt_w/2"/>
                                          </p:val>
                                        </p:tav>
                                        <p:tav tm="100000">
                                          <p:val>
                                            <p:strVal val="#ppt_x"/>
                                          </p:val>
                                        </p:tav>
                                      </p:tavLst>
                                    </p:anim>
                                    <p:anim calcmode="lin" valueType="num">
                                      <p:cBhvr additive="base">
                                        <p:cTn id="17" dur="500" fill="hold"/>
                                        <p:tgtEl>
                                          <p:spTgt spid="21"/>
                                        </p:tgtEl>
                                        <p:attrNameLst>
                                          <p:attrName>ppt_y</p:attrName>
                                        </p:attrNameLst>
                                      </p:cBhvr>
                                      <p:tavLst>
                                        <p:tav tm="0">
                                          <p:val>
                                            <p:strVal val="0-#ppt_h/2"/>
                                          </p:val>
                                        </p:tav>
                                        <p:tav tm="100000">
                                          <p:val>
                                            <p:strVal val="#ppt_y"/>
                                          </p:val>
                                        </p:tav>
                                      </p:tavLst>
                                    </p:anim>
                                  </p:childTnLst>
                                </p:cTn>
                              </p:par>
                            </p:childTnLst>
                          </p:cTn>
                        </p:par>
                        <p:par>
                          <p:cTn id="18" fill="hold">
                            <p:stCondLst>
                              <p:cond delay="1850"/>
                            </p:stCondLst>
                            <p:childTnLst>
                              <p:par>
                                <p:cTn id="19" presetID="2" presetClass="entr" presetSubtype="8" fill="hold"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0-#ppt_w/2"/>
                                          </p:val>
                                        </p:tav>
                                        <p:tav tm="100000">
                                          <p:val>
                                            <p:strVal val="#ppt_x"/>
                                          </p:val>
                                        </p:tav>
                                      </p:tavLst>
                                    </p:anim>
                                    <p:anim calcmode="lin" valueType="num">
                                      <p:cBhvr additive="base">
                                        <p:cTn id="22" dur="500" fill="hold"/>
                                        <p:tgtEl>
                                          <p:spTgt spid="9"/>
                                        </p:tgtEl>
                                        <p:attrNameLst>
                                          <p:attrName>ppt_y</p:attrName>
                                        </p:attrNameLst>
                                      </p:cBhvr>
                                      <p:tavLst>
                                        <p:tav tm="0">
                                          <p:val>
                                            <p:strVal val="#ppt_y"/>
                                          </p:val>
                                        </p:tav>
                                        <p:tav tm="100000">
                                          <p:val>
                                            <p:strVal val="#ppt_y"/>
                                          </p:val>
                                        </p:tav>
                                      </p:tavLst>
                                    </p:anim>
                                  </p:childTnLst>
                                </p:cTn>
                              </p:par>
                              <p:par>
                                <p:cTn id="23" presetID="2" presetClass="entr" presetSubtype="8"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 calcmode="lin" valueType="num">
                                      <p:cBhvr additive="base">
                                        <p:cTn id="25" dur="500" fill="hold"/>
                                        <p:tgtEl>
                                          <p:spTgt spid="12"/>
                                        </p:tgtEl>
                                        <p:attrNameLst>
                                          <p:attrName>ppt_x</p:attrName>
                                        </p:attrNameLst>
                                      </p:cBhvr>
                                      <p:tavLst>
                                        <p:tav tm="0">
                                          <p:val>
                                            <p:strVal val="0-#ppt_w/2"/>
                                          </p:val>
                                        </p:tav>
                                        <p:tav tm="100000">
                                          <p:val>
                                            <p:strVal val="#ppt_x"/>
                                          </p:val>
                                        </p:tav>
                                      </p:tavLst>
                                    </p:anim>
                                    <p:anim calcmode="lin" valueType="num">
                                      <p:cBhvr additive="base">
                                        <p:cTn id="26" dur="500" fill="hold"/>
                                        <p:tgtEl>
                                          <p:spTgt spid="12"/>
                                        </p:tgtEl>
                                        <p:attrNameLst>
                                          <p:attrName>ppt_y</p:attrName>
                                        </p:attrNameLst>
                                      </p:cBhvr>
                                      <p:tavLst>
                                        <p:tav tm="0">
                                          <p:val>
                                            <p:strVal val="#ppt_y"/>
                                          </p:val>
                                        </p:tav>
                                        <p:tav tm="100000">
                                          <p:val>
                                            <p:strVal val="#ppt_y"/>
                                          </p:val>
                                        </p:tav>
                                      </p:tavLst>
                                    </p:anim>
                                  </p:childTnLst>
                                </p:cTn>
                              </p:par>
                              <p:par>
                                <p:cTn id="27" presetID="2" presetClass="entr" presetSubtype="8" fill="hold"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additive="base">
                                        <p:cTn id="29" dur="500" fill="hold"/>
                                        <p:tgtEl>
                                          <p:spTgt spid="15"/>
                                        </p:tgtEl>
                                        <p:attrNameLst>
                                          <p:attrName>ppt_x</p:attrName>
                                        </p:attrNameLst>
                                      </p:cBhvr>
                                      <p:tavLst>
                                        <p:tav tm="0">
                                          <p:val>
                                            <p:strVal val="0-#ppt_w/2"/>
                                          </p:val>
                                        </p:tav>
                                        <p:tav tm="100000">
                                          <p:val>
                                            <p:strVal val="#ppt_x"/>
                                          </p:val>
                                        </p:tav>
                                      </p:tavLst>
                                    </p:anim>
                                    <p:anim calcmode="lin" valueType="num">
                                      <p:cBhvr additive="base">
                                        <p:cTn id="30" dur="500" fill="hold"/>
                                        <p:tgtEl>
                                          <p:spTgt spid="15"/>
                                        </p:tgtEl>
                                        <p:attrNameLst>
                                          <p:attrName>ppt_y</p:attrName>
                                        </p:attrNameLst>
                                      </p:cBhvr>
                                      <p:tavLst>
                                        <p:tav tm="0">
                                          <p:val>
                                            <p:strVal val="#ppt_y"/>
                                          </p:val>
                                        </p:tav>
                                        <p:tav tm="100000">
                                          <p:val>
                                            <p:strVal val="#ppt_y"/>
                                          </p:val>
                                        </p:tav>
                                      </p:tavLst>
                                    </p:anim>
                                  </p:childTnLst>
                                </p:cTn>
                              </p:par>
                              <p:par>
                                <p:cTn id="31" presetID="2" presetClass="entr" presetSubtype="8" fill="hold" nodeType="withEffect">
                                  <p:stCondLst>
                                    <p:cond delay="0"/>
                                  </p:stCondLst>
                                  <p:childTnLst>
                                    <p:set>
                                      <p:cBhvr>
                                        <p:cTn id="32" dur="1" fill="hold">
                                          <p:stCondLst>
                                            <p:cond delay="0"/>
                                          </p:stCondLst>
                                        </p:cTn>
                                        <p:tgtEl>
                                          <p:spTgt spid="18"/>
                                        </p:tgtEl>
                                        <p:attrNameLst>
                                          <p:attrName>style.visibility</p:attrName>
                                        </p:attrNameLst>
                                      </p:cBhvr>
                                      <p:to>
                                        <p:strVal val="visible"/>
                                      </p:to>
                                    </p:set>
                                    <p:anim calcmode="lin" valueType="num">
                                      <p:cBhvr additive="base">
                                        <p:cTn id="33" dur="500" fill="hold"/>
                                        <p:tgtEl>
                                          <p:spTgt spid="18"/>
                                        </p:tgtEl>
                                        <p:attrNameLst>
                                          <p:attrName>ppt_x</p:attrName>
                                        </p:attrNameLst>
                                      </p:cBhvr>
                                      <p:tavLst>
                                        <p:tav tm="0">
                                          <p:val>
                                            <p:strVal val="0-#ppt_w/2"/>
                                          </p:val>
                                        </p:tav>
                                        <p:tav tm="100000">
                                          <p:val>
                                            <p:strVal val="#ppt_x"/>
                                          </p:val>
                                        </p:tav>
                                      </p:tavLst>
                                    </p:anim>
                                    <p:anim calcmode="lin" valueType="num">
                                      <p:cBhvr additive="base">
                                        <p:cTn id="34" dur="500" fill="hold"/>
                                        <p:tgtEl>
                                          <p:spTgt spid="18"/>
                                        </p:tgtEl>
                                        <p:attrNameLst>
                                          <p:attrName>ppt_y</p:attrName>
                                        </p:attrNameLst>
                                      </p:cBhvr>
                                      <p:tavLst>
                                        <p:tav tm="0">
                                          <p:val>
                                            <p:strVal val="#ppt_y"/>
                                          </p:val>
                                        </p:tav>
                                        <p:tav tm="100000">
                                          <p:val>
                                            <p:strVal val="#ppt_y"/>
                                          </p:val>
                                        </p:tav>
                                      </p:tavLst>
                                    </p:anim>
                                  </p:childTnLst>
                                </p:cTn>
                              </p:par>
                            </p:childTnLst>
                          </p:cTn>
                        </p:par>
                        <p:par>
                          <p:cTn id="35" fill="hold">
                            <p:stCondLst>
                              <p:cond delay="2350"/>
                            </p:stCondLst>
                            <p:childTnLst>
                              <p:par>
                                <p:cTn id="36" presetID="22" presetClass="entr" presetSubtype="8" fill="hold" grpId="0" nodeType="afterEffect">
                                  <p:stCondLst>
                                    <p:cond delay="0"/>
                                  </p:stCondLst>
                                  <p:childTnLst>
                                    <p:set>
                                      <p:cBhvr>
                                        <p:cTn id="37" dur="1" fill="hold">
                                          <p:stCondLst>
                                            <p:cond delay="0"/>
                                          </p:stCondLst>
                                        </p:cTn>
                                        <p:tgtEl>
                                          <p:spTgt spid="5"/>
                                        </p:tgtEl>
                                        <p:attrNameLst>
                                          <p:attrName>style.visibility</p:attrName>
                                        </p:attrNameLst>
                                      </p:cBhvr>
                                      <p:to>
                                        <p:strVal val="visible"/>
                                      </p:to>
                                    </p:set>
                                    <p:animEffect transition="in" filter="wipe(left)">
                                      <p:cBhvr>
                                        <p:cTn id="38" dur="500"/>
                                        <p:tgtEl>
                                          <p:spTgt spid="5"/>
                                        </p:tgtEl>
                                      </p:cBhvr>
                                    </p:animEffect>
                                  </p:childTnLst>
                                </p:cTn>
                              </p:par>
                              <p:par>
                                <p:cTn id="39" presetID="22" presetClass="entr" presetSubtype="8" fill="hold" grpId="0" nodeType="with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wipe(left)">
                                      <p:cBhvr>
                                        <p:cTn id="41" dur="500"/>
                                        <p:tgtEl>
                                          <p:spTgt spid="6"/>
                                        </p:tgtEl>
                                      </p:cBhvr>
                                    </p:animEffect>
                                  </p:childTnLst>
                                </p:cTn>
                              </p:par>
                              <p:par>
                                <p:cTn id="42" presetID="22" presetClass="entr" presetSubtype="8" fill="hold" grpId="0" nodeType="with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wipe(left)">
                                      <p:cBhvr>
                                        <p:cTn id="44" dur="500"/>
                                        <p:tgtEl>
                                          <p:spTgt spid="7"/>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8"/>
                                        </p:tgtEl>
                                        <p:attrNameLst>
                                          <p:attrName>style.visibility</p:attrName>
                                        </p:attrNameLst>
                                      </p:cBhvr>
                                      <p:to>
                                        <p:strVal val="visible"/>
                                      </p:to>
                                    </p:set>
                                    <p:animEffect transition="in" filter="wipe(left)">
                                      <p:cBhvr>
                                        <p:cTn id="4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5" grpId="0" animBg="1"/>
      <p:bldP spid="6" grpId="0" animBg="1"/>
      <p:bldP spid="7" grpId="0" animBg="1"/>
      <p:bldP spid="8" grpId="0" animBg="1"/>
      <p:bldP spid="21"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Oval 77"/>
          <p:cNvSpPr/>
          <p:nvPr/>
        </p:nvSpPr>
        <p:spPr>
          <a:xfrm>
            <a:off x="2806993" y="5061957"/>
            <a:ext cx="584790" cy="58479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26"/>
          <p:cNvGrpSpPr/>
          <p:nvPr/>
        </p:nvGrpSpPr>
        <p:grpSpPr>
          <a:xfrm>
            <a:off x="4298572" y="2028813"/>
            <a:ext cx="3594858" cy="3587043"/>
            <a:chOff x="3961690" y="1907220"/>
            <a:chExt cx="4268620" cy="4259342"/>
          </a:xfrm>
        </p:grpSpPr>
        <p:sp>
          <p:nvSpPr>
            <p:cNvPr id="6" name="Shape 6"/>
            <p:cNvSpPr/>
            <p:nvPr/>
          </p:nvSpPr>
          <p:spPr>
            <a:xfrm>
              <a:off x="3966773" y="3416365"/>
              <a:ext cx="1409805" cy="1614422"/>
            </a:xfrm>
            <a:custGeom>
              <a:avLst/>
              <a:gdLst/>
              <a:ahLst/>
              <a:cxnLst>
                <a:cxn ang="0">
                  <a:pos x="wd2" y="hd2"/>
                </a:cxn>
                <a:cxn ang="5400000">
                  <a:pos x="wd2" y="hd2"/>
                </a:cxn>
                <a:cxn ang="10800000">
                  <a:pos x="wd2" y="hd2"/>
                </a:cxn>
                <a:cxn ang="16200000">
                  <a:pos x="wd2" y="hd2"/>
                </a:cxn>
              </a:cxnLst>
              <a:rect l="0" t="0" r="r" b="b"/>
              <a:pathLst>
                <a:path w="21600" h="20132" extrusionOk="0">
                  <a:moveTo>
                    <a:pt x="13929" y="3851"/>
                  </a:moveTo>
                  <a:cubicBezTo>
                    <a:pt x="14600" y="1451"/>
                    <a:pt x="17626" y="-268"/>
                    <a:pt x="21600" y="376"/>
                  </a:cubicBezTo>
                  <a:cubicBezTo>
                    <a:pt x="21573" y="372"/>
                    <a:pt x="21544" y="364"/>
                    <a:pt x="21517" y="359"/>
                  </a:cubicBezTo>
                  <a:cubicBezTo>
                    <a:pt x="19214" y="-228"/>
                    <a:pt x="4602" y="-1468"/>
                    <a:pt x="0" y="9812"/>
                  </a:cubicBezTo>
                  <a:cubicBezTo>
                    <a:pt x="278" y="12533"/>
                    <a:pt x="886" y="15276"/>
                    <a:pt x="3578" y="20132"/>
                  </a:cubicBezTo>
                  <a:lnTo>
                    <a:pt x="15687" y="15236"/>
                  </a:lnTo>
                  <a:cubicBezTo>
                    <a:pt x="13277" y="10565"/>
                    <a:pt x="13027" y="6823"/>
                    <a:pt x="13929" y="3851"/>
                  </a:cubicBezTo>
                  <a:close/>
                </a:path>
              </a:pathLst>
            </a:custGeom>
            <a:gradFill>
              <a:gsLst>
                <a:gs pos="76000">
                  <a:schemeClr val="accent4">
                    <a:lumMod val="75000"/>
                  </a:schemeClr>
                </a:gs>
                <a:gs pos="32000">
                  <a:schemeClr val="accent4">
                    <a:lumMod val="50000"/>
                  </a:schemeClr>
                </a:gs>
              </a:gsLst>
              <a:lin ang="36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7" name="Shape 7"/>
            <p:cNvSpPr/>
            <p:nvPr/>
          </p:nvSpPr>
          <p:spPr>
            <a:xfrm>
              <a:off x="5476604" y="4753354"/>
              <a:ext cx="1614422" cy="1409805"/>
            </a:xfrm>
            <a:custGeom>
              <a:avLst/>
              <a:gdLst/>
              <a:ahLst/>
              <a:cxnLst>
                <a:cxn ang="0">
                  <a:pos x="wd2" y="hd2"/>
                </a:cxn>
                <a:cxn ang="5400000">
                  <a:pos x="wd2" y="hd2"/>
                </a:cxn>
                <a:cxn ang="10800000">
                  <a:pos x="wd2" y="hd2"/>
                </a:cxn>
                <a:cxn ang="16200000">
                  <a:pos x="wd2" y="hd2"/>
                </a:cxn>
              </a:cxnLst>
              <a:rect l="0" t="0" r="r" b="b"/>
              <a:pathLst>
                <a:path w="20132" h="21600" extrusionOk="0">
                  <a:moveTo>
                    <a:pt x="3851" y="7671"/>
                  </a:moveTo>
                  <a:cubicBezTo>
                    <a:pt x="1451" y="7000"/>
                    <a:pt x="-268" y="3974"/>
                    <a:pt x="376" y="0"/>
                  </a:cubicBezTo>
                  <a:cubicBezTo>
                    <a:pt x="372" y="27"/>
                    <a:pt x="364" y="56"/>
                    <a:pt x="359" y="83"/>
                  </a:cubicBezTo>
                  <a:cubicBezTo>
                    <a:pt x="-228" y="2386"/>
                    <a:pt x="-1468" y="16998"/>
                    <a:pt x="9812" y="21600"/>
                  </a:cubicBezTo>
                  <a:cubicBezTo>
                    <a:pt x="12533" y="21322"/>
                    <a:pt x="15276" y="20714"/>
                    <a:pt x="20132" y="18022"/>
                  </a:cubicBezTo>
                  <a:lnTo>
                    <a:pt x="15236" y="5913"/>
                  </a:lnTo>
                  <a:cubicBezTo>
                    <a:pt x="10565" y="8323"/>
                    <a:pt x="6823" y="8573"/>
                    <a:pt x="3851" y="7671"/>
                  </a:cubicBezTo>
                  <a:close/>
                </a:path>
              </a:pathLst>
            </a:custGeom>
            <a:gradFill>
              <a:gsLst>
                <a:gs pos="18000">
                  <a:schemeClr val="accent2">
                    <a:lumMod val="50000"/>
                  </a:schemeClr>
                </a:gs>
                <a:gs pos="78000">
                  <a:schemeClr val="accent2">
                    <a:lumMod val="75000"/>
                  </a:schemeClr>
                </a:gs>
              </a:gsLst>
              <a:lin ang="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8" name="Shape 8"/>
            <p:cNvSpPr/>
            <p:nvPr/>
          </p:nvSpPr>
          <p:spPr>
            <a:xfrm>
              <a:off x="6813592" y="3045948"/>
              <a:ext cx="1409805" cy="1614421"/>
            </a:xfrm>
            <a:custGeom>
              <a:avLst/>
              <a:gdLst/>
              <a:ahLst/>
              <a:cxnLst>
                <a:cxn ang="0">
                  <a:pos x="wd2" y="hd2"/>
                </a:cxn>
                <a:cxn ang="5400000">
                  <a:pos x="wd2" y="hd2"/>
                </a:cxn>
                <a:cxn ang="10800000">
                  <a:pos x="wd2" y="hd2"/>
                </a:cxn>
                <a:cxn ang="16200000">
                  <a:pos x="wd2" y="hd2"/>
                </a:cxn>
              </a:cxnLst>
              <a:rect l="0" t="0" r="r" b="b"/>
              <a:pathLst>
                <a:path w="21600" h="20132" extrusionOk="0">
                  <a:moveTo>
                    <a:pt x="7671" y="16281"/>
                  </a:moveTo>
                  <a:cubicBezTo>
                    <a:pt x="7000" y="18681"/>
                    <a:pt x="3974" y="20400"/>
                    <a:pt x="0" y="19756"/>
                  </a:cubicBezTo>
                  <a:cubicBezTo>
                    <a:pt x="27" y="19760"/>
                    <a:pt x="56" y="19768"/>
                    <a:pt x="83" y="19773"/>
                  </a:cubicBezTo>
                  <a:cubicBezTo>
                    <a:pt x="2386" y="20360"/>
                    <a:pt x="16998" y="21600"/>
                    <a:pt x="21600" y="10320"/>
                  </a:cubicBezTo>
                  <a:cubicBezTo>
                    <a:pt x="21322" y="7599"/>
                    <a:pt x="20714" y="4856"/>
                    <a:pt x="18022" y="0"/>
                  </a:cubicBezTo>
                  <a:lnTo>
                    <a:pt x="5913" y="4896"/>
                  </a:lnTo>
                  <a:cubicBezTo>
                    <a:pt x="8323" y="9567"/>
                    <a:pt x="8573" y="13309"/>
                    <a:pt x="7671" y="16281"/>
                  </a:cubicBezTo>
                  <a:close/>
                </a:path>
              </a:pathLst>
            </a:custGeom>
            <a:gradFill>
              <a:gsLst>
                <a:gs pos="28000">
                  <a:schemeClr val="tx2">
                    <a:lumMod val="50000"/>
                  </a:schemeClr>
                </a:gs>
                <a:gs pos="74000">
                  <a:schemeClr val="tx2">
                    <a:lumMod val="75000"/>
                  </a:schemeClr>
                </a:gs>
              </a:gsLst>
              <a:lin ang="150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9" name="Shape 9"/>
            <p:cNvSpPr/>
            <p:nvPr/>
          </p:nvSpPr>
          <p:spPr>
            <a:xfrm>
              <a:off x="5100314" y="1911515"/>
              <a:ext cx="1614422" cy="1409804"/>
            </a:xfrm>
            <a:custGeom>
              <a:avLst/>
              <a:gdLst/>
              <a:ahLst/>
              <a:cxnLst>
                <a:cxn ang="0">
                  <a:pos x="wd2" y="hd2"/>
                </a:cxn>
                <a:cxn ang="5400000">
                  <a:pos x="wd2" y="hd2"/>
                </a:cxn>
                <a:cxn ang="10800000">
                  <a:pos x="wd2" y="hd2"/>
                </a:cxn>
                <a:cxn ang="16200000">
                  <a:pos x="wd2" y="hd2"/>
                </a:cxn>
              </a:cxnLst>
              <a:rect l="0" t="0" r="r" b="b"/>
              <a:pathLst>
                <a:path w="20132" h="21600" extrusionOk="0">
                  <a:moveTo>
                    <a:pt x="16281" y="13929"/>
                  </a:moveTo>
                  <a:cubicBezTo>
                    <a:pt x="18681" y="14600"/>
                    <a:pt x="20400" y="17626"/>
                    <a:pt x="19756" y="21600"/>
                  </a:cubicBezTo>
                  <a:cubicBezTo>
                    <a:pt x="19760" y="21573"/>
                    <a:pt x="19768" y="21544"/>
                    <a:pt x="19773" y="21517"/>
                  </a:cubicBezTo>
                  <a:cubicBezTo>
                    <a:pt x="20360" y="19214"/>
                    <a:pt x="21600" y="4602"/>
                    <a:pt x="10320" y="0"/>
                  </a:cubicBezTo>
                  <a:cubicBezTo>
                    <a:pt x="7599" y="278"/>
                    <a:pt x="4856" y="886"/>
                    <a:pt x="0" y="3578"/>
                  </a:cubicBezTo>
                  <a:lnTo>
                    <a:pt x="4896" y="15687"/>
                  </a:lnTo>
                  <a:cubicBezTo>
                    <a:pt x="9567" y="13277"/>
                    <a:pt x="13309" y="13027"/>
                    <a:pt x="16281" y="13929"/>
                  </a:cubicBezTo>
                  <a:close/>
                </a:path>
              </a:pathLst>
            </a:custGeom>
            <a:gradFill>
              <a:gsLst>
                <a:gs pos="66000">
                  <a:schemeClr val="accent5">
                    <a:lumMod val="50000"/>
                  </a:schemeClr>
                </a:gs>
                <a:gs pos="24000">
                  <a:schemeClr val="accent5">
                    <a:lumMod val="75000"/>
                  </a:schemeClr>
                </a:gs>
              </a:gsLst>
              <a:lin ang="192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10" name="Shape 10"/>
            <p:cNvSpPr/>
            <p:nvPr/>
          </p:nvSpPr>
          <p:spPr>
            <a:xfrm>
              <a:off x="3961690" y="2140381"/>
              <a:ext cx="1702292" cy="2066042"/>
            </a:xfrm>
            <a:custGeom>
              <a:avLst/>
              <a:gdLst/>
              <a:ahLst/>
              <a:cxnLst>
                <a:cxn ang="0">
                  <a:pos x="wd2" y="hd2"/>
                </a:cxn>
                <a:cxn ang="5400000">
                  <a:pos x="wd2" y="hd2"/>
                </a:cxn>
                <a:cxn ang="10800000">
                  <a:pos x="wd2" y="hd2"/>
                </a:cxn>
                <a:cxn ang="16200000">
                  <a:pos x="wd2" y="hd2"/>
                </a:cxn>
              </a:cxnLst>
              <a:rect l="0" t="0" r="r" b="b"/>
              <a:pathLst>
                <a:path w="20842" h="21600" extrusionOk="0">
                  <a:moveTo>
                    <a:pt x="18755" y="8290"/>
                  </a:moveTo>
                  <a:lnTo>
                    <a:pt x="13932" y="0"/>
                  </a:lnTo>
                  <a:cubicBezTo>
                    <a:pt x="4453" y="4270"/>
                    <a:pt x="-758" y="12901"/>
                    <a:pt x="90" y="21600"/>
                  </a:cubicBezTo>
                  <a:cubicBezTo>
                    <a:pt x="3767" y="12143"/>
                    <a:pt x="15444" y="13183"/>
                    <a:pt x="17285" y="13675"/>
                  </a:cubicBezTo>
                  <a:cubicBezTo>
                    <a:pt x="18392" y="13854"/>
                    <a:pt x="19594" y="14276"/>
                    <a:pt x="20842" y="15000"/>
                  </a:cubicBezTo>
                  <a:cubicBezTo>
                    <a:pt x="20781" y="13165"/>
                    <a:pt x="19921" y="10282"/>
                    <a:pt x="18755" y="8290"/>
                  </a:cubicBezTo>
                  <a:close/>
                </a:path>
              </a:pathLst>
            </a:custGeom>
            <a:gradFill>
              <a:gsLst>
                <a:gs pos="66000">
                  <a:schemeClr val="accent4">
                    <a:lumMod val="75000"/>
                  </a:schemeClr>
                </a:gs>
                <a:gs pos="24000">
                  <a:schemeClr val="accent4"/>
                </a:gs>
              </a:gsLst>
              <a:lin ang="12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11" name="Shape 11"/>
            <p:cNvSpPr/>
            <p:nvPr/>
          </p:nvSpPr>
          <p:spPr>
            <a:xfrm>
              <a:off x="4200620" y="4464269"/>
              <a:ext cx="2066041" cy="1702293"/>
            </a:xfrm>
            <a:custGeom>
              <a:avLst/>
              <a:gdLst/>
              <a:ahLst/>
              <a:cxnLst>
                <a:cxn ang="0">
                  <a:pos x="wd2" y="hd2"/>
                </a:cxn>
                <a:cxn ang="5400000">
                  <a:pos x="wd2" y="hd2"/>
                </a:cxn>
                <a:cxn ang="10800000">
                  <a:pos x="wd2" y="hd2"/>
                </a:cxn>
                <a:cxn ang="16200000">
                  <a:pos x="wd2" y="hd2"/>
                </a:cxn>
              </a:cxnLst>
              <a:rect l="0" t="0" r="r" b="b"/>
              <a:pathLst>
                <a:path w="21600" h="20842" extrusionOk="0">
                  <a:moveTo>
                    <a:pt x="8290" y="2087"/>
                  </a:moveTo>
                  <a:lnTo>
                    <a:pt x="0" y="6910"/>
                  </a:lnTo>
                  <a:cubicBezTo>
                    <a:pt x="4270" y="16389"/>
                    <a:pt x="12901" y="21600"/>
                    <a:pt x="21600" y="20752"/>
                  </a:cubicBezTo>
                  <a:cubicBezTo>
                    <a:pt x="12143" y="17075"/>
                    <a:pt x="13183" y="5398"/>
                    <a:pt x="13675" y="3557"/>
                  </a:cubicBezTo>
                  <a:cubicBezTo>
                    <a:pt x="13854" y="2450"/>
                    <a:pt x="14276" y="1248"/>
                    <a:pt x="15000" y="0"/>
                  </a:cubicBezTo>
                  <a:cubicBezTo>
                    <a:pt x="13165" y="61"/>
                    <a:pt x="10282" y="921"/>
                    <a:pt x="8290" y="2087"/>
                  </a:cubicBezTo>
                  <a:close/>
                </a:path>
              </a:pathLst>
            </a:custGeom>
            <a:gradFill>
              <a:gsLst>
                <a:gs pos="20000">
                  <a:schemeClr val="accent2">
                    <a:lumMod val="75000"/>
                  </a:schemeClr>
                </a:gs>
                <a:gs pos="70000">
                  <a:schemeClr val="accent2"/>
                </a:gs>
              </a:gsLst>
              <a:lin ang="66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12" name="Shape 12"/>
            <p:cNvSpPr/>
            <p:nvPr/>
          </p:nvSpPr>
          <p:spPr>
            <a:xfrm>
              <a:off x="6528018" y="3870173"/>
              <a:ext cx="1702292" cy="2066042"/>
            </a:xfrm>
            <a:custGeom>
              <a:avLst/>
              <a:gdLst/>
              <a:ahLst/>
              <a:cxnLst>
                <a:cxn ang="0">
                  <a:pos x="wd2" y="hd2"/>
                </a:cxn>
                <a:cxn ang="5400000">
                  <a:pos x="wd2" y="hd2"/>
                </a:cxn>
                <a:cxn ang="10800000">
                  <a:pos x="wd2" y="hd2"/>
                </a:cxn>
                <a:cxn ang="16200000">
                  <a:pos x="wd2" y="hd2"/>
                </a:cxn>
              </a:cxnLst>
              <a:rect l="0" t="0" r="r" b="b"/>
              <a:pathLst>
                <a:path w="20842" h="21600" extrusionOk="0">
                  <a:moveTo>
                    <a:pt x="2087" y="13310"/>
                  </a:moveTo>
                  <a:lnTo>
                    <a:pt x="6910" y="21600"/>
                  </a:lnTo>
                  <a:cubicBezTo>
                    <a:pt x="16389" y="17330"/>
                    <a:pt x="21600" y="8699"/>
                    <a:pt x="20752" y="0"/>
                  </a:cubicBezTo>
                  <a:cubicBezTo>
                    <a:pt x="17075" y="9457"/>
                    <a:pt x="5398" y="8417"/>
                    <a:pt x="3557" y="7925"/>
                  </a:cubicBezTo>
                  <a:cubicBezTo>
                    <a:pt x="2450" y="7746"/>
                    <a:pt x="1248" y="7324"/>
                    <a:pt x="0" y="6600"/>
                  </a:cubicBezTo>
                  <a:cubicBezTo>
                    <a:pt x="61" y="8435"/>
                    <a:pt x="921" y="11318"/>
                    <a:pt x="2087" y="13310"/>
                  </a:cubicBezTo>
                  <a:close/>
                </a:path>
              </a:pathLst>
            </a:custGeom>
            <a:gradFill>
              <a:gsLst>
                <a:gs pos="16000">
                  <a:schemeClr val="tx2">
                    <a:lumMod val="75000"/>
                  </a:schemeClr>
                </a:gs>
                <a:gs pos="70000">
                  <a:schemeClr val="tx2"/>
                </a:gs>
              </a:gsLst>
              <a:lin ang="30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sp>
          <p:nvSpPr>
            <p:cNvPr id="13" name="Shape 13"/>
            <p:cNvSpPr/>
            <p:nvPr/>
          </p:nvSpPr>
          <p:spPr>
            <a:xfrm>
              <a:off x="5928049" y="1907220"/>
              <a:ext cx="2066042" cy="1702293"/>
            </a:xfrm>
            <a:custGeom>
              <a:avLst/>
              <a:gdLst/>
              <a:ahLst/>
              <a:cxnLst>
                <a:cxn ang="0">
                  <a:pos x="wd2" y="hd2"/>
                </a:cxn>
                <a:cxn ang="5400000">
                  <a:pos x="wd2" y="hd2"/>
                </a:cxn>
                <a:cxn ang="10800000">
                  <a:pos x="wd2" y="hd2"/>
                </a:cxn>
                <a:cxn ang="16200000">
                  <a:pos x="wd2" y="hd2"/>
                </a:cxn>
              </a:cxnLst>
              <a:rect l="0" t="0" r="r" b="b"/>
              <a:pathLst>
                <a:path w="21600" h="20842" extrusionOk="0">
                  <a:moveTo>
                    <a:pt x="13310" y="18755"/>
                  </a:moveTo>
                  <a:lnTo>
                    <a:pt x="21600" y="13932"/>
                  </a:lnTo>
                  <a:cubicBezTo>
                    <a:pt x="17330" y="4453"/>
                    <a:pt x="8699" y="-758"/>
                    <a:pt x="0" y="90"/>
                  </a:cubicBezTo>
                  <a:cubicBezTo>
                    <a:pt x="9457" y="3767"/>
                    <a:pt x="8417" y="15444"/>
                    <a:pt x="7925" y="17285"/>
                  </a:cubicBezTo>
                  <a:cubicBezTo>
                    <a:pt x="7746" y="18392"/>
                    <a:pt x="7324" y="19594"/>
                    <a:pt x="6600" y="20842"/>
                  </a:cubicBezTo>
                  <a:cubicBezTo>
                    <a:pt x="8435" y="20781"/>
                    <a:pt x="11318" y="19921"/>
                    <a:pt x="13310" y="18755"/>
                  </a:cubicBezTo>
                  <a:close/>
                </a:path>
              </a:pathLst>
            </a:custGeom>
            <a:gradFill>
              <a:gsLst>
                <a:gs pos="66000">
                  <a:schemeClr val="accent5"/>
                </a:gs>
                <a:gs pos="16000">
                  <a:schemeClr val="accent5">
                    <a:lumMod val="75000"/>
                  </a:schemeClr>
                </a:gs>
              </a:gsLst>
              <a:lin ang="17400000" scaled="0"/>
            </a:gra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p>
          </p:txBody>
        </p:sp>
      </p:grpSp>
      <p:sp>
        <p:nvSpPr>
          <p:cNvPr id="14" name="Oval 27"/>
          <p:cNvSpPr/>
          <p:nvPr/>
        </p:nvSpPr>
        <p:spPr>
          <a:xfrm>
            <a:off x="4072927" y="1808027"/>
            <a:ext cx="4028615" cy="4028613"/>
          </a:xfrm>
          <a:prstGeom prst="ellipse">
            <a:avLst/>
          </a:prstGeom>
          <a:noFill/>
          <a:ln w="12700">
            <a:solidFill>
              <a:schemeClr val="bg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28"/>
          <p:cNvSpPr/>
          <p:nvPr/>
        </p:nvSpPr>
        <p:spPr>
          <a:xfrm>
            <a:off x="5991134" y="1686210"/>
            <a:ext cx="207648" cy="207646"/>
          </a:xfrm>
          <a:prstGeom prst="ellipse">
            <a:avLst/>
          </a:prstGeom>
          <a:solidFill>
            <a:schemeClr val="accent5"/>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30"/>
          <p:cNvSpPr/>
          <p:nvPr/>
        </p:nvSpPr>
        <p:spPr>
          <a:xfrm>
            <a:off x="5991134" y="5720997"/>
            <a:ext cx="207648" cy="207646"/>
          </a:xfrm>
          <a:prstGeom prst="ellipse">
            <a:avLst/>
          </a:prstGeom>
          <a:solidFill>
            <a:schemeClr val="accent2"/>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31"/>
          <p:cNvSpPr/>
          <p:nvPr/>
        </p:nvSpPr>
        <p:spPr>
          <a:xfrm rot="16200000">
            <a:off x="3974784" y="3665939"/>
            <a:ext cx="207646" cy="207646"/>
          </a:xfrm>
          <a:prstGeom prst="ellipse">
            <a:avLst/>
          </a:prstGeom>
          <a:solidFill>
            <a:schemeClr val="accent4"/>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32"/>
          <p:cNvSpPr/>
          <p:nvPr/>
        </p:nvSpPr>
        <p:spPr>
          <a:xfrm rot="16200000">
            <a:off x="8009572" y="3665939"/>
            <a:ext cx="207646" cy="207646"/>
          </a:xfrm>
          <a:prstGeom prst="ellipse">
            <a:avLst/>
          </a:prstGeom>
          <a:solidFill>
            <a:schemeClr val="tx2"/>
          </a:solidFill>
          <a:ln w="508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3" name="Straight Connector 61"/>
          <p:cNvCxnSpPr/>
          <p:nvPr/>
        </p:nvCxnSpPr>
        <p:spPr>
          <a:xfrm flipH="1">
            <a:off x="6242029" y="1754862"/>
            <a:ext cx="2402241" cy="0"/>
          </a:xfrm>
          <a:prstGeom prst="line">
            <a:avLst/>
          </a:prstGeom>
          <a:ln w="15875">
            <a:solidFill>
              <a:schemeClr val="tx1">
                <a:alpha val="2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63"/>
          <p:cNvCxnSpPr/>
          <p:nvPr/>
        </p:nvCxnSpPr>
        <p:spPr>
          <a:xfrm flipH="1">
            <a:off x="8314660" y="3764415"/>
            <a:ext cx="329611" cy="0"/>
          </a:xfrm>
          <a:prstGeom prst="line">
            <a:avLst/>
          </a:prstGeom>
          <a:ln w="15875">
            <a:solidFill>
              <a:schemeClr val="tx1">
                <a:alpha val="2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5" name="Straight Connector 65"/>
          <p:cNvCxnSpPr/>
          <p:nvPr/>
        </p:nvCxnSpPr>
        <p:spPr>
          <a:xfrm flipH="1">
            <a:off x="3541360" y="5890927"/>
            <a:ext cx="2402241" cy="0"/>
          </a:xfrm>
          <a:prstGeom prst="line">
            <a:avLst/>
          </a:prstGeom>
          <a:ln w="15875">
            <a:solidFill>
              <a:schemeClr val="tx1">
                <a:alpha val="2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26" name="Straight Connector 66"/>
          <p:cNvCxnSpPr/>
          <p:nvPr/>
        </p:nvCxnSpPr>
        <p:spPr>
          <a:xfrm flipH="1">
            <a:off x="3541360" y="3764415"/>
            <a:ext cx="329611" cy="0"/>
          </a:xfrm>
          <a:prstGeom prst="line">
            <a:avLst/>
          </a:prstGeom>
          <a:ln w="15875">
            <a:solidFill>
              <a:schemeClr val="tx1">
                <a:alpha val="25000"/>
              </a:schemeClr>
            </a:solidFill>
            <a:prstDash val="sysDot"/>
            <a:headEnd type="oval" w="med" len="med"/>
            <a:tailEnd type="oval" w="med" len="med"/>
          </a:ln>
        </p:spPr>
        <p:style>
          <a:lnRef idx="1">
            <a:schemeClr val="accent1"/>
          </a:lnRef>
          <a:fillRef idx="0">
            <a:schemeClr val="accent1"/>
          </a:fillRef>
          <a:effectRef idx="0">
            <a:schemeClr val="accent1"/>
          </a:effectRef>
          <a:fontRef idx="minor">
            <a:schemeClr val="tx1"/>
          </a:fontRef>
        </p:style>
      </p:cxnSp>
      <p:sp>
        <p:nvSpPr>
          <p:cNvPr id="28" name="TextBox 71"/>
          <p:cNvSpPr txBox="1"/>
          <p:nvPr/>
        </p:nvSpPr>
        <p:spPr>
          <a:xfrm>
            <a:off x="1339695" y="5171212"/>
            <a:ext cx="1414131" cy="683264"/>
          </a:xfrm>
          <a:prstGeom prst="rect">
            <a:avLst/>
          </a:prstGeom>
          <a:noFill/>
        </p:spPr>
        <p:txBody>
          <a:bodyPr wrap="square" numCol="1" spcCol="457200" rtlCol="0">
            <a:spAutoFit/>
          </a:bodyPr>
          <a:lstStyle/>
          <a:p>
            <a:pPr>
              <a:lnSpc>
                <a:spcPct val="120000"/>
              </a:lnSpc>
            </a:pPr>
            <a:r>
              <a:rPr lang="zh-CN" altLang="en-US" sz="1600" dirty="0"/>
              <a:t>单击此处添加段落文字内容</a:t>
            </a:r>
            <a:endParaRPr lang="zh-CN" altLang="en-US" sz="1600" dirty="0"/>
          </a:p>
        </p:txBody>
      </p:sp>
      <p:sp>
        <p:nvSpPr>
          <p:cNvPr id="29" name="TextBox 72"/>
          <p:cNvSpPr txBox="1"/>
          <p:nvPr/>
        </p:nvSpPr>
        <p:spPr>
          <a:xfrm>
            <a:off x="2870676" y="5087986"/>
            <a:ext cx="470607" cy="477054"/>
          </a:xfrm>
          <a:prstGeom prst="rect">
            <a:avLst/>
          </a:prstGeom>
          <a:noFill/>
        </p:spPr>
        <p:txBody>
          <a:bodyPr wrap="square" rtlCol="0" anchor="ctr">
            <a:spAutoFit/>
          </a:bodyPr>
          <a:lstStyle/>
          <a:p>
            <a:pPr algn="ctr"/>
            <a:r>
              <a:rPr lang="en-US" sz="2500" dirty="0">
                <a:solidFill>
                  <a:srgbClr val="FEFEFE"/>
                </a:solidFill>
                <a:latin typeface="Montserrat" charset="0"/>
                <a:ea typeface="Montserrat" charset="0"/>
                <a:cs typeface="Montserrat" charset="0"/>
              </a:rPr>
              <a:t>1</a:t>
            </a:r>
            <a:endParaRPr lang="en-US" sz="2500" dirty="0">
              <a:solidFill>
                <a:srgbClr val="FEFEFE"/>
              </a:solidFill>
              <a:latin typeface="Montserrat" charset="0"/>
              <a:ea typeface="Montserrat" charset="0"/>
              <a:cs typeface="Montserrat" charset="0"/>
            </a:endParaRPr>
          </a:p>
        </p:txBody>
      </p:sp>
      <p:sp>
        <p:nvSpPr>
          <p:cNvPr id="34" name="Oval 78"/>
          <p:cNvSpPr/>
          <p:nvPr/>
        </p:nvSpPr>
        <p:spPr>
          <a:xfrm>
            <a:off x="2806993" y="2967343"/>
            <a:ext cx="584790" cy="58479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TextBox 80"/>
          <p:cNvSpPr txBox="1"/>
          <p:nvPr/>
        </p:nvSpPr>
        <p:spPr>
          <a:xfrm>
            <a:off x="1339695" y="3076598"/>
            <a:ext cx="1414131" cy="659540"/>
          </a:xfrm>
          <a:prstGeom prst="rect">
            <a:avLst/>
          </a:prstGeom>
          <a:noFill/>
        </p:spPr>
        <p:txBody>
          <a:bodyPr wrap="square" numCol="1" spcCol="457200" rtlCol="0">
            <a:spAutoFit/>
          </a:bodyPr>
          <a:lstStyle/>
          <a:p>
            <a:pPr>
              <a:lnSpc>
                <a:spcPct val="120000"/>
              </a:lnSpc>
            </a:pPr>
            <a:r>
              <a:rPr lang="zh-CN" altLang="en-US" sz="1600" dirty="0"/>
              <a:t>单击此处添加段落文字内容</a:t>
            </a:r>
            <a:endParaRPr lang="zh-CN" altLang="en-US" sz="1600" dirty="0"/>
          </a:p>
        </p:txBody>
      </p:sp>
      <p:sp>
        <p:nvSpPr>
          <p:cNvPr id="37" name="TextBox 81"/>
          <p:cNvSpPr txBox="1"/>
          <p:nvPr/>
        </p:nvSpPr>
        <p:spPr>
          <a:xfrm>
            <a:off x="2870676" y="2993372"/>
            <a:ext cx="470607" cy="477054"/>
          </a:xfrm>
          <a:prstGeom prst="rect">
            <a:avLst/>
          </a:prstGeom>
          <a:noFill/>
        </p:spPr>
        <p:txBody>
          <a:bodyPr wrap="square" rtlCol="0" anchor="ctr">
            <a:spAutoFit/>
          </a:bodyPr>
          <a:lstStyle/>
          <a:p>
            <a:pPr algn="ctr"/>
            <a:r>
              <a:rPr lang="en-US" sz="2500" dirty="0">
                <a:solidFill>
                  <a:srgbClr val="FEFEFE"/>
                </a:solidFill>
                <a:latin typeface="Montserrat" charset="0"/>
                <a:ea typeface="Montserrat" charset="0"/>
                <a:cs typeface="Montserrat" charset="0"/>
              </a:rPr>
              <a:t>2</a:t>
            </a:r>
            <a:endParaRPr lang="en-US" sz="2500" dirty="0">
              <a:solidFill>
                <a:srgbClr val="FEFEFE"/>
              </a:solidFill>
              <a:latin typeface="Montserrat" charset="0"/>
              <a:ea typeface="Montserrat" charset="0"/>
              <a:cs typeface="Montserrat" charset="0"/>
            </a:endParaRPr>
          </a:p>
        </p:txBody>
      </p:sp>
      <p:sp>
        <p:nvSpPr>
          <p:cNvPr id="38" name="Oval 82"/>
          <p:cNvSpPr/>
          <p:nvPr/>
        </p:nvSpPr>
        <p:spPr>
          <a:xfrm>
            <a:off x="8825022" y="3498972"/>
            <a:ext cx="584790" cy="584790"/>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Box 84"/>
          <p:cNvSpPr txBox="1"/>
          <p:nvPr/>
        </p:nvSpPr>
        <p:spPr>
          <a:xfrm>
            <a:off x="9473608" y="3608227"/>
            <a:ext cx="1414131" cy="683264"/>
          </a:xfrm>
          <a:prstGeom prst="rect">
            <a:avLst/>
          </a:prstGeom>
          <a:noFill/>
        </p:spPr>
        <p:txBody>
          <a:bodyPr wrap="square" numCol="1" spcCol="457200" rtlCol="0">
            <a:spAutoFit/>
          </a:bodyPr>
          <a:lstStyle/>
          <a:p>
            <a:pPr>
              <a:lnSpc>
                <a:spcPct val="120000"/>
              </a:lnSpc>
            </a:pPr>
            <a:r>
              <a:rPr lang="zh-CN" altLang="en-US" sz="1600" dirty="0"/>
              <a:t>单击此处添加段落文字内容</a:t>
            </a:r>
            <a:endParaRPr lang="zh-CN" altLang="en-US" sz="1600" dirty="0"/>
          </a:p>
        </p:txBody>
      </p:sp>
      <p:sp>
        <p:nvSpPr>
          <p:cNvPr id="41" name="TextBox 85"/>
          <p:cNvSpPr txBox="1"/>
          <p:nvPr/>
        </p:nvSpPr>
        <p:spPr>
          <a:xfrm>
            <a:off x="8888705" y="3525001"/>
            <a:ext cx="470607" cy="477054"/>
          </a:xfrm>
          <a:prstGeom prst="rect">
            <a:avLst/>
          </a:prstGeom>
          <a:noFill/>
        </p:spPr>
        <p:txBody>
          <a:bodyPr wrap="square" rtlCol="0" anchor="ctr">
            <a:spAutoFit/>
          </a:bodyPr>
          <a:lstStyle/>
          <a:p>
            <a:pPr algn="ctr"/>
            <a:r>
              <a:rPr lang="en-US" sz="2500" dirty="0">
                <a:solidFill>
                  <a:srgbClr val="FEFEFE"/>
                </a:solidFill>
                <a:latin typeface="Montserrat" charset="0"/>
                <a:ea typeface="Montserrat" charset="0"/>
                <a:cs typeface="Montserrat" charset="0"/>
              </a:rPr>
              <a:t>4</a:t>
            </a:r>
            <a:endParaRPr lang="en-US" sz="2500" dirty="0">
              <a:solidFill>
                <a:srgbClr val="FEFEFE"/>
              </a:solidFill>
              <a:latin typeface="Montserrat" charset="0"/>
              <a:ea typeface="Montserrat" charset="0"/>
              <a:cs typeface="Montserrat" charset="0"/>
            </a:endParaRPr>
          </a:p>
        </p:txBody>
      </p:sp>
      <p:sp>
        <p:nvSpPr>
          <p:cNvPr id="42" name="Oval 86"/>
          <p:cNvSpPr/>
          <p:nvPr/>
        </p:nvSpPr>
        <p:spPr>
          <a:xfrm>
            <a:off x="8825022" y="1500051"/>
            <a:ext cx="584790" cy="58479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TextBox 88"/>
          <p:cNvSpPr txBox="1"/>
          <p:nvPr/>
        </p:nvSpPr>
        <p:spPr>
          <a:xfrm>
            <a:off x="9473608" y="1609306"/>
            <a:ext cx="1414131" cy="683264"/>
          </a:xfrm>
          <a:prstGeom prst="rect">
            <a:avLst/>
          </a:prstGeom>
          <a:noFill/>
        </p:spPr>
        <p:txBody>
          <a:bodyPr wrap="square" numCol="1" spcCol="457200" rtlCol="0">
            <a:spAutoFit/>
          </a:bodyPr>
          <a:lstStyle/>
          <a:p>
            <a:pPr>
              <a:lnSpc>
                <a:spcPct val="120000"/>
              </a:lnSpc>
            </a:pPr>
            <a:r>
              <a:rPr lang="zh-CN" altLang="en-US" sz="1600" dirty="0"/>
              <a:t>单击此处添加段落文字内容</a:t>
            </a:r>
            <a:endParaRPr lang="zh-CN" altLang="en-US" sz="1600" dirty="0"/>
          </a:p>
        </p:txBody>
      </p:sp>
      <p:sp>
        <p:nvSpPr>
          <p:cNvPr id="45" name="TextBox 89"/>
          <p:cNvSpPr txBox="1"/>
          <p:nvPr/>
        </p:nvSpPr>
        <p:spPr>
          <a:xfrm>
            <a:off x="8888705" y="1526080"/>
            <a:ext cx="470607" cy="477054"/>
          </a:xfrm>
          <a:prstGeom prst="rect">
            <a:avLst/>
          </a:prstGeom>
          <a:noFill/>
        </p:spPr>
        <p:txBody>
          <a:bodyPr wrap="square" rtlCol="0" anchor="ctr">
            <a:spAutoFit/>
          </a:bodyPr>
          <a:lstStyle/>
          <a:p>
            <a:pPr algn="ctr"/>
            <a:r>
              <a:rPr lang="en-US" sz="2500" dirty="0">
                <a:solidFill>
                  <a:srgbClr val="FEFEFE"/>
                </a:solidFill>
                <a:latin typeface="Montserrat" charset="0"/>
                <a:ea typeface="Montserrat" charset="0"/>
                <a:cs typeface="Montserrat" charset="0"/>
              </a:rPr>
              <a:t>3</a:t>
            </a:r>
            <a:endParaRPr lang="en-US" sz="2500" dirty="0">
              <a:solidFill>
                <a:srgbClr val="FEFEFE"/>
              </a:solidFill>
              <a:latin typeface="Montserrat" charset="0"/>
              <a:ea typeface="Montserrat" charset="0"/>
              <a:cs typeface="Montserrat" charset="0"/>
            </a:endParaRPr>
          </a:p>
        </p:txBody>
      </p:sp>
      <p:sp>
        <p:nvSpPr>
          <p:cNvPr id="46" name="Oval 91"/>
          <p:cNvSpPr/>
          <p:nvPr/>
        </p:nvSpPr>
        <p:spPr>
          <a:xfrm>
            <a:off x="8144536" y="4944998"/>
            <a:ext cx="967566" cy="967566"/>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90"/>
          <p:cNvSpPr/>
          <p:nvPr/>
        </p:nvSpPr>
        <p:spPr>
          <a:xfrm>
            <a:off x="8373660" y="5101485"/>
            <a:ext cx="727294" cy="459344"/>
          </a:xfrm>
          <a:custGeom>
            <a:avLst/>
            <a:gdLst>
              <a:gd name="connsiteX0" fmla="*/ 0 w 1010093"/>
              <a:gd name="connsiteY0" fmla="*/ 308344 h 637953"/>
              <a:gd name="connsiteX1" fmla="*/ 287079 w 1010093"/>
              <a:gd name="connsiteY1" fmla="*/ 637953 h 637953"/>
              <a:gd name="connsiteX2" fmla="*/ 1010093 w 1010093"/>
              <a:gd name="connsiteY2" fmla="*/ 0 h 637953"/>
            </a:gdLst>
            <a:ahLst/>
            <a:cxnLst>
              <a:cxn ang="0">
                <a:pos x="connsiteX0" y="connsiteY0"/>
              </a:cxn>
              <a:cxn ang="0">
                <a:pos x="connsiteX1" y="connsiteY1"/>
              </a:cxn>
              <a:cxn ang="0">
                <a:pos x="connsiteX2" y="connsiteY2"/>
              </a:cxn>
            </a:cxnLst>
            <a:rect l="l" t="t" r="r" b="b"/>
            <a:pathLst>
              <a:path w="1010093" h="637953">
                <a:moveTo>
                  <a:pt x="0" y="308344"/>
                </a:moveTo>
                <a:lnTo>
                  <a:pt x="287079" y="637953"/>
                </a:lnTo>
                <a:lnTo>
                  <a:pt x="1010093" y="0"/>
                </a:lnTo>
              </a:path>
            </a:pathLst>
          </a:custGeom>
          <a:noFill/>
          <a:ln w="190500">
            <a:solidFill>
              <a:srgbClr val="FEFEF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Oval 92"/>
          <p:cNvSpPr/>
          <p:nvPr/>
        </p:nvSpPr>
        <p:spPr>
          <a:xfrm>
            <a:off x="8049705" y="4850167"/>
            <a:ext cx="1157228" cy="1157228"/>
          </a:xfrm>
          <a:prstGeom prst="ellipse">
            <a:avLst/>
          </a:prstGeom>
          <a:noFill/>
          <a:ln w="19050">
            <a:solidFill>
              <a:schemeClr val="accent3">
                <a:lumMod val="50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9" name="TextBox 93"/>
          <p:cNvSpPr txBox="1"/>
          <p:nvPr/>
        </p:nvSpPr>
        <p:spPr>
          <a:xfrm>
            <a:off x="9356683" y="5017596"/>
            <a:ext cx="1690544" cy="683264"/>
          </a:xfrm>
          <a:prstGeom prst="rect">
            <a:avLst/>
          </a:prstGeom>
          <a:noFill/>
        </p:spPr>
        <p:txBody>
          <a:bodyPr wrap="square" numCol="1" spcCol="457200" rtlCol="0">
            <a:spAutoFit/>
          </a:bodyPr>
          <a:lstStyle/>
          <a:p>
            <a:pPr>
              <a:lnSpc>
                <a:spcPct val="120000"/>
              </a:lnSpc>
            </a:pPr>
            <a:r>
              <a:rPr lang="zh-CN" altLang="en-US" sz="1600" dirty="0"/>
              <a:t>单击此处添加段落文字内容</a:t>
            </a:r>
            <a:endParaRPr lang="zh-CN" altLang="en-US" sz="1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23" presetClass="entr" presetSubtype="32"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p:cTn id="10" dur="500" fill="hold"/>
                                        <p:tgtEl>
                                          <p:spTgt spid="14"/>
                                        </p:tgtEl>
                                        <p:attrNameLst>
                                          <p:attrName>ppt_w</p:attrName>
                                        </p:attrNameLst>
                                      </p:cBhvr>
                                      <p:tavLst>
                                        <p:tav tm="0">
                                          <p:val>
                                            <p:strVal val="4*#ppt_w"/>
                                          </p:val>
                                        </p:tav>
                                        <p:tav tm="100000">
                                          <p:val>
                                            <p:strVal val="#ppt_w"/>
                                          </p:val>
                                        </p:tav>
                                      </p:tavLst>
                                    </p:anim>
                                    <p:anim calcmode="lin" valueType="num">
                                      <p:cBhvr>
                                        <p:cTn id="11" dur="500" fill="hold"/>
                                        <p:tgtEl>
                                          <p:spTgt spid="14"/>
                                        </p:tgtEl>
                                        <p:attrNameLst>
                                          <p:attrName>ppt_h</p:attrName>
                                        </p:attrNameLst>
                                      </p:cBhvr>
                                      <p:tavLst>
                                        <p:tav tm="0">
                                          <p:val>
                                            <p:strVal val="4*#ppt_h"/>
                                          </p:val>
                                        </p:tav>
                                        <p:tav tm="100000">
                                          <p:val>
                                            <p:strVal val="#ppt_h"/>
                                          </p:val>
                                        </p:tav>
                                      </p:tavLst>
                                    </p:anim>
                                  </p:childTnLst>
                                </p:cTn>
                              </p:par>
                            </p:childTnLst>
                          </p:cTn>
                        </p:par>
                      </p:childTnLst>
                    </p:cTn>
                  </p:par>
                  <p:par>
                    <p:cTn id="12" fill="hold">
                      <p:stCondLst>
                        <p:cond delay="indefinite"/>
                      </p:stCondLst>
                      <p:childTnLst>
                        <p:par>
                          <p:cTn id="13" fill="hold">
                            <p:stCondLst>
                              <p:cond delay="0"/>
                            </p:stCondLst>
                            <p:childTnLst>
                              <p:par>
                                <p:cTn id="14" presetID="53" presetClass="entr" presetSubtype="16" fill="hold" grpId="0" nodeType="clickEffect">
                                  <p:stCondLst>
                                    <p:cond delay="0"/>
                                  </p:stCondLst>
                                  <p:childTnLst>
                                    <p:set>
                                      <p:cBhvr>
                                        <p:cTn id="15" dur="1" fill="hold">
                                          <p:stCondLst>
                                            <p:cond delay="0"/>
                                          </p:stCondLst>
                                        </p:cTn>
                                        <p:tgtEl>
                                          <p:spTgt spid="42"/>
                                        </p:tgtEl>
                                        <p:attrNameLst>
                                          <p:attrName>style.visibility</p:attrName>
                                        </p:attrNameLst>
                                      </p:cBhvr>
                                      <p:to>
                                        <p:strVal val="visible"/>
                                      </p:to>
                                    </p:set>
                                    <p:anim calcmode="lin" valueType="num">
                                      <p:cBhvr>
                                        <p:cTn id="16" dur="500" fill="hold"/>
                                        <p:tgtEl>
                                          <p:spTgt spid="42"/>
                                        </p:tgtEl>
                                        <p:attrNameLst>
                                          <p:attrName>ppt_w</p:attrName>
                                        </p:attrNameLst>
                                      </p:cBhvr>
                                      <p:tavLst>
                                        <p:tav tm="0">
                                          <p:val>
                                            <p:fltVal val="0"/>
                                          </p:val>
                                        </p:tav>
                                        <p:tav tm="100000">
                                          <p:val>
                                            <p:strVal val="#ppt_w"/>
                                          </p:val>
                                        </p:tav>
                                      </p:tavLst>
                                    </p:anim>
                                    <p:anim calcmode="lin" valueType="num">
                                      <p:cBhvr>
                                        <p:cTn id="17" dur="500" fill="hold"/>
                                        <p:tgtEl>
                                          <p:spTgt spid="42"/>
                                        </p:tgtEl>
                                        <p:attrNameLst>
                                          <p:attrName>ppt_h</p:attrName>
                                        </p:attrNameLst>
                                      </p:cBhvr>
                                      <p:tavLst>
                                        <p:tav tm="0">
                                          <p:val>
                                            <p:fltVal val="0"/>
                                          </p:val>
                                        </p:tav>
                                        <p:tav tm="100000">
                                          <p:val>
                                            <p:strVal val="#ppt_h"/>
                                          </p:val>
                                        </p:tav>
                                      </p:tavLst>
                                    </p:anim>
                                    <p:animEffect transition="in" filter="fade">
                                      <p:cBhvr>
                                        <p:cTn id="18" dur="500"/>
                                        <p:tgtEl>
                                          <p:spTgt spid="42"/>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anim calcmode="lin" valueType="num">
                                      <p:cBhvr>
                                        <p:cTn id="21" dur="500" fill="hold"/>
                                        <p:tgtEl>
                                          <p:spTgt spid="44"/>
                                        </p:tgtEl>
                                        <p:attrNameLst>
                                          <p:attrName>ppt_w</p:attrName>
                                        </p:attrNameLst>
                                      </p:cBhvr>
                                      <p:tavLst>
                                        <p:tav tm="0">
                                          <p:val>
                                            <p:fltVal val="0"/>
                                          </p:val>
                                        </p:tav>
                                        <p:tav tm="100000">
                                          <p:val>
                                            <p:strVal val="#ppt_w"/>
                                          </p:val>
                                        </p:tav>
                                      </p:tavLst>
                                    </p:anim>
                                    <p:anim calcmode="lin" valueType="num">
                                      <p:cBhvr>
                                        <p:cTn id="22" dur="500" fill="hold"/>
                                        <p:tgtEl>
                                          <p:spTgt spid="44"/>
                                        </p:tgtEl>
                                        <p:attrNameLst>
                                          <p:attrName>ppt_h</p:attrName>
                                        </p:attrNameLst>
                                      </p:cBhvr>
                                      <p:tavLst>
                                        <p:tav tm="0">
                                          <p:val>
                                            <p:fltVal val="0"/>
                                          </p:val>
                                        </p:tav>
                                        <p:tav tm="100000">
                                          <p:val>
                                            <p:strVal val="#ppt_h"/>
                                          </p:val>
                                        </p:tav>
                                      </p:tavLst>
                                    </p:anim>
                                    <p:animEffect transition="in" filter="fade">
                                      <p:cBhvr>
                                        <p:cTn id="23" dur="500"/>
                                        <p:tgtEl>
                                          <p:spTgt spid="4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45"/>
                                        </p:tgtEl>
                                        <p:attrNameLst>
                                          <p:attrName>style.visibility</p:attrName>
                                        </p:attrNameLst>
                                      </p:cBhvr>
                                      <p:to>
                                        <p:strVal val="visible"/>
                                      </p:to>
                                    </p:set>
                                    <p:anim calcmode="lin" valueType="num">
                                      <p:cBhvr>
                                        <p:cTn id="26" dur="500" fill="hold"/>
                                        <p:tgtEl>
                                          <p:spTgt spid="45"/>
                                        </p:tgtEl>
                                        <p:attrNameLst>
                                          <p:attrName>ppt_w</p:attrName>
                                        </p:attrNameLst>
                                      </p:cBhvr>
                                      <p:tavLst>
                                        <p:tav tm="0">
                                          <p:val>
                                            <p:fltVal val="0"/>
                                          </p:val>
                                        </p:tav>
                                        <p:tav tm="100000">
                                          <p:val>
                                            <p:strVal val="#ppt_w"/>
                                          </p:val>
                                        </p:tav>
                                      </p:tavLst>
                                    </p:anim>
                                    <p:anim calcmode="lin" valueType="num">
                                      <p:cBhvr>
                                        <p:cTn id="27" dur="500" fill="hold"/>
                                        <p:tgtEl>
                                          <p:spTgt spid="45"/>
                                        </p:tgtEl>
                                        <p:attrNameLst>
                                          <p:attrName>ppt_h</p:attrName>
                                        </p:attrNameLst>
                                      </p:cBhvr>
                                      <p:tavLst>
                                        <p:tav tm="0">
                                          <p:val>
                                            <p:fltVal val="0"/>
                                          </p:val>
                                        </p:tav>
                                        <p:tav tm="100000">
                                          <p:val>
                                            <p:strVal val="#ppt_h"/>
                                          </p:val>
                                        </p:tav>
                                      </p:tavLst>
                                    </p:anim>
                                    <p:animEffect transition="in" filter="fade">
                                      <p:cBhvr>
                                        <p:cTn id="28" dur="500"/>
                                        <p:tgtEl>
                                          <p:spTgt spid="45"/>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anim calcmode="lin" valueType="num">
                                      <p:cBhvr>
                                        <p:cTn id="31" dur="500" fill="hold"/>
                                        <p:tgtEl>
                                          <p:spTgt spid="38"/>
                                        </p:tgtEl>
                                        <p:attrNameLst>
                                          <p:attrName>ppt_w</p:attrName>
                                        </p:attrNameLst>
                                      </p:cBhvr>
                                      <p:tavLst>
                                        <p:tav tm="0">
                                          <p:val>
                                            <p:fltVal val="0"/>
                                          </p:val>
                                        </p:tav>
                                        <p:tav tm="100000">
                                          <p:val>
                                            <p:strVal val="#ppt_w"/>
                                          </p:val>
                                        </p:tav>
                                      </p:tavLst>
                                    </p:anim>
                                    <p:anim calcmode="lin" valueType="num">
                                      <p:cBhvr>
                                        <p:cTn id="32" dur="500" fill="hold"/>
                                        <p:tgtEl>
                                          <p:spTgt spid="38"/>
                                        </p:tgtEl>
                                        <p:attrNameLst>
                                          <p:attrName>ppt_h</p:attrName>
                                        </p:attrNameLst>
                                      </p:cBhvr>
                                      <p:tavLst>
                                        <p:tav tm="0">
                                          <p:val>
                                            <p:fltVal val="0"/>
                                          </p:val>
                                        </p:tav>
                                        <p:tav tm="100000">
                                          <p:val>
                                            <p:strVal val="#ppt_h"/>
                                          </p:val>
                                        </p:tav>
                                      </p:tavLst>
                                    </p:anim>
                                    <p:animEffect transition="in" filter="fade">
                                      <p:cBhvr>
                                        <p:cTn id="33" dur="500"/>
                                        <p:tgtEl>
                                          <p:spTgt spid="38"/>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40"/>
                                        </p:tgtEl>
                                        <p:attrNameLst>
                                          <p:attrName>style.visibility</p:attrName>
                                        </p:attrNameLst>
                                      </p:cBhvr>
                                      <p:to>
                                        <p:strVal val="visible"/>
                                      </p:to>
                                    </p:set>
                                    <p:anim calcmode="lin" valueType="num">
                                      <p:cBhvr>
                                        <p:cTn id="36" dur="500" fill="hold"/>
                                        <p:tgtEl>
                                          <p:spTgt spid="40"/>
                                        </p:tgtEl>
                                        <p:attrNameLst>
                                          <p:attrName>ppt_w</p:attrName>
                                        </p:attrNameLst>
                                      </p:cBhvr>
                                      <p:tavLst>
                                        <p:tav tm="0">
                                          <p:val>
                                            <p:fltVal val="0"/>
                                          </p:val>
                                        </p:tav>
                                        <p:tav tm="100000">
                                          <p:val>
                                            <p:strVal val="#ppt_w"/>
                                          </p:val>
                                        </p:tav>
                                      </p:tavLst>
                                    </p:anim>
                                    <p:anim calcmode="lin" valueType="num">
                                      <p:cBhvr>
                                        <p:cTn id="37" dur="500" fill="hold"/>
                                        <p:tgtEl>
                                          <p:spTgt spid="40"/>
                                        </p:tgtEl>
                                        <p:attrNameLst>
                                          <p:attrName>ppt_h</p:attrName>
                                        </p:attrNameLst>
                                      </p:cBhvr>
                                      <p:tavLst>
                                        <p:tav tm="0">
                                          <p:val>
                                            <p:fltVal val="0"/>
                                          </p:val>
                                        </p:tav>
                                        <p:tav tm="100000">
                                          <p:val>
                                            <p:strVal val="#ppt_h"/>
                                          </p:val>
                                        </p:tav>
                                      </p:tavLst>
                                    </p:anim>
                                    <p:animEffect transition="in" filter="fade">
                                      <p:cBhvr>
                                        <p:cTn id="38" dur="500"/>
                                        <p:tgtEl>
                                          <p:spTgt spid="40"/>
                                        </p:tgtEl>
                                      </p:cBhvr>
                                    </p:animEffect>
                                  </p:childTnLst>
                                </p:cTn>
                              </p:par>
                              <p:par>
                                <p:cTn id="39" presetID="53" presetClass="entr" presetSubtype="16" fill="hold" grpId="0" nodeType="with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par>
                                <p:cTn id="44" presetID="53" presetClass="entr" presetSubtype="16" fill="hold" grpId="0" nodeType="withEffect">
                                  <p:stCondLst>
                                    <p:cond delay="0"/>
                                  </p:stCondLst>
                                  <p:childTnLst>
                                    <p:set>
                                      <p:cBhvr>
                                        <p:cTn id="45" dur="1" fill="hold">
                                          <p:stCondLst>
                                            <p:cond delay="0"/>
                                          </p:stCondLst>
                                        </p:cTn>
                                        <p:tgtEl>
                                          <p:spTgt spid="34"/>
                                        </p:tgtEl>
                                        <p:attrNameLst>
                                          <p:attrName>style.visibility</p:attrName>
                                        </p:attrNameLst>
                                      </p:cBhvr>
                                      <p:to>
                                        <p:strVal val="visible"/>
                                      </p:to>
                                    </p:set>
                                    <p:anim calcmode="lin" valueType="num">
                                      <p:cBhvr>
                                        <p:cTn id="46" dur="500" fill="hold"/>
                                        <p:tgtEl>
                                          <p:spTgt spid="34"/>
                                        </p:tgtEl>
                                        <p:attrNameLst>
                                          <p:attrName>ppt_w</p:attrName>
                                        </p:attrNameLst>
                                      </p:cBhvr>
                                      <p:tavLst>
                                        <p:tav tm="0">
                                          <p:val>
                                            <p:fltVal val="0"/>
                                          </p:val>
                                        </p:tav>
                                        <p:tav tm="100000">
                                          <p:val>
                                            <p:strVal val="#ppt_w"/>
                                          </p:val>
                                        </p:tav>
                                      </p:tavLst>
                                    </p:anim>
                                    <p:anim calcmode="lin" valueType="num">
                                      <p:cBhvr>
                                        <p:cTn id="47" dur="500" fill="hold"/>
                                        <p:tgtEl>
                                          <p:spTgt spid="34"/>
                                        </p:tgtEl>
                                        <p:attrNameLst>
                                          <p:attrName>ppt_h</p:attrName>
                                        </p:attrNameLst>
                                      </p:cBhvr>
                                      <p:tavLst>
                                        <p:tav tm="0">
                                          <p:val>
                                            <p:fltVal val="0"/>
                                          </p:val>
                                        </p:tav>
                                        <p:tav tm="100000">
                                          <p:val>
                                            <p:strVal val="#ppt_h"/>
                                          </p:val>
                                        </p:tav>
                                      </p:tavLst>
                                    </p:anim>
                                    <p:animEffect transition="in" filter="fade">
                                      <p:cBhvr>
                                        <p:cTn id="48" dur="500"/>
                                        <p:tgtEl>
                                          <p:spTgt spid="34"/>
                                        </p:tgtEl>
                                      </p:cBhvr>
                                    </p:animEffect>
                                  </p:childTnLst>
                                </p:cTn>
                              </p:par>
                              <p:par>
                                <p:cTn id="49" presetID="53" presetClass="entr" presetSubtype="16"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anim calcmode="lin" valueType="num">
                                      <p:cBhvr>
                                        <p:cTn id="51" dur="500" fill="hold"/>
                                        <p:tgtEl>
                                          <p:spTgt spid="36"/>
                                        </p:tgtEl>
                                        <p:attrNameLst>
                                          <p:attrName>ppt_w</p:attrName>
                                        </p:attrNameLst>
                                      </p:cBhvr>
                                      <p:tavLst>
                                        <p:tav tm="0">
                                          <p:val>
                                            <p:fltVal val="0"/>
                                          </p:val>
                                        </p:tav>
                                        <p:tav tm="100000">
                                          <p:val>
                                            <p:strVal val="#ppt_w"/>
                                          </p:val>
                                        </p:tav>
                                      </p:tavLst>
                                    </p:anim>
                                    <p:anim calcmode="lin" valueType="num">
                                      <p:cBhvr>
                                        <p:cTn id="52" dur="500" fill="hold"/>
                                        <p:tgtEl>
                                          <p:spTgt spid="36"/>
                                        </p:tgtEl>
                                        <p:attrNameLst>
                                          <p:attrName>ppt_h</p:attrName>
                                        </p:attrNameLst>
                                      </p:cBhvr>
                                      <p:tavLst>
                                        <p:tav tm="0">
                                          <p:val>
                                            <p:fltVal val="0"/>
                                          </p:val>
                                        </p:tav>
                                        <p:tav tm="100000">
                                          <p:val>
                                            <p:strVal val="#ppt_h"/>
                                          </p:val>
                                        </p:tav>
                                      </p:tavLst>
                                    </p:anim>
                                    <p:animEffect transition="in" filter="fade">
                                      <p:cBhvr>
                                        <p:cTn id="53" dur="500"/>
                                        <p:tgtEl>
                                          <p:spTgt spid="36"/>
                                        </p:tgtEl>
                                      </p:cBhvr>
                                    </p:animEffect>
                                  </p:childTnLst>
                                </p:cTn>
                              </p:par>
                              <p:par>
                                <p:cTn id="54" presetID="53" presetClass="entr" presetSubtype="16" fill="hold" grpId="0" nodeType="withEffect">
                                  <p:stCondLst>
                                    <p:cond delay="0"/>
                                  </p:stCondLst>
                                  <p:childTnLst>
                                    <p:set>
                                      <p:cBhvr>
                                        <p:cTn id="55" dur="1" fill="hold">
                                          <p:stCondLst>
                                            <p:cond delay="0"/>
                                          </p:stCondLst>
                                        </p:cTn>
                                        <p:tgtEl>
                                          <p:spTgt spid="37"/>
                                        </p:tgtEl>
                                        <p:attrNameLst>
                                          <p:attrName>style.visibility</p:attrName>
                                        </p:attrNameLst>
                                      </p:cBhvr>
                                      <p:to>
                                        <p:strVal val="visible"/>
                                      </p:to>
                                    </p:set>
                                    <p:anim calcmode="lin" valueType="num">
                                      <p:cBhvr>
                                        <p:cTn id="56" dur="500" fill="hold"/>
                                        <p:tgtEl>
                                          <p:spTgt spid="37"/>
                                        </p:tgtEl>
                                        <p:attrNameLst>
                                          <p:attrName>ppt_w</p:attrName>
                                        </p:attrNameLst>
                                      </p:cBhvr>
                                      <p:tavLst>
                                        <p:tav tm="0">
                                          <p:val>
                                            <p:fltVal val="0"/>
                                          </p:val>
                                        </p:tav>
                                        <p:tav tm="100000">
                                          <p:val>
                                            <p:strVal val="#ppt_w"/>
                                          </p:val>
                                        </p:tav>
                                      </p:tavLst>
                                    </p:anim>
                                    <p:anim calcmode="lin" valueType="num">
                                      <p:cBhvr>
                                        <p:cTn id="57" dur="500" fill="hold"/>
                                        <p:tgtEl>
                                          <p:spTgt spid="37"/>
                                        </p:tgtEl>
                                        <p:attrNameLst>
                                          <p:attrName>ppt_h</p:attrName>
                                        </p:attrNameLst>
                                      </p:cBhvr>
                                      <p:tavLst>
                                        <p:tav tm="0">
                                          <p:val>
                                            <p:fltVal val="0"/>
                                          </p:val>
                                        </p:tav>
                                        <p:tav tm="100000">
                                          <p:val>
                                            <p:strVal val="#ppt_h"/>
                                          </p:val>
                                        </p:tav>
                                      </p:tavLst>
                                    </p:anim>
                                    <p:animEffect transition="in" filter="fade">
                                      <p:cBhvr>
                                        <p:cTn id="58" dur="500"/>
                                        <p:tgtEl>
                                          <p:spTgt spid="37"/>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4"/>
                                        </p:tgtEl>
                                        <p:attrNameLst>
                                          <p:attrName>style.visibility</p:attrName>
                                        </p:attrNameLst>
                                      </p:cBhvr>
                                      <p:to>
                                        <p:strVal val="visible"/>
                                      </p:to>
                                    </p:set>
                                    <p:anim calcmode="lin" valueType="num">
                                      <p:cBhvr>
                                        <p:cTn id="61" dur="500" fill="hold"/>
                                        <p:tgtEl>
                                          <p:spTgt spid="4"/>
                                        </p:tgtEl>
                                        <p:attrNameLst>
                                          <p:attrName>ppt_w</p:attrName>
                                        </p:attrNameLst>
                                      </p:cBhvr>
                                      <p:tavLst>
                                        <p:tav tm="0">
                                          <p:val>
                                            <p:fltVal val="0"/>
                                          </p:val>
                                        </p:tav>
                                        <p:tav tm="100000">
                                          <p:val>
                                            <p:strVal val="#ppt_w"/>
                                          </p:val>
                                        </p:tav>
                                      </p:tavLst>
                                    </p:anim>
                                    <p:anim calcmode="lin" valueType="num">
                                      <p:cBhvr>
                                        <p:cTn id="62" dur="500" fill="hold"/>
                                        <p:tgtEl>
                                          <p:spTgt spid="4"/>
                                        </p:tgtEl>
                                        <p:attrNameLst>
                                          <p:attrName>ppt_h</p:attrName>
                                        </p:attrNameLst>
                                      </p:cBhvr>
                                      <p:tavLst>
                                        <p:tav tm="0">
                                          <p:val>
                                            <p:fltVal val="0"/>
                                          </p:val>
                                        </p:tav>
                                        <p:tav tm="100000">
                                          <p:val>
                                            <p:strVal val="#ppt_h"/>
                                          </p:val>
                                        </p:tav>
                                      </p:tavLst>
                                    </p:anim>
                                    <p:animEffect transition="in" filter="fade">
                                      <p:cBhvr>
                                        <p:cTn id="63" dur="500"/>
                                        <p:tgtEl>
                                          <p:spTgt spid="4"/>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28"/>
                                        </p:tgtEl>
                                        <p:attrNameLst>
                                          <p:attrName>style.visibility</p:attrName>
                                        </p:attrNameLst>
                                      </p:cBhvr>
                                      <p:to>
                                        <p:strVal val="visible"/>
                                      </p:to>
                                    </p:set>
                                    <p:anim calcmode="lin" valueType="num">
                                      <p:cBhvr>
                                        <p:cTn id="66" dur="500" fill="hold"/>
                                        <p:tgtEl>
                                          <p:spTgt spid="28"/>
                                        </p:tgtEl>
                                        <p:attrNameLst>
                                          <p:attrName>ppt_w</p:attrName>
                                        </p:attrNameLst>
                                      </p:cBhvr>
                                      <p:tavLst>
                                        <p:tav tm="0">
                                          <p:val>
                                            <p:fltVal val="0"/>
                                          </p:val>
                                        </p:tav>
                                        <p:tav tm="100000">
                                          <p:val>
                                            <p:strVal val="#ppt_w"/>
                                          </p:val>
                                        </p:tav>
                                      </p:tavLst>
                                    </p:anim>
                                    <p:anim calcmode="lin" valueType="num">
                                      <p:cBhvr>
                                        <p:cTn id="67" dur="500" fill="hold"/>
                                        <p:tgtEl>
                                          <p:spTgt spid="28"/>
                                        </p:tgtEl>
                                        <p:attrNameLst>
                                          <p:attrName>ppt_h</p:attrName>
                                        </p:attrNameLst>
                                      </p:cBhvr>
                                      <p:tavLst>
                                        <p:tav tm="0">
                                          <p:val>
                                            <p:fltVal val="0"/>
                                          </p:val>
                                        </p:tav>
                                        <p:tav tm="100000">
                                          <p:val>
                                            <p:strVal val="#ppt_h"/>
                                          </p:val>
                                        </p:tav>
                                      </p:tavLst>
                                    </p:anim>
                                    <p:animEffect transition="in" filter="fade">
                                      <p:cBhvr>
                                        <p:cTn id="68" dur="500"/>
                                        <p:tgtEl>
                                          <p:spTgt spid="28"/>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 calcmode="lin" valueType="num">
                                      <p:cBhvr>
                                        <p:cTn id="71" dur="500" fill="hold"/>
                                        <p:tgtEl>
                                          <p:spTgt spid="29"/>
                                        </p:tgtEl>
                                        <p:attrNameLst>
                                          <p:attrName>ppt_w</p:attrName>
                                        </p:attrNameLst>
                                      </p:cBhvr>
                                      <p:tavLst>
                                        <p:tav tm="0">
                                          <p:val>
                                            <p:fltVal val="0"/>
                                          </p:val>
                                        </p:tav>
                                        <p:tav tm="100000">
                                          <p:val>
                                            <p:strVal val="#ppt_w"/>
                                          </p:val>
                                        </p:tav>
                                      </p:tavLst>
                                    </p:anim>
                                    <p:anim calcmode="lin" valueType="num">
                                      <p:cBhvr>
                                        <p:cTn id="72" dur="500" fill="hold"/>
                                        <p:tgtEl>
                                          <p:spTgt spid="29"/>
                                        </p:tgtEl>
                                        <p:attrNameLst>
                                          <p:attrName>ppt_h</p:attrName>
                                        </p:attrNameLst>
                                      </p:cBhvr>
                                      <p:tavLst>
                                        <p:tav tm="0">
                                          <p:val>
                                            <p:fltVal val="0"/>
                                          </p:val>
                                        </p:tav>
                                        <p:tav tm="100000">
                                          <p:val>
                                            <p:strVal val="#ppt_h"/>
                                          </p:val>
                                        </p:tav>
                                      </p:tavLst>
                                    </p:anim>
                                    <p:animEffect transition="in" filter="fade">
                                      <p:cBhvr>
                                        <p:cTn id="73" dur="500"/>
                                        <p:tgtEl>
                                          <p:spTgt spid="29"/>
                                        </p:tgtEl>
                                      </p:cBhvr>
                                    </p:animEffect>
                                  </p:childTnLst>
                                </p:cTn>
                              </p:par>
                              <p:par>
                                <p:cTn id="74" presetID="22" presetClass="entr" presetSubtype="8" fill="hold" nodeType="withEffect">
                                  <p:stCondLst>
                                    <p:cond delay="0"/>
                                  </p:stCondLst>
                                  <p:childTnLst>
                                    <p:set>
                                      <p:cBhvr>
                                        <p:cTn id="75" dur="1" fill="hold">
                                          <p:stCondLst>
                                            <p:cond delay="0"/>
                                          </p:stCondLst>
                                        </p:cTn>
                                        <p:tgtEl>
                                          <p:spTgt spid="23"/>
                                        </p:tgtEl>
                                        <p:attrNameLst>
                                          <p:attrName>style.visibility</p:attrName>
                                        </p:attrNameLst>
                                      </p:cBhvr>
                                      <p:to>
                                        <p:strVal val="visible"/>
                                      </p:to>
                                    </p:set>
                                    <p:animEffect transition="in" filter="wipe(left)">
                                      <p:cBhvr>
                                        <p:cTn id="76" dur="500"/>
                                        <p:tgtEl>
                                          <p:spTgt spid="23"/>
                                        </p:tgtEl>
                                      </p:cBhvr>
                                    </p:animEffect>
                                  </p:childTnLst>
                                </p:cTn>
                              </p:par>
                              <p:par>
                                <p:cTn id="77" presetID="22" presetClass="entr" presetSubtype="8" fill="hold" nodeType="withEffect">
                                  <p:stCondLst>
                                    <p:cond delay="0"/>
                                  </p:stCondLst>
                                  <p:childTnLst>
                                    <p:set>
                                      <p:cBhvr>
                                        <p:cTn id="78" dur="1" fill="hold">
                                          <p:stCondLst>
                                            <p:cond delay="0"/>
                                          </p:stCondLst>
                                        </p:cTn>
                                        <p:tgtEl>
                                          <p:spTgt spid="24"/>
                                        </p:tgtEl>
                                        <p:attrNameLst>
                                          <p:attrName>style.visibility</p:attrName>
                                        </p:attrNameLst>
                                      </p:cBhvr>
                                      <p:to>
                                        <p:strVal val="visible"/>
                                      </p:to>
                                    </p:set>
                                    <p:animEffect transition="in" filter="wipe(left)">
                                      <p:cBhvr>
                                        <p:cTn id="79" dur="500"/>
                                        <p:tgtEl>
                                          <p:spTgt spid="24"/>
                                        </p:tgtEl>
                                      </p:cBhvr>
                                    </p:animEffect>
                                  </p:childTnLst>
                                </p:cTn>
                              </p:par>
                              <p:par>
                                <p:cTn id="80" presetID="22" presetClass="entr" presetSubtype="2" fill="hold" nodeType="withEffect">
                                  <p:stCondLst>
                                    <p:cond delay="0"/>
                                  </p:stCondLst>
                                  <p:childTnLst>
                                    <p:set>
                                      <p:cBhvr>
                                        <p:cTn id="81" dur="1" fill="hold">
                                          <p:stCondLst>
                                            <p:cond delay="0"/>
                                          </p:stCondLst>
                                        </p:cTn>
                                        <p:tgtEl>
                                          <p:spTgt spid="26"/>
                                        </p:tgtEl>
                                        <p:attrNameLst>
                                          <p:attrName>style.visibility</p:attrName>
                                        </p:attrNameLst>
                                      </p:cBhvr>
                                      <p:to>
                                        <p:strVal val="visible"/>
                                      </p:to>
                                    </p:set>
                                    <p:animEffect transition="in" filter="wipe(right)">
                                      <p:cBhvr>
                                        <p:cTn id="82" dur="500"/>
                                        <p:tgtEl>
                                          <p:spTgt spid="26"/>
                                        </p:tgtEl>
                                      </p:cBhvr>
                                    </p:animEffect>
                                  </p:childTnLst>
                                </p:cTn>
                              </p:par>
                              <p:par>
                                <p:cTn id="83" presetID="22" presetClass="entr" presetSubtype="2" fill="hold" nodeType="withEffect">
                                  <p:stCondLst>
                                    <p:cond delay="0"/>
                                  </p:stCondLst>
                                  <p:childTnLst>
                                    <p:set>
                                      <p:cBhvr>
                                        <p:cTn id="84" dur="1" fill="hold">
                                          <p:stCondLst>
                                            <p:cond delay="0"/>
                                          </p:stCondLst>
                                        </p:cTn>
                                        <p:tgtEl>
                                          <p:spTgt spid="25"/>
                                        </p:tgtEl>
                                        <p:attrNameLst>
                                          <p:attrName>style.visibility</p:attrName>
                                        </p:attrNameLst>
                                      </p:cBhvr>
                                      <p:to>
                                        <p:strVal val="visible"/>
                                      </p:to>
                                    </p:set>
                                    <p:animEffect transition="in" filter="wipe(right)">
                                      <p:cBhvr>
                                        <p:cTn id="85" dur="500"/>
                                        <p:tgtEl>
                                          <p:spTgt spid="25"/>
                                        </p:tgtEl>
                                      </p:cBhvr>
                                    </p:animEffect>
                                  </p:childTnLst>
                                </p:cTn>
                              </p:par>
                            </p:childTnLst>
                          </p:cTn>
                        </p:par>
                      </p:childTnLst>
                    </p:cTn>
                  </p:par>
                  <p:par>
                    <p:cTn id="86" fill="hold">
                      <p:stCondLst>
                        <p:cond delay="indefinite"/>
                      </p:stCondLst>
                      <p:childTnLst>
                        <p:par>
                          <p:cTn id="87" fill="hold">
                            <p:stCondLst>
                              <p:cond delay="0"/>
                            </p:stCondLst>
                            <p:childTnLst>
                              <p:par>
                                <p:cTn id="88" presetID="12" presetClass="entr" presetSubtype="2" fill="hold" grpId="0" nodeType="clickEffect">
                                  <p:stCondLst>
                                    <p:cond delay="0"/>
                                  </p:stCondLst>
                                  <p:childTnLst>
                                    <p:set>
                                      <p:cBhvr>
                                        <p:cTn id="89" dur="1" fill="hold">
                                          <p:stCondLst>
                                            <p:cond delay="0"/>
                                          </p:stCondLst>
                                        </p:cTn>
                                        <p:tgtEl>
                                          <p:spTgt spid="46"/>
                                        </p:tgtEl>
                                        <p:attrNameLst>
                                          <p:attrName>style.visibility</p:attrName>
                                        </p:attrNameLst>
                                      </p:cBhvr>
                                      <p:to>
                                        <p:strVal val="visible"/>
                                      </p:to>
                                    </p:set>
                                    <p:anim calcmode="lin" valueType="num">
                                      <p:cBhvr additive="base">
                                        <p:cTn id="90" dur="500"/>
                                        <p:tgtEl>
                                          <p:spTgt spid="46"/>
                                        </p:tgtEl>
                                        <p:attrNameLst>
                                          <p:attrName>ppt_x</p:attrName>
                                        </p:attrNameLst>
                                      </p:cBhvr>
                                      <p:tavLst>
                                        <p:tav tm="0">
                                          <p:val>
                                            <p:strVal val="#ppt_x+#ppt_w*1.125000"/>
                                          </p:val>
                                        </p:tav>
                                        <p:tav tm="100000">
                                          <p:val>
                                            <p:strVal val="#ppt_x"/>
                                          </p:val>
                                        </p:tav>
                                      </p:tavLst>
                                    </p:anim>
                                    <p:animEffect transition="in" filter="wipe(left)">
                                      <p:cBhvr>
                                        <p:cTn id="91" dur="500"/>
                                        <p:tgtEl>
                                          <p:spTgt spid="46"/>
                                        </p:tgtEl>
                                      </p:cBhvr>
                                    </p:animEffect>
                                  </p:childTnLst>
                                </p:cTn>
                              </p:par>
                              <p:par>
                                <p:cTn id="92" presetID="12" presetClass="entr" presetSubtype="2" fill="hold" grpId="0" nodeType="withEffect">
                                  <p:stCondLst>
                                    <p:cond delay="0"/>
                                  </p:stCondLst>
                                  <p:childTnLst>
                                    <p:set>
                                      <p:cBhvr>
                                        <p:cTn id="93" dur="1" fill="hold">
                                          <p:stCondLst>
                                            <p:cond delay="0"/>
                                          </p:stCondLst>
                                        </p:cTn>
                                        <p:tgtEl>
                                          <p:spTgt spid="47"/>
                                        </p:tgtEl>
                                        <p:attrNameLst>
                                          <p:attrName>style.visibility</p:attrName>
                                        </p:attrNameLst>
                                      </p:cBhvr>
                                      <p:to>
                                        <p:strVal val="visible"/>
                                      </p:to>
                                    </p:set>
                                    <p:anim calcmode="lin" valueType="num">
                                      <p:cBhvr additive="base">
                                        <p:cTn id="94" dur="500"/>
                                        <p:tgtEl>
                                          <p:spTgt spid="47"/>
                                        </p:tgtEl>
                                        <p:attrNameLst>
                                          <p:attrName>ppt_x</p:attrName>
                                        </p:attrNameLst>
                                      </p:cBhvr>
                                      <p:tavLst>
                                        <p:tav tm="0">
                                          <p:val>
                                            <p:strVal val="#ppt_x+#ppt_w*1.125000"/>
                                          </p:val>
                                        </p:tav>
                                        <p:tav tm="100000">
                                          <p:val>
                                            <p:strVal val="#ppt_x"/>
                                          </p:val>
                                        </p:tav>
                                      </p:tavLst>
                                    </p:anim>
                                    <p:animEffect transition="in" filter="wipe(left)">
                                      <p:cBhvr>
                                        <p:cTn id="95" dur="500"/>
                                        <p:tgtEl>
                                          <p:spTgt spid="47"/>
                                        </p:tgtEl>
                                      </p:cBhvr>
                                    </p:animEffect>
                                  </p:childTnLst>
                                </p:cTn>
                              </p:par>
                              <p:par>
                                <p:cTn id="96" presetID="12" presetClass="entr" presetSubtype="2" fill="hold" grpId="0" nodeType="withEffect">
                                  <p:stCondLst>
                                    <p:cond delay="0"/>
                                  </p:stCondLst>
                                  <p:childTnLst>
                                    <p:set>
                                      <p:cBhvr>
                                        <p:cTn id="97" dur="1" fill="hold">
                                          <p:stCondLst>
                                            <p:cond delay="0"/>
                                          </p:stCondLst>
                                        </p:cTn>
                                        <p:tgtEl>
                                          <p:spTgt spid="48"/>
                                        </p:tgtEl>
                                        <p:attrNameLst>
                                          <p:attrName>style.visibility</p:attrName>
                                        </p:attrNameLst>
                                      </p:cBhvr>
                                      <p:to>
                                        <p:strVal val="visible"/>
                                      </p:to>
                                    </p:set>
                                    <p:anim calcmode="lin" valueType="num">
                                      <p:cBhvr additive="base">
                                        <p:cTn id="98" dur="500"/>
                                        <p:tgtEl>
                                          <p:spTgt spid="48"/>
                                        </p:tgtEl>
                                        <p:attrNameLst>
                                          <p:attrName>ppt_x</p:attrName>
                                        </p:attrNameLst>
                                      </p:cBhvr>
                                      <p:tavLst>
                                        <p:tav tm="0">
                                          <p:val>
                                            <p:strVal val="#ppt_x+#ppt_w*1.125000"/>
                                          </p:val>
                                        </p:tav>
                                        <p:tav tm="100000">
                                          <p:val>
                                            <p:strVal val="#ppt_x"/>
                                          </p:val>
                                        </p:tav>
                                      </p:tavLst>
                                    </p:anim>
                                    <p:animEffect transition="in" filter="wipe(left)">
                                      <p:cBhvr>
                                        <p:cTn id="99" dur="500"/>
                                        <p:tgtEl>
                                          <p:spTgt spid="48"/>
                                        </p:tgtEl>
                                      </p:cBhvr>
                                    </p:animEffect>
                                  </p:childTnLst>
                                </p:cTn>
                              </p:par>
                              <p:par>
                                <p:cTn id="100" presetID="12" presetClass="entr" presetSubtype="2" fill="hold" grpId="0" nodeType="withEffect">
                                  <p:stCondLst>
                                    <p:cond delay="0"/>
                                  </p:stCondLst>
                                  <p:childTnLst>
                                    <p:set>
                                      <p:cBhvr>
                                        <p:cTn id="101" dur="1" fill="hold">
                                          <p:stCondLst>
                                            <p:cond delay="0"/>
                                          </p:stCondLst>
                                        </p:cTn>
                                        <p:tgtEl>
                                          <p:spTgt spid="49"/>
                                        </p:tgtEl>
                                        <p:attrNameLst>
                                          <p:attrName>style.visibility</p:attrName>
                                        </p:attrNameLst>
                                      </p:cBhvr>
                                      <p:to>
                                        <p:strVal val="visible"/>
                                      </p:to>
                                    </p:set>
                                    <p:anim calcmode="lin" valueType="num">
                                      <p:cBhvr additive="base">
                                        <p:cTn id="102" dur="500"/>
                                        <p:tgtEl>
                                          <p:spTgt spid="49"/>
                                        </p:tgtEl>
                                        <p:attrNameLst>
                                          <p:attrName>ppt_x</p:attrName>
                                        </p:attrNameLst>
                                      </p:cBhvr>
                                      <p:tavLst>
                                        <p:tav tm="0">
                                          <p:val>
                                            <p:strVal val="#ppt_x+#ppt_w*1.125000"/>
                                          </p:val>
                                        </p:tav>
                                        <p:tav tm="100000">
                                          <p:val>
                                            <p:strVal val="#ppt_x"/>
                                          </p:val>
                                        </p:tav>
                                      </p:tavLst>
                                    </p:anim>
                                    <p:animEffect transition="in" filter="wipe(left)">
                                      <p:cBhvr>
                                        <p:cTn id="103"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4" grpId="0" animBg="1"/>
      <p:bldP spid="28" grpId="0"/>
      <p:bldP spid="29" grpId="0"/>
      <p:bldP spid="34" grpId="0" animBg="1"/>
      <p:bldP spid="36" grpId="0"/>
      <p:bldP spid="37" grpId="0"/>
      <p:bldP spid="38" grpId="0" animBg="1"/>
      <p:bldP spid="40" grpId="0"/>
      <p:bldP spid="41" grpId="0"/>
      <p:bldP spid="42" grpId="0" animBg="1"/>
      <p:bldP spid="44" grpId="0"/>
      <p:bldP spid="45" grpId="0"/>
      <p:bldP spid="46" grpId="0" animBg="1"/>
      <p:bldP spid="47" grpId="0" animBg="1"/>
      <p:bldP spid="48" grpId="0" animBg="1"/>
      <p:bldP spid="4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泪滴形 1"/>
          <p:cNvSpPr/>
          <p:nvPr/>
        </p:nvSpPr>
        <p:spPr>
          <a:xfrm rot="8194362">
            <a:off x="2076993" y="2193823"/>
            <a:ext cx="1778228" cy="1778122"/>
          </a:xfrm>
          <a:custGeom>
            <a:avLst/>
            <a:gdLst>
              <a:gd name="connsiteX0" fmla="*/ 0 w 2232248"/>
              <a:gd name="connsiteY0" fmla="*/ 1116124 h 2232248"/>
              <a:gd name="connsiteX1" fmla="*/ 1116124 w 2232248"/>
              <a:gd name="connsiteY1" fmla="*/ 0 h 2232248"/>
              <a:gd name="connsiteX2" fmla="*/ 2232248 w 2232248"/>
              <a:gd name="connsiteY2" fmla="*/ 0 h 2232248"/>
              <a:gd name="connsiteX3" fmla="*/ 2232248 w 2232248"/>
              <a:gd name="connsiteY3" fmla="*/ 1116124 h 2232248"/>
              <a:gd name="connsiteX4" fmla="*/ 1116124 w 2232248"/>
              <a:gd name="connsiteY4" fmla="*/ 2232248 h 2232248"/>
              <a:gd name="connsiteX5" fmla="*/ 0 w 2232248"/>
              <a:gd name="connsiteY5" fmla="*/ 1116124 h 2232248"/>
              <a:gd name="connsiteX0-1" fmla="*/ 0 w 2232248"/>
              <a:gd name="connsiteY0-2" fmla="*/ 1116124 h 2232248"/>
              <a:gd name="connsiteX1-3" fmla="*/ 1116124 w 2232248"/>
              <a:gd name="connsiteY1-4" fmla="*/ 0 h 2232248"/>
              <a:gd name="connsiteX2-5" fmla="*/ 2232248 w 2232248"/>
              <a:gd name="connsiteY2-6" fmla="*/ 0 h 2232248"/>
              <a:gd name="connsiteX3-7" fmla="*/ 2232248 w 2232248"/>
              <a:gd name="connsiteY3-8" fmla="*/ 1116124 h 2232248"/>
              <a:gd name="connsiteX4-9" fmla="*/ 1116124 w 2232248"/>
              <a:gd name="connsiteY4-10" fmla="*/ 2232248 h 2232248"/>
              <a:gd name="connsiteX5-11" fmla="*/ 0 w 2232248"/>
              <a:gd name="connsiteY5-12" fmla="*/ 1116124 h 2232248"/>
              <a:gd name="connsiteX0-13" fmla="*/ 0 w 2232248"/>
              <a:gd name="connsiteY0-14" fmla="*/ 1116124 h 2232248"/>
              <a:gd name="connsiteX1-15" fmla="*/ 1116124 w 2232248"/>
              <a:gd name="connsiteY1-16" fmla="*/ 0 h 2232248"/>
              <a:gd name="connsiteX2-17" fmla="*/ 2215809 w 2232248"/>
              <a:gd name="connsiteY2-18" fmla="*/ 74373 h 2232248"/>
              <a:gd name="connsiteX3-19" fmla="*/ 2232248 w 2232248"/>
              <a:gd name="connsiteY3-20" fmla="*/ 1116124 h 2232248"/>
              <a:gd name="connsiteX4-21" fmla="*/ 1116124 w 2232248"/>
              <a:gd name="connsiteY4-22" fmla="*/ 2232248 h 2232248"/>
              <a:gd name="connsiteX5-23" fmla="*/ 0 w 2232248"/>
              <a:gd name="connsiteY5-24" fmla="*/ 1116124 h 2232248"/>
              <a:gd name="connsiteX0-25" fmla="*/ 0 w 2232248"/>
              <a:gd name="connsiteY0-26" fmla="*/ 1116124 h 2232248"/>
              <a:gd name="connsiteX1-27" fmla="*/ 1116124 w 2232248"/>
              <a:gd name="connsiteY1-28" fmla="*/ 0 h 2232248"/>
              <a:gd name="connsiteX2-29" fmla="*/ 2215809 w 2232248"/>
              <a:gd name="connsiteY2-30" fmla="*/ 74373 h 2232248"/>
              <a:gd name="connsiteX3-31" fmla="*/ 2232248 w 2232248"/>
              <a:gd name="connsiteY3-32" fmla="*/ 1116124 h 2232248"/>
              <a:gd name="connsiteX4-33" fmla="*/ 1116124 w 2232248"/>
              <a:gd name="connsiteY4-34" fmla="*/ 2232248 h 2232248"/>
              <a:gd name="connsiteX5-35" fmla="*/ 0 w 2232248"/>
              <a:gd name="connsiteY5-36" fmla="*/ 1116124 h 223224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232248" h="2232248">
                <a:moveTo>
                  <a:pt x="0" y="1116124"/>
                </a:moveTo>
                <a:cubicBezTo>
                  <a:pt x="0" y="499706"/>
                  <a:pt x="499706" y="0"/>
                  <a:pt x="1116124" y="0"/>
                </a:cubicBezTo>
                <a:lnTo>
                  <a:pt x="2215809" y="74373"/>
                </a:lnTo>
                <a:cubicBezTo>
                  <a:pt x="1363299" y="358937"/>
                  <a:pt x="2232248" y="744083"/>
                  <a:pt x="2232248" y="1116124"/>
                </a:cubicBezTo>
                <a:cubicBezTo>
                  <a:pt x="2232248" y="1732542"/>
                  <a:pt x="1732542" y="2232248"/>
                  <a:pt x="1116124" y="2232248"/>
                </a:cubicBezTo>
                <a:cubicBezTo>
                  <a:pt x="499706" y="2232248"/>
                  <a:pt x="0" y="1732542"/>
                  <a:pt x="0" y="1116124"/>
                </a:cubicBezTo>
                <a:close/>
              </a:path>
            </a:pathLst>
          </a:custGeom>
          <a:solidFill>
            <a:schemeClr val="accent1"/>
          </a:solidFill>
          <a:ln w="25400" cap="flat" cmpd="sng" algn="ctr">
            <a:solidFill>
              <a:schemeClr val="accent1"/>
            </a:solidFill>
            <a:prstDash val="solid"/>
          </a:ln>
          <a:effectLst>
            <a:outerShdw blurRad="279400" sx="104000" sy="104000" algn="ctr" rotWithShape="0">
              <a:prstClr val="black">
                <a:alpha val="25000"/>
              </a:prstClr>
            </a:outerShdw>
          </a:effectLst>
        </p:spPr>
        <p:txBody>
          <a:bodyPr lIns="64803" tIns="32401" rIns="64803" bIns="32401" anchor="ctr"/>
          <a:lstStyle/>
          <a:p>
            <a:pPr algn="ctr">
              <a:defRPr/>
            </a:pPr>
            <a:endParaRPr lang="en-US" sz="1400"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5" name="椭圆 4"/>
          <p:cNvSpPr/>
          <p:nvPr/>
        </p:nvSpPr>
        <p:spPr>
          <a:xfrm>
            <a:off x="2221732" y="2284797"/>
            <a:ext cx="1490817" cy="1490728"/>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lIns="0" tIns="0" rIns="0" bIns="0" anchor="ctr"/>
          <a:lstStyle/>
          <a:p>
            <a:pPr algn="ctr">
              <a:lnSpc>
                <a:spcPct val="130000"/>
              </a:lnSpc>
              <a:defRPr/>
            </a:pPr>
            <a:r>
              <a:rPr lang="zh-CN" altLang="en-US" sz="14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根据需要添加文本文字</a:t>
            </a:r>
            <a:endParaRPr lang="en-US" altLang="zh-CN" sz="14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6" name="泪滴形 1"/>
          <p:cNvSpPr/>
          <p:nvPr/>
        </p:nvSpPr>
        <p:spPr>
          <a:xfrm rot="8194362">
            <a:off x="4152738" y="2193823"/>
            <a:ext cx="1780298" cy="1778122"/>
          </a:xfrm>
          <a:custGeom>
            <a:avLst/>
            <a:gdLst>
              <a:gd name="connsiteX0" fmla="*/ 0 w 2232248"/>
              <a:gd name="connsiteY0" fmla="*/ 1116124 h 2232248"/>
              <a:gd name="connsiteX1" fmla="*/ 1116124 w 2232248"/>
              <a:gd name="connsiteY1" fmla="*/ 0 h 2232248"/>
              <a:gd name="connsiteX2" fmla="*/ 2232248 w 2232248"/>
              <a:gd name="connsiteY2" fmla="*/ 0 h 2232248"/>
              <a:gd name="connsiteX3" fmla="*/ 2232248 w 2232248"/>
              <a:gd name="connsiteY3" fmla="*/ 1116124 h 2232248"/>
              <a:gd name="connsiteX4" fmla="*/ 1116124 w 2232248"/>
              <a:gd name="connsiteY4" fmla="*/ 2232248 h 2232248"/>
              <a:gd name="connsiteX5" fmla="*/ 0 w 2232248"/>
              <a:gd name="connsiteY5" fmla="*/ 1116124 h 2232248"/>
              <a:gd name="connsiteX0-1" fmla="*/ 0 w 2232248"/>
              <a:gd name="connsiteY0-2" fmla="*/ 1116124 h 2232248"/>
              <a:gd name="connsiteX1-3" fmla="*/ 1116124 w 2232248"/>
              <a:gd name="connsiteY1-4" fmla="*/ 0 h 2232248"/>
              <a:gd name="connsiteX2-5" fmla="*/ 2232248 w 2232248"/>
              <a:gd name="connsiteY2-6" fmla="*/ 0 h 2232248"/>
              <a:gd name="connsiteX3-7" fmla="*/ 2232248 w 2232248"/>
              <a:gd name="connsiteY3-8" fmla="*/ 1116124 h 2232248"/>
              <a:gd name="connsiteX4-9" fmla="*/ 1116124 w 2232248"/>
              <a:gd name="connsiteY4-10" fmla="*/ 2232248 h 2232248"/>
              <a:gd name="connsiteX5-11" fmla="*/ 0 w 2232248"/>
              <a:gd name="connsiteY5-12" fmla="*/ 1116124 h 2232248"/>
              <a:gd name="connsiteX0-13" fmla="*/ 0 w 2232248"/>
              <a:gd name="connsiteY0-14" fmla="*/ 1116124 h 2232248"/>
              <a:gd name="connsiteX1-15" fmla="*/ 1116124 w 2232248"/>
              <a:gd name="connsiteY1-16" fmla="*/ 0 h 2232248"/>
              <a:gd name="connsiteX2-17" fmla="*/ 2215809 w 2232248"/>
              <a:gd name="connsiteY2-18" fmla="*/ 74373 h 2232248"/>
              <a:gd name="connsiteX3-19" fmla="*/ 2232248 w 2232248"/>
              <a:gd name="connsiteY3-20" fmla="*/ 1116124 h 2232248"/>
              <a:gd name="connsiteX4-21" fmla="*/ 1116124 w 2232248"/>
              <a:gd name="connsiteY4-22" fmla="*/ 2232248 h 2232248"/>
              <a:gd name="connsiteX5-23" fmla="*/ 0 w 2232248"/>
              <a:gd name="connsiteY5-24" fmla="*/ 1116124 h 2232248"/>
              <a:gd name="connsiteX0-25" fmla="*/ 0 w 2232248"/>
              <a:gd name="connsiteY0-26" fmla="*/ 1116124 h 2232248"/>
              <a:gd name="connsiteX1-27" fmla="*/ 1116124 w 2232248"/>
              <a:gd name="connsiteY1-28" fmla="*/ 0 h 2232248"/>
              <a:gd name="connsiteX2-29" fmla="*/ 2215809 w 2232248"/>
              <a:gd name="connsiteY2-30" fmla="*/ 74373 h 2232248"/>
              <a:gd name="connsiteX3-31" fmla="*/ 2232248 w 2232248"/>
              <a:gd name="connsiteY3-32" fmla="*/ 1116124 h 2232248"/>
              <a:gd name="connsiteX4-33" fmla="*/ 1116124 w 2232248"/>
              <a:gd name="connsiteY4-34" fmla="*/ 2232248 h 2232248"/>
              <a:gd name="connsiteX5-35" fmla="*/ 0 w 2232248"/>
              <a:gd name="connsiteY5-36" fmla="*/ 1116124 h 223224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232248" h="2232248">
                <a:moveTo>
                  <a:pt x="0" y="1116124"/>
                </a:moveTo>
                <a:cubicBezTo>
                  <a:pt x="0" y="499706"/>
                  <a:pt x="499706" y="0"/>
                  <a:pt x="1116124" y="0"/>
                </a:cubicBezTo>
                <a:lnTo>
                  <a:pt x="2215809" y="74373"/>
                </a:lnTo>
                <a:cubicBezTo>
                  <a:pt x="1363299" y="358937"/>
                  <a:pt x="2232248" y="744083"/>
                  <a:pt x="2232248" y="1116124"/>
                </a:cubicBezTo>
                <a:cubicBezTo>
                  <a:pt x="2232248" y="1732542"/>
                  <a:pt x="1732542" y="2232248"/>
                  <a:pt x="1116124" y="2232248"/>
                </a:cubicBezTo>
                <a:cubicBezTo>
                  <a:pt x="499706" y="2232248"/>
                  <a:pt x="0" y="1732542"/>
                  <a:pt x="0" y="1116124"/>
                </a:cubicBezTo>
                <a:close/>
              </a:path>
            </a:pathLst>
          </a:custGeom>
          <a:solidFill>
            <a:schemeClr val="accent1"/>
          </a:solidFill>
          <a:ln w="25400" cap="flat" cmpd="sng" algn="ctr">
            <a:solidFill>
              <a:schemeClr val="accent1"/>
            </a:solidFill>
            <a:prstDash val="solid"/>
          </a:ln>
          <a:effectLst>
            <a:outerShdw blurRad="279400" sx="104000" sy="104000" algn="ctr" rotWithShape="0">
              <a:prstClr val="black">
                <a:alpha val="25000"/>
              </a:prstClr>
            </a:outerShdw>
          </a:effectLst>
        </p:spPr>
        <p:txBody>
          <a:bodyPr lIns="64803" tIns="32401" rIns="64803" bIns="32401" anchor="ctr"/>
          <a:lstStyle/>
          <a:p>
            <a:pPr algn="ctr">
              <a:defRPr/>
            </a:pPr>
            <a:endParaRPr lang="en-US" sz="1300" kern="0" dirty="0">
              <a:solidFill>
                <a:sysClr val="window" lastClr="FFFFFF"/>
              </a:solidFill>
            </a:endParaRPr>
          </a:p>
        </p:txBody>
      </p:sp>
      <p:sp>
        <p:nvSpPr>
          <p:cNvPr id="7" name="椭圆 6"/>
          <p:cNvSpPr/>
          <p:nvPr/>
        </p:nvSpPr>
        <p:spPr>
          <a:xfrm>
            <a:off x="4297477" y="2284797"/>
            <a:ext cx="1490818" cy="1490728"/>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lIns="0" tIns="0" rIns="0" bIns="0" anchor="ctr"/>
          <a:lstStyle/>
          <a:p>
            <a:pPr algn="ctr">
              <a:lnSpc>
                <a:spcPct val="130000"/>
              </a:lnSpc>
              <a:defRPr/>
            </a:pPr>
            <a:r>
              <a:rPr lang="zh-CN" altLang="en-US" sz="14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根据需要添加文本文字</a:t>
            </a:r>
            <a:endParaRPr lang="en-US" altLang="zh-CN" sz="14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8" name="泪滴形 1"/>
          <p:cNvSpPr/>
          <p:nvPr/>
        </p:nvSpPr>
        <p:spPr>
          <a:xfrm rot="8194362">
            <a:off x="6230553" y="2193823"/>
            <a:ext cx="1778228" cy="1778122"/>
          </a:xfrm>
          <a:custGeom>
            <a:avLst/>
            <a:gdLst>
              <a:gd name="connsiteX0" fmla="*/ 0 w 2232248"/>
              <a:gd name="connsiteY0" fmla="*/ 1116124 h 2232248"/>
              <a:gd name="connsiteX1" fmla="*/ 1116124 w 2232248"/>
              <a:gd name="connsiteY1" fmla="*/ 0 h 2232248"/>
              <a:gd name="connsiteX2" fmla="*/ 2232248 w 2232248"/>
              <a:gd name="connsiteY2" fmla="*/ 0 h 2232248"/>
              <a:gd name="connsiteX3" fmla="*/ 2232248 w 2232248"/>
              <a:gd name="connsiteY3" fmla="*/ 1116124 h 2232248"/>
              <a:gd name="connsiteX4" fmla="*/ 1116124 w 2232248"/>
              <a:gd name="connsiteY4" fmla="*/ 2232248 h 2232248"/>
              <a:gd name="connsiteX5" fmla="*/ 0 w 2232248"/>
              <a:gd name="connsiteY5" fmla="*/ 1116124 h 2232248"/>
              <a:gd name="connsiteX0-1" fmla="*/ 0 w 2232248"/>
              <a:gd name="connsiteY0-2" fmla="*/ 1116124 h 2232248"/>
              <a:gd name="connsiteX1-3" fmla="*/ 1116124 w 2232248"/>
              <a:gd name="connsiteY1-4" fmla="*/ 0 h 2232248"/>
              <a:gd name="connsiteX2-5" fmla="*/ 2232248 w 2232248"/>
              <a:gd name="connsiteY2-6" fmla="*/ 0 h 2232248"/>
              <a:gd name="connsiteX3-7" fmla="*/ 2232248 w 2232248"/>
              <a:gd name="connsiteY3-8" fmla="*/ 1116124 h 2232248"/>
              <a:gd name="connsiteX4-9" fmla="*/ 1116124 w 2232248"/>
              <a:gd name="connsiteY4-10" fmla="*/ 2232248 h 2232248"/>
              <a:gd name="connsiteX5-11" fmla="*/ 0 w 2232248"/>
              <a:gd name="connsiteY5-12" fmla="*/ 1116124 h 2232248"/>
              <a:gd name="connsiteX0-13" fmla="*/ 0 w 2232248"/>
              <a:gd name="connsiteY0-14" fmla="*/ 1116124 h 2232248"/>
              <a:gd name="connsiteX1-15" fmla="*/ 1116124 w 2232248"/>
              <a:gd name="connsiteY1-16" fmla="*/ 0 h 2232248"/>
              <a:gd name="connsiteX2-17" fmla="*/ 2215809 w 2232248"/>
              <a:gd name="connsiteY2-18" fmla="*/ 74373 h 2232248"/>
              <a:gd name="connsiteX3-19" fmla="*/ 2232248 w 2232248"/>
              <a:gd name="connsiteY3-20" fmla="*/ 1116124 h 2232248"/>
              <a:gd name="connsiteX4-21" fmla="*/ 1116124 w 2232248"/>
              <a:gd name="connsiteY4-22" fmla="*/ 2232248 h 2232248"/>
              <a:gd name="connsiteX5-23" fmla="*/ 0 w 2232248"/>
              <a:gd name="connsiteY5-24" fmla="*/ 1116124 h 2232248"/>
              <a:gd name="connsiteX0-25" fmla="*/ 0 w 2232248"/>
              <a:gd name="connsiteY0-26" fmla="*/ 1116124 h 2232248"/>
              <a:gd name="connsiteX1-27" fmla="*/ 1116124 w 2232248"/>
              <a:gd name="connsiteY1-28" fmla="*/ 0 h 2232248"/>
              <a:gd name="connsiteX2-29" fmla="*/ 2215809 w 2232248"/>
              <a:gd name="connsiteY2-30" fmla="*/ 74373 h 2232248"/>
              <a:gd name="connsiteX3-31" fmla="*/ 2232248 w 2232248"/>
              <a:gd name="connsiteY3-32" fmla="*/ 1116124 h 2232248"/>
              <a:gd name="connsiteX4-33" fmla="*/ 1116124 w 2232248"/>
              <a:gd name="connsiteY4-34" fmla="*/ 2232248 h 2232248"/>
              <a:gd name="connsiteX5-35" fmla="*/ 0 w 2232248"/>
              <a:gd name="connsiteY5-36" fmla="*/ 1116124 h 223224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232248" h="2232248">
                <a:moveTo>
                  <a:pt x="0" y="1116124"/>
                </a:moveTo>
                <a:cubicBezTo>
                  <a:pt x="0" y="499706"/>
                  <a:pt x="499706" y="0"/>
                  <a:pt x="1116124" y="0"/>
                </a:cubicBezTo>
                <a:lnTo>
                  <a:pt x="2215809" y="74373"/>
                </a:lnTo>
                <a:cubicBezTo>
                  <a:pt x="1363299" y="358937"/>
                  <a:pt x="2232248" y="744083"/>
                  <a:pt x="2232248" y="1116124"/>
                </a:cubicBezTo>
                <a:cubicBezTo>
                  <a:pt x="2232248" y="1732542"/>
                  <a:pt x="1732542" y="2232248"/>
                  <a:pt x="1116124" y="2232248"/>
                </a:cubicBezTo>
                <a:cubicBezTo>
                  <a:pt x="499706" y="2232248"/>
                  <a:pt x="0" y="1732542"/>
                  <a:pt x="0" y="1116124"/>
                </a:cubicBezTo>
                <a:close/>
              </a:path>
            </a:pathLst>
          </a:custGeom>
          <a:solidFill>
            <a:schemeClr val="accent1"/>
          </a:solidFill>
          <a:ln w="25400" cap="flat" cmpd="sng" algn="ctr">
            <a:solidFill>
              <a:schemeClr val="accent1"/>
            </a:solidFill>
            <a:prstDash val="solid"/>
          </a:ln>
          <a:effectLst>
            <a:outerShdw blurRad="279400" sx="104000" sy="104000" algn="ctr" rotWithShape="0">
              <a:prstClr val="black">
                <a:alpha val="25000"/>
              </a:prstClr>
            </a:outerShdw>
          </a:effectLst>
        </p:spPr>
        <p:txBody>
          <a:bodyPr lIns="64803" tIns="32401" rIns="64803" bIns="32401" anchor="ctr"/>
          <a:lstStyle/>
          <a:p>
            <a:pPr algn="ctr">
              <a:defRPr/>
            </a:pPr>
            <a:endParaRPr lang="en-US" sz="1400"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9" name="椭圆 8"/>
          <p:cNvSpPr/>
          <p:nvPr/>
        </p:nvSpPr>
        <p:spPr>
          <a:xfrm>
            <a:off x="6373224" y="2284797"/>
            <a:ext cx="1492886" cy="1490728"/>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lIns="0" tIns="0" rIns="0" bIns="0" anchor="ctr"/>
          <a:lstStyle/>
          <a:p>
            <a:pPr algn="ctr">
              <a:lnSpc>
                <a:spcPct val="130000"/>
              </a:lnSpc>
              <a:defRPr/>
            </a:pPr>
            <a:r>
              <a:rPr lang="zh-CN" altLang="en-US" sz="14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根据需要添加文本文字</a:t>
            </a:r>
            <a:endParaRPr lang="en-US" altLang="zh-CN" sz="14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0" name="泪滴形 1"/>
          <p:cNvSpPr/>
          <p:nvPr/>
        </p:nvSpPr>
        <p:spPr>
          <a:xfrm rot="8194362">
            <a:off x="8306299" y="2193823"/>
            <a:ext cx="1778228" cy="1778122"/>
          </a:xfrm>
          <a:custGeom>
            <a:avLst/>
            <a:gdLst>
              <a:gd name="connsiteX0" fmla="*/ 0 w 2232248"/>
              <a:gd name="connsiteY0" fmla="*/ 1116124 h 2232248"/>
              <a:gd name="connsiteX1" fmla="*/ 1116124 w 2232248"/>
              <a:gd name="connsiteY1" fmla="*/ 0 h 2232248"/>
              <a:gd name="connsiteX2" fmla="*/ 2232248 w 2232248"/>
              <a:gd name="connsiteY2" fmla="*/ 0 h 2232248"/>
              <a:gd name="connsiteX3" fmla="*/ 2232248 w 2232248"/>
              <a:gd name="connsiteY3" fmla="*/ 1116124 h 2232248"/>
              <a:gd name="connsiteX4" fmla="*/ 1116124 w 2232248"/>
              <a:gd name="connsiteY4" fmla="*/ 2232248 h 2232248"/>
              <a:gd name="connsiteX5" fmla="*/ 0 w 2232248"/>
              <a:gd name="connsiteY5" fmla="*/ 1116124 h 2232248"/>
              <a:gd name="connsiteX0-1" fmla="*/ 0 w 2232248"/>
              <a:gd name="connsiteY0-2" fmla="*/ 1116124 h 2232248"/>
              <a:gd name="connsiteX1-3" fmla="*/ 1116124 w 2232248"/>
              <a:gd name="connsiteY1-4" fmla="*/ 0 h 2232248"/>
              <a:gd name="connsiteX2-5" fmla="*/ 2232248 w 2232248"/>
              <a:gd name="connsiteY2-6" fmla="*/ 0 h 2232248"/>
              <a:gd name="connsiteX3-7" fmla="*/ 2232248 w 2232248"/>
              <a:gd name="connsiteY3-8" fmla="*/ 1116124 h 2232248"/>
              <a:gd name="connsiteX4-9" fmla="*/ 1116124 w 2232248"/>
              <a:gd name="connsiteY4-10" fmla="*/ 2232248 h 2232248"/>
              <a:gd name="connsiteX5-11" fmla="*/ 0 w 2232248"/>
              <a:gd name="connsiteY5-12" fmla="*/ 1116124 h 2232248"/>
              <a:gd name="connsiteX0-13" fmla="*/ 0 w 2232248"/>
              <a:gd name="connsiteY0-14" fmla="*/ 1116124 h 2232248"/>
              <a:gd name="connsiteX1-15" fmla="*/ 1116124 w 2232248"/>
              <a:gd name="connsiteY1-16" fmla="*/ 0 h 2232248"/>
              <a:gd name="connsiteX2-17" fmla="*/ 2215809 w 2232248"/>
              <a:gd name="connsiteY2-18" fmla="*/ 74373 h 2232248"/>
              <a:gd name="connsiteX3-19" fmla="*/ 2232248 w 2232248"/>
              <a:gd name="connsiteY3-20" fmla="*/ 1116124 h 2232248"/>
              <a:gd name="connsiteX4-21" fmla="*/ 1116124 w 2232248"/>
              <a:gd name="connsiteY4-22" fmla="*/ 2232248 h 2232248"/>
              <a:gd name="connsiteX5-23" fmla="*/ 0 w 2232248"/>
              <a:gd name="connsiteY5-24" fmla="*/ 1116124 h 2232248"/>
              <a:gd name="connsiteX0-25" fmla="*/ 0 w 2232248"/>
              <a:gd name="connsiteY0-26" fmla="*/ 1116124 h 2232248"/>
              <a:gd name="connsiteX1-27" fmla="*/ 1116124 w 2232248"/>
              <a:gd name="connsiteY1-28" fmla="*/ 0 h 2232248"/>
              <a:gd name="connsiteX2-29" fmla="*/ 2215809 w 2232248"/>
              <a:gd name="connsiteY2-30" fmla="*/ 74373 h 2232248"/>
              <a:gd name="connsiteX3-31" fmla="*/ 2232248 w 2232248"/>
              <a:gd name="connsiteY3-32" fmla="*/ 1116124 h 2232248"/>
              <a:gd name="connsiteX4-33" fmla="*/ 1116124 w 2232248"/>
              <a:gd name="connsiteY4-34" fmla="*/ 2232248 h 2232248"/>
              <a:gd name="connsiteX5-35" fmla="*/ 0 w 2232248"/>
              <a:gd name="connsiteY5-36" fmla="*/ 1116124 h 2232248"/>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2232248" h="2232248">
                <a:moveTo>
                  <a:pt x="0" y="1116124"/>
                </a:moveTo>
                <a:cubicBezTo>
                  <a:pt x="0" y="499706"/>
                  <a:pt x="499706" y="0"/>
                  <a:pt x="1116124" y="0"/>
                </a:cubicBezTo>
                <a:lnTo>
                  <a:pt x="2215809" y="74373"/>
                </a:lnTo>
                <a:cubicBezTo>
                  <a:pt x="1363299" y="358937"/>
                  <a:pt x="2232248" y="744083"/>
                  <a:pt x="2232248" y="1116124"/>
                </a:cubicBezTo>
                <a:cubicBezTo>
                  <a:pt x="2232248" y="1732542"/>
                  <a:pt x="1732542" y="2232248"/>
                  <a:pt x="1116124" y="2232248"/>
                </a:cubicBezTo>
                <a:cubicBezTo>
                  <a:pt x="499706" y="2232248"/>
                  <a:pt x="0" y="1732542"/>
                  <a:pt x="0" y="1116124"/>
                </a:cubicBezTo>
                <a:close/>
              </a:path>
            </a:pathLst>
          </a:custGeom>
          <a:solidFill>
            <a:schemeClr val="accent1"/>
          </a:solidFill>
          <a:ln w="25400" cap="flat" cmpd="sng" algn="ctr">
            <a:solidFill>
              <a:schemeClr val="accent1"/>
            </a:solidFill>
            <a:prstDash val="solid"/>
          </a:ln>
          <a:effectLst>
            <a:outerShdw blurRad="279400" sx="104000" sy="104000" algn="ctr" rotWithShape="0">
              <a:prstClr val="black">
                <a:alpha val="25000"/>
              </a:prstClr>
            </a:outerShdw>
          </a:effectLst>
        </p:spPr>
        <p:txBody>
          <a:bodyPr lIns="64803" tIns="32401" rIns="64803" bIns="32401" anchor="ctr"/>
          <a:lstStyle/>
          <a:p>
            <a:pPr algn="ctr">
              <a:defRPr/>
            </a:pPr>
            <a:endParaRPr lang="en-US" sz="1400" kern="0" dirty="0">
              <a:solidFill>
                <a:schemeClr val="tx1">
                  <a:lumMod val="85000"/>
                  <a:lumOff val="15000"/>
                </a:schemeClr>
              </a:solidFill>
              <a:latin typeface="微软雅黑" panose="020B0503020204020204" pitchFamily="34" charset="-122"/>
              <a:ea typeface="微软雅黑" panose="020B0503020204020204" pitchFamily="34" charset="-122"/>
            </a:endParaRPr>
          </a:p>
        </p:txBody>
      </p:sp>
      <p:sp>
        <p:nvSpPr>
          <p:cNvPr id="11" name="椭圆 10"/>
          <p:cNvSpPr/>
          <p:nvPr/>
        </p:nvSpPr>
        <p:spPr>
          <a:xfrm>
            <a:off x="8448970" y="2284797"/>
            <a:ext cx="1492886" cy="1490728"/>
          </a:xfrm>
          <a:prstGeom prst="ellipse">
            <a:avLst/>
          </a:prstGeom>
          <a:solidFill>
            <a:sysClr val="window" lastClr="FFFFFF"/>
          </a:solidFill>
          <a:ln w="25400" cap="flat" cmpd="sng" algn="ctr">
            <a:solidFill>
              <a:sysClr val="window" lastClr="FFFFFF"/>
            </a:solidFill>
            <a:prstDash val="solid"/>
          </a:ln>
          <a:effectLst>
            <a:outerShdw blurRad="63500" sx="102000" sy="102000" algn="ctr" rotWithShape="0">
              <a:prstClr val="black">
                <a:alpha val="40000"/>
              </a:prstClr>
            </a:outerShdw>
          </a:effectLst>
        </p:spPr>
        <p:txBody>
          <a:bodyPr lIns="0" tIns="0" rIns="0" bIns="0" anchor="ctr"/>
          <a:lstStyle/>
          <a:p>
            <a:pPr algn="ctr">
              <a:lnSpc>
                <a:spcPct val="130000"/>
              </a:lnSpc>
              <a:defRPr/>
            </a:pPr>
            <a:r>
              <a:rPr lang="zh-CN" altLang="en-US" sz="14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rPr>
              <a:t>根据需要添加文本文字</a:t>
            </a:r>
            <a:endParaRPr lang="en-US" altLang="zh-CN" sz="1400" kern="0" dirty="0">
              <a:solidFill>
                <a:schemeClr val="tx1">
                  <a:lumMod val="85000"/>
                  <a:lumOff val="15000"/>
                </a:schemeClr>
              </a:solidFill>
              <a:latin typeface="微软雅黑" panose="020B0503020204020204" pitchFamily="34" charset="-122"/>
              <a:ea typeface="微软雅黑" panose="020B0503020204020204" pitchFamily="34"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anim calcmode="lin" valueType="num">
                                      <p:cBhvr>
                                        <p:cTn id="8" dur="500" fill="hold"/>
                                        <p:tgtEl>
                                          <p:spTgt spid="4"/>
                                        </p:tgtEl>
                                        <p:attrNameLst>
                                          <p:attrName>ppt_x</p:attrName>
                                        </p:attrNameLst>
                                      </p:cBhvr>
                                      <p:tavLst>
                                        <p:tav tm="0">
                                          <p:val>
                                            <p:strVal val="#ppt_x"/>
                                          </p:val>
                                        </p:tav>
                                        <p:tav tm="100000">
                                          <p:val>
                                            <p:strVal val="#ppt_x"/>
                                          </p:val>
                                        </p:tav>
                                      </p:tavLst>
                                    </p:anim>
                                    <p:anim calcmode="lin" valueType="num">
                                      <p:cBhvr>
                                        <p:cTn id="9" dur="5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21" presetClass="entr" presetSubtype="1"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heel(1)">
                                      <p:cBhvr>
                                        <p:cTn id="13" dur="1000"/>
                                        <p:tgtEl>
                                          <p:spTgt spid="5"/>
                                        </p:tgtEl>
                                      </p:cBhvr>
                                    </p:animEffect>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anim calcmode="lin" valueType="num">
                                      <p:cBhvr>
                                        <p:cTn id="18" dur="500" fill="hold"/>
                                        <p:tgtEl>
                                          <p:spTgt spid="6"/>
                                        </p:tgtEl>
                                        <p:attrNameLst>
                                          <p:attrName>ppt_x</p:attrName>
                                        </p:attrNameLst>
                                      </p:cBhvr>
                                      <p:tavLst>
                                        <p:tav tm="0">
                                          <p:val>
                                            <p:strVal val="#ppt_x"/>
                                          </p:val>
                                        </p:tav>
                                        <p:tav tm="100000">
                                          <p:val>
                                            <p:strVal val="#ppt_x"/>
                                          </p:val>
                                        </p:tav>
                                      </p:tavLst>
                                    </p:anim>
                                    <p:anim calcmode="lin" valueType="num">
                                      <p:cBhvr>
                                        <p:cTn id="19" dur="500" fill="hold"/>
                                        <p:tgtEl>
                                          <p:spTgt spid="6"/>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21" presetClass="entr" presetSubtype="1"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heel(1)">
                                      <p:cBhvr>
                                        <p:cTn id="23" dur="1000"/>
                                        <p:tgtEl>
                                          <p:spTgt spid="7"/>
                                        </p:tgtEl>
                                      </p:cBhvr>
                                    </p:animEffect>
                                  </p:childTnLst>
                                </p:cTn>
                              </p:par>
                            </p:childTnLst>
                          </p:cTn>
                        </p:par>
                        <p:par>
                          <p:cTn id="24" fill="hold">
                            <p:stCondLst>
                              <p:cond delay="3000"/>
                            </p:stCondLst>
                            <p:childTnLst>
                              <p:par>
                                <p:cTn id="25" presetID="42" presetClass="entr" presetSubtype="0" fill="hold" grpId="0" nodeType="after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anim calcmode="lin" valueType="num">
                                      <p:cBhvr>
                                        <p:cTn id="28" dur="500" fill="hold"/>
                                        <p:tgtEl>
                                          <p:spTgt spid="8"/>
                                        </p:tgtEl>
                                        <p:attrNameLst>
                                          <p:attrName>ppt_x</p:attrName>
                                        </p:attrNameLst>
                                      </p:cBhvr>
                                      <p:tavLst>
                                        <p:tav tm="0">
                                          <p:val>
                                            <p:strVal val="#ppt_x"/>
                                          </p:val>
                                        </p:tav>
                                        <p:tav tm="100000">
                                          <p:val>
                                            <p:strVal val="#ppt_x"/>
                                          </p:val>
                                        </p:tav>
                                      </p:tavLst>
                                    </p:anim>
                                    <p:anim calcmode="lin" valueType="num">
                                      <p:cBhvr>
                                        <p:cTn id="29" dur="500" fill="hold"/>
                                        <p:tgtEl>
                                          <p:spTgt spid="8"/>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21" presetClass="entr" presetSubtype="1" fill="hold" grpId="0" nodeType="after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wheel(1)">
                                      <p:cBhvr>
                                        <p:cTn id="33" dur="1000"/>
                                        <p:tgtEl>
                                          <p:spTgt spid="9"/>
                                        </p:tgtEl>
                                      </p:cBhvr>
                                    </p:animEffect>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fade">
                                      <p:cBhvr>
                                        <p:cTn id="37" dur="500"/>
                                        <p:tgtEl>
                                          <p:spTgt spid="10"/>
                                        </p:tgtEl>
                                      </p:cBhvr>
                                    </p:animEffect>
                                    <p:anim calcmode="lin" valueType="num">
                                      <p:cBhvr>
                                        <p:cTn id="38" dur="500" fill="hold"/>
                                        <p:tgtEl>
                                          <p:spTgt spid="10"/>
                                        </p:tgtEl>
                                        <p:attrNameLst>
                                          <p:attrName>ppt_x</p:attrName>
                                        </p:attrNameLst>
                                      </p:cBhvr>
                                      <p:tavLst>
                                        <p:tav tm="0">
                                          <p:val>
                                            <p:strVal val="#ppt_x"/>
                                          </p:val>
                                        </p:tav>
                                        <p:tav tm="100000">
                                          <p:val>
                                            <p:strVal val="#ppt_x"/>
                                          </p:val>
                                        </p:tav>
                                      </p:tavLst>
                                    </p:anim>
                                    <p:anim calcmode="lin" valueType="num">
                                      <p:cBhvr>
                                        <p:cTn id="39" dur="500" fill="hold"/>
                                        <p:tgtEl>
                                          <p:spTgt spid="10"/>
                                        </p:tgtEl>
                                        <p:attrNameLst>
                                          <p:attrName>ppt_y</p:attrName>
                                        </p:attrNameLst>
                                      </p:cBhvr>
                                      <p:tavLst>
                                        <p:tav tm="0">
                                          <p:val>
                                            <p:strVal val="#ppt_y+.1"/>
                                          </p:val>
                                        </p:tav>
                                        <p:tav tm="100000">
                                          <p:val>
                                            <p:strVal val="#ppt_y"/>
                                          </p:val>
                                        </p:tav>
                                      </p:tavLst>
                                    </p:anim>
                                  </p:childTnLst>
                                </p:cTn>
                              </p:par>
                            </p:childTnLst>
                          </p:cTn>
                        </p:par>
                        <p:par>
                          <p:cTn id="40" fill="hold">
                            <p:stCondLst>
                              <p:cond delay="5000"/>
                            </p:stCondLst>
                            <p:childTnLst>
                              <p:par>
                                <p:cTn id="41" presetID="21" presetClass="entr" presetSubtype="1"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heel(1)">
                                      <p:cBhvr>
                                        <p:cTn id="4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4" name="组合 3"/>
          <p:cNvGrpSpPr/>
          <p:nvPr/>
        </p:nvGrpSpPr>
        <p:grpSpPr>
          <a:xfrm>
            <a:off x="1740579" y="2528745"/>
            <a:ext cx="1441931" cy="1381887"/>
            <a:chOff x="1664154" y="1934950"/>
            <a:chExt cx="963741" cy="897257"/>
          </a:xfrm>
        </p:grpSpPr>
        <p:grpSp>
          <p:nvGrpSpPr>
            <p:cNvPr id="5" name="组合 4"/>
            <p:cNvGrpSpPr/>
            <p:nvPr/>
          </p:nvGrpSpPr>
          <p:grpSpPr>
            <a:xfrm rot="18900000">
              <a:off x="1664154" y="1934950"/>
              <a:ext cx="897259" cy="897257"/>
              <a:chOff x="304800" y="673100"/>
              <a:chExt cx="4000500" cy="4000500"/>
            </a:xfrm>
            <a:effectLst>
              <a:outerShdw blurRad="444500" dist="254000" dir="4800000" algn="tr" rotWithShape="0">
                <a:prstClr val="black">
                  <a:alpha val="50000"/>
                </a:prstClr>
              </a:outerShdw>
            </a:effectLst>
          </p:grpSpPr>
          <p:sp>
            <p:nvSpPr>
              <p:cNvPr id="7" name="同心圆 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椭圆 7"/>
              <p:cNvSpPr/>
              <p:nvPr/>
            </p:nvSpPr>
            <p:spPr>
              <a:xfrm>
                <a:off x="366203" y="734507"/>
                <a:ext cx="3877701" cy="387769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6" name="TextBox 34"/>
            <p:cNvSpPr txBox="1"/>
            <p:nvPr/>
          </p:nvSpPr>
          <p:spPr>
            <a:xfrm>
              <a:off x="1807549" y="2188595"/>
              <a:ext cx="820346" cy="380785"/>
            </a:xfrm>
            <a:prstGeom prst="rect">
              <a:avLst/>
            </a:prstGeom>
            <a:noFill/>
          </p:spPr>
          <p:txBody>
            <a:bodyPr wrap="square" rtlCol="0">
              <a:spAutoFit/>
            </a:bodyPr>
            <a:lstStyle/>
            <a:p>
              <a:r>
                <a:rPr lang="en-US" altLang="zh-CN" sz="3100" b="1" dirty="0">
                  <a:solidFill>
                    <a:schemeClr val="tx1">
                      <a:lumMod val="65000"/>
                      <a:lumOff val="35000"/>
                    </a:schemeClr>
                  </a:solidFill>
                  <a:latin typeface="微软雅黑" panose="020B0503020204020204" pitchFamily="34" charset="-122"/>
                  <a:ea typeface="微软雅黑" panose="020B0503020204020204" pitchFamily="34" charset="-122"/>
                </a:rPr>
                <a:t>45%</a:t>
              </a:r>
              <a:endParaRPr lang="zh-CN" altLang="en-US" sz="31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9" name="组合 8"/>
          <p:cNvGrpSpPr/>
          <p:nvPr/>
        </p:nvGrpSpPr>
        <p:grpSpPr>
          <a:xfrm>
            <a:off x="4214348" y="2494359"/>
            <a:ext cx="1342462" cy="1381888"/>
            <a:chOff x="3293884" y="1912625"/>
            <a:chExt cx="897259" cy="897258"/>
          </a:xfrm>
        </p:grpSpPr>
        <p:grpSp>
          <p:nvGrpSpPr>
            <p:cNvPr id="10" name="组合 9"/>
            <p:cNvGrpSpPr/>
            <p:nvPr/>
          </p:nvGrpSpPr>
          <p:grpSpPr>
            <a:xfrm rot="18900000">
              <a:off x="3293884" y="1912625"/>
              <a:ext cx="897259" cy="897258"/>
              <a:chOff x="304800" y="673100"/>
              <a:chExt cx="4000500" cy="4000500"/>
            </a:xfrm>
            <a:effectLst>
              <a:outerShdw blurRad="444500" dist="254000" dir="5280000" algn="tr" rotWithShape="0">
                <a:prstClr val="black">
                  <a:alpha val="50000"/>
                </a:prstClr>
              </a:outerShdw>
            </a:effectLst>
          </p:grpSpPr>
          <p:sp>
            <p:nvSpPr>
              <p:cNvPr id="12" name="同心圆 1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椭圆 12"/>
              <p:cNvSpPr/>
              <p:nvPr/>
            </p:nvSpPr>
            <p:spPr>
              <a:xfrm>
                <a:off x="366204" y="734505"/>
                <a:ext cx="3877703" cy="3877691"/>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1" name="TextBox 35"/>
            <p:cNvSpPr txBox="1"/>
            <p:nvPr/>
          </p:nvSpPr>
          <p:spPr>
            <a:xfrm>
              <a:off x="3404406" y="2161199"/>
              <a:ext cx="753231" cy="380785"/>
            </a:xfrm>
            <a:prstGeom prst="rect">
              <a:avLst/>
            </a:prstGeom>
            <a:noFill/>
          </p:spPr>
          <p:txBody>
            <a:bodyPr wrap="square" rtlCol="0">
              <a:spAutoFit/>
            </a:bodyPr>
            <a:lstStyle/>
            <a:p>
              <a:r>
                <a:rPr lang="en-US" altLang="zh-CN" sz="3100" b="1" dirty="0">
                  <a:solidFill>
                    <a:schemeClr val="tx1">
                      <a:lumMod val="65000"/>
                      <a:lumOff val="35000"/>
                    </a:schemeClr>
                  </a:solidFill>
                  <a:latin typeface="微软雅黑" panose="020B0503020204020204" pitchFamily="34" charset="-122"/>
                  <a:ea typeface="微软雅黑" panose="020B0503020204020204" pitchFamily="34" charset="-122"/>
                </a:rPr>
                <a:t>68%</a:t>
              </a:r>
              <a:endParaRPr lang="zh-CN" altLang="en-US" sz="31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14" name="组合 13"/>
          <p:cNvGrpSpPr/>
          <p:nvPr/>
        </p:nvGrpSpPr>
        <p:grpSpPr>
          <a:xfrm>
            <a:off x="6651596" y="2622324"/>
            <a:ext cx="1409284" cy="1381887"/>
            <a:chOff x="4849324" y="1995712"/>
            <a:chExt cx="941921" cy="897257"/>
          </a:xfrm>
        </p:grpSpPr>
        <p:grpSp>
          <p:nvGrpSpPr>
            <p:cNvPr id="15" name="组合 14"/>
            <p:cNvGrpSpPr/>
            <p:nvPr/>
          </p:nvGrpSpPr>
          <p:grpSpPr>
            <a:xfrm rot="18900000">
              <a:off x="4849324" y="1995712"/>
              <a:ext cx="897259" cy="897257"/>
              <a:chOff x="304800" y="673100"/>
              <a:chExt cx="4000500" cy="4000500"/>
            </a:xfrm>
            <a:effectLst>
              <a:outerShdw blurRad="444500" dist="254000" dir="5640000" algn="tr" rotWithShape="0">
                <a:prstClr val="black">
                  <a:alpha val="50000"/>
                </a:prstClr>
              </a:outerShdw>
            </a:effectLst>
          </p:grpSpPr>
          <p:sp>
            <p:nvSpPr>
              <p:cNvPr id="17" name="同心圆 1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8" name="椭圆 17"/>
              <p:cNvSpPr/>
              <p:nvPr/>
            </p:nvSpPr>
            <p:spPr>
              <a:xfrm>
                <a:off x="366203" y="734507"/>
                <a:ext cx="3877701" cy="387769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16" name="TextBox 36"/>
            <p:cNvSpPr txBox="1"/>
            <p:nvPr/>
          </p:nvSpPr>
          <p:spPr>
            <a:xfrm>
              <a:off x="4963049" y="2222298"/>
              <a:ext cx="828196" cy="380785"/>
            </a:xfrm>
            <a:prstGeom prst="rect">
              <a:avLst/>
            </a:prstGeom>
            <a:noFill/>
          </p:spPr>
          <p:txBody>
            <a:bodyPr wrap="square" rtlCol="0">
              <a:spAutoFit/>
            </a:bodyPr>
            <a:lstStyle/>
            <a:p>
              <a:r>
                <a:rPr lang="en-US" altLang="zh-CN" sz="3100" b="1" dirty="0">
                  <a:solidFill>
                    <a:schemeClr val="tx1">
                      <a:lumMod val="65000"/>
                      <a:lumOff val="35000"/>
                    </a:schemeClr>
                  </a:solidFill>
                  <a:latin typeface="微软雅黑" panose="020B0503020204020204" pitchFamily="34" charset="-122"/>
                  <a:ea typeface="微软雅黑" panose="020B0503020204020204" pitchFamily="34" charset="-122"/>
                </a:rPr>
                <a:t>79%</a:t>
              </a:r>
              <a:endParaRPr lang="zh-CN" altLang="en-US" sz="31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grpSp>
        <p:nvGrpSpPr>
          <p:cNvPr id="19" name="组合 18"/>
          <p:cNvGrpSpPr/>
          <p:nvPr/>
        </p:nvGrpSpPr>
        <p:grpSpPr>
          <a:xfrm>
            <a:off x="8980588" y="2673764"/>
            <a:ext cx="1422927" cy="1381887"/>
            <a:chOff x="6380261" y="2029113"/>
            <a:chExt cx="951040" cy="897257"/>
          </a:xfrm>
        </p:grpSpPr>
        <p:grpSp>
          <p:nvGrpSpPr>
            <p:cNvPr id="20" name="组合 19"/>
            <p:cNvGrpSpPr/>
            <p:nvPr/>
          </p:nvGrpSpPr>
          <p:grpSpPr>
            <a:xfrm rot="18900000">
              <a:off x="6380261" y="2029113"/>
              <a:ext cx="897259" cy="897257"/>
              <a:chOff x="304800" y="673100"/>
              <a:chExt cx="4000500" cy="4000500"/>
            </a:xfrm>
            <a:effectLst>
              <a:outerShdw blurRad="444500" dist="254000" dir="5700000" sx="104000" sy="104000" algn="tr" rotWithShape="0">
                <a:prstClr val="black">
                  <a:alpha val="50000"/>
                </a:prstClr>
              </a:outerShdw>
            </a:effectLst>
          </p:grpSpPr>
          <p:sp>
            <p:nvSpPr>
              <p:cNvPr id="22" name="同心圆 2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3" name="椭圆 22"/>
              <p:cNvSpPr/>
              <p:nvPr/>
            </p:nvSpPr>
            <p:spPr>
              <a:xfrm>
                <a:off x="366203" y="734507"/>
                <a:ext cx="3877701" cy="3877693"/>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1" name="TextBox 37"/>
            <p:cNvSpPr txBox="1"/>
            <p:nvPr/>
          </p:nvSpPr>
          <p:spPr>
            <a:xfrm>
              <a:off x="6501314" y="2303662"/>
              <a:ext cx="829987" cy="380785"/>
            </a:xfrm>
            <a:prstGeom prst="rect">
              <a:avLst/>
            </a:prstGeom>
            <a:noFill/>
          </p:spPr>
          <p:txBody>
            <a:bodyPr wrap="square" rtlCol="0">
              <a:spAutoFit/>
            </a:bodyPr>
            <a:lstStyle/>
            <a:p>
              <a:r>
                <a:rPr lang="en-US" altLang="zh-CN" sz="3100" b="1" dirty="0">
                  <a:solidFill>
                    <a:schemeClr val="tx1">
                      <a:lumMod val="65000"/>
                      <a:lumOff val="35000"/>
                    </a:schemeClr>
                  </a:solidFill>
                  <a:latin typeface="微软雅黑" panose="020B0503020204020204" pitchFamily="34" charset="-122"/>
                  <a:ea typeface="微软雅黑" panose="020B0503020204020204" pitchFamily="34" charset="-122"/>
                </a:rPr>
                <a:t>92%</a:t>
              </a:r>
              <a:endParaRPr lang="zh-CN" altLang="en-US" sz="3100"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grpSp>
      <p:sp>
        <p:nvSpPr>
          <p:cNvPr id="24" name="矩形 30"/>
          <p:cNvSpPr>
            <a:spLocks noChangeArrowheads="1"/>
          </p:cNvSpPr>
          <p:nvPr/>
        </p:nvSpPr>
        <p:spPr bwMode="auto">
          <a:xfrm>
            <a:off x="3894388" y="4524036"/>
            <a:ext cx="2480430" cy="1250048"/>
          </a:xfrm>
          <a:prstGeom prst="rect">
            <a:avLst/>
          </a:prstGeom>
          <a:noFill/>
          <a:ln w="9525">
            <a:noFill/>
            <a:miter lim="800000"/>
          </a:ln>
        </p:spPr>
        <p:txBody>
          <a:bodyPr wrap="square" lIns="155537" tIns="77769" rIns="155537" bIns="77769">
            <a:spAutoFit/>
          </a:bodyPr>
          <a:lstStyle/>
          <a:p>
            <a:pPr lvl="0">
              <a:lnSpc>
                <a:spcPct val="130000"/>
              </a:lnSpc>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5" name="矩形 30"/>
          <p:cNvSpPr>
            <a:spLocks noChangeArrowheads="1"/>
          </p:cNvSpPr>
          <p:nvPr/>
        </p:nvSpPr>
        <p:spPr bwMode="auto">
          <a:xfrm>
            <a:off x="1536957" y="4524036"/>
            <a:ext cx="2480430" cy="1250048"/>
          </a:xfrm>
          <a:prstGeom prst="rect">
            <a:avLst/>
          </a:prstGeom>
          <a:noFill/>
          <a:ln w="9525">
            <a:noFill/>
            <a:miter lim="800000"/>
          </a:ln>
        </p:spPr>
        <p:txBody>
          <a:bodyPr wrap="square" lIns="155537" tIns="77769" rIns="155537" bIns="77769">
            <a:spAutoFit/>
          </a:bodyPr>
          <a:lstStyle/>
          <a:p>
            <a:pPr lvl="0">
              <a:lnSpc>
                <a:spcPct val="130000"/>
              </a:lnSpc>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6" name="矩形 30"/>
          <p:cNvSpPr>
            <a:spLocks noChangeArrowheads="1"/>
          </p:cNvSpPr>
          <p:nvPr/>
        </p:nvSpPr>
        <p:spPr bwMode="auto">
          <a:xfrm>
            <a:off x="6308674" y="4524036"/>
            <a:ext cx="2480430" cy="1250048"/>
          </a:xfrm>
          <a:prstGeom prst="rect">
            <a:avLst/>
          </a:prstGeom>
          <a:noFill/>
          <a:ln w="9525">
            <a:noFill/>
            <a:miter lim="800000"/>
          </a:ln>
        </p:spPr>
        <p:txBody>
          <a:bodyPr wrap="square" lIns="155537" tIns="77769" rIns="155537" bIns="77769">
            <a:spAutoFit/>
          </a:bodyPr>
          <a:lstStyle/>
          <a:p>
            <a:pPr lvl="0">
              <a:lnSpc>
                <a:spcPct val="130000"/>
              </a:lnSpc>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7" name="矩形 30"/>
          <p:cNvSpPr>
            <a:spLocks noChangeArrowheads="1"/>
          </p:cNvSpPr>
          <p:nvPr/>
        </p:nvSpPr>
        <p:spPr bwMode="auto">
          <a:xfrm>
            <a:off x="8579359" y="4524036"/>
            <a:ext cx="2480430" cy="1250048"/>
          </a:xfrm>
          <a:prstGeom prst="rect">
            <a:avLst/>
          </a:prstGeom>
          <a:noFill/>
          <a:ln w="9525">
            <a:noFill/>
            <a:miter lim="800000"/>
          </a:ln>
        </p:spPr>
        <p:txBody>
          <a:bodyPr wrap="square" lIns="155537" tIns="77769" rIns="155537" bIns="77769">
            <a:spAutoFit/>
          </a:bodyPr>
          <a:lstStyle/>
          <a:p>
            <a:pPr lvl="0">
              <a:lnSpc>
                <a:spcPct val="130000"/>
              </a:lnSpc>
            </a:pPr>
            <a:r>
              <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您的内容打在这里，或者通过复制您的文本后在此框中选择粘贴，并选择只保留文字。您的内容打在这里，</a:t>
            </a:r>
            <a:endParaRPr lang="zh-CN" altLang="en-US" sz="14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28" name="Freeform 8"/>
          <p:cNvSpPr/>
          <p:nvPr/>
        </p:nvSpPr>
        <p:spPr bwMode="auto">
          <a:xfrm rot="18900000">
            <a:off x="1806033" y="3041147"/>
            <a:ext cx="1818374" cy="988914"/>
          </a:xfrm>
          <a:custGeom>
            <a:avLst/>
            <a:gdLst>
              <a:gd name="T0" fmla="*/ 8098 w 8105"/>
              <a:gd name="T1" fmla="*/ 0 h 4285"/>
              <a:gd name="T2" fmla="*/ 8105 w 8105"/>
              <a:gd name="T3" fmla="*/ 233 h 4285"/>
              <a:gd name="T4" fmla="*/ 4053 w 8105"/>
              <a:gd name="T5" fmla="*/ 4285 h 4285"/>
              <a:gd name="T6" fmla="*/ 0 w 8105"/>
              <a:gd name="T7" fmla="*/ 233 h 4285"/>
              <a:gd name="T8" fmla="*/ 7 w 8105"/>
              <a:gd name="T9" fmla="*/ 0 h 4285"/>
              <a:gd name="T10" fmla="*/ 1080 w 8105"/>
              <a:gd name="T11" fmla="*/ 0 h 4285"/>
              <a:gd name="T12" fmla="*/ 1071 w 8105"/>
              <a:gd name="T13" fmla="*/ 233 h 4285"/>
              <a:gd name="T14" fmla="*/ 4053 w 8105"/>
              <a:gd name="T15" fmla="*/ 3214 h 4285"/>
              <a:gd name="T16" fmla="*/ 7034 w 8105"/>
              <a:gd name="T17" fmla="*/ 233 h 4285"/>
              <a:gd name="T18" fmla="*/ 7025 w 8105"/>
              <a:gd name="T19" fmla="*/ 0 h 4285"/>
              <a:gd name="T20" fmla="*/ 8098 w 8105"/>
              <a:gd name="T21" fmla="*/ 0 h 4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05" h="4285">
                <a:moveTo>
                  <a:pt x="8098" y="0"/>
                </a:moveTo>
                <a:cubicBezTo>
                  <a:pt x="8103" y="77"/>
                  <a:pt x="8105" y="155"/>
                  <a:pt x="8105" y="233"/>
                </a:cubicBezTo>
                <a:cubicBezTo>
                  <a:pt x="8105" y="2471"/>
                  <a:pt x="6291" y="4285"/>
                  <a:pt x="4053" y="4285"/>
                </a:cubicBezTo>
                <a:cubicBezTo>
                  <a:pt x="1814" y="4285"/>
                  <a:pt x="0" y="2471"/>
                  <a:pt x="0" y="233"/>
                </a:cubicBezTo>
                <a:cubicBezTo>
                  <a:pt x="0" y="155"/>
                  <a:pt x="2" y="77"/>
                  <a:pt x="7" y="0"/>
                </a:cubicBezTo>
                <a:lnTo>
                  <a:pt x="1080" y="0"/>
                </a:lnTo>
                <a:cubicBezTo>
                  <a:pt x="1074" y="77"/>
                  <a:pt x="1071" y="154"/>
                  <a:pt x="1071" y="233"/>
                </a:cubicBezTo>
                <a:cubicBezTo>
                  <a:pt x="1071" y="1879"/>
                  <a:pt x="2406" y="3214"/>
                  <a:pt x="4053" y="3214"/>
                </a:cubicBezTo>
                <a:cubicBezTo>
                  <a:pt x="5699" y="3214"/>
                  <a:pt x="7034" y="1879"/>
                  <a:pt x="7034" y="233"/>
                </a:cubicBezTo>
                <a:cubicBezTo>
                  <a:pt x="7034" y="154"/>
                  <a:pt x="7031" y="77"/>
                  <a:pt x="7025" y="0"/>
                </a:cubicBezTo>
                <a:lnTo>
                  <a:pt x="8098" y="0"/>
                </a:lnTo>
                <a:close/>
              </a:path>
            </a:pathLst>
          </a:custGeom>
          <a:solidFill>
            <a:schemeClr val="accent1"/>
          </a:solidFill>
          <a:ln w="3175" cap="flat">
            <a:noFill/>
            <a:prstDash val="solid"/>
            <a:miter lim="800000"/>
          </a:ln>
        </p:spPr>
        <p:txBody>
          <a:bodyPr vert="horz" wrap="square" lIns="138192" tIns="69096" rIns="138192" bIns="69096" numCol="1" anchor="t" anchorCtr="0" compatLnSpc="1"/>
          <a:lstStyle/>
          <a:p>
            <a:endParaRPr lang="zh-CN" altLang="en-US"/>
          </a:p>
        </p:txBody>
      </p:sp>
      <p:sp>
        <p:nvSpPr>
          <p:cNvPr id="29" name="Freeform 7"/>
          <p:cNvSpPr/>
          <p:nvPr/>
        </p:nvSpPr>
        <p:spPr bwMode="auto">
          <a:xfrm rot="19087048">
            <a:off x="4212201" y="2837496"/>
            <a:ext cx="1776972" cy="1201508"/>
          </a:xfrm>
          <a:custGeom>
            <a:avLst/>
            <a:gdLst>
              <a:gd name="T0" fmla="*/ 7997 w 8105"/>
              <a:gd name="T1" fmla="*/ 0 h 4984"/>
              <a:gd name="T2" fmla="*/ 8105 w 8105"/>
              <a:gd name="T3" fmla="*/ 932 h 4984"/>
              <a:gd name="T4" fmla="*/ 4053 w 8105"/>
              <a:gd name="T5" fmla="*/ 4984 h 4984"/>
              <a:gd name="T6" fmla="*/ 0 w 8105"/>
              <a:gd name="T7" fmla="*/ 932 h 4984"/>
              <a:gd name="T8" fmla="*/ 108 w 8105"/>
              <a:gd name="T9" fmla="*/ 0 h 4984"/>
              <a:gd name="T10" fmla="*/ 1212 w 8105"/>
              <a:gd name="T11" fmla="*/ 0 h 4984"/>
              <a:gd name="T12" fmla="*/ 1218 w 8105"/>
              <a:gd name="T13" fmla="*/ 6 h 4984"/>
              <a:gd name="T14" fmla="*/ 1071 w 8105"/>
              <a:gd name="T15" fmla="*/ 932 h 4984"/>
              <a:gd name="T16" fmla="*/ 4053 w 8105"/>
              <a:gd name="T17" fmla="*/ 3913 h 4984"/>
              <a:gd name="T18" fmla="*/ 7034 w 8105"/>
              <a:gd name="T19" fmla="*/ 932 h 4984"/>
              <a:gd name="T20" fmla="*/ 6887 w 8105"/>
              <a:gd name="T21" fmla="*/ 6 h 4984"/>
              <a:gd name="T22" fmla="*/ 6893 w 8105"/>
              <a:gd name="T23" fmla="*/ 0 h 4984"/>
              <a:gd name="T24" fmla="*/ 7997 w 8105"/>
              <a:gd name="T25" fmla="*/ 0 h 49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05" h="4984">
                <a:moveTo>
                  <a:pt x="7997" y="0"/>
                </a:moveTo>
                <a:cubicBezTo>
                  <a:pt x="8068" y="299"/>
                  <a:pt x="8105" y="611"/>
                  <a:pt x="8105" y="932"/>
                </a:cubicBezTo>
                <a:cubicBezTo>
                  <a:pt x="8105" y="3170"/>
                  <a:pt x="6291" y="4984"/>
                  <a:pt x="4053" y="4984"/>
                </a:cubicBezTo>
                <a:cubicBezTo>
                  <a:pt x="1814" y="4984"/>
                  <a:pt x="0" y="3170"/>
                  <a:pt x="0" y="932"/>
                </a:cubicBezTo>
                <a:cubicBezTo>
                  <a:pt x="0" y="611"/>
                  <a:pt x="37" y="299"/>
                  <a:pt x="108" y="0"/>
                </a:cubicBezTo>
                <a:lnTo>
                  <a:pt x="1212" y="0"/>
                </a:lnTo>
                <a:lnTo>
                  <a:pt x="1218" y="6"/>
                </a:lnTo>
                <a:cubicBezTo>
                  <a:pt x="1123" y="297"/>
                  <a:pt x="1071" y="609"/>
                  <a:pt x="1071" y="932"/>
                </a:cubicBezTo>
                <a:cubicBezTo>
                  <a:pt x="1071" y="2578"/>
                  <a:pt x="2406" y="3913"/>
                  <a:pt x="4053" y="3913"/>
                </a:cubicBezTo>
                <a:cubicBezTo>
                  <a:pt x="5699" y="3913"/>
                  <a:pt x="7034" y="2578"/>
                  <a:pt x="7034" y="932"/>
                </a:cubicBezTo>
                <a:cubicBezTo>
                  <a:pt x="7034" y="609"/>
                  <a:pt x="6982" y="297"/>
                  <a:pt x="6887" y="6"/>
                </a:cubicBezTo>
                <a:lnTo>
                  <a:pt x="6893" y="0"/>
                </a:lnTo>
                <a:lnTo>
                  <a:pt x="7997" y="0"/>
                </a:lnTo>
                <a:close/>
              </a:path>
            </a:pathLst>
          </a:custGeom>
          <a:solidFill>
            <a:schemeClr val="accent2"/>
          </a:solidFill>
          <a:ln w="3175" cap="flat">
            <a:noFill/>
            <a:prstDash val="solid"/>
            <a:miter lim="800000"/>
          </a:ln>
        </p:spPr>
        <p:txBody>
          <a:bodyPr vert="horz" wrap="square" lIns="138192" tIns="69096" rIns="138192" bIns="69096" numCol="1" anchor="t" anchorCtr="0" compatLnSpc="1"/>
          <a:lstStyle/>
          <a:p>
            <a:endParaRPr lang="zh-CN" altLang="en-US"/>
          </a:p>
        </p:txBody>
      </p:sp>
      <p:sp>
        <p:nvSpPr>
          <p:cNvPr id="30" name="Freeform 6"/>
          <p:cNvSpPr/>
          <p:nvPr/>
        </p:nvSpPr>
        <p:spPr bwMode="auto">
          <a:xfrm rot="19290703">
            <a:off x="6551629" y="2762190"/>
            <a:ext cx="1816780" cy="1415489"/>
          </a:xfrm>
          <a:custGeom>
            <a:avLst/>
            <a:gdLst>
              <a:gd name="T0" fmla="*/ 7492 w 8105"/>
              <a:gd name="T1" fmla="*/ 0 h 6195"/>
              <a:gd name="T2" fmla="*/ 8105 w 8105"/>
              <a:gd name="T3" fmla="*/ 2143 h 6195"/>
              <a:gd name="T4" fmla="*/ 4052 w 8105"/>
              <a:gd name="T5" fmla="*/ 6195 h 6195"/>
              <a:gd name="T6" fmla="*/ 0 w 8105"/>
              <a:gd name="T7" fmla="*/ 2143 h 6195"/>
              <a:gd name="T8" fmla="*/ 612 w 8105"/>
              <a:gd name="T9" fmla="*/ 0 h 6195"/>
              <a:gd name="T10" fmla="*/ 1957 w 8105"/>
              <a:gd name="T11" fmla="*/ 0 h 6195"/>
              <a:gd name="T12" fmla="*/ 1968 w 8105"/>
              <a:gd name="T13" fmla="*/ 11 h 6195"/>
              <a:gd name="T14" fmla="*/ 1071 w 8105"/>
              <a:gd name="T15" fmla="*/ 2143 h 6195"/>
              <a:gd name="T16" fmla="*/ 4052 w 8105"/>
              <a:gd name="T17" fmla="*/ 5124 h 6195"/>
              <a:gd name="T18" fmla="*/ 7033 w 8105"/>
              <a:gd name="T19" fmla="*/ 2143 h 6195"/>
              <a:gd name="T20" fmla="*/ 6136 w 8105"/>
              <a:gd name="T21" fmla="*/ 11 h 6195"/>
              <a:gd name="T22" fmla="*/ 6147 w 8105"/>
              <a:gd name="T23" fmla="*/ 0 h 6195"/>
              <a:gd name="T24" fmla="*/ 7492 w 8105"/>
              <a:gd name="T25" fmla="*/ 0 h 6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8105" h="6195">
                <a:moveTo>
                  <a:pt x="7492" y="0"/>
                </a:moveTo>
                <a:cubicBezTo>
                  <a:pt x="7880" y="622"/>
                  <a:pt x="8105" y="1356"/>
                  <a:pt x="8105" y="2143"/>
                </a:cubicBezTo>
                <a:cubicBezTo>
                  <a:pt x="8105" y="4381"/>
                  <a:pt x="6290" y="6195"/>
                  <a:pt x="4052" y="6195"/>
                </a:cubicBezTo>
                <a:cubicBezTo>
                  <a:pt x="1814" y="6195"/>
                  <a:pt x="0" y="4381"/>
                  <a:pt x="0" y="2143"/>
                </a:cubicBezTo>
                <a:cubicBezTo>
                  <a:pt x="0" y="1356"/>
                  <a:pt x="224" y="622"/>
                  <a:pt x="612" y="0"/>
                </a:cubicBezTo>
                <a:lnTo>
                  <a:pt x="1957" y="0"/>
                </a:lnTo>
                <a:lnTo>
                  <a:pt x="1968" y="11"/>
                </a:lnTo>
                <a:cubicBezTo>
                  <a:pt x="1415" y="552"/>
                  <a:pt x="1071" y="1307"/>
                  <a:pt x="1071" y="2143"/>
                </a:cubicBezTo>
                <a:cubicBezTo>
                  <a:pt x="1071" y="3789"/>
                  <a:pt x="2406" y="5124"/>
                  <a:pt x="4052" y="5124"/>
                </a:cubicBezTo>
                <a:cubicBezTo>
                  <a:pt x="5699" y="5124"/>
                  <a:pt x="7033" y="3789"/>
                  <a:pt x="7033" y="2143"/>
                </a:cubicBezTo>
                <a:cubicBezTo>
                  <a:pt x="7033" y="1307"/>
                  <a:pt x="6690" y="552"/>
                  <a:pt x="6136" y="11"/>
                </a:cubicBezTo>
                <a:lnTo>
                  <a:pt x="6147" y="0"/>
                </a:lnTo>
                <a:lnTo>
                  <a:pt x="7492" y="0"/>
                </a:lnTo>
                <a:close/>
              </a:path>
            </a:pathLst>
          </a:custGeom>
          <a:solidFill>
            <a:schemeClr val="accent3"/>
          </a:solidFill>
          <a:ln w="3175" cap="flat">
            <a:noFill/>
            <a:prstDash val="solid"/>
            <a:miter lim="800000"/>
          </a:ln>
        </p:spPr>
        <p:txBody>
          <a:bodyPr vert="horz" wrap="square" lIns="138192" tIns="69096" rIns="138192" bIns="69096" numCol="1" anchor="t" anchorCtr="0" compatLnSpc="1"/>
          <a:lstStyle/>
          <a:p>
            <a:endParaRPr lang="zh-CN" altLang="en-US"/>
          </a:p>
        </p:txBody>
      </p:sp>
      <p:sp>
        <p:nvSpPr>
          <p:cNvPr id="31" name="Freeform 5"/>
          <p:cNvSpPr/>
          <p:nvPr/>
        </p:nvSpPr>
        <p:spPr bwMode="auto">
          <a:xfrm rot="19810786">
            <a:off x="8779350" y="2505901"/>
            <a:ext cx="1808903" cy="1798895"/>
          </a:xfrm>
          <a:custGeom>
            <a:avLst/>
            <a:gdLst>
              <a:gd name="T0" fmla="*/ 5799 w 8105"/>
              <a:gd name="T1" fmla="*/ 0 h 7710"/>
              <a:gd name="T2" fmla="*/ 8105 w 8105"/>
              <a:gd name="T3" fmla="*/ 3658 h 7710"/>
              <a:gd name="T4" fmla="*/ 4052 w 8105"/>
              <a:gd name="T5" fmla="*/ 7710 h 7710"/>
              <a:gd name="T6" fmla="*/ 0 w 8105"/>
              <a:gd name="T7" fmla="*/ 3658 h 7710"/>
              <a:gd name="T8" fmla="*/ 2306 w 8105"/>
              <a:gd name="T9" fmla="*/ 0 h 7710"/>
              <a:gd name="T10" fmla="*/ 3128 w 8105"/>
              <a:gd name="T11" fmla="*/ 823 h 7710"/>
              <a:gd name="T12" fmla="*/ 1071 w 8105"/>
              <a:gd name="T13" fmla="*/ 3658 h 7710"/>
              <a:gd name="T14" fmla="*/ 4052 w 8105"/>
              <a:gd name="T15" fmla="*/ 6639 h 7710"/>
              <a:gd name="T16" fmla="*/ 7034 w 8105"/>
              <a:gd name="T17" fmla="*/ 3658 h 7710"/>
              <a:gd name="T18" fmla="*/ 4976 w 8105"/>
              <a:gd name="T19" fmla="*/ 823 h 7710"/>
              <a:gd name="T20" fmla="*/ 5799 w 8105"/>
              <a:gd name="T21" fmla="*/ 0 h 77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105" h="7710">
                <a:moveTo>
                  <a:pt x="5799" y="0"/>
                </a:moveTo>
                <a:cubicBezTo>
                  <a:pt x="7163" y="653"/>
                  <a:pt x="8105" y="2045"/>
                  <a:pt x="8105" y="3658"/>
                </a:cubicBezTo>
                <a:cubicBezTo>
                  <a:pt x="8105" y="5896"/>
                  <a:pt x="6291" y="7710"/>
                  <a:pt x="4052" y="7710"/>
                </a:cubicBezTo>
                <a:cubicBezTo>
                  <a:pt x="1814" y="7710"/>
                  <a:pt x="0" y="5896"/>
                  <a:pt x="0" y="3658"/>
                </a:cubicBezTo>
                <a:cubicBezTo>
                  <a:pt x="0" y="2045"/>
                  <a:pt x="942" y="653"/>
                  <a:pt x="2306" y="0"/>
                </a:cubicBezTo>
                <a:lnTo>
                  <a:pt x="3128" y="823"/>
                </a:lnTo>
                <a:cubicBezTo>
                  <a:pt x="1934" y="1212"/>
                  <a:pt x="1071" y="2334"/>
                  <a:pt x="1071" y="3658"/>
                </a:cubicBezTo>
                <a:cubicBezTo>
                  <a:pt x="1071" y="5304"/>
                  <a:pt x="2406" y="6639"/>
                  <a:pt x="4052" y="6639"/>
                </a:cubicBezTo>
                <a:cubicBezTo>
                  <a:pt x="5699" y="6639"/>
                  <a:pt x="7034" y="5304"/>
                  <a:pt x="7034" y="3658"/>
                </a:cubicBezTo>
                <a:cubicBezTo>
                  <a:pt x="7034" y="2334"/>
                  <a:pt x="6171" y="1212"/>
                  <a:pt x="4976" y="823"/>
                </a:cubicBezTo>
                <a:lnTo>
                  <a:pt x="5799" y="0"/>
                </a:lnTo>
                <a:close/>
              </a:path>
            </a:pathLst>
          </a:custGeom>
          <a:solidFill>
            <a:schemeClr val="accent4"/>
          </a:solidFill>
          <a:ln w="3175" cap="flat">
            <a:noFill/>
            <a:prstDash val="solid"/>
            <a:miter lim="800000"/>
          </a:ln>
        </p:spPr>
        <p:txBody>
          <a:bodyPr vert="horz" wrap="square" lIns="138192" tIns="69096" rIns="138192" bIns="69096" numCol="1" anchor="t" anchorCtr="0" compatLnSpc="1"/>
          <a:lstStyle/>
          <a:p>
            <a:endParaRPr lang="zh-CN" altLang="en-US"/>
          </a:p>
        </p:txBody>
      </p:sp>
      <p:grpSp>
        <p:nvGrpSpPr>
          <p:cNvPr id="32" name="组合 31"/>
          <p:cNvGrpSpPr/>
          <p:nvPr/>
        </p:nvGrpSpPr>
        <p:grpSpPr>
          <a:xfrm>
            <a:off x="1773588" y="1499703"/>
            <a:ext cx="1437329" cy="353965"/>
            <a:chOff x="3477359" y="8005745"/>
            <a:chExt cx="2534423" cy="611316"/>
          </a:xfrm>
          <a:effectLst>
            <a:outerShdw blurRad="203200" dist="114300" dir="5400000" sx="102000" sy="102000" algn="t" rotWithShape="0">
              <a:prstClr val="black">
                <a:alpha val="29000"/>
              </a:prstClr>
            </a:outerShdw>
          </a:effectLst>
        </p:grpSpPr>
        <p:sp>
          <p:nvSpPr>
            <p:cNvPr id="33" name="流程图: 可选过程 32"/>
            <p:cNvSpPr/>
            <p:nvPr/>
          </p:nvSpPr>
          <p:spPr>
            <a:xfrm>
              <a:off x="3477359" y="8032286"/>
              <a:ext cx="2534423" cy="584775"/>
            </a:xfrm>
            <a:prstGeom prst="flowChartAlternateProcess">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4" name="TextBox 56"/>
            <p:cNvSpPr txBox="1"/>
            <p:nvPr/>
          </p:nvSpPr>
          <p:spPr>
            <a:xfrm>
              <a:off x="3769476" y="8005745"/>
              <a:ext cx="1863267" cy="611278"/>
            </a:xfrm>
            <a:prstGeom prst="rect">
              <a:avLst/>
            </a:prstGeom>
            <a:noFill/>
          </p:spPr>
          <p:txBody>
            <a:bodyPr wrap="none" rtlCol="0">
              <a:spAutoFit/>
            </a:bodyPr>
            <a:lstStyle/>
            <a:p>
              <a:pPr algn="ctr"/>
              <a:r>
                <a:rPr lang="zh-CN" altLang="en-US" sz="1700" dirty="0">
                  <a:solidFill>
                    <a:schemeClr val="bg1"/>
                  </a:solidFill>
                  <a:latin typeface="微软雅黑" panose="020B0503020204020204" pitchFamily="34" charset="-122"/>
                  <a:ea typeface="微软雅黑" panose="020B0503020204020204" pitchFamily="34" charset="-122"/>
                </a:rPr>
                <a:t>添加标题</a:t>
              </a:r>
              <a:endParaRPr lang="zh-CN" altLang="en-US" sz="1700" dirty="0">
                <a:solidFill>
                  <a:schemeClr val="bg1"/>
                </a:solidFill>
                <a:latin typeface="微软雅黑" panose="020B0503020204020204" pitchFamily="34" charset="-122"/>
                <a:ea typeface="微软雅黑" panose="020B0503020204020204" pitchFamily="34" charset="-122"/>
              </a:endParaRPr>
            </a:p>
          </p:txBody>
        </p:sp>
      </p:grpSp>
      <p:grpSp>
        <p:nvGrpSpPr>
          <p:cNvPr id="35" name="组合 34"/>
          <p:cNvGrpSpPr/>
          <p:nvPr/>
        </p:nvGrpSpPr>
        <p:grpSpPr>
          <a:xfrm>
            <a:off x="4041235" y="1499703"/>
            <a:ext cx="1437329" cy="353965"/>
            <a:chOff x="3477359" y="8005745"/>
            <a:chExt cx="2534423" cy="611316"/>
          </a:xfrm>
          <a:effectLst>
            <a:outerShdw blurRad="203200" dist="114300" dir="5400000" sx="102000" sy="102000" algn="t" rotWithShape="0">
              <a:prstClr val="black">
                <a:alpha val="29000"/>
              </a:prstClr>
            </a:outerShdw>
          </a:effectLst>
        </p:grpSpPr>
        <p:sp>
          <p:nvSpPr>
            <p:cNvPr id="36" name="流程图: 可选过程 35"/>
            <p:cNvSpPr/>
            <p:nvPr/>
          </p:nvSpPr>
          <p:spPr>
            <a:xfrm>
              <a:off x="3477359" y="8032286"/>
              <a:ext cx="2534423" cy="584775"/>
            </a:xfrm>
            <a:prstGeom prst="flowChartAlternateProcess">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TextBox 64"/>
            <p:cNvSpPr txBox="1"/>
            <p:nvPr/>
          </p:nvSpPr>
          <p:spPr>
            <a:xfrm>
              <a:off x="3769476" y="8005745"/>
              <a:ext cx="1863265" cy="611278"/>
            </a:xfrm>
            <a:prstGeom prst="rect">
              <a:avLst/>
            </a:prstGeom>
            <a:noFill/>
          </p:spPr>
          <p:txBody>
            <a:bodyPr wrap="none" rtlCol="0">
              <a:spAutoFit/>
            </a:bodyPr>
            <a:lstStyle/>
            <a:p>
              <a:pPr algn="ctr"/>
              <a:r>
                <a:rPr lang="zh-CN" altLang="en-US" sz="1700" dirty="0">
                  <a:solidFill>
                    <a:schemeClr val="bg1"/>
                  </a:solidFill>
                  <a:latin typeface="微软雅黑" panose="020B0503020204020204" pitchFamily="34" charset="-122"/>
                  <a:ea typeface="微软雅黑" panose="020B0503020204020204" pitchFamily="34" charset="-122"/>
                </a:rPr>
                <a:t>添加标题</a:t>
              </a:r>
              <a:endParaRPr lang="zh-CN" altLang="en-US" sz="1700" dirty="0">
                <a:solidFill>
                  <a:schemeClr val="bg1"/>
                </a:solidFill>
                <a:latin typeface="微软雅黑" panose="020B0503020204020204" pitchFamily="34" charset="-122"/>
                <a:ea typeface="微软雅黑" panose="020B0503020204020204" pitchFamily="34" charset="-122"/>
              </a:endParaRPr>
            </a:p>
          </p:txBody>
        </p:sp>
      </p:grpSp>
      <p:grpSp>
        <p:nvGrpSpPr>
          <p:cNvPr id="38" name="组合 37"/>
          <p:cNvGrpSpPr/>
          <p:nvPr/>
        </p:nvGrpSpPr>
        <p:grpSpPr>
          <a:xfrm>
            <a:off x="6455521" y="1499703"/>
            <a:ext cx="1437329" cy="353965"/>
            <a:chOff x="3477359" y="8005745"/>
            <a:chExt cx="2534423" cy="611316"/>
          </a:xfrm>
          <a:effectLst>
            <a:outerShdw blurRad="203200" dist="114300" dir="5400000" sx="102000" sy="102000" algn="t" rotWithShape="0">
              <a:prstClr val="black">
                <a:alpha val="29000"/>
              </a:prstClr>
            </a:outerShdw>
          </a:effectLst>
        </p:grpSpPr>
        <p:sp>
          <p:nvSpPr>
            <p:cNvPr id="39" name="流程图: 可选过程 38"/>
            <p:cNvSpPr/>
            <p:nvPr/>
          </p:nvSpPr>
          <p:spPr>
            <a:xfrm>
              <a:off x="3477359" y="8032286"/>
              <a:ext cx="2534423" cy="584775"/>
            </a:xfrm>
            <a:prstGeom prst="flowChartAlternateProcess">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TextBox 74"/>
            <p:cNvSpPr txBox="1"/>
            <p:nvPr/>
          </p:nvSpPr>
          <p:spPr>
            <a:xfrm>
              <a:off x="3769476" y="8005745"/>
              <a:ext cx="1863265" cy="611278"/>
            </a:xfrm>
            <a:prstGeom prst="rect">
              <a:avLst/>
            </a:prstGeom>
            <a:noFill/>
          </p:spPr>
          <p:txBody>
            <a:bodyPr wrap="none" rtlCol="0">
              <a:spAutoFit/>
            </a:bodyPr>
            <a:lstStyle/>
            <a:p>
              <a:pPr algn="ctr"/>
              <a:r>
                <a:rPr lang="zh-CN" altLang="en-US" sz="1700" dirty="0">
                  <a:solidFill>
                    <a:schemeClr val="bg1"/>
                  </a:solidFill>
                  <a:latin typeface="微软雅黑" panose="020B0503020204020204" pitchFamily="34" charset="-122"/>
                  <a:ea typeface="微软雅黑" panose="020B0503020204020204" pitchFamily="34" charset="-122"/>
                </a:rPr>
                <a:t>添加标题</a:t>
              </a:r>
              <a:endParaRPr lang="zh-CN" altLang="en-US" sz="1700" dirty="0">
                <a:solidFill>
                  <a:schemeClr val="bg1"/>
                </a:solidFill>
                <a:latin typeface="微软雅黑" panose="020B0503020204020204" pitchFamily="34" charset="-122"/>
                <a:ea typeface="微软雅黑" panose="020B0503020204020204" pitchFamily="34" charset="-122"/>
              </a:endParaRPr>
            </a:p>
          </p:txBody>
        </p:sp>
      </p:grpSp>
      <p:grpSp>
        <p:nvGrpSpPr>
          <p:cNvPr id="41" name="组合 40"/>
          <p:cNvGrpSpPr/>
          <p:nvPr/>
        </p:nvGrpSpPr>
        <p:grpSpPr>
          <a:xfrm>
            <a:off x="8726206" y="1499703"/>
            <a:ext cx="1437329" cy="353965"/>
            <a:chOff x="3477359" y="8005745"/>
            <a:chExt cx="2534423" cy="611316"/>
          </a:xfrm>
          <a:effectLst>
            <a:outerShdw blurRad="203200" dist="114300" dir="5400000" sx="102000" sy="102000" algn="t" rotWithShape="0">
              <a:prstClr val="black">
                <a:alpha val="29000"/>
              </a:prstClr>
            </a:outerShdw>
          </a:effectLst>
        </p:grpSpPr>
        <p:sp>
          <p:nvSpPr>
            <p:cNvPr id="42" name="流程图: 可选过程 41"/>
            <p:cNvSpPr/>
            <p:nvPr/>
          </p:nvSpPr>
          <p:spPr>
            <a:xfrm>
              <a:off x="3477359" y="8032286"/>
              <a:ext cx="2534423" cy="584775"/>
            </a:xfrm>
            <a:prstGeom prst="flowChartAlternateProcess">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TextBox 77"/>
            <p:cNvSpPr txBox="1"/>
            <p:nvPr/>
          </p:nvSpPr>
          <p:spPr>
            <a:xfrm>
              <a:off x="3769476" y="8005745"/>
              <a:ext cx="1863265" cy="611278"/>
            </a:xfrm>
            <a:prstGeom prst="rect">
              <a:avLst/>
            </a:prstGeom>
            <a:noFill/>
          </p:spPr>
          <p:txBody>
            <a:bodyPr wrap="none" rtlCol="0">
              <a:spAutoFit/>
            </a:bodyPr>
            <a:lstStyle/>
            <a:p>
              <a:pPr algn="ctr"/>
              <a:r>
                <a:rPr lang="zh-CN" altLang="en-US" sz="1700" dirty="0">
                  <a:solidFill>
                    <a:schemeClr val="bg1"/>
                  </a:solidFill>
                  <a:latin typeface="微软雅黑" panose="020B0503020204020204" pitchFamily="34" charset="-122"/>
                  <a:ea typeface="微软雅黑" panose="020B0503020204020204" pitchFamily="34" charset="-122"/>
                </a:rPr>
                <a:t>添加标题</a:t>
              </a:r>
              <a:endParaRPr lang="zh-CN" altLang="en-US" sz="1700" dirty="0">
                <a:solidFill>
                  <a:schemeClr val="bg1"/>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fade">
                                      <p:cBhvr>
                                        <p:cTn id="7" dur="500"/>
                                        <p:tgtEl>
                                          <p:spTgt spid="32"/>
                                        </p:tgtEl>
                                      </p:cBhvr>
                                    </p:animEffect>
                                    <p:anim calcmode="lin" valueType="num">
                                      <p:cBhvr>
                                        <p:cTn id="8" dur="500" fill="hold"/>
                                        <p:tgtEl>
                                          <p:spTgt spid="32"/>
                                        </p:tgtEl>
                                        <p:attrNameLst>
                                          <p:attrName>ppt_x</p:attrName>
                                        </p:attrNameLst>
                                      </p:cBhvr>
                                      <p:tavLst>
                                        <p:tav tm="0">
                                          <p:val>
                                            <p:strVal val="#ppt_x"/>
                                          </p:val>
                                        </p:tav>
                                        <p:tav tm="100000">
                                          <p:val>
                                            <p:strVal val="#ppt_x"/>
                                          </p:val>
                                        </p:tav>
                                      </p:tavLst>
                                    </p:anim>
                                    <p:anim calcmode="lin" valueType="num">
                                      <p:cBhvr>
                                        <p:cTn id="9" dur="500" fill="hold"/>
                                        <p:tgtEl>
                                          <p:spTgt spid="32"/>
                                        </p:tgtEl>
                                        <p:attrNameLst>
                                          <p:attrName>ppt_y</p:attrName>
                                        </p:attrNameLst>
                                      </p:cBhvr>
                                      <p:tavLst>
                                        <p:tav tm="0">
                                          <p:val>
                                            <p:strVal val="#ppt_y-.1"/>
                                          </p:val>
                                        </p:tav>
                                        <p:tav tm="100000">
                                          <p:val>
                                            <p:strVal val="#ppt_y"/>
                                          </p:val>
                                        </p:tav>
                                      </p:tavLst>
                                    </p:anim>
                                  </p:childTnLst>
                                </p:cTn>
                              </p:par>
                            </p:childTnLst>
                          </p:cTn>
                        </p:par>
                        <p:par>
                          <p:cTn id="10" fill="hold">
                            <p:stCondLst>
                              <p:cond delay="500"/>
                            </p:stCondLst>
                            <p:childTnLst>
                              <p:par>
                                <p:cTn id="11" presetID="47" presetClass="entr" presetSubtype="0" fill="hold" nodeType="afterEffect">
                                  <p:stCondLst>
                                    <p:cond delay="0"/>
                                  </p:stCondLst>
                                  <p:childTnLst>
                                    <p:set>
                                      <p:cBhvr>
                                        <p:cTn id="12" dur="1" fill="hold">
                                          <p:stCondLst>
                                            <p:cond delay="0"/>
                                          </p:stCondLst>
                                        </p:cTn>
                                        <p:tgtEl>
                                          <p:spTgt spid="35"/>
                                        </p:tgtEl>
                                        <p:attrNameLst>
                                          <p:attrName>style.visibility</p:attrName>
                                        </p:attrNameLst>
                                      </p:cBhvr>
                                      <p:to>
                                        <p:strVal val="visible"/>
                                      </p:to>
                                    </p:set>
                                    <p:animEffect transition="in" filter="fade">
                                      <p:cBhvr>
                                        <p:cTn id="13" dur="500"/>
                                        <p:tgtEl>
                                          <p:spTgt spid="35"/>
                                        </p:tgtEl>
                                      </p:cBhvr>
                                    </p:animEffect>
                                    <p:anim calcmode="lin" valueType="num">
                                      <p:cBhvr>
                                        <p:cTn id="14" dur="500" fill="hold"/>
                                        <p:tgtEl>
                                          <p:spTgt spid="35"/>
                                        </p:tgtEl>
                                        <p:attrNameLst>
                                          <p:attrName>ppt_x</p:attrName>
                                        </p:attrNameLst>
                                      </p:cBhvr>
                                      <p:tavLst>
                                        <p:tav tm="0">
                                          <p:val>
                                            <p:strVal val="#ppt_x"/>
                                          </p:val>
                                        </p:tav>
                                        <p:tav tm="100000">
                                          <p:val>
                                            <p:strVal val="#ppt_x"/>
                                          </p:val>
                                        </p:tav>
                                      </p:tavLst>
                                    </p:anim>
                                    <p:anim calcmode="lin" valueType="num">
                                      <p:cBhvr>
                                        <p:cTn id="15" dur="500" fill="hold"/>
                                        <p:tgtEl>
                                          <p:spTgt spid="35"/>
                                        </p:tgtEl>
                                        <p:attrNameLst>
                                          <p:attrName>ppt_y</p:attrName>
                                        </p:attrNameLst>
                                      </p:cBhvr>
                                      <p:tavLst>
                                        <p:tav tm="0">
                                          <p:val>
                                            <p:strVal val="#ppt_y-.1"/>
                                          </p:val>
                                        </p:tav>
                                        <p:tav tm="100000">
                                          <p:val>
                                            <p:strVal val="#ppt_y"/>
                                          </p:val>
                                        </p:tav>
                                      </p:tavLst>
                                    </p:anim>
                                  </p:childTnLst>
                                </p:cTn>
                              </p:par>
                            </p:childTnLst>
                          </p:cTn>
                        </p:par>
                        <p:par>
                          <p:cTn id="16" fill="hold">
                            <p:stCondLst>
                              <p:cond delay="1000"/>
                            </p:stCondLst>
                            <p:childTnLst>
                              <p:par>
                                <p:cTn id="17" presetID="47" presetClass="entr" presetSubtype="0" fill="hold" nodeType="afterEffect">
                                  <p:stCondLst>
                                    <p:cond delay="0"/>
                                  </p:stCondLst>
                                  <p:childTnLst>
                                    <p:set>
                                      <p:cBhvr>
                                        <p:cTn id="18" dur="1" fill="hold">
                                          <p:stCondLst>
                                            <p:cond delay="0"/>
                                          </p:stCondLst>
                                        </p:cTn>
                                        <p:tgtEl>
                                          <p:spTgt spid="38"/>
                                        </p:tgtEl>
                                        <p:attrNameLst>
                                          <p:attrName>style.visibility</p:attrName>
                                        </p:attrNameLst>
                                      </p:cBhvr>
                                      <p:to>
                                        <p:strVal val="visible"/>
                                      </p:to>
                                    </p:set>
                                    <p:animEffect transition="in" filter="fade">
                                      <p:cBhvr>
                                        <p:cTn id="19" dur="500"/>
                                        <p:tgtEl>
                                          <p:spTgt spid="38"/>
                                        </p:tgtEl>
                                      </p:cBhvr>
                                    </p:animEffect>
                                    <p:anim calcmode="lin" valueType="num">
                                      <p:cBhvr>
                                        <p:cTn id="20" dur="500" fill="hold"/>
                                        <p:tgtEl>
                                          <p:spTgt spid="38"/>
                                        </p:tgtEl>
                                        <p:attrNameLst>
                                          <p:attrName>ppt_x</p:attrName>
                                        </p:attrNameLst>
                                      </p:cBhvr>
                                      <p:tavLst>
                                        <p:tav tm="0">
                                          <p:val>
                                            <p:strVal val="#ppt_x"/>
                                          </p:val>
                                        </p:tav>
                                        <p:tav tm="100000">
                                          <p:val>
                                            <p:strVal val="#ppt_x"/>
                                          </p:val>
                                        </p:tav>
                                      </p:tavLst>
                                    </p:anim>
                                    <p:anim calcmode="lin" valueType="num">
                                      <p:cBhvr>
                                        <p:cTn id="21" dur="500" fill="hold"/>
                                        <p:tgtEl>
                                          <p:spTgt spid="38"/>
                                        </p:tgtEl>
                                        <p:attrNameLst>
                                          <p:attrName>ppt_y</p:attrName>
                                        </p:attrNameLst>
                                      </p:cBhvr>
                                      <p:tavLst>
                                        <p:tav tm="0">
                                          <p:val>
                                            <p:strVal val="#ppt_y-.1"/>
                                          </p:val>
                                        </p:tav>
                                        <p:tav tm="100000">
                                          <p:val>
                                            <p:strVal val="#ppt_y"/>
                                          </p:val>
                                        </p:tav>
                                      </p:tavLst>
                                    </p:anim>
                                  </p:childTnLst>
                                </p:cTn>
                              </p:par>
                            </p:childTnLst>
                          </p:cTn>
                        </p:par>
                        <p:par>
                          <p:cTn id="22" fill="hold">
                            <p:stCondLst>
                              <p:cond delay="1500"/>
                            </p:stCondLst>
                            <p:childTnLst>
                              <p:par>
                                <p:cTn id="23" presetID="47" presetClass="entr" presetSubtype="0" fill="hold" nodeType="afterEffect">
                                  <p:stCondLst>
                                    <p:cond delay="0"/>
                                  </p:stCondLst>
                                  <p:childTnLst>
                                    <p:set>
                                      <p:cBhvr>
                                        <p:cTn id="24" dur="1" fill="hold">
                                          <p:stCondLst>
                                            <p:cond delay="0"/>
                                          </p:stCondLst>
                                        </p:cTn>
                                        <p:tgtEl>
                                          <p:spTgt spid="41"/>
                                        </p:tgtEl>
                                        <p:attrNameLst>
                                          <p:attrName>style.visibility</p:attrName>
                                        </p:attrNameLst>
                                      </p:cBhvr>
                                      <p:to>
                                        <p:strVal val="visible"/>
                                      </p:to>
                                    </p:set>
                                    <p:animEffect transition="in" filter="fade">
                                      <p:cBhvr>
                                        <p:cTn id="25" dur="500"/>
                                        <p:tgtEl>
                                          <p:spTgt spid="41"/>
                                        </p:tgtEl>
                                      </p:cBhvr>
                                    </p:animEffect>
                                    <p:anim calcmode="lin" valueType="num">
                                      <p:cBhvr>
                                        <p:cTn id="26" dur="500" fill="hold"/>
                                        <p:tgtEl>
                                          <p:spTgt spid="41"/>
                                        </p:tgtEl>
                                        <p:attrNameLst>
                                          <p:attrName>ppt_x</p:attrName>
                                        </p:attrNameLst>
                                      </p:cBhvr>
                                      <p:tavLst>
                                        <p:tav tm="0">
                                          <p:val>
                                            <p:strVal val="#ppt_x"/>
                                          </p:val>
                                        </p:tav>
                                        <p:tav tm="100000">
                                          <p:val>
                                            <p:strVal val="#ppt_x"/>
                                          </p:val>
                                        </p:tav>
                                      </p:tavLst>
                                    </p:anim>
                                    <p:anim calcmode="lin" valueType="num">
                                      <p:cBhvr>
                                        <p:cTn id="27" dur="500" fill="hold"/>
                                        <p:tgtEl>
                                          <p:spTgt spid="41"/>
                                        </p:tgtEl>
                                        <p:attrNameLst>
                                          <p:attrName>ppt_y</p:attrName>
                                        </p:attrNameLst>
                                      </p:cBhvr>
                                      <p:tavLst>
                                        <p:tav tm="0">
                                          <p:val>
                                            <p:strVal val="#ppt_y-.1"/>
                                          </p:val>
                                        </p:tav>
                                        <p:tav tm="100000">
                                          <p:val>
                                            <p:strVal val="#ppt_y"/>
                                          </p:val>
                                        </p:tav>
                                      </p:tavLst>
                                    </p:anim>
                                  </p:childTnLst>
                                </p:cTn>
                              </p:par>
                            </p:childTnLst>
                          </p:cTn>
                        </p:par>
                        <p:par>
                          <p:cTn id="28" fill="hold">
                            <p:stCondLst>
                              <p:cond delay="2000"/>
                            </p:stCondLst>
                            <p:childTnLst>
                              <p:par>
                                <p:cTn id="29" presetID="23" presetClass="entr" presetSubtype="272" fill="hold" nodeType="after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p:cTn id="31" dur="500" fill="hold"/>
                                        <p:tgtEl>
                                          <p:spTgt spid="4"/>
                                        </p:tgtEl>
                                        <p:attrNameLst>
                                          <p:attrName>ppt_w</p:attrName>
                                        </p:attrNameLst>
                                      </p:cBhvr>
                                      <p:tavLst>
                                        <p:tav tm="0">
                                          <p:val>
                                            <p:strVal val="2/3*#ppt_w"/>
                                          </p:val>
                                        </p:tav>
                                        <p:tav tm="100000">
                                          <p:val>
                                            <p:strVal val="#ppt_w"/>
                                          </p:val>
                                        </p:tav>
                                      </p:tavLst>
                                    </p:anim>
                                    <p:anim calcmode="lin" valueType="num">
                                      <p:cBhvr>
                                        <p:cTn id="32" dur="500" fill="hold"/>
                                        <p:tgtEl>
                                          <p:spTgt spid="4"/>
                                        </p:tgtEl>
                                        <p:attrNameLst>
                                          <p:attrName>ppt_h</p:attrName>
                                        </p:attrNameLst>
                                      </p:cBhvr>
                                      <p:tavLst>
                                        <p:tav tm="0">
                                          <p:val>
                                            <p:strVal val="2/3*#ppt_h"/>
                                          </p:val>
                                        </p:tav>
                                        <p:tav tm="100000">
                                          <p:val>
                                            <p:strVal val="#ppt_h"/>
                                          </p:val>
                                        </p:tav>
                                      </p:tavLst>
                                    </p:anim>
                                  </p:childTnLst>
                                </p:cTn>
                              </p:par>
                              <p:par>
                                <p:cTn id="33" presetID="21" presetClass="entr" presetSubtype="1"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animEffect transition="in" filter="wheel(1)">
                                      <p:cBhvr>
                                        <p:cTn id="35" dur="1000"/>
                                        <p:tgtEl>
                                          <p:spTgt spid="28"/>
                                        </p:tgtEl>
                                      </p:cBhvr>
                                    </p:animEffect>
                                  </p:childTnLst>
                                </p:cTn>
                              </p:par>
                            </p:childTnLst>
                          </p:cTn>
                        </p:par>
                        <p:par>
                          <p:cTn id="36" fill="hold">
                            <p:stCondLst>
                              <p:cond delay="2500"/>
                            </p:stCondLst>
                            <p:childTnLst>
                              <p:par>
                                <p:cTn id="37" presetID="23" presetClass="entr" presetSubtype="272" fill="hold" nodeType="afterEffect">
                                  <p:stCondLst>
                                    <p:cond delay="0"/>
                                  </p:stCondLst>
                                  <p:childTnLst>
                                    <p:set>
                                      <p:cBhvr>
                                        <p:cTn id="38" dur="1" fill="hold">
                                          <p:stCondLst>
                                            <p:cond delay="0"/>
                                          </p:stCondLst>
                                        </p:cTn>
                                        <p:tgtEl>
                                          <p:spTgt spid="9"/>
                                        </p:tgtEl>
                                        <p:attrNameLst>
                                          <p:attrName>style.visibility</p:attrName>
                                        </p:attrNameLst>
                                      </p:cBhvr>
                                      <p:to>
                                        <p:strVal val="visible"/>
                                      </p:to>
                                    </p:set>
                                    <p:anim calcmode="lin" valueType="num">
                                      <p:cBhvr>
                                        <p:cTn id="39" dur="500" fill="hold"/>
                                        <p:tgtEl>
                                          <p:spTgt spid="9"/>
                                        </p:tgtEl>
                                        <p:attrNameLst>
                                          <p:attrName>ppt_w</p:attrName>
                                        </p:attrNameLst>
                                      </p:cBhvr>
                                      <p:tavLst>
                                        <p:tav tm="0">
                                          <p:val>
                                            <p:strVal val="2/3*#ppt_w"/>
                                          </p:val>
                                        </p:tav>
                                        <p:tav tm="100000">
                                          <p:val>
                                            <p:strVal val="#ppt_w"/>
                                          </p:val>
                                        </p:tav>
                                      </p:tavLst>
                                    </p:anim>
                                    <p:anim calcmode="lin" valueType="num">
                                      <p:cBhvr>
                                        <p:cTn id="40" dur="500" fill="hold"/>
                                        <p:tgtEl>
                                          <p:spTgt spid="9"/>
                                        </p:tgtEl>
                                        <p:attrNameLst>
                                          <p:attrName>ppt_h</p:attrName>
                                        </p:attrNameLst>
                                      </p:cBhvr>
                                      <p:tavLst>
                                        <p:tav tm="0">
                                          <p:val>
                                            <p:strVal val="2/3*#ppt_h"/>
                                          </p:val>
                                        </p:tav>
                                        <p:tav tm="100000">
                                          <p:val>
                                            <p:strVal val="#ppt_h"/>
                                          </p:val>
                                        </p:tav>
                                      </p:tavLst>
                                    </p:anim>
                                  </p:childTnLst>
                                </p:cTn>
                              </p:par>
                              <p:par>
                                <p:cTn id="41" presetID="21" presetClass="entr" presetSubtype="1" fill="hold" grpId="0" nodeType="withEffect">
                                  <p:stCondLst>
                                    <p:cond delay="0"/>
                                  </p:stCondLst>
                                  <p:childTnLst>
                                    <p:set>
                                      <p:cBhvr>
                                        <p:cTn id="42" dur="1" fill="hold">
                                          <p:stCondLst>
                                            <p:cond delay="0"/>
                                          </p:stCondLst>
                                        </p:cTn>
                                        <p:tgtEl>
                                          <p:spTgt spid="29"/>
                                        </p:tgtEl>
                                        <p:attrNameLst>
                                          <p:attrName>style.visibility</p:attrName>
                                        </p:attrNameLst>
                                      </p:cBhvr>
                                      <p:to>
                                        <p:strVal val="visible"/>
                                      </p:to>
                                    </p:set>
                                    <p:animEffect transition="in" filter="wheel(1)">
                                      <p:cBhvr>
                                        <p:cTn id="43" dur="1000"/>
                                        <p:tgtEl>
                                          <p:spTgt spid="29"/>
                                        </p:tgtEl>
                                      </p:cBhvr>
                                    </p:animEffect>
                                  </p:childTnLst>
                                </p:cTn>
                              </p:par>
                            </p:childTnLst>
                          </p:cTn>
                        </p:par>
                        <p:par>
                          <p:cTn id="44" fill="hold">
                            <p:stCondLst>
                              <p:cond delay="3000"/>
                            </p:stCondLst>
                            <p:childTnLst>
                              <p:par>
                                <p:cTn id="45" presetID="23" presetClass="entr" presetSubtype="272" fill="hold" nodeType="after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p:cTn id="47" dur="500" fill="hold"/>
                                        <p:tgtEl>
                                          <p:spTgt spid="14"/>
                                        </p:tgtEl>
                                        <p:attrNameLst>
                                          <p:attrName>ppt_w</p:attrName>
                                        </p:attrNameLst>
                                      </p:cBhvr>
                                      <p:tavLst>
                                        <p:tav tm="0">
                                          <p:val>
                                            <p:strVal val="2/3*#ppt_w"/>
                                          </p:val>
                                        </p:tav>
                                        <p:tav tm="100000">
                                          <p:val>
                                            <p:strVal val="#ppt_w"/>
                                          </p:val>
                                        </p:tav>
                                      </p:tavLst>
                                    </p:anim>
                                    <p:anim calcmode="lin" valueType="num">
                                      <p:cBhvr>
                                        <p:cTn id="48" dur="500" fill="hold"/>
                                        <p:tgtEl>
                                          <p:spTgt spid="14"/>
                                        </p:tgtEl>
                                        <p:attrNameLst>
                                          <p:attrName>ppt_h</p:attrName>
                                        </p:attrNameLst>
                                      </p:cBhvr>
                                      <p:tavLst>
                                        <p:tav tm="0">
                                          <p:val>
                                            <p:strVal val="2/3*#ppt_h"/>
                                          </p:val>
                                        </p:tav>
                                        <p:tav tm="100000">
                                          <p:val>
                                            <p:strVal val="#ppt_h"/>
                                          </p:val>
                                        </p:tav>
                                      </p:tavLst>
                                    </p:anim>
                                  </p:childTnLst>
                                </p:cTn>
                              </p:par>
                              <p:par>
                                <p:cTn id="49" presetID="21" presetClass="entr" presetSubtype="1" fill="hold" grpId="0" nodeType="withEffect">
                                  <p:stCondLst>
                                    <p:cond delay="0"/>
                                  </p:stCondLst>
                                  <p:childTnLst>
                                    <p:set>
                                      <p:cBhvr>
                                        <p:cTn id="50" dur="1" fill="hold">
                                          <p:stCondLst>
                                            <p:cond delay="0"/>
                                          </p:stCondLst>
                                        </p:cTn>
                                        <p:tgtEl>
                                          <p:spTgt spid="30"/>
                                        </p:tgtEl>
                                        <p:attrNameLst>
                                          <p:attrName>style.visibility</p:attrName>
                                        </p:attrNameLst>
                                      </p:cBhvr>
                                      <p:to>
                                        <p:strVal val="visible"/>
                                      </p:to>
                                    </p:set>
                                    <p:animEffect transition="in" filter="wheel(1)">
                                      <p:cBhvr>
                                        <p:cTn id="51" dur="1000"/>
                                        <p:tgtEl>
                                          <p:spTgt spid="30"/>
                                        </p:tgtEl>
                                      </p:cBhvr>
                                    </p:animEffect>
                                  </p:childTnLst>
                                </p:cTn>
                              </p:par>
                            </p:childTnLst>
                          </p:cTn>
                        </p:par>
                        <p:par>
                          <p:cTn id="52" fill="hold">
                            <p:stCondLst>
                              <p:cond delay="3500"/>
                            </p:stCondLst>
                            <p:childTnLst>
                              <p:par>
                                <p:cTn id="53" presetID="23" presetClass="entr" presetSubtype="272" fill="hold" nodeType="afterEffect">
                                  <p:stCondLst>
                                    <p:cond delay="0"/>
                                  </p:stCondLst>
                                  <p:childTnLst>
                                    <p:set>
                                      <p:cBhvr>
                                        <p:cTn id="54" dur="1" fill="hold">
                                          <p:stCondLst>
                                            <p:cond delay="0"/>
                                          </p:stCondLst>
                                        </p:cTn>
                                        <p:tgtEl>
                                          <p:spTgt spid="19"/>
                                        </p:tgtEl>
                                        <p:attrNameLst>
                                          <p:attrName>style.visibility</p:attrName>
                                        </p:attrNameLst>
                                      </p:cBhvr>
                                      <p:to>
                                        <p:strVal val="visible"/>
                                      </p:to>
                                    </p:set>
                                    <p:anim calcmode="lin" valueType="num">
                                      <p:cBhvr>
                                        <p:cTn id="55" dur="500" fill="hold"/>
                                        <p:tgtEl>
                                          <p:spTgt spid="19"/>
                                        </p:tgtEl>
                                        <p:attrNameLst>
                                          <p:attrName>ppt_w</p:attrName>
                                        </p:attrNameLst>
                                      </p:cBhvr>
                                      <p:tavLst>
                                        <p:tav tm="0">
                                          <p:val>
                                            <p:strVal val="2/3*#ppt_w"/>
                                          </p:val>
                                        </p:tav>
                                        <p:tav tm="100000">
                                          <p:val>
                                            <p:strVal val="#ppt_w"/>
                                          </p:val>
                                        </p:tav>
                                      </p:tavLst>
                                    </p:anim>
                                    <p:anim calcmode="lin" valueType="num">
                                      <p:cBhvr>
                                        <p:cTn id="56" dur="500" fill="hold"/>
                                        <p:tgtEl>
                                          <p:spTgt spid="19"/>
                                        </p:tgtEl>
                                        <p:attrNameLst>
                                          <p:attrName>ppt_h</p:attrName>
                                        </p:attrNameLst>
                                      </p:cBhvr>
                                      <p:tavLst>
                                        <p:tav tm="0">
                                          <p:val>
                                            <p:strVal val="2/3*#ppt_h"/>
                                          </p:val>
                                        </p:tav>
                                        <p:tav tm="100000">
                                          <p:val>
                                            <p:strVal val="#ppt_h"/>
                                          </p:val>
                                        </p:tav>
                                      </p:tavLst>
                                    </p:anim>
                                  </p:childTnLst>
                                </p:cTn>
                              </p:par>
                              <p:par>
                                <p:cTn id="57" presetID="21" presetClass="entr" presetSubtype="1" fill="hold" grpId="0" nodeType="with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wheel(1)">
                                      <p:cBhvr>
                                        <p:cTn id="59" dur="1000"/>
                                        <p:tgtEl>
                                          <p:spTgt spid="31"/>
                                        </p:tgtEl>
                                      </p:cBhvr>
                                    </p:animEffect>
                                  </p:childTnLst>
                                </p:cTn>
                              </p:par>
                            </p:childTnLst>
                          </p:cTn>
                        </p:par>
                        <p:par>
                          <p:cTn id="60" fill="hold">
                            <p:stCondLst>
                              <p:cond delay="4000"/>
                            </p:stCondLst>
                            <p:childTnLst>
                              <p:par>
                                <p:cTn id="61" presetID="12" presetClass="entr" presetSubtype="1" fill="hold" grpId="0" nodeType="afterEffect">
                                  <p:stCondLst>
                                    <p:cond delay="0"/>
                                  </p:stCondLst>
                                  <p:childTnLst>
                                    <p:set>
                                      <p:cBhvr>
                                        <p:cTn id="62" dur="1" fill="hold">
                                          <p:stCondLst>
                                            <p:cond delay="0"/>
                                          </p:stCondLst>
                                        </p:cTn>
                                        <p:tgtEl>
                                          <p:spTgt spid="25"/>
                                        </p:tgtEl>
                                        <p:attrNameLst>
                                          <p:attrName>style.visibility</p:attrName>
                                        </p:attrNameLst>
                                      </p:cBhvr>
                                      <p:to>
                                        <p:strVal val="visible"/>
                                      </p:to>
                                    </p:set>
                                    <p:anim calcmode="lin" valueType="num">
                                      <p:cBhvr additive="base">
                                        <p:cTn id="63" dur="1000"/>
                                        <p:tgtEl>
                                          <p:spTgt spid="25"/>
                                        </p:tgtEl>
                                        <p:attrNameLst>
                                          <p:attrName>ppt_y</p:attrName>
                                        </p:attrNameLst>
                                      </p:cBhvr>
                                      <p:tavLst>
                                        <p:tav tm="0">
                                          <p:val>
                                            <p:strVal val="#ppt_y-#ppt_h*1.125000"/>
                                          </p:val>
                                        </p:tav>
                                        <p:tav tm="100000">
                                          <p:val>
                                            <p:strVal val="#ppt_y"/>
                                          </p:val>
                                        </p:tav>
                                      </p:tavLst>
                                    </p:anim>
                                    <p:animEffect transition="in" filter="wipe(down)">
                                      <p:cBhvr>
                                        <p:cTn id="64" dur="1000"/>
                                        <p:tgtEl>
                                          <p:spTgt spid="25"/>
                                        </p:tgtEl>
                                      </p:cBhvr>
                                    </p:animEffect>
                                  </p:childTnLst>
                                </p:cTn>
                              </p:par>
                              <p:par>
                                <p:cTn id="65" presetID="12" presetClass="entr" presetSubtype="1"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 calcmode="lin" valueType="num">
                                      <p:cBhvr additive="base">
                                        <p:cTn id="67" dur="1000"/>
                                        <p:tgtEl>
                                          <p:spTgt spid="24"/>
                                        </p:tgtEl>
                                        <p:attrNameLst>
                                          <p:attrName>ppt_y</p:attrName>
                                        </p:attrNameLst>
                                      </p:cBhvr>
                                      <p:tavLst>
                                        <p:tav tm="0">
                                          <p:val>
                                            <p:strVal val="#ppt_y-#ppt_h*1.125000"/>
                                          </p:val>
                                        </p:tav>
                                        <p:tav tm="100000">
                                          <p:val>
                                            <p:strVal val="#ppt_y"/>
                                          </p:val>
                                        </p:tav>
                                      </p:tavLst>
                                    </p:anim>
                                    <p:animEffect transition="in" filter="wipe(down)">
                                      <p:cBhvr>
                                        <p:cTn id="68" dur="1000"/>
                                        <p:tgtEl>
                                          <p:spTgt spid="24"/>
                                        </p:tgtEl>
                                      </p:cBhvr>
                                    </p:animEffect>
                                  </p:childTnLst>
                                </p:cTn>
                              </p:par>
                              <p:par>
                                <p:cTn id="69" presetID="12" presetClass="entr" presetSubtype="1" fill="hold" grpId="0" nodeType="withEffect">
                                  <p:stCondLst>
                                    <p:cond delay="0"/>
                                  </p:stCondLst>
                                  <p:childTnLst>
                                    <p:set>
                                      <p:cBhvr>
                                        <p:cTn id="70" dur="1" fill="hold">
                                          <p:stCondLst>
                                            <p:cond delay="0"/>
                                          </p:stCondLst>
                                        </p:cTn>
                                        <p:tgtEl>
                                          <p:spTgt spid="26"/>
                                        </p:tgtEl>
                                        <p:attrNameLst>
                                          <p:attrName>style.visibility</p:attrName>
                                        </p:attrNameLst>
                                      </p:cBhvr>
                                      <p:to>
                                        <p:strVal val="visible"/>
                                      </p:to>
                                    </p:set>
                                    <p:anim calcmode="lin" valueType="num">
                                      <p:cBhvr additive="base">
                                        <p:cTn id="71" dur="1000"/>
                                        <p:tgtEl>
                                          <p:spTgt spid="26"/>
                                        </p:tgtEl>
                                        <p:attrNameLst>
                                          <p:attrName>ppt_y</p:attrName>
                                        </p:attrNameLst>
                                      </p:cBhvr>
                                      <p:tavLst>
                                        <p:tav tm="0">
                                          <p:val>
                                            <p:strVal val="#ppt_y-#ppt_h*1.125000"/>
                                          </p:val>
                                        </p:tav>
                                        <p:tav tm="100000">
                                          <p:val>
                                            <p:strVal val="#ppt_y"/>
                                          </p:val>
                                        </p:tav>
                                      </p:tavLst>
                                    </p:anim>
                                    <p:animEffect transition="in" filter="wipe(down)">
                                      <p:cBhvr>
                                        <p:cTn id="72" dur="1000"/>
                                        <p:tgtEl>
                                          <p:spTgt spid="26"/>
                                        </p:tgtEl>
                                      </p:cBhvr>
                                    </p:animEffect>
                                  </p:childTnLst>
                                </p:cTn>
                              </p:par>
                              <p:par>
                                <p:cTn id="73" presetID="12" presetClass="entr" presetSubtype="1" fill="hold" grpId="0" nodeType="withEffect">
                                  <p:stCondLst>
                                    <p:cond delay="0"/>
                                  </p:stCondLst>
                                  <p:childTnLst>
                                    <p:set>
                                      <p:cBhvr>
                                        <p:cTn id="74" dur="1" fill="hold">
                                          <p:stCondLst>
                                            <p:cond delay="0"/>
                                          </p:stCondLst>
                                        </p:cTn>
                                        <p:tgtEl>
                                          <p:spTgt spid="27"/>
                                        </p:tgtEl>
                                        <p:attrNameLst>
                                          <p:attrName>style.visibility</p:attrName>
                                        </p:attrNameLst>
                                      </p:cBhvr>
                                      <p:to>
                                        <p:strVal val="visible"/>
                                      </p:to>
                                    </p:set>
                                    <p:anim calcmode="lin" valueType="num">
                                      <p:cBhvr additive="base">
                                        <p:cTn id="75" dur="1000"/>
                                        <p:tgtEl>
                                          <p:spTgt spid="27"/>
                                        </p:tgtEl>
                                        <p:attrNameLst>
                                          <p:attrName>ppt_y</p:attrName>
                                        </p:attrNameLst>
                                      </p:cBhvr>
                                      <p:tavLst>
                                        <p:tav tm="0">
                                          <p:val>
                                            <p:strVal val="#ppt_y-#ppt_h*1.125000"/>
                                          </p:val>
                                        </p:tav>
                                        <p:tav tm="100000">
                                          <p:val>
                                            <p:strVal val="#ppt_y"/>
                                          </p:val>
                                        </p:tav>
                                      </p:tavLst>
                                    </p:anim>
                                    <p:animEffect transition="in" filter="wipe(down)">
                                      <p:cBhvr>
                                        <p:cTn id="76" dur="1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animBg="1"/>
      <p:bldP spid="29" grpId="0" animBg="1"/>
      <p:bldP spid="30" grpId="0" animBg="1"/>
      <p:bldP spid="31"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7" name="对角圆角矩形 6"/>
          <p:cNvSpPr/>
          <p:nvPr/>
        </p:nvSpPr>
        <p:spPr>
          <a:xfrm>
            <a:off x="1248648" y="2412141"/>
            <a:ext cx="3950240" cy="2117281"/>
          </a:xfrm>
          <a:prstGeom prst="round2DiagRect">
            <a:avLst/>
          </a:prstGeom>
          <a:solidFill>
            <a:srgbClr val="F7F7F7"/>
          </a:solidFill>
          <a:ln>
            <a:noFill/>
          </a:ln>
          <a:effectLst>
            <a:outerShdw blurRad="165100" dist="38100" dir="5400000" algn="t"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8" name="TextBox 55"/>
          <p:cNvSpPr txBox="1"/>
          <p:nvPr/>
        </p:nvSpPr>
        <p:spPr>
          <a:xfrm>
            <a:off x="1392663" y="2662327"/>
            <a:ext cx="3724931" cy="1692769"/>
          </a:xfrm>
          <a:prstGeom prst="rect">
            <a:avLst/>
          </a:prstGeom>
          <a:noFill/>
        </p:spPr>
        <p:txBody>
          <a:bodyPr wrap="square" lIns="76198" tIns="38099" rIns="76198" bIns="38099" rtlCol="0">
            <a:spAutoFit/>
          </a:bodyPr>
          <a:lstStyle/>
          <a:p>
            <a:pPr>
              <a:lnSpc>
                <a:spcPct val="150000"/>
              </a:lnSpc>
            </a:pPr>
            <a:r>
              <a:rPr lang="zh-CN" altLang="en-US" sz="1400" dirty="0">
                <a:latin typeface="微软雅黑" panose="020B0503020204020204" pitchFamily="34" charset="-122"/>
              </a:rPr>
              <a:t>单击此处添加文本单击此处添加文本单击此处添加文本单击此处添加文本单击此处添加文本单击此处添加文本单击此处添加文本单击此处添加文本</a:t>
            </a:r>
            <a:endParaRPr lang="en-US" altLang="zh-CN" sz="1400" dirty="0">
              <a:latin typeface="微软雅黑" panose="020B0503020204020204" pitchFamily="34" charset="-122"/>
            </a:endParaRPr>
          </a:p>
          <a:p>
            <a:pPr>
              <a:lnSpc>
                <a:spcPct val="150000"/>
              </a:lnSpc>
            </a:pPr>
            <a:endParaRPr lang="en-US" sz="1400" dirty="0">
              <a:latin typeface="+mn-ea"/>
            </a:endParaRPr>
          </a:p>
        </p:txBody>
      </p:sp>
      <p:sp>
        <p:nvSpPr>
          <p:cNvPr id="9" name="椭圆 8"/>
          <p:cNvSpPr/>
          <p:nvPr/>
        </p:nvSpPr>
        <p:spPr>
          <a:xfrm>
            <a:off x="6452693" y="1974792"/>
            <a:ext cx="3673976" cy="3781880"/>
          </a:xfrm>
          <a:prstGeom prst="ellipse">
            <a:avLst/>
          </a:prstGeom>
          <a:noFill/>
          <a:ln w="9525">
            <a:solidFill>
              <a:schemeClr val="bg1">
                <a:lumMod val="65000"/>
              </a:schemeClr>
            </a:solidFill>
            <a:prstDash val="lgDash"/>
          </a:ln>
        </p:spPr>
        <p:style>
          <a:lnRef idx="2">
            <a:schemeClr val="accent1">
              <a:shade val="50000"/>
            </a:schemeClr>
          </a:lnRef>
          <a:fillRef idx="1">
            <a:schemeClr val="accent1"/>
          </a:fillRef>
          <a:effectRef idx="0">
            <a:schemeClr val="accent1"/>
          </a:effectRef>
          <a:fontRef idx="minor">
            <a:schemeClr val="lt1"/>
          </a:fontRef>
        </p:style>
        <p:txBody>
          <a:bodyPr lIns="138192" tIns="69096" rIns="138192" bIns="69096" rtlCol="0" anchor="ctr"/>
          <a:lstStyle/>
          <a:p>
            <a:pPr algn="ctr"/>
            <a:endParaRPr lang="zh-CN" altLang="en-US">
              <a:solidFill>
                <a:schemeClr val="tx1"/>
              </a:solidFill>
            </a:endParaRPr>
          </a:p>
        </p:txBody>
      </p:sp>
      <p:grpSp>
        <p:nvGrpSpPr>
          <p:cNvPr id="10" name="组合 9"/>
          <p:cNvGrpSpPr/>
          <p:nvPr/>
        </p:nvGrpSpPr>
        <p:grpSpPr>
          <a:xfrm>
            <a:off x="7178622" y="1160021"/>
            <a:ext cx="1984314" cy="2042587"/>
            <a:chOff x="1463339" y="1072758"/>
            <a:chExt cx="1546058" cy="1546058"/>
          </a:xfrm>
          <a:effectLst>
            <a:outerShdw blurRad="330200" dist="215900" dir="6900000" sx="91000" sy="91000" algn="t" rotWithShape="0">
              <a:prstClr val="black">
                <a:alpha val="49000"/>
              </a:prstClr>
            </a:outerShdw>
          </a:effectLst>
        </p:grpSpPr>
        <p:sp>
          <p:nvSpPr>
            <p:cNvPr id="11" name="同心圆 10"/>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2" name="椭圆 11"/>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13" name="组合 12"/>
          <p:cNvGrpSpPr/>
          <p:nvPr/>
        </p:nvGrpSpPr>
        <p:grpSpPr>
          <a:xfrm>
            <a:off x="7419869" y="1408354"/>
            <a:ext cx="1501809" cy="1545911"/>
            <a:chOff x="4207298" y="1512123"/>
            <a:chExt cx="1003762" cy="1003758"/>
          </a:xfrm>
        </p:grpSpPr>
        <p:sp>
          <p:nvSpPr>
            <p:cNvPr id="14" name="椭圆 13"/>
            <p:cNvSpPr/>
            <p:nvPr/>
          </p:nvSpPr>
          <p:spPr>
            <a:xfrm>
              <a:off x="4207298" y="1512123"/>
              <a:ext cx="1003762" cy="1003758"/>
            </a:xfrm>
            <a:prstGeom prst="ellipse">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5" name="TextBox 98"/>
            <p:cNvSpPr txBox="1"/>
            <p:nvPr/>
          </p:nvSpPr>
          <p:spPr>
            <a:xfrm>
              <a:off x="4421826" y="1744219"/>
              <a:ext cx="624833" cy="41966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添加</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内容</a:t>
              </a:r>
              <a:endParaRPr lang="zh-CN" altLang="en-US" dirty="0">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5561852" y="3588110"/>
            <a:ext cx="1984315" cy="2042587"/>
            <a:chOff x="1463339" y="1072758"/>
            <a:chExt cx="1546058" cy="1546058"/>
          </a:xfrm>
          <a:effectLst>
            <a:outerShdw blurRad="330200" dist="215900" dir="6900000" sx="91000" sy="91000" algn="t" rotWithShape="0">
              <a:prstClr val="black">
                <a:alpha val="49000"/>
              </a:prstClr>
            </a:outerShdw>
          </a:effectLst>
        </p:grpSpPr>
        <p:sp>
          <p:nvSpPr>
            <p:cNvPr id="17" name="同心圆 16"/>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8" name="椭圆 17"/>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19" name="组合 18"/>
          <p:cNvGrpSpPr/>
          <p:nvPr/>
        </p:nvGrpSpPr>
        <p:grpSpPr>
          <a:xfrm>
            <a:off x="5803109" y="3836445"/>
            <a:ext cx="1501810" cy="1545911"/>
            <a:chOff x="3089228" y="3088680"/>
            <a:chExt cx="1003763" cy="1003758"/>
          </a:xfrm>
        </p:grpSpPr>
        <p:sp>
          <p:nvSpPr>
            <p:cNvPr id="20" name="椭圆 19"/>
            <p:cNvSpPr/>
            <p:nvPr/>
          </p:nvSpPr>
          <p:spPr>
            <a:xfrm>
              <a:off x="3089228" y="3088680"/>
              <a:ext cx="1003763" cy="1003758"/>
            </a:xfrm>
            <a:prstGeom prst="ellipse">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1"/>
                </a:solidFill>
              </a:endParaRPr>
            </a:p>
          </p:txBody>
        </p:sp>
        <p:sp>
          <p:nvSpPr>
            <p:cNvPr id="21" name="TextBox 106"/>
            <p:cNvSpPr txBox="1"/>
            <p:nvPr/>
          </p:nvSpPr>
          <p:spPr>
            <a:xfrm>
              <a:off x="3308043" y="3314659"/>
              <a:ext cx="700535" cy="41966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添加</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内容</a:t>
              </a:r>
              <a:endParaRPr lang="zh-CN" altLang="en-US" dirty="0">
                <a:latin typeface="微软雅黑" panose="020B0503020204020204" pitchFamily="34" charset="-122"/>
                <a:ea typeface="微软雅黑" panose="020B0503020204020204" pitchFamily="34" charset="-122"/>
              </a:endParaRPr>
            </a:p>
          </p:txBody>
        </p:sp>
      </p:grpSp>
      <p:grpSp>
        <p:nvGrpSpPr>
          <p:cNvPr id="22" name="组合 21"/>
          <p:cNvGrpSpPr/>
          <p:nvPr/>
        </p:nvGrpSpPr>
        <p:grpSpPr>
          <a:xfrm>
            <a:off x="8821846" y="3588110"/>
            <a:ext cx="1984315" cy="2042587"/>
            <a:chOff x="1463339" y="1072758"/>
            <a:chExt cx="1546058" cy="1546058"/>
          </a:xfrm>
          <a:effectLst>
            <a:outerShdw blurRad="330200" dist="215900" dir="6900000" sx="91000" sy="91000" algn="t" rotWithShape="0">
              <a:prstClr val="black">
                <a:alpha val="49000"/>
              </a:prstClr>
            </a:outerShdw>
          </a:effectLst>
        </p:grpSpPr>
        <p:sp>
          <p:nvSpPr>
            <p:cNvPr id="23" name="同心圆 22"/>
            <p:cNvSpPr/>
            <p:nvPr/>
          </p:nvSpPr>
          <p:spPr>
            <a:xfrm>
              <a:off x="1463339" y="1072758"/>
              <a:ext cx="1546058" cy="1546058"/>
            </a:xfrm>
            <a:prstGeom prst="donut">
              <a:avLst>
                <a:gd name="adj" fmla="val 4879"/>
              </a:avLst>
            </a:prstGeom>
            <a:gradFill>
              <a:gsLst>
                <a:gs pos="0">
                  <a:schemeClr val="bg1">
                    <a:lumMod val="95000"/>
                  </a:schemeClr>
                </a:gs>
                <a:gs pos="55000">
                  <a:schemeClr val="bg1">
                    <a:lumMod val="95000"/>
                  </a:schemeClr>
                </a:gs>
                <a:gs pos="100000">
                  <a:schemeClr val="bg1">
                    <a:lumMod val="8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4" name="椭圆 23"/>
            <p:cNvSpPr/>
            <p:nvPr/>
          </p:nvSpPr>
          <p:spPr>
            <a:xfrm>
              <a:off x="1484232" y="1093651"/>
              <a:ext cx="1504273" cy="1504273"/>
            </a:xfrm>
            <a:prstGeom prst="ellipse">
              <a:avLst/>
            </a:prstGeom>
            <a:gradFill>
              <a:gsLst>
                <a:gs pos="0">
                  <a:schemeClr val="bg1"/>
                </a:gs>
                <a:gs pos="51000">
                  <a:schemeClr val="bg1">
                    <a:lumMod val="95000"/>
                  </a:schemeClr>
                </a:gs>
                <a:gs pos="100000">
                  <a:srgbClr val="C5C5C5"/>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25" name="组合 24"/>
          <p:cNvGrpSpPr/>
          <p:nvPr/>
        </p:nvGrpSpPr>
        <p:grpSpPr>
          <a:xfrm>
            <a:off x="9063103" y="3836445"/>
            <a:ext cx="1501810" cy="1545911"/>
            <a:chOff x="5305581" y="3088680"/>
            <a:chExt cx="1003763" cy="1003758"/>
          </a:xfrm>
        </p:grpSpPr>
        <p:sp>
          <p:nvSpPr>
            <p:cNvPr id="26" name="椭圆 25"/>
            <p:cNvSpPr/>
            <p:nvPr/>
          </p:nvSpPr>
          <p:spPr>
            <a:xfrm>
              <a:off x="5305581" y="3088680"/>
              <a:ext cx="1003763" cy="1003758"/>
            </a:xfrm>
            <a:prstGeom prst="ellipse">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7" name="TextBox 112"/>
            <p:cNvSpPr txBox="1"/>
            <p:nvPr/>
          </p:nvSpPr>
          <p:spPr>
            <a:xfrm>
              <a:off x="5508104" y="3267393"/>
              <a:ext cx="761358" cy="419662"/>
            </a:xfrm>
            <a:prstGeom prst="rect">
              <a:avLst/>
            </a:prstGeom>
            <a:noFill/>
          </p:spPr>
          <p:txBody>
            <a:bodyPr wrap="square" rtlCol="0">
              <a:spAutoFit/>
            </a:bodyPr>
            <a:lstStyle/>
            <a:p>
              <a:r>
                <a:rPr lang="zh-CN" altLang="en-US" dirty="0">
                  <a:latin typeface="微软雅黑" panose="020B0503020204020204" pitchFamily="34" charset="-122"/>
                  <a:ea typeface="微软雅黑" panose="020B0503020204020204" pitchFamily="34" charset="-122"/>
                </a:rPr>
                <a:t>添加</a:t>
              </a:r>
              <a:endParaRPr lang="en-US" altLang="zh-CN" dirty="0">
                <a:latin typeface="微软雅黑" panose="020B0503020204020204" pitchFamily="34" charset="-122"/>
                <a:ea typeface="微软雅黑" panose="020B0503020204020204" pitchFamily="34" charset="-122"/>
              </a:endParaRPr>
            </a:p>
            <a:p>
              <a:r>
                <a:rPr lang="zh-CN" altLang="en-US" dirty="0">
                  <a:latin typeface="微软雅黑" panose="020B0503020204020204" pitchFamily="34" charset="-122"/>
                  <a:ea typeface="微软雅黑" panose="020B0503020204020204" pitchFamily="34" charset="-122"/>
                </a:rPr>
                <a:t>内容</a:t>
              </a:r>
              <a:endParaRPr lang="zh-CN" altLang="en-US" dirty="0">
                <a:latin typeface="微软雅黑" panose="020B0503020204020204" pitchFamily="34" charset="-122"/>
                <a:ea typeface="微软雅黑" panose="020B0503020204020204" pitchFamily="34" charset="-122"/>
              </a:endParaRPr>
            </a:p>
          </p:txBody>
        </p:sp>
      </p:grpSp>
      <p:sp>
        <p:nvSpPr>
          <p:cNvPr id="28" name="Arc 3"/>
          <p:cNvSpPr/>
          <p:nvPr/>
        </p:nvSpPr>
        <p:spPr>
          <a:xfrm rot="1012582">
            <a:off x="8096272" y="1796818"/>
            <a:ext cx="2365459" cy="2434932"/>
          </a:xfrm>
          <a:prstGeom prst="arc">
            <a:avLst/>
          </a:prstGeom>
          <a:ln w="22225">
            <a:solidFill>
              <a:schemeClr val="bg1">
                <a:lumMod val="50000"/>
              </a:schemeClr>
            </a:solidFill>
            <a:headEnd type="none" w="med" len="med"/>
            <a:tailEnd type="triangle" w="med" len="me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138192" tIns="69096" rIns="138192" bIns="69096" rtlCol="0" anchor="ctr"/>
          <a:lstStyle/>
          <a:p>
            <a:pPr algn="ctr"/>
            <a:endParaRPr lang="en-US"/>
          </a:p>
        </p:txBody>
      </p:sp>
      <p:sp>
        <p:nvSpPr>
          <p:cNvPr id="29" name="Arc 3"/>
          <p:cNvSpPr/>
          <p:nvPr/>
        </p:nvSpPr>
        <p:spPr>
          <a:xfrm rot="8151960">
            <a:off x="6988045" y="3823961"/>
            <a:ext cx="2365459" cy="2434932"/>
          </a:xfrm>
          <a:prstGeom prst="arc">
            <a:avLst/>
          </a:prstGeom>
          <a:ln w="22225">
            <a:solidFill>
              <a:schemeClr val="bg1">
                <a:lumMod val="50000"/>
              </a:schemeClr>
            </a:solidFill>
            <a:headEnd type="none" w="med" len="med"/>
            <a:tailEnd type="triangle" w="med" len="me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138192" tIns="69096" rIns="138192" bIns="69096" rtlCol="0" anchor="ctr"/>
          <a:lstStyle/>
          <a:p>
            <a:pPr algn="ctr"/>
            <a:endParaRPr lang="en-US"/>
          </a:p>
        </p:txBody>
      </p:sp>
      <p:sp>
        <p:nvSpPr>
          <p:cNvPr id="30" name="Arc 3"/>
          <p:cNvSpPr/>
          <p:nvPr/>
        </p:nvSpPr>
        <p:spPr>
          <a:xfrm rot="15479340">
            <a:off x="5736880" y="1892854"/>
            <a:ext cx="2434932" cy="2365459"/>
          </a:xfrm>
          <a:prstGeom prst="arc">
            <a:avLst/>
          </a:prstGeom>
          <a:ln w="22225">
            <a:solidFill>
              <a:schemeClr val="bg1">
                <a:lumMod val="50000"/>
              </a:schemeClr>
            </a:solidFill>
            <a:headEnd type="none" w="med" len="med"/>
            <a:tailEnd type="triangle" w="med" len="med"/>
          </a:ln>
          <a:effectLst>
            <a:outerShdw blurRad="50800" dist="38100" dir="5400000" algn="t"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lIns="138192" tIns="69096" rIns="138192" bIns="69096"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8" presetClass="emph" presetSubtype="0" fill="hold" grpId="1" nodeType="afterEffect">
                                  <p:stCondLst>
                                    <p:cond delay="0"/>
                                  </p:stCondLst>
                                  <p:childTnLst>
                                    <p:animRot by="-21600000">
                                      <p:cBhvr>
                                        <p:cTn id="12" dur="2000" fill="hold"/>
                                        <p:tgtEl>
                                          <p:spTgt spid="9"/>
                                        </p:tgtEl>
                                        <p:attrNameLst>
                                          <p:attrName>r</p:attrName>
                                        </p:attrNameLst>
                                      </p:cBhvr>
                                    </p:animRot>
                                  </p:childTnLst>
                                </p:cTn>
                              </p:par>
                              <p:par>
                                <p:cTn id="13" presetID="23" presetClass="entr" presetSubtype="27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ppt_w</p:attrName>
                                        </p:attrNameLst>
                                      </p:cBhvr>
                                      <p:tavLst>
                                        <p:tav tm="0">
                                          <p:val>
                                            <p:strVal val="2/3*#ppt_w"/>
                                          </p:val>
                                        </p:tav>
                                        <p:tav tm="100000">
                                          <p:val>
                                            <p:strVal val="#ppt_w"/>
                                          </p:val>
                                        </p:tav>
                                      </p:tavLst>
                                    </p:anim>
                                    <p:anim calcmode="lin" valueType="num">
                                      <p:cBhvr>
                                        <p:cTn id="16" dur="500" fill="hold"/>
                                        <p:tgtEl>
                                          <p:spTgt spid="10"/>
                                        </p:tgtEl>
                                        <p:attrNameLst>
                                          <p:attrName>ppt_h</p:attrName>
                                        </p:attrNameLst>
                                      </p:cBhvr>
                                      <p:tavLst>
                                        <p:tav tm="0">
                                          <p:val>
                                            <p:strVal val="2/3*#ppt_h"/>
                                          </p:val>
                                        </p:tav>
                                        <p:tav tm="100000">
                                          <p:val>
                                            <p:strVal val="#ppt_h"/>
                                          </p:val>
                                        </p:tav>
                                      </p:tavLst>
                                    </p:anim>
                                  </p:childTnLst>
                                </p:cTn>
                              </p:par>
                              <p:par>
                                <p:cTn id="17" presetID="23" presetClass="entr" presetSubtype="288"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strVal val="4/3*#ppt_w"/>
                                          </p:val>
                                        </p:tav>
                                        <p:tav tm="100000">
                                          <p:val>
                                            <p:strVal val="#ppt_w"/>
                                          </p:val>
                                        </p:tav>
                                      </p:tavLst>
                                    </p:anim>
                                    <p:anim calcmode="lin" valueType="num">
                                      <p:cBhvr>
                                        <p:cTn id="20" dur="500" fill="hold"/>
                                        <p:tgtEl>
                                          <p:spTgt spid="13"/>
                                        </p:tgtEl>
                                        <p:attrNameLst>
                                          <p:attrName>ppt_h</p:attrName>
                                        </p:attrNameLst>
                                      </p:cBhvr>
                                      <p:tavLst>
                                        <p:tav tm="0">
                                          <p:val>
                                            <p:strVal val="4/3*#ppt_h"/>
                                          </p:val>
                                        </p:tav>
                                        <p:tav tm="100000">
                                          <p:val>
                                            <p:strVal val="#ppt_h"/>
                                          </p:val>
                                        </p:tav>
                                      </p:tavLst>
                                    </p:anim>
                                  </p:childTnLst>
                                </p:cTn>
                              </p:par>
                              <p:par>
                                <p:cTn id="21" presetID="22" presetClass="entr" presetSubtype="1" fill="hold" grpId="0" nodeType="withEffect">
                                  <p:stCondLst>
                                    <p:cond delay="500"/>
                                  </p:stCondLst>
                                  <p:childTnLst>
                                    <p:set>
                                      <p:cBhvr>
                                        <p:cTn id="22" dur="1" fill="hold">
                                          <p:stCondLst>
                                            <p:cond delay="0"/>
                                          </p:stCondLst>
                                        </p:cTn>
                                        <p:tgtEl>
                                          <p:spTgt spid="28"/>
                                        </p:tgtEl>
                                        <p:attrNameLst>
                                          <p:attrName>style.visibility</p:attrName>
                                        </p:attrNameLst>
                                      </p:cBhvr>
                                      <p:to>
                                        <p:strVal val="visible"/>
                                      </p:to>
                                    </p:set>
                                    <p:animEffect transition="in" filter="wipe(up)">
                                      <p:cBhvr>
                                        <p:cTn id="23" dur="500"/>
                                        <p:tgtEl>
                                          <p:spTgt spid="28"/>
                                        </p:tgtEl>
                                      </p:cBhvr>
                                    </p:animEffect>
                                  </p:childTnLst>
                                </p:cTn>
                              </p:par>
                              <p:par>
                                <p:cTn id="24" presetID="23" presetClass="entr" presetSubtype="272" fill="hold" nodeType="withEffect">
                                  <p:stCondLst>
                                    <p:cond delay="700"/>
                                  </p:stCondLst>
                                  <p:childTnLst>
                                    <p:set>
                                      <p:cBhvr>
                                        <p:cTn id="25" dur="1" fill="hold">
                                          <p:stCondLst>
                                            <p:cond delay="0"/>
                                          </p:stCondLst>
                                        </p:cTn>
                                        <p:tgtEl>
                                          <p:spTgt spid="22"/>
                                        </p:tgtEl>
                                        <p:attrNameLst>
                                          <p:attrName>style.visibility</p:attrName>
                                        </p:attrNameLst>
                                      </p:cBhvr>
                                      <p:to>
                                        <p:strVal val="visible"/>
                                      </p:to>
                                    </p:set>
                                    <p:anim calcmode="lin" valueType="num">
                                      <p:cBhvr>
                                        <p:cTn id="26" dur="500" fill="hold"/>
                                        <p:tgtEl>
                                          <p:spTgt spid="22"/>
                                        </p:tgtEl>
                                        <p:attrNameLst>
                                          <p:attrName>ppt_w</p:attrName>
                                        </p:attrNameLst>
                                      </p:cBhvr>
                                      <p:tavLst>
                                        <p:tav tm="0">
                                          <p:val>
                                            <p:strVal val="2/3*#ppt_w"/>
                                          </p:val>
                                        </p:tav>
                                        <p:tav tm="100000">
                                          <p:val>
                                            <p:strVal val="#ppt_w"/>
                                          </p:val>
                                        </p:tav>
                                      </p:tavLst>
                                    </p:anim>
                                    <p:anim calcmode="lin" valueType="num">
                                      <p:cBhvr>
                                        <p:cTn id="27" dur="500" fill="hold"/>
                                        <p:tgtEl>
                                          <p:spTgt spid="22"/>
                                        </p:tgtEl>
                                        <p:attrNameLst>
                                          <p:attrName>ppt_h</p:attrName>
                                        </p:attrNameLst>
                                      </p:cBhvr>
                                      <p:tavLst>
                                        <p:tav tm="0">
                                          <p:val>
                                            <p:strVal val="2/3*#ppt_h"/>
                                          </p:val>
                                        </p:tav>
                                        <p:tav tm="100000">
                                          <p:val>
                                            <p:strVal val="#ppt_h"/>
                                          </p:val>
                                        </p:tav>
                                      </p:tavLst>
                                    </p:anim>
                                  </p:childTnLst>
                                </p:cTn>
                              </p:par>
                              <p:par>
                                <p:cTn id="28" presetID="23" presetClass="entr" presetSubtype="288" fill="hold" nodeType="withEffect">
                                  <p:stCondLst>
                                    <p:cond delay="700"/>
                                  </p:stCondLst>
                                  <p:childTnLst>
                                    <p:set>
                                      <p:cBhvr>
                                        <p:cTn id="29" dur="1" fill="hold">
                                          <p:stCondLst>
                                            <p:cond delay="0"/>
                                          </p:stCondLst>
                                        </p:cTn>
                                        <p:tgtEl>
                                          <p:spTgt spid="25"/>
                                        </p:tgtEl>
                                        <p:attrNameLst>
                                          <p:attrName>style.visibility</p:attrName>
                                        </p:attrNameLst>
                                      </p:cBhvr>
                                      <p:to>
                                        <p:strVal val="visible"/>
                                      </p:to>
                                    </p:set>
                                    <p:anim calcmode="lin" valueType="num">
                                      <p:cBhvr>
                                        <p:cTn id="30" dur="500" fill="hold"/>
                                        <p:tgtEl>
                                          <p:spTgt spid="25"/>
                                        </p:tgtEl>
                                        <p:attrNameLst>
                                          <p:attrName>ppt_w</p:attrName>
                                        </p:attrNameLst>
                                      </p:cBhvr>
                                      <p:tavLst>
                                        <p:tav tm="0">
                                          <p:val>
                                            <p:strVal val="4/3*#ppt_w"/>
                                          </p:val>
                                        </p:tav>
                                        <p:tav tm="100000">
                                          <p:val>
                                            <p:strVal val="#ppt_w"/>
                                          </p:val>
                                        </p:tav>
                                      </p:tavLst>
                                    </p:anim>
                                    <p:anim calcmode="lin" valueType="num">
                                      <p:cBhvr>
                                        <p:cTn id="31" dur="500" fill="hold"/>
                                        <p:tgtEl>
                                          <p:spTgt spid="25"/>
                                        </p:tgtEl>
                                        <p:attrNameLst>
                                          <p:attrName>ppt_h</p:attrName>
                                        </p:attrNameLst>
                                      </p:cBhvr>
                                      <p:tavLst>
                                        <p:tav tm="0">
                                          <p:val>
                                            <p:strVal val="4/3*#ppt_h"/>
                                          </p:val>
                                        </p:tav>
                                        <p:tav tm="100000">
                                          <p:val>
                                            <p:strVal val="#ppt_h"/>
                                          </p:val>
                                        </p:tav>
                                      </p:tavLst>
                                    </p:anim>
                                  </p:childTnLst>
                                </p:cTn>
                              </p:par>
                              <p:par>
                                <p:cTn id="32" presetID="22" presetClass="entr" presetSubtype="2" fill="hold" grpId="0" nodeType="withEffect">
                                  <p:stCondLst>
                                    <p:cond delay="1200"/>
                                  </p:stCondLst>
                                  <p:childTnLst>
                                    <p:set>
                                      <p:cBhvr>
                                        <p:cTn id="33" dur="1" fill="hold">
                                          <p:stCondLst>
                                            <p:cond delay="0"/>
                                          </p:stCondLst>
                                        </p:cTn>
                                        <p:tgtEl>
                                          <p:spTgt spid="29"/>
                                        </p:tgtEl>
                                        <p:attrNameLst>
                                          <p:attrName>style.visibility</p:attrName>
                                        </p:attrNameLst>
                                      </p:cBhvr>
                                      <p:to>
                                        <p:strVal val="visible"/>
                                      </p:to>
                                    </p:set>
                                    <p:animEffect transition="in" filter="wipe(right)">
                                      <p:cBhvr>
                                        <p:cTn id="34" dur="500"/>
                                        <p:tgtEl>
                                          <p:spTgt spid="29"/>
                                        </p:tgtEl>
                                      </p:cBhvr>
                                    </p:animEffect>
                                  </p:childTnLst>
                                </p:cTn>
                              </p:par>
                              <p:par>
                                <p:cTn id="35" presetID="23" presetClass="entr" presetSubtype="272" fill="hold" nodeType="withEffect">
                                  <p:stCondLst>
                                    <p:cond delay="1400"/>
                                  </p:stCondLst>
                                  <p:childTnLst>
                                    <p:set>
                                      <p:cBhvr>
                                        <p:cTn id="36" dur="1" fill="hold">
                                          <p:stCondLst>
                                            <p:cond delay="0"/>
                                          </p:stCondLst>
                                        </p:cTn>
                                        <p:tgtEl>
                                          <p:spTgt spid="16"/>
                                        </p:tgtEl>
                                        <p:attrNameLst>
                                          <p:attrName>style.visibility</p:attrName>
                                        </p:attrNameLst>
                                      </p:cBhvr>
                                      <p:to>
                                        <p:strVal val="visible"/>
                                      </p:to>
                                    </p:set>
                                    <p:anim calcmode="lin" valueType="num">
                                      <p:cBhvr>
                                        <p:cTn id="37" dur="500" fill="hold"/>
                                        <p:tgtEl>
                                          <p:spTgt spid="16"/>
                                        </p:tgtEl>
                                        <p:attrNameLst>
                                          <p:attrName>ppt_w</p:attrName>
                                        </p:attrNameLst>
                                      </p:cBhvr>
                                      <p:tavLst>
                                        <p:tav tm="0">
                                          <p:val>
                                            <p:strVal val="2/3*#ppt_w"/>
                                          </p:val>
                                        </p:tav>
                                        <p:tav tm="100000">
                                          <p:val>
                                            <p:strVal val="#ppt_w"/>
                                          </p:val>
                                        </p:tav>
                                      </p:tavLst>
                                    </p:anim>
                                    <p:anim calcmode="lin" valueType="num">
                                      <p:cBhvr>
                                        <p:cTn id="38" dur="500" fill="hold"/>
                                        <p:tgtEl>
                                          <p:spTgt spid="16"/>
                                        </p:tgtEl>
                                        <p:attrNameLst>
                                          <p:attrName>ppt_h</p:attrName>
                                        </p:attrNameLst>
                                      </p:cBhvr>
                                      <p:tavLst>
                                        <p:tav tm="0">
                                          <p:val>
                                            <p:strVal val="2/3*#ppt_h"/>
                                          </p:val>
                                        </p:tav>
                                        <p:tav tm="100000">
                                          <p:val>
                                            <p:strVal val="#ppt_h"/>
                                          </p:val>
                                        </p:tav>
                                      </p:tavLst>
                                    </p:anim>
                                  </p:childTnLst>
                                </p:cTn>
                              </p:par>
                              <p:par>
                                <p:cTn id="39" presetID="23" presetClass="entr" presetSubtype="288" fill="hold" nodeType="withEffect">
                                  <p:stCondLst>
                                    <p:cond delay="1400"/>
                                  </p:stCondLst>
                                  <p:childTnLst>
                                    <p:set>
                                      <p:cBhvr>
                                        <p:cTn id="40" dur="1" fill="hold">
                                          <p:stCondLst>
                                            <p:cond delay="0"/>
                                          </p:stCondLst>
                                        </p:cTn>
                                        <p:tgtEl>
                                          <p:spTgt spid="19"/>
                                        </p:tgtEl>
                                        <p:attrNameLst>
                                          <p:attrName>style.visibility</p:attrName>
                                        </p:attrNameLst>
                                      </p:cBhvr>
                                      <p:to>
                                        <p:strVal val="visible"/>
                                      </p:to>
                                    </p:set>
                                    <p:anim calcmode="lin" valueType="num">
                                      <p:cBhvr>
                                        <p:cTn id="41" dur="500" fill="hold"/>
                                        <p:tgtEl>
                                          <p:spTgt spid="19"/>
                                        </p:tgtEl>
                                        <p:attrNameLst>
                                          <p:attrName>ppt_w</p:attrName>
                                        </p:attrNameLst>
                                      </p:cBhvr>
                                      <p:tavLst>
                                        <p:tav tm="0">
                                          <p:val>
                                            <p:strVal val="4/3*#ppt_w"/>
                                          </p:val>
                                        </p:tav>
                                        <p:tav tm="100000">
                                          <p:val>
                                            <p:strVal val="#ppt_w"/>
                                          </p:val>
                                        </p:tav>
                                      </p:tavLst>
                                    </p:anim>
                                    <p:anim calcmode="lin" valueType="num">
                                      <p:cBhvr>
                                        <p:cTn id="42" dur="500" fill="hold"/>
                                        <p:tgtEl>
                                          <p:spTgt spid="19"/>
                                        </p:tgtEl>
                                        <p:attrNameLst>
                                          <p:attrName>ppt_h</p:attrName>
                                        </p:attrNameLst>
                                      </p:cBhvr>
                                      <p:tavLst>
                                        <p:tav tm="0">
                                          <p:val>
                                            <p:strVal val="4/3*#ppt_h"/>
                                          </p:val>
                                        </p:tav>
                                        <p:tav tm="100000">
                                          <p:val>
                                            <p:strVal val="#ppt_h"/>
                                          </p:val>
                                        </p:tav>
                                      </p:tavLst>
                                    </p:anim>
                                  </p:childTnLst>
                                </p:cTn>
                              </p:par>
                              <p:par>
                                <p:cTn id="43" presetID="22" presetClass="entr" presetSubtype="4" fill="hold" grpId="0" nodeType="withEffect">
                                  <p:stCondLst>
                                    <p:cond delay="1800"/>
                                  </p:stCondLst>
                                  <p:childTnLst>
                                    <p:set>
                                      <p:cBhvr>
                                        <p:cTn id="44" dur="1" fill="hold">
                                          <p:stCondLst>
                                            <p:cond delay="0"/>
                                          </p:stCondLst>
                                        </p:cTn>
                                        <p:tgtEl>
                                          <p:spTgt spid="30"/>
                                        </p:tgtEl>
                                        <p:attrNameLst>
                                          <p:attrName>style.visibility</p:attrName>
                                        </p:attrNameLst>
                                      </p:cBhvr>
                                      <p:to>
                                        <p:strVal val="visible"/>
                                      </p:to>
                                    </p:set>
                                    <p:animEffect transition="in" filter="wipe(down)">
                                      <p:cBhvr>
                                        <p:cTn id="45" dur="500"/>
                                        <p:tgtEl>
                                          <p:spTgt spid="30"/>
                                        </p:tgtEl>
                                      </p:cBhvr>
                                    </p:animEffect>
                                  </p:childTnLst>
                                </p:cTn>
                              </p:par>
                              <p:par>
                                <p:cTn id="46" presetID="42" presetClass="entr" presetSubtype="0" fill="hold" grpId="0" nodeType="withEffect">
                                  <p:stCondLst>
                                    <p:cond delay="2200"/>
                                  </p:stCondLst>
                                  <p:childTnLst>
                                    <p:set>
                                      <p:cBhvr>
                                        <p:cTn id="47" dur="1" fill="hold">
                                          <p:stCondLst>
                                            <p:cond delay="0"/>
                                          </p:stCondLst>
                                        </p:cTn>
                                        <p:tgtEl>
                                          <p:spTgt spid="7"/>
                                        </p:tgtEl>
                                        <p:attrNameLst>
                                          <p:attrName>style.visibility</p:attrName>
                                        </p:attrNameLst>
                                      </p:cBhvr>
                                      <p:to>
                                        <p:strVal val="visible"/>
                                      </p:to>
                                    </p:set>
                                    <p:animEffect transition="in" filter="fade">
                                      <p:cBhvr>
                                        <p:cTn id="48" dur="1000"/>
                                        <p:tgtEl>
                                          <p:spTgt spid="7"/>
                                        </p:tgtEl>
                                      </p:cBhvr>
                                    </p:animEffect>
                                    <p:anim calcmode="lin" valueType="num">
                                      <p:cBhvr>
                                        <p:cTn id="49" dur="1000" fill="hold"/>
                                        <p:tgtEl>
                                          <p:spTgt spid="7"/>
                                        </p:tgtEl>
                                        <p:attrNameLst>
                                          <p:attrName>ppt_x</p:attrName>
                                        </p:attrNameLst>
                                      </p:cBhvr>
                                      <p:tavLst>
                                        <p:tav tm="0">
                                          <p:val>
                                            <p:strVal val="#ppt_x"/>
                                          </p:val>
                                        </p:tav>
                                        <p:tav tm="100000">
                                          <p:val>
                                            <p:strVal val="#ppt_x"/>
                                          </p:val>
                                        </p:tav>
                                      </p:tavLst>
                                    </p:anim>
                                    <p:anim calcmode="lin" valueType="num">
                                      <p:cBhvr>
                                        <p:cTn id="50" dur="1000" fill="hold"/>
                                        <p:tgtEl>
                                          <p:spTgt spid="7"/>
                                        </p:tgtEl>
                                        <p:attrNameLst>
                                          <p:attrName>ppt_y</p:attrName>
                                        </p:attrNameLst>
                                      </p:cBhvr>
                                      <p:tavLst>
                                        <p:tav tm="0">
                                          <p:val>
                                            <p:strVal val="#ppt_y+.1"/>
                                          </p:val>
                                        </p:tav>
                                        <p:tav tm="100000">
                                          <p:val>
                                            <p:strVal val="#ppt_y"/>
                                          </p:val>
                                        </p:tav>
                                      </p:tavLst>
                                    </p:anim>
                                  </p:childTnLst>
                                </p:cTn>
                              </p:par>
                            </p:childTnLst>
                          </p:cTn>
                        </p:par>
                        <p:par>
                          <p:cTn id="51" fill="hold">
                            <p:stCondLst>
                              <p:cond delay="2500"/>
                            </p:stCondLst>
                            <p:childTnLst>
                              <p:par>
                                <p:cTn id="52" presetID="10" presetClass="entr" presetSubtype="0" fill="hold" grpId="0" nodeType="after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fade">
                                      <p:cBhvr>
                                        <p:cTn id="54"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9" grpId="0" animBg="1"/>
      <p:bldP spid="9" grpId="1" animBg="1"/>
      <p:bldP spid="28" grpId="0" animBg="1"/>
      <p:bldP spid="29" grpId="0" animBg="1"/>
      <p:bldP spid="30"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57837" y="2593371"/>
            <a:ext cx="1645002" cy="584775"/>
          </a:xfrm>
          <a:prstGeom prst="rect">
            <a:avLst/>
          </a:prstGeom>
        </p:spPr>
        <p:txBody>
          <a:bodyPr wrap="none">
            <a:spAutoFit/>
          </a:bodyPr>
          <a:lstStyle/>
          <a:p>
            <a:pPr algn="ctr"/>
            <a:r>
              <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Contents</a:t>
            </a:r>
            <a:endPar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4" name="组合 3"/>
          <p:cNvGrpSpPr/>
          <p:nvPr/>
        </p:nvGrpSpPr>
        <p:grpSpPr>
          <a:xfrm>
            <a:off x="3168238" y="1715807"/>
            <a:ext cx="9022176" cy="2722664"/>
            <a:chOff x="3168238" y="1715807"/>
            <a:chExt cx="9022176" cy="2722664"/>
          </a:xfrm>
          <a:solidFill>
            <a:schemeClr val="accent1"/>
          </a:solidFill>
        </p:grpSpPr>
        <p:sp>
          <p:nvSpPr>
            <p:cNvPr id="5" name="Freeform 6"/>
            <p:cNvSpPr/>
            <p:nvPr/>
          </p:nvSpPr>
          <p:spPr bwMode="auto">
            <a:xfrm>
              <a:off x="3168238" y="1715807"/>
              <a:ext cx="9022176" cy="2722664"/>
            </a:xfrm>
            <a:custGeom>
              <a:avLst/>
              <a:gdLst>
                <a:gd name="T0" fmla="*/ 4263 w 4263"/>
                <a:gd name="T1" fmla="*/ 0 h 1286"/>
                <a:gd name="T2" fmla="*/ 0 w 4263"/>
                <a:gd name="T3" fmla="*/ 0 h 1286"/>
                <a:gd name="T4" fmla="*/ 371 w 4263"/>
                <a:gd name="T5" fmla="*/ 642 h 1286"/>
                <a:gd name="T6" fmla="*/ 0 w 4263"/>
                <a:gd name="T7" fmla="*/ 1286 h 1286"/>
                <a:gd name="T8" fmla="*/ 4263 w 4263"/>
                <a:gd name="T9" fmla="*/ 1286 h 1286"/>
                <a:gd name="T10" fmla="*/ 4263 w 4263"/>
                <a:gd name="T11" fmla="*/ 0 h 1286"/>
              </a:gdLst>
              <a:ahLst/>
              <a:cxnLst>
                <a:cxn ang="0">
                  <a:pos x="T0" y="T1"/>
                </a:cxn>
                <a:cxn ang="0">
                  <a:pos x="T2" y="T3"/>
                </a:cxn>
                <a:cxn ang="0">
                  <a:pos x="T4" y="T5"/>
                </a:cxn>
                <a:cxn ang="0">
                  <a:pos x="T6" y="T7"/>
                </a:cxn>
                <a:cxn ang="0">
                  <a:pos x="T8" y="T9"/>
                </a:cxn>
                <a:cxn ang="0">
                  <a:pos x="T10" y="T11"/>
                </a:cxn>
              </a:cxnLst>
              <a:rect l="0" t="0" r="r" b="b"/>
              <a:pathLst>
                <a:path w="4263" h="1286">
                  <a:moveTo>
                    <a:pt x="4263" y="0"/>
                  </a:moveTo>
                  <a:lnTo>
                    <a:pt x="0" y="0"/>
                  </a:lnTo>
                  <a:lnTo>
                    <a:pt x="371" y="642"/>
                  </a:lnTo>
                  <a:lnTo>
                    <a:pt x="0" y="1286"/>
                  </a:lnTo>
                  <a:lnTo>
                    <a:pt x="4263" y="1286"/>
                  </a:lnTo>
                  <a:lnTo>
                    <a:pt x="4263" y="0"/>
                  </a:lnTo>
                  <a:close/>
                </a:path>
              </a:pathLst>
            </a:custGeom>
            <a:grpFill/>
            <a:ln>
              <a:solidFill>
                <a:schemeClr val="accent1"/>
              </a:solidFill>
            </a:ln>
          </p:spPr>
          <p:txBody>
            <a:bodyPr vert="horz" wrap="square" lIns="121917" tIns="60958" rIns="121917" bIns="60958" numCol="1" anchor="t" anchorCtr="0" compatLnSpc="1"/>
            <a:lstStyle/>
            <a:p>
              <a:endParaRPr lang="zh-CN" altLang="en-US"/>
            </a:p>
          </p:txBody>
        </p:sp>
        <p:sp>
          <p:nvSpPr>
            <p:cNvPr id="6" name="Rectangle 8"/>
            <p:cNvSpPr>
              <a:spLocks noChangeArrowheads="1"/>
            </p:cNvSpPr>
            <p:nvPr/>
          </p:nvSpPr>
          <p:spPr bwMode="auto">
            <a:xfrm>
              <a:off x="4036951" y="2505489"/>
              <a:ext cx="6796733" cy="1015663"/>
            </a:xfrm>
            <a:prstGeom prst="rect">
              <a:avLst/>
            </a:prstGeom>
            <a:grpFill/>
            <a:ln w="9525">
              <a:solidFill>
                <a:schemeClr val="accent1"/>
              </a:solidFill>
              <a:miter lim="800000"/>
            </a:ln>
          </p:spPr>
          <p:txBody>
            <a:bodyPr vert="horz" wrap="none" lIns="0" tIns="0" rIns="0" bIns="0" numCol="1" anchor="t" anchorCtr="0" compatLnSpc="1">
              <a:spAutoFit/>
            </a:bodyPr>
            <a:lstStyle/>
            <a:p>
              <a:pPr marL="0" lvl="1" algn="ctr"/>
              <a:r>
                <a:rPr lang="zh-CN" altLang="en-US" sz="6600" b="1" dirty="0">
                  <a:solidFill>
                    <a:schemeClr val="bg1"/>
                  </a:solidFill>
                  <a:latin typeface="+mj-ea"/>
                </a:rPr>
                <a:t>输入标题文字内容</a:t>
              </a:r>
              <a:endParaRPr lang="en-US" altLang="zh-CN" sz="6600" b="1" dirty="0">
                <a:solidFill>
                  <a:schemeClr val="bg1"/>
                </a:solidFill>
                <a:latin typeface="+mj-ea"/>
              </a:endParaRPr>
            </a:p>
          </p:txBody>
        </p:sp>
      </p:grpSp>
      <p:sp>
        <p:nvSpPr>
          <p:cNvPr id="7" name="矩形 6"/>
          <p:cNvSpPr/>
          <p:nvPr/>
        </p:nvSpPr>
        <p:spPr>
          <a:xfrm>
            <a:off x="11855097" y="1715807"/>
            <a:ext cx="335316" cy="2722664"/>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grpSp>
        <p:nvGrpSpPr>
          <p:cNvPr id="8" name="组合 7"/>
          <p:cNvGrpSpPr/>
          <p:nvPr/>
        </p:nvGrpSpPr>
        <p:grpSpPr>
          <a:xfrm>
            <a:off x="1125413" y="1820686"/>
            <a:ext cx="2325318" cy="2542706"/>
            <a:chOff x="1125413" y="1820686"/>
            <a:chExt cx="2325318" cy="2542706"/>
          </a:xfrm>
        </p:grpSpPr>
        <p:sp>
          <p:nvSpPr>
            <p:cNvPr id="9" name="Freeform 7"/>
            <p:cNvSpPr/>
            <p:nvPr/>
          </p:nvSpPr>
          <p:spPr bwMode="auto">
            <a:xfrm>
              <a:off x="1125413" y="1820686"/>
              <a:ext cx="2325318" cy="2542706"/>
            </a:xfrm>
            <a:custGeom>
              <a:avLst/>
              <a:gdLst>
                <a:gd name="T0" fmla="*/ 346 w 1387"/>
                <a:gd name="T1" fmla="*/ 1201 h 1201"/>
                <a:gd name="T2" fmla="*/ 0 w 1387"/>
                <a:gd name="T3" fmla="*/ 600 h 1201"/>
                <a:gd name="T4" fmla="*/ 346 w 1387"/>
                <a:gd name="T5" fmla="*/ 0 h 1201"/>
                <a:gd name="T6" fmla="*/ 1041 w 1387"/>
                <a:gd name="T7" fmla="*/ 0 h 1201"/>
                <a:gd name="T8" fmla="*/ 1387 w 1387"/>
                <a:gd name="T9" fmla="*/ 600 h 1201"/>
                <a:gd name="T10" fmla="*/ 1041 w 1387"/>
                <a:gd name="T11" fmla="*/ 1201 h 1201"/>
                <a:gd name="T12" fmla="*/ 346 w 1387"/>
                <a:gd name="T13" fmla="*/ 1201 h 1201"/>
                <a:gd name="connsiteX0" fmla="*/ 66 w 7571"/>
                <a:gd name="connsiteY0" fmla="*/ 10000 h 10000"/>
                <a:gd name="connsiteX1" fmla="*/ 0 w 7571"/>
                <a:gd name="connsiteY1" fmla="*/ 5146 h 10000"/>
                <a:gd name="connsiteX2" fmla="*/ 66 w 7571"/>
                <a:gd name="connsiteY2" fmla="*/ 0 h 10000"/>
                <a:gd name="connsiteX3" fmla="*/ 5076 w 7571"/>
                <a:gd name="connsiteY3" fmla="*/ 0 h 10000"/>
                <a:gd name="connsiteX4" fmla="*/ 7571 w 7571"/>
                <a:gd name="connsiteY4" fmla="*/ 4996 h 10000"/>
                <a:gd name="connsiteX5" fmla="*/ 5076 w 7571"/>
                <a:gd name="connsiteY5" fmla="*/ 10000 h 10000"/>
                <a:gd name="connsiteX6" fmla="*/ 66 w 7571"/>
                <a:gd name="connsiteY6" fmla="*/ 10000 h 10000"/>
                <a:gd name="connsiteX0-1" fmla="*/ 0 w 9913"/>
                <a:gd name="connsiteY0-2" fmla="*/ 10000 h 10000"/>
                <a:gd name="connsiteX1-3" fmla="*/ 0 w 9913"/>
                <a:gd name="connsiteY1-4" fmla="*/ 0 h 10000"/>
                <a:gd name="connsiteX2-5" fmla="*/ 6618 w 9913"/>
                <a:gd name="connsiteY2-6" fmla="*/ 0 h 10000"/>
                <a:gd name="connsiteX3-7" fmla="*/ 9913 w 9913"/>
                <a:gd name="connsiteY3-8" fmla="*/ 4996 h 10000"/>
                <a:gd name="connsiteX4-9" fmla="*/ 6618 w 9913"/>
                <a:gd name="connsiteY4-10" fmla="*/ 10000 h 10000"/>
                <a:gd name="connsiteX5-11" fmla="*/ 0 w 9913"/>
                <a:gd name="connsiteY5-12"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9913" h="10000">
                  <a:moveTo>
                    <a:pt x="0" y="10000"/>
                  </a:moveTo>
                  <a:lnTo>
                    <a:pt x="0" y="0"/>
                  </a:lnTo>
                  <a:lnTo>
                    <a:pt x="6618" y="0"/>
                  </a:lnTo>
                  <a:lnTo>
                    <a:pt x="9913" y="4996"/>
                  </a:lnTo>
                  <a:lnTo>
                    <a:pt x="6618" y="10000"/>
                  </a:lnTo>
                  <a:lnTo>
                    <a:pt x="0" y="10000"/>
                  </a:lnTo>
                  <a:close/>
                </a:path>
              </a:pathLst>
            </a:custGeom>
            <a:solidFill>
              <a:schemeClr val="accent1"/>
            </a:solidFill>
            <a:ln w="82550">
              <a:solidFill>
                <a:schemeClr val="accent1"/>
              </a:solidFill>
              <a:prstDash val="solid"/>
              <a:round/>
            </a:ln>
          </p:spPr>
          <p:txBody>
            <a:bodyPr vert="horz" wrap="square" lIns="121917" tIns="60958" rIns="121917" bIns="60958" numCol="1" anchor="t" anchorCtr="0" compatLnSpc="1"/>
            <a:lstStyle/>
            <a:p>
              <a:endParaRPr lang="zh-CN" altLang="en-US">
                <a:latin typeface="+mn-ea"/>
              </a:endParaRPr>
            </a:p>
          </p:txBody>
        </p:sp>
        <p:sp>
          <p:nvSpPr>
            <p:cNvPr id="10" name="Freeform 9"/>
            <p:cNvSpPr>
              <a:spLocks noEditPoints="1"/>
            </p:cNvSpPr>
            <p:nvPr/>
          </p:nvSpPr>
          <p:spPr bwMode="auto">
            <a:xfrm>
              <a:off x="1547141" y="2428327"/>
              <a:ext cx="868363" cy="1169988"/>
            </a:xfrm>
            <a:custGeom>
              <a:avLst/>
              <a:gdLst>
                <a:gd name="T0" fmla="*/ 547 w 547"/>
                <a:gd name="T1" fmla="*/ 0 h 737"/>
                <a:gd name="T2" fmla="*/ 29 w 547"/>
                <a:gd name="T3" fmla="*/ 29 h 737"/>
                <a:gd name="T4" fmla="*/ 235 w 547"/>
                <a:gd name="T5" fmla="*/ 190 h 737"/>
                <a:gd name="T6" fmla="*/ 251 w 547"/>
                <a:gd name="T7" fmla="*/ 226 h 737"/>
                <a:gd name="T8" fmla="*/ 281 w 547"/>
                <a:gd name="T9" fmla="*/ 243 h 737"/>
                <a:gd name="T10" fmla="*/ 305 w 547"/>
                <a:gd name="T11" fmla="*/ 232 h 737"/>
                <a:gd name="T12" fmla="*/ 328 w 547"/>
                <a:gd name="T13" fmla="*/ 199 h 737"/>
                <a:gd name="T14" fmla="*/ 335 w 547"/>
                <a:gd name="T15" fmla="*/ 181 h 737"/>
                <a:gd name="T16" fmla="*/ 335 w 547"/>
                <a:gd name="T17" fmla="*/ 165 h 737"/>
                <a:gd name="T18" fmla="*/ 336 w 547"/>
                <a:gd name="T19" fmla="*/ 144 h 737"/>
                <a:gd name="T20" fmla="*/ 328 w 547"/>
                <a:gd name="T21" fmla="*/ 114 h 737"/>
                <a:gd name="T22" fmla="*/ 304 w 547"/>
                <a:gd name="T23" fmla="*/ 101 h 737"/>
                <a:gd name="T24" fmla="*/ 304 w 547"/>
                <a:gd name="T25" fmla="*/ 100 h 737"/>
                <a:gd name="T26" fmla="*/ 297 w 547"/>
                <a:gd name="T27" fmla="*/ 96 h 737"/>
                <a:gd name="T28" fmla="*/ 299 w 547"/>
                <a:gd name="T29" fmla="*/ 100 h 737"/>
                <a:gd name="T30" fmla="*/ 297 w 547"/>
                <a:gd name="T31" fmla="*/ 98 h 737"/>
                <a:gd name="T32" fmla="*/ 287 w 547"/>
                <a:gd name="T33" fmla="*/ 85 h 737"/>
                <a:gd name="T34" fmla="*/ 281 w 547"/>
                <a:gd name="T35" fmla="*/ 90 h 737"/>
                <a:gd name="T36" fmla="*/ 281 w 547"/>
                <a:gd name="T37" fmla="*/ 87 h 737"/>
                <a:gd name="T38" fmla="*/ 273 w 547"/>
                <a:gd name="T39" fmla="*/ 95 h 737"/>
                <a:gd name="T40" fmla="*/ 274 w 547"/>
                <a:gd name="T41" fmla="*/ 90 h 737"/>
                <a:gd name="T42" fmla="*/ 273 w 547"/>
                <a:gd name="T43" fmla="*/ 88 h 737"/>
                <a:gd name="T44" fmla="*/ 269 w 547"/>
                <a:gd name="T45" fmla="*/ 90 h 737"/>
                <a:gd name="T46" fmla="*/ 251 w 547"/>
                <a:gd name="T47" fmla="*/ 101 h 737"/>
                <a:gd name="T48" fmla="*/ 232 w 547"/>
                <a:gd name="T49" fmla="*/ 126 h 737"/>
                <a:gd name="T50" fmla="*/ 233 w 547"/>
                <a:gd name="T51" fmla="*/ 165 h 737"/>
                <a:gd name="T52" fmla="*/ 229 w 547"/>
                <a:gd name="T53" fmla="*/ 172 h 737"/>
                <a:gd name="T54" fmla="*/ 235 w 547"/>
                <a:gd name="T55" fmla="*/ 190 h 737"/>
                <a:gd name="T56" fmla="*/ 186 w 547"/>
                <a:gd name="T57" fmla="*/ 377 h 737"/>
                <a:gd name="T58" fmla="*/ 276 w 547"/>
                <a:gd name="T59" fmla="*/ 394 h 737"/>
                <a:gd name="T60" fmla="*/ 343 w 547"/>
                <a:gd name="T61" fmla="*/ 387 h 737"/>
                <a:gd name="T62" fmla="*/ 394 w 547"/>
                <a:gd name="T63" fmla="*/ 374 h 737"/>
                <a:gd name="T64" fmla="*/ 402 w 547"/>
                <a:gd name="T65" fmla="*/ 366 h 737"/>
                <a:gd name="T66" fmla="*/ 395 w 547"/>
                <a:gd name="T67" fmla="*/ 304 h 737"/>
                <a:gd name="T68" fmla="*/ 380 w 547"/>
                <a:gd name="T69" fmla="*/ 268 h 737"/>
                <a:gd name="T70" fmla="*/ 340 w 547"/>
                <a:gd name="T71" fmla="*/ 247 h 737"/>
                <a:gd name="T72" fmla="*/ 318 w 547"/>
                <a:gd name="T73" fmla="*/ 234 h 737"/>
                <a:gd name="T74" fmla="*/ 304 w 547"/>
                <a:gd name="T75" fmla="*/ 257 h 737"/>
                <a:gd name="T76" fmla="*/ 278 w 547"/>
                <a:gd name="T77" fmla="*/ 268 h 737"/>
                <a:gd name="T78" fmla="*/ 251 w 547"/>
                <a:gd name="T79" fmla="*/ 243 h 737"/>
                <a:gd name="T80" fmla="*/ 237 w 547"/>
                <a:gd name="T81" fmla="*/ 242 h 737"/>
                <a:gd name="T82" fmla="*/ 193 w 547"/>
                <a:gd name="T83" fmla="*/ 260 h 737"/>
                <a:gd name="T84" fmla="*/ 176 w 547"/>
                <a:gd name="T85" fmla="*/ 279 h 737"/>
                <a:gd name="T86" fmla="*/ 163 w 547"/>
                <a:gd name="T87" fmla="*/ 346 h 737"/>
                <a:gd name="T88" fmla="*/ 166 w 547"/>
                <a:gd name="T89" fmla="*/ 369 h 737"/>
                <a:gd name="T90" fmla="*/ 407 w 547"/>
                <a:gd name="T91" fmla="*/ 562 h 737"/>
                <a:gd name="T92" fmla="*/ 407 w 547"/>
                <a:gd name="T93" fmla="*/ 562 h 737"/>
                <a:gd name="T94" fmla="*/ 103 w 547"/>
                <a:gd name="T95" fmla="*/ 618 h 737"/>
                <a:gd name="T96" fmla="*/ 101 w 547"/>
                <a:gd name="T97" fmla="*/ 525 h 737"/>
                <a:gd name="T98" fmla="*/ 101 w 547"/>
                <a:gd name="T99" fmla="*/ 448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47" h="737">
                  <a:moveTo>
                    <a:pt x="0" y="0"/>
                  </a:moveTo>
                  <a:lnTo>
                    <a:pt x="0" y="737"/>
                  </a:lnTo>
                  <a:lnTo>
                    <a:pt x="547" y="737"/>
                  </a:lnTo>
                  <a:lnTo>
                    <a:pt x="547" y="0"/>
                  </a:lnTo>
                  <a:lnTo>
                    <a:pt x="0" y="0"/>
                  </a:lnTo>
                  <a:close/>
                  <a:moveTo>
                    <a:pt x="519" y="708"/>
                  </a:moveTo>
                  <a:lnTo>
                    <a:pt x="29" y="708"/>
                  </a:lnTo>
                  <a:lnTo>
                    <a:pt x="29" y="29"/>
                  </a:lnTo>
                  <a:lnTo>
                    <a:pt x="519" y="29"/>
                  </a:lnTo>
                  <a:lnTo>
                    <a:pt x="519" y="708"/>
                  </a:lnTo>
                  <a:close/>
                  <a:moveTo>
                    <a:pt x="235" y="190"/>
                  </a:moveTo>
                  <a:lnTo>
                    <a:pt x="235" y="190"/>
                  </a:lnTo>
                  <a:lnTo>
                    <a:pt x="237" y="199"/>
                  </a:lnTo>
                  <a:lnTo>
                    <a:pt x="242" y="209"/>
                  </a:lnTo>
                  <a:lnTo>
                    <a:pt x="246" y="217"/>
                  </a:lnTo>
                  <a:lnTo>
                    <a:pt x="251" y="226"/>
                  </a:lnTo>
                  <a:lnTo>
                    <a:pt x="258" y="234"/>
                  </a:lnTo>
                  <a:lnTo>
                    <a:pt x="266" y="239"/>
                  </a:lnTo>
                  <a:lnTo>
                    <a:pt x="274" y="242"/>
                  </a:lnTo>
                  <a:lnTo>
                    <a:pt x="281" y="243"/>
                  </a:lnTo>
                  <a:lnTo>
                    <a:pt x="281" y="243"/>
                  </a:lnTo>
                  <a:lnTo>
                    <a:pt x="291" y="242"/>
                  </a:lnTo>
                  <a:lnTo>
                    <a:pt x="299" y="239"/>
                  </a:lnTo>
                  <a:lnTo>
                    <a:pt x="305" y="232"/>
                  </a:lnTo>
                  <a:lnTo>
                    <a:pt x="313" y="226"/>
                  </a:lnTo>
                  <a:lnTo>
                    <a:pt x="320" y="217"/>
                  </a:lnTo>
                  <a:lnTo>
                    <a:pt x="325" y="209"/>
                  </a:lnTo>
                  <a:lnTo>
                    <a:pt x="328" y="199"/>
                  </a:lnTo>
                  <a:lnTo>
                    <a:pt x="330" y="190"/>
                  </a:lnTo>
                  <a:lnTo>
                    <a:pt x="330" y="190"/>
                  </a:lnTo>
                  <a:lnTo>
                    <a:pt x="333" y="188"/>
                  </a:lnTo>
                  <a:lnTo>
                    <a:pt x="335" y="181"/>
                  </a:lnTo>
                  <a:lnTo>
                    <a:pt x="335" y="181"/>
                  </a:lnTo>
                  <a:lnTo>
                    <a:pt x="336" y="173"/>
                  </a:lnTo>
                  <a:lnTo>
                    <a:pt x="336" y="167"/>
                  </a:lnTo>
                  <a:lnTo>
                    <a:pt x="335" y="165"/>
                  </a:lnTo>
                  <a:lnTo>
                    <a:pt x="333" y="165"/>
                  </a:lnTo>
                  <a:lnTo>
                    <a:pt x="333" y="165"/>
                  </a:lnTo>
                  <a:lnTo>
                    <a:pt x="335" y="157"/>
                  </a:lnTo>
                  <a:lnTo>
                    <a:pt x="336" y="144"/>
                  </a:lnTo>
                  <a:lnTo>
                    <a:pt x="336" y="137"/>
                  </a:lnTo>
                  <a:lnTo>
                    <a:pt x="335" y="129"/>
                  </a:lnTo>
                  <a:lnTo>
                    <a:pt x="333" y="121"/>
                  </a:lnTo>
                  <a:lnTo>
                    <a:pt x="328" y="114"/>
                  </a:lnTo>
                  <a:lnTo>
                    <a:pt x="328" y="114"/>
                  </a:lnTo>
                  <a:lnTo>
                    <a:pt x="323" y="110"/>
                  </a:lnTo>
                  <a:lnTo>
                    <a:pt x="315" y="105"/>
                  </a:lnTo>
                  <a:lnTo>
                    <a:pt x="304" y="101"/>
                  </a:lnTo>
                  <a:lnTo>
                    <a:pt x="304" y="101"/>
                  </a:lnTo>
                  <a:lnTo>
                    <a:pt x="302" y="100"/>
                  </a:lnTo>
                  <a:lnTo>
                    <a:pt x="302" y="100"/>
                  </a:lnTo>
                  <a:lnTo>
                    <a:pt x="304" y="100"/>
                  </a:lnTo>
                  <a:lnTo>
                    <a:pt x="304" y="100"/>
                  </a:lnTo>
                  <a:lnTo>
                    <a:pt x="300" y="100"/>
                  </a:lnTo>
                  <a:lnTo>
                    <a:pt x="300" y="100"/>
                  </a:lnTo>
                  <a:lnTo>
                    <a:pt x="297" y="96"/>
                  </a:lnTo>
                  <a:lnTo>
                    <a:pt x="297" y="96"/>
                  </a:lnTo>
                  <a:lnTo>
                    <a:pt x="299" y="100"/>
                  </a:lnTo>
                  <a:lnTo>
                    <a:pt x="299" y="100"/>
                  </a:lnTo>
                  <a:lnTo>
                    <a:pt x="299" y="100"/>
                  </a:lnTo>
                  <a:lnTo>
                    <a:pt x="299" y="100"/>
                  </a:lnTo>
                  <a:lnTo>
                    <a:pt x="295" y="95"/>
                  </a:lnTo>
                  <a:lnTo>
                    <a:pt x="295" y="95"/>
                  </a:lnTo>
                  <a:lnTo>
                    <a:pt x="297" y="98"/>
                  </a:lnTo>
                  <a:lnTo>
                    <a:pt x="297" y="98"/>
                  </a:lnTo>
                  <a:lnTo>
                    <a:pt x="291" y="93"/>
                  </a:lnTo>
                  <a:lnTo>
                    <a:pt x="287" y="88"/>
                  </a:lnTo>
                  <a:lnTo>
                    <a:pt x="287" y="85"/>
                  </a:lnTo>
                  <a:lnTo>
                    <a:pt x="287" y="85"/>
                  </a:lnTo>
                  <a:lnTo>
                    <a:pt x="284" y="85"/>
                  </a:lnTo>
                  <a:lnTo>
                    <a:pt x="281" y="90"/>
                  </a:lnTo>
                  <a:lnTo>
                    <a:pt x="281" y="90"/>
                  </a:lnTo>
                  <a:lnTo>
                    <a:pt x="282" y="85"/>
                  </a:lnTo>
                  <a:lnTo>
                    <a:pt x="286" y="82"/>
                  </a:lnTo>
                  <a:lnTo>
                    <a:pt x="286" y="82"/>
                  </a:lnTo>
                  <a:lnTo>
                    <a:pt x="281" y="87"/>
                  </a:lnTo>
                  <a:lnTo>
                    <a:pt x="281" y="87"/>
                  </a:lnTo>
                  <a:lnTo>
                    <a:pt x="278" y="90"/>
                  </a:lnTo>
                  <a:lnTo>
                    <a:pt x="274" y="92"/>
                  </a:lnTo>
                  <a:lnTo>
                    <a:pt x="273" y="95"/>
                  </a:lnTo>
                  <a:lnTo>
                    <a:pt x="273" y="95"/>
                  </a:lnTo>
                  <a:lnTo>
                    <a:pt x="273" y="95"/>
                  </a:lnTo>
                  <a:lnTo>
                    <a:pt x="274" y="90"/>
                  </a:lnTo>
                  <a:lnTo>
                    <a:pt x="274" y="90"/>
                  </a:lnTo>
                  <a:lnTo>
                    <a:pt x="271" y="95"/>
                  </a:lnTo>
                  <a:lnTo>
                    <a:pt x="269" y="93"/>
                  </a:lnTo>
                  <a:lnTo>
                    <a:pt x="269" y="93"/>
                  </a:lnTo>
                  <a:lnTo>
                    <a:pt x="273" y="88"/>
                  </a:lnTo>
                  <a:lnTo>
                    <a:pt x="273" y="88"/>
                  </a:lnTo>
                  <a:lnTo>
                    <a:pt x="269" y="92"/>
                  </a:lnTo>
                  <a:lnTo>
                    <a:pt x="269" y="92"/>
                  </a:lnTo>
                  <a:lnTo>
                    <a:pt x="269" y="90"/>
                  </a:lnTo>
                  <a:lnTo>
                    <a:pt x="264" y="93"/>
                  </a:lnTo>
                  <a:lnTo>
                    <a:pt x="264" y="93"/>
                  </a:lnTo>
                  <a:lnTo>
                    <a:pt x="260" y="96"/>
                  </a:lnTo>
                  <a:lnTo>
                    <a:pt x="251" y="101"/>
                  </a:lnTo>
                  <a:lnTo>
                    <a:pt x="245" y="106"/>
                  </a:lnTo>
                  <a:lnTo>
                    <a:pt x="240" y="113"/>
                  </a:lnTo>
                  <a:lnTo>
                    <a:pt x="235" y="119"/>
                  </a:lnTo>
                  <a:lnTo>
                    <a:pt x="232" y="126"/>
                  </a:lnTo>
                  <a:lnTo>
                    <a:pt x="232" y="126"/>
                  </a:lnTo>
                  <a:lnTo>
                    <a:pt x="230" y="136"/>
                  </a:lnTo>
                  <a:lnTo>
                    <a:pt x="230" y="147"/>
                  </a:lnTo>
                  <a:lnTo>
                    <a:pt x="233" y="165"/>
                  </a:lnTo>
                  <a:lnTo>
                    <a:pt x="233" y="165"/>
                  </a:lnTo>
                  <a:lnTo>
                    <a:pt x="232" y="165"/>
                  </a:lnTo>
                  <a:lnTo>
                    <a:pt x="230" y="167"/>
                  </a:lnTo>
                  <a:lnTo>
                    <a:pt x="229" y="172"/>
                  </a:lnTo>
                  <a:lnTo>
                    <a:pt x="232" y="181"/>
                  </a:lnTo>
                  <a:lnTo>
                    <a:pt x="232" y="181"/>
                  </a:lnTo>
                  <a:lnTo>
                    <a:pt x="233" y="188"/>
                  </a:lnTo>
                  <a:lnTo>
                    <a:pt x="235" y="190"/>
                  </a:lnTo>
                  <a:lnTo>
                    <a:pt x="235" y="190"/>
                  </a:lnTo>
                  <a:close/>
                  <a:moveTo>
                    <a:pt x="168" y="371"/>
                  </a:moveTo>
                  <a:lnTo>
                    <a:pt x="168" y="371"/>
                  </a:lnTo>
                  <a:lnTo>
                    <a:pt x="186" y="377"/>
                  </a:lnTo>
                  <a:lnTo>
                    <a:pt x="204" y="382"/>
                  </a:lnTo>
                  <a:lnTo>
                    <a:pt x="238" y="389"/>
                  </a:lnTo>
                  <a:lnTo>
                    <a:pt x="266" y="392"/>
                  </a:lnTo>
                  <a:lnTo>
                    <a:pt x="276" y="394"/>
                  </a:lnTo>
                  <a:lnTo>
                    <a:pt x="276" y="394"/>
                  </a:lnTo>
                  <a:lnTo>
                    <a:pt x="300" y="392"/>
                  </a:lnTo>
                  <a:lnTo>
                    <a:pt x="323" y="391"/>
                  </a:lnTo>
                  <a:lnTo>
                    <a:pt x="343" y="387"/>
                  </a:lnTo>
                  <a:lnTo>
                    <a:pt x="361" y="384"/>
                  </a:lnTo>
                  <a:lnTo>
                    <a:pt x="385" y="377"/>
                  </a:lnTo>
                  <a:lnTo>
                    <a:pt x="394" y="374"/>
                  </a:lnTo>
                  <a:lnTo>
                    <a:pt x="394" y="374"/>
                  </a:lnTo>
                  <a:lnTo>
                    <a:pt x="398" y="371"/>
                  </a:lnTo>
                  <a:lnTo>
                    <a:pt x="400" y="368"/>
                  </a:lnTo>
                  <a:lnTo>
                    <a:pt x="402" y="366"/>
                  </a:lnTo>
                  <a:lnTo>
                    <a:pt x="402" y="366"/>
                  </a:lnTo>
                  <a:lnTo>
                    <a:pt x="402" y="350"/>
                  </a:lnTo>
                  <a:lnTo>
                    <a:pt x="400" y="333"/>
                  </a:lnTo>
                  <a:lnTo>
                    <a:pt x="398" y="317"/>
                  </a:lnTo>
                  <a:lnTo>
                    <a:pt x="395" y="304"/>
                  </a:lnTo>
                  <a:lnTo>
                    <a:pt x="389" y="283"/>
                  </a:lnTo>
                  <a:lnTo>
                    <a:pt x="385" y="275"/>
                  </a:lnTo>
                  <a:lnTo>
                    <a:pt x="385" y="275"/>
                  </a:lnTo>
                  <a:lnTo>
                    <a:pt x="380" y="268"/>
                  </a:lnTo>
                  <a:lnTo>
                    <a:pt x="376" y="263"/>
                  </a:lnTo>
                  <a:lnTo>
                    <a:pt x="359" y="255"/>
                  </a:lnTo>
                  <a:lnTo>
                    <a:pt x="345" y="250"/>
                  </a:lnTo>
                  <a:lnTo>
                    <a:pt x="340" y="247"/>
                  </a:lnTo>
                  <a:lnTo>
                    <a:pt x="340" y="247"/>
                  </a:lnTo>
                  <a:lnTo>
                    <a:pt x="327" y="242"/>
                  </a:lnTo>
                  <a:lnTo>
                    <a:pt x="320" y="237"/>
                  </a:lnTo>
                  <a:lnTo>
                    <a:pt x="318" y="234"/>
                  </a:lnTo>
                  <a:lnTo>
                    <a:pt x="318" y="232"/>
                  </a:lnTo>
                  <a:lnTo>
                    <a:pt x="318" y="232"/>
                  </a:lnTo>
                  <a:lnTo>
                    <a:pt x="310" y="247"/>
                  </a:lnTo>
                  <a:lnTo>
                    <a:pt x="304" y="257"/>
                  </a:lnTo>
                  <a:lnTo>
                    <a:pt x="295" y="263"/>
                  </a:lnTo>
                  <a:lnTo>
                    <a:pt x="289" y="266"/>
                  </a:lnTo>
                  <a:lnTo>
                    <a:pt x="282" y="268"/>
                  </a:lnTo>
                  <a:lnTo>
                    <a:pt x="278" y="268"/>
                  </a:lnTo>
                  <a:lnTo>
                    <a:pt x="271" y="266"/>
                  </a:lnTo>
                  <a:lnTo>
                    <a:pt x="266" y="263"/>
                  </a:lnTo>
                  <a:lnTo>
                    <a:pt x="258" y="255"/>
                  </a:lnTo>
                  <a:lnTo>
                    <a:pt x="251" y="243"/>
                  </a:lnTo>
                  <a:lnTo>
                    <a:pt x="245" y="232"/>
                  </a:lnTo>
                  <a:lnTo>
                    <a:pt x="245" y="232"/>
                  </a:lnTo>
                  <a:lnTo>
                    <a:pt x="243" y="237"/>
                  </a:lnTo>
                  <a:lnTo>
                    <a:pt x="237" y="242"/>
                  </a:lnTo>
                  <a:lnTo>
                    <a:pt x="222" y="248"/>
                  </a:lnTo>
                  <a:lnTo>
                    <a:pt x="201" y="257"/>
                  </a:lnTo>
                  <a:lnTo>
                    <a:pt x="201" y="257"/>
                  </a:lnTo>
                  <a:lnTo>
                    <a:pt x="193" y="260"/>
                  </a:lnTo>
                  <a:lnTo>
                    <a:pt x="188" y="265"/>
                  </a:lnTo>
                  <a:lnTo>
                    <a:pt x="183" y="268"/>
                  </a:lnTo>
                  <a:lnTo>
                    <a:pt x="183" y="268"/>
                  </a:lnTo>
                  <a:lnTo>
                    <a:pt x="176" y="279"/>
                  </a:lnTo>
                  <a:lnTo>
                    <a:pt x="171" y="294"/>
                  </a:lnTo>
                  <a:lnTo>
                    <a:pt x="168" y="309"/>
                  </a:lnTo>
                  <a:lnTo>
                    <a:pt x="166" y="322"/>
                  </a:lnTo>
                  <a:lnTo>
                    <a:pt x="163" y="346"/>
                  </a:lnTo>
                  <a:lnTo>
                    <a:pt x="163" y="356"/>
                  </a:lnTo>
                  <a:lnTo>
                    <a:pt x="163" y="356"/>
                  </a:lnTo>
                  <a:lnTo>
                    <a:pt x="163" y="364"/>
                  </a:lnTo>
                  <a:lnTo>
                    <a:pt x="166" y="369"/>
                  </a:lnTo>
                  <a:lnTo>
                    <a:pt x="168" y="371"/>
                  </a:lnTo>
                  <a:lnTo>
                    <a:pt x="168" y="371"/>
                  </a:lnTo>
                  <a:lnTo>
                    <a:pt x="168" y="371"/>
                  </a:lnTo>
                  <a:close/>
                  <a:moveTo>
                    <a:pt x="407" y="562"/>
                  </a:moveTo>
                  <a:lnTo>
                    <a:pt x="101" y="562"/>
                  </a:lnTo>
                  <a:lnTo>
                    <a:pt x="101" y="580"/>
                  </a:lnTo>
                  <a:lnTo>
                    <a:pt x="407" y="580"/>
                  </a:lnTo>
                  <a:lnTo>
                    <a:pt x="407" y="562"/>
                  </a:lnTo>
                  <a:close/>
                  <a:moveTo>
                    <a:pt x="103" y="636"/>
                  </a:moveTo>
                  <a:lnTo>
                    <a:pt x="380" y="636"/>
                  </a:lnTo>
                  <a:lnTo>
                    <a:pt x="380" y="618"/>
                  </a:lnTo>
                  <a:lnTo>
                    <a:pt x="103" y="618"/>
                  </a:lnTo>
                  <a:lnTo>
                    <a:pt x="103" y="636"/>
                  </a:lnTo>
                  <a:close/>
                  <a:moveTo>
                    <a:pt x="436" y="507"/>
                  </a:moveTo>
                  <a:lnTo>
                    <a:pt x="101" y="507"/>
                  </a:lnTo>
                  <a:lnTo>
                    <a:pt x="101" y="525"/>
                  </a:lnTo>
                  <a:lnTo>
                    <a:pt x="436" y="525"/>
                  </a:lnTo>
                  <a:lnTo>
                    <a:pt x="436" y="507"/>
                  </a:lnTo>
                  <a:close/>
                  <a:moveTo>
                    <a:pt x="464" y="448"/>
                  </a:moveTo>
                  <a:lnTo>
                    <a:pt x="101" y="448"/>
                  </a:lnTo>
                  <a:lnTo>
                    <a:pt x="101" y="466"/>
                  </a:lnTo>
                  <a:lnTo>
                    <a:pt x="464" y="466"/>
                  </a:lnTo>
                  <a:lnTo>
                    <a:pt x="464" y="448"/>
                  </a:lnTo>
                  <a:close/>
                </a:path>
              </a:pathLst>
            </a:custGeom>
            <a:solidFill>
              <a:schemeClr val="bg1"/>
            </a:solidFill>
            <a:ln>
              <a:solidFill>
                <a:schemeClr val="accent1"/>
              </a:solidFill>
            </a:ln>
          </p:spPr>
          <p:txBody>
            <a:bodyPr vert="horz" wrap="square" lIns="91440" tIns="45720" rIns="91440" bIns="45720" numCol="1" anchor="t" anchorCtr="0" compatLnSpc="1"/>
            <a:lstStyle/>
            <a:p>
              <a:endParaRPr lang="zh-CN" altLang="en-US">
                <a:latin typeface="+mn-ea"/>
              </a:endParaRPr>
            </a:p>
          </p:txBody>
        </p:sp>
      </p:grpSp>
      <p:sp>
        <p:nvSpPr>
          <p:cNvPr id="12" name="Freeform 29"/>
          <p:cNvSpPr/>
          <p:nvPr/>
        </p:nvSpPr>
        <p:spPr bwMode="auto">
          <a:xfrm>
            <a:off x="2159282" y="1328539"/>
            <a:ext cx="807436" cy="774535"/>
          </a:xfrm>
          <a:custGeom>
            <a:avLst/>
            <a:gdLst>
              <a:gd name="T0" fmla="*/ 42 w 219"/>
              <a:gd name="T1" fmla="*/ 210 h 210"/>
              <a:gd name="T2" fmla="*/ 0 w 219"/>
              <a:gd name="T3" fmla="*/ 80 h 210"/>
              <a:gd name="T4" fmla="*/ 109 w 219"/>
              <a:gd name="T5" fmla="*/ 0 h 210"/>
              <a:gd name="T6" fmla="*/ 219 w 219"/>
              <a:gd name="T7" fmla="*/ 80 h 210"/>
              <a:gd name="T8" fmla="*/ 177 w 219"/>
              <a:gd name="T9" fmla="*/ 210 h 210"/>
              <a:gd name="T10" fmla="*/ 42 w 219"/>
              <a:gd name="T11" fmla="*/ 210 h 210"/>
            </a:gdLst>
            <a:ahLst/>
            <a:cxnLst>
              <a:cxn ang="0">
                <a:pos x="T0" y="T1"/>
              </a:cxn>
              <a:cxn ang="0">
                <a:pos x="T2" y="T3"/>
              </a:cxn>
              <a:cxn ang="0">
                <a:pos x="T4" y="T5"/>
              </a:cxn>
              <a:cxn ang="0">
                <a:pos x="T6" y="T7"/>
              </a:cxn>
              <a:cxn ang="0">
                <a:pos x="T8" y="T9"/>
              </a:cxn>
              <a:cxn ang="0">
                <a:pos x="T10" y="T11"/>
              </a:cxn>
            </a:cxnLst>
            <a:rect l="0" t="0" r="r" b="b"/>
            <a:pathLst>
              <a:path w="219" h="210">
                <a:moveTo>
                  <a:pt x="42" y="210"/>
                </a:moveTo>
                <a:lnTo>
                  <a:pt x="0" y="80"/>
                </a:lnTo>
                <a:lnTo>
                  <a:pt x="109" y="0"/>
                </a:lnTo>
                <a:lnTo>
                  <a:pt x="219" y="80"/>
                </a:lnTo>
                <a:lnTo>
                  <a:pt x="177" y="210"/>
                </a:lnTo>
                <a:lnTo>
                  <a:pt x="42" y="210"/>
                </a:lnTo>
                <a:close/>
              </a:path>
            </a:pathLst>
          </a:custGeom>
          <a:solidFill>
            <a:schemeClr val="accent1"/>
          </a:solidFill>
          <a:ln>
            <a:solidFill>
              <a:schemeClr val="accent1"/>
            </a:solidFill>
          </a:ln>
        </p:spPr>
        <p:txBody>
          <a:bodyPr vert="horz" wrap="square" lIns="91440" tIns="45720" rIns="91440" bIns="45720" numCol="1" anchor="t" anchorCtr="0" compatLnSpc="1"/>
          <a:lstStyle/>
          <a:p>
            <a:endParaRPr lang="zh-CN" altLang="en-US" dirty="0"/>
          </a:p>
        </p:txBody>
      </p:sp>
      <p:sp>
        <p:nvSpPr>
          <p:cNvPr id="14" name="TextBox 14"/>
          <p:cNvSpPr txBox="1"/>
          <p:nvPr/>
        </p:nvSpPr>
        <p:spPr>
          <a:xfrm>
            <a:off x="2296933" y="1363415"/>
            <a:ext cx="532518" cy="769441"/>
          </a:xfrm>
          <a:prstGeom prst="rect">
            <a:avLst/>
          </a:prstGeom>
          <a:noFill/>
        </p:spPr>
        <p:txBody>
          <a:bodyPr wrap="none" rtlCol="0">
            <a:spAutoFit/>
          </a:bodyPr>
          <a:lstStyle/>
          <a:p>
            <a:r>
              <a:rPr lang="en-US" altLang="zh-CN" sz="4400" b="1">
                <a:solidFill>
                  <a:schemeClr val="bg1"/>
                </a:solidFill>
                <a:latin typeface="微软雅黑" panose="020B0503020204020204" pitchFamily="34" charset="-122"/>
                <a:ea typeface="微软雅黑" panose="020B0503020204020204" pitchFamily="34" charset="-122"/>
              </a:rPr>
              <a:t>4</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KSO_GT3"/>
          <p:cNvSpPr/>
          <p:nvPr/>
        </p:nvSpPr>
        <p:spPr>
          <a:xfrm>
            <a:off x="7503303" y="1901567"/>
            <a:ext cx="1120775" cy="1535113"/>
          </a:xfrm>
          <a:custGeom>
            <a:avLst/>
            <a:gdLst>
              <a:gd name="connsiteX0" fmla="*/ 613332 w 1181346"/>
              <a:gd name="connsiteY0" fmla="*/ 0 h 1617509"/>
              <a:gd name="connsiteX1" fmla="*/ 1018352 w 1181346"/>
              <a:gd name="connsiteY1" fmla="*/ 610087 h 1617509"/>
              <a:gd name="connsiteX2" fmla="*/ 994072 w 1181346"/>
              <a:gd name="connsiteY2" fmla="*/ 1454515 h 1617509"/>
              <a:gd name="connsiteX3" fmla="*/ 149644 w 1181346"/>
              <a:gd name="connsiteY3" fmla="*/ 1430234 h 1617509"/>
              <a:gd name="connsiteX4" fmla="*/ 173925 w 1181346"/>
              <a:gd name="connsiteY4" fmla="*/ 585807 h 1617509"/>
              <a:gd name="connsiteX5" fmla="*/ 613332 w 1181346"/>
              <a:gd name="connsiteY5" fmla="*/ 0 h 161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1346" h="1617509">
                <a:moveTo>
                  <a:pt x="613332" y="0"/>
                </a:moveTo>
                <a:cubicBezTo>
                  <a:pt x="718208" y="231809"/>
                  <a:pt x="853214" y="356033"/>
                  <a:pt x="1018352" y="610087"/>
                </a:cubicBezTo>
                <a:cubicBezTo>
                  <a:pt x="1244829" y="849974"/>
                  <a:pt x="1233959" y="1228038"/>
                  <a:pt x="994072" y="1454515"/>
                </a:cubicBezTo>
                <a:cubicBezTo>
                  <a:pt x="754185" y="1680992"/>
                  <a:pt x="376121" y="1670121"/>
                  <a:pt x="149644" y="1430234"/>
                </a:cubicBezTo>
                <a:cubicBezTo>
                  <a:pt x="-76833" y="1190347"/>
                  <a:pt x="-27923" y="846757"/>
                  <a:pt x="173925" y="585807"/>
                </a:cubicBezTo>
                <a:cubicBezTo>
                  <a:pt x="356755" y="349444"/>
                  <a:pt x="495310" y="225400"/>
                  <a:pt x="613332" y="0"/>
                </a:cubicBezTo>
                <a:close/>
              </a:path>
            </a:pathLst>
          </a:custGeom>
          <a:solidFill>
            <a:schemeClr val="accent3"/>
          </a:solidFill>
          <a:ln w="57150" cap="flat" cmpd="sng" algn="ctr">
            <a:solidFill>
              <a:schemeClr val="bg1"/>
            </a:solidFill>
            <a:prstDash val="solid"/>
          </a:ln>
          <a:effectLst>
            <a:outerShdw blurRad="50800" dist="38100" dir="5400000" algn="t" rotWithShape="0">
              <a:prstClr val="black">
                <a:alpha val="40000"/>
              </a:prstClr>
            </a:outerShdw>
          </a:effectLst>
        </p:spPr>
        <p:txBody>
          <a:bodyPr lIns="72000" tIns="504000" rIns="72000" bIns="0" anchor="ctr"/>
          <a:lstStyle/>
          <a:p>
            <a:pPr algn="ctr">
              <a:defRPr/>
            </a:pPr>
            <a:r>
              <a:rPr lang="zh-CN" altLang="en-US" sz="2400" kern="0" dirty="0">
                <a:solidFill>
                  <a:sysClr val="window" lastClr="FFFFFF"/>
                </a:solidFill>
                <a:latin typeface="微软雅黑" panose="020B0503020204020204" pitchFamily="34" charset="-122"/>
                <a:ea typeface="微软雅黑" panose="020B0503020204020204" pitchFamily="34" charset="-122"/>
              </a:rPr>
              <a:t>标题</a:t>
            </a:r>
            <a:endParaRPr lang="zh-CN" altLang="en-US" sz="2400" kern="0" dirty="0">
              <a:solidFill>
                <a:sysClr val="window" lastClr="FFFFFF"/>
              </a:solidFill>
              <a:latin typeface="微软雅黑" panose="020B0503020204020204" pitchFamily="34" charset="-122"/>
              <a:ea typeface="微软雅黑" panose="020B0503020204020204" pitchFamily="34" charset="-122"/>
            </a:endParaRPr>
          </a:p>
        </p:txBody>
      </p:sp>
      <p:sp>
        <p:nvSpPr>
          <p:cNvPr id="5" name="KSO_GT2"/>
          <p:cNvSpPr/>
          <p:nvPr/>
        </p:nvSpPr>
        <p:spPr>
          <a:xfrm>
            <a:off x="5666566" y="2349242"/>
            <a:ext cx="1120775" cy="1535113"/>
          </a:xfrm>
          <a:custGeom>
            <a:avLst/>
            <a:gdLst>
              <a:gd name="connsiteX0" fmla="*/ 613332 w 1181347"/>
              <a:gd name="connsiteY0" fmla="*/ 0 h 1617509"/>
              <a:gd name="connsiteX1" fmla="*/ 1018353 w 1181347"/>
              <a:gd name="connsiteY1" fmla="*/ 610087 h 1617509"/>
              <a:gd name="connsiteX2" fmla="*/ 994072 w 1181347"/>
              <a:gd name="connsiteY2" fmla="*/ 1454515 h 1617509"/>
              <a:gd name="connsiteX3" fmla="*/ 149644 w 1181347"/>
              <a:gd name="connsiteY3" fmla="*/ 1430234 h 1617509"/>
              <a:gd name="connsiteX4" fmla="*/ 173925 w 1181347"/>
              <a:gd name="connsiteY4" fmla="*/ 585807 h 1617509"/>
              <a:gd name="connsiteX5" fmla="*/ 613332 w 1181347"/>
              <a:gd name="connsiteY5" fmla="*/ 0 h 161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1347" h="1617509">
                <a:moveTo>
                  <a:pt x="613332" y="0"/>
                </a:moveTo>
                <a:cubicBezTo>
                  <a:pt x="718208" y="231809"/>
                  <a:pt x="853214" y="356033"/>
                  <a:pt x="1018353" y="610087"/>
                </a:cubicBezTo>
                <a:cubicBezTo>
                  <a:pt x="1244830" y="849974"/>
                  <a:pt x="1233959" y="1228038"/>
                  <a:pt x="994072" y="1454515"/>
                </a:cubicBezTo>
                <a:cubicBezTo>
                  <a:pt x="754185" y="1680992"/>
                  <a:pt x="376121" y="1670121"/>
                  <a:pt x="149644" y="1430234"/>
                </a:cubicBezTo>
                <a:cubicBezTo>
                  <a:pt x="-76833" y="1190347"/>
                  <a:pt x="-27923" y="846757"/>
                  <a:pt x="173925" y="585807"/>
                </a:cubicBezTo>
                <a:cubicBezTo>
                  <a:pt x="356755" y="349444"/>
                  <a:pt x="495310" y="225400"/>
                  <a:pt x="613332" y="0"/>
                </a:cubicBezTo>
                <a:close/>
              </a:path>
            </a:pathLst>
          </a:custGeom>
          <a:solidFill>
            <a:schemeClr val="accent2"/>
          </a:solidFill>
          <a:ln w="57150" cap="flat" cmpd="sng" algn="ctr">
            <a:solidFill>
              <a:schemeClr val="bg1"/>
            </a:solidFill>
            <a:prstDash val="solid"/>
          </a:ln>
          <a:effectLst>
            <a:outerShdw blurRad="50800" dist="38100" dir="5400000" algn="t" rotWithShape="0">
              <a:prstClr val="black">
                <a:alpha val="40000"/>
              </a:prstClr>
            </a:outerShdw>
          </a:effectLst>
        </p:spPr>
        <p:txBody>
          <a:bodyPr lIns="72000" tIns="504000" rIns="72000" bIns="0" anchor="ctr"/>
          <a:lstStyle/>
          <a:p>
            <a:pPr algn="ctr">
              <a:defRPr/>
            </a:pPr>
            <a:r>
              <a:rPr lang="zh-CN" altLang="en-US" sz="2400" kern="0" dirty="0">
                <a:solidFill>
                  <a:sysClr val="window" lastClr="FFFFFF"/>
                </a:solidFill>
                <a:latin typeface="微软雅黑" panose="020B0503020204020204" pitchFamily="34" charset="-122"/>
                <a:ea typeface="微软雅黑" panose="020B0503020204020204" pitchFamily="34" charset="-122"/>
              </a:rPr>
              <a:t>标题</a:t>
            </a:r>
            <a:endParaRPr lang="zh-CN" altLang="en-US" sz="2400" kern="0" dirty="0">
              <a:solidFill>
                <a:sysClr val="window" lastClr="FFFFFF"/>
              </a:solidFill>
              <a:latin typeface="微软雅黑" panose="020B0503020204020204" pitchFamily="34" charset="-122"/>
              <a:ea typeface="微软雅黑" panose="020B0503020204020204" pitchFamily="34" charset="-122"/>
            </a:endParaRPr>
          </a:p>
        </p:txBody>
      </p:sp>
      <p:sp>
        <p:nvSpPr>
          <p:cNvPr id="6" name="KSO_GT1.1"/>
          <p:cNvSpPr txBox="1"/>
          <p:nvPr/>
        </p:nvSpPr>
        <p:spPr>
          <a:xfrm>
            <a:off x="3512328" y="3189030"/>
            <a:ext cx="1463675" cy="1062037"/>
          </a:xfrm>
          <a:prstGeom prst="rect">
            <a:avLst/>
          </a:prstGeom>
          <a:noFill/>
        </p:spPr>
        <p:txBody>
          <a:bodyPr>
            <a:spAutoFit/>
          </a:bodyPr>
          <a:lstStyle/>
          <a:p>
            <a:pPr algn="just">
              <a:lnSpc>
                <a:spcPct val="150000"/>
              </a:lnSpc>
              <a:defRPr/>
            </a:pPr>
            <a:r>
              <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rPr>
              <a:t>请在此处输入文本，或将您的文本粘贴到此处。</a:t>
            </a:r>
            <a:endPar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endParaRPr>
          </a:p>
        </p:txBody>
      </p:sp>
      <p:sp>
        <p:nvSpPr>
          <p:cNvPr id="7" name="KSO_GT1"/>
          <p:cNvSpPr/>
          <p:nvPr/>
        </p:nvSpPr>
        <p:spPr>
          <a:xfrm>
            <a:off x="3737753" y="1563429"/>
            <a:ext cx="1120775" cy="1535112"/>
          </a:xfrm>
          <a:custGeom>
            <a:avLst/>
            <a:gdLst>
              <a:gd name="connsiteX0" fmla="*/ 613333 w 1181348"/>
              <a:gd name="connsiteY0" fmla="*/ 0 h 1617509"/>
              <a:gd name="connsiteX1" fmla="*/ 1018354 w 1181348"/>
              <a:gd name="connsiteY1" fmla="*/ 610087 h 1617509"/>
              <a:gd name="connsiteX2" fmla="*/ 994073 w 1181348"/>
              <a:gd name="connsiteY2" fmla="*/ 1454515 h 1617509"/>
              <a:gd name="connsiteX3" fmla="*/ 149645 w 1181348"/>
              <a:gd name="connsiteY3" fmla="*/ 1430234 h 1617509"/>
              <a:gd name="connsiteX4" fmla="*/ 173926 w 1181348"/>
              <a:gd name="connsiteY4" fmla="*/ 585807 h 1617509"/>
              <a:gd name="connsiteX5" fmla="*/ 613333 w 1181348"/>
              <a:gd name="connsiteY5" fmla="*/ 0 h 16175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81348" h="1617509">
                <a:moveTo>
                  <a:pt x="613333" y="0"/>
                </a:moveTo>
                <a:cubicBezTo>
                  <a:pt x="718209" y="231809"/>
                  <a:pt x="853215" y="356033"/>
                  <a:pt x="1018354" y="610087"/>
                </a:cubicBezTo>
                <a:cubicBezTo>
                  <a:pt x="1244831" y="849974"/>
                  <a:pt x="1233960" y="1228038"/>
                  <a:pt x="994073" y="1454515"/>
                </a:cubicBezTo>
                <a:cubicBezTo>
                  <a:pt x="754186" y="1680992"/>
                  <a:pt x="376122" y="1670121"/>
                  <a:pt x="149645" y="1430234"/>
                </a:cubicBezTo>
                <a:cubicBezTo>
                  <a:pt x="-76832" y="1190347"/>
                  <a:pt x="-27922" y="846757"/>
                  <a:pt x="173926" y="585807"/>
                </a:cubicBezTo>
                <a:cubicBezTo>
                  <a:pt x="356756" y="349444"/>
                  <a:pt x="495311" y="225400"/>
                  <a:pt x="613333" y="0"/>
                </a:cubicBezTo>
                <a:close/>
              </a:path>
            </a:pathLst>
          </a:custGeom>
          <a:solidFill>
            <a:schemeClr val="accent1"/>
          </a:solidFill>
          <a:ln w="57150" cap="flat" cmpd="sng" algn="ctr">
            <a:solidFill>
              <a:schemeClr val="bg1"/>
            </a:solidFill>
            <a:prstDash val="solid"/>
          </a:ln>
          <a:effectLst>
            <a:outerShdw blurRad="50800" dist="38100" dir="5400000" algn="t" rotWithShape="0">
              <a:prstClr val="black">
                <a:alpha val="40000"/>
              </a:prstClr>
            </a:outerShdw>
          </a:effectLst>
        </p:spPr>
        <p:txBody>
          <a:bodyPr lIns="144000" tIns="432000" rIns="144000" bIns="0" anchor="ctr"/>
          <a:lstStyle/>
          <a:p>
            <a:pPr algn="ctr">
              <a:lnSpc>
                <a:spcPct val="130000"/>
              </a:lnSpc>
              <a:defRPr/>
            </a:pPr>
            <a:r>
              <a:rPr lang="zh-CN" altLang="en-US" sz="2400" kern="0" dirty="0">
                <a:solidFill>
                  <a:sysClr val="window" lastClr="FFFFFF"/>
                </a:solidFill>
                <a:latin typeface="微软雅黑" panose="020B0503020204020204" pitchFamily="34" charset="-122"/>
                <a:ea typeface="微软雅黑" panose="020B0503020204020204" pitchFamily="34" charset="-122"/>
              </a:rPr>
              <a:t>标题</a:t>
            </a:r>
            <a:endParaRPr lang="en-US" altLang="zh-CN" sz="2400" kern="0" dirty="0">
              <a:solidFill>
                <a:sysClr val="window" lastClr="FFFFFF"/>
              </a:solidFill>
              <a:latin typeface="微软雅黑" panose="020B0503020204020204" pitchFamily="34" charset="-122"/>
              <a:ea typeface="微软雅黑" panose="020B0503020204020204" pitchFamily="34" charset="-122"/>
            </a:endParaRPr>
          </a:p>
        </p:txBody>
      </p:sp>
      <p:sp>
        <p:nvSpPr>
          <p:cNvPr id="8" name="KSO_GT1.1"/>
          <p:cNvSpPr txBox="1"/>
          <p:nvPr/>
        </p:nvSpPr>
        <p:spPr>
          <a:xfrm>
            <a:off x="5493528" y="3989130"/>
            <a:ext cx="1463675" cy="1062037"/>
          </a:xfrm>
          <a:prstGeom prst="rect">
            <a:avLst/>
          </a:prstGeom>
          <a:noFill/>
        </p:spPr>
        <p:txBody>
          <a:bodyPr>
            <a:spAutoFit/>
          </a:bodyPr>
          <a:lstStyle/>
          <a:p>
            <a:pPr algn="just">
              <a:lnSpc>
                <a:spcPct val="150000"/>
              </a:lnSpc>
              <a:defRPr/>
            </a:pPr>
            <a:r>
              <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rPr>
              <a:t>请在此处输入文本，或将您的文本粘贴到此处。</a:t>
            </a:r>
            <a:endPar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endParaRPr>
          </a:p>
        </p:txBody>
      </p:sp>
      <p:sp>
        <p:nvSpPr>
          <p:cNvPr id="9" name="KSO_GT1.1"/>
          <p:cNvSpPr txBox="1"/>
          <p:nvPr/>
        </p:nvSpPr>
        <p:spPr>
          <a:xfrm>
            <a:off x="7346140" y="3543041"/>
            <a:ext cx="1465262" cy="1062038"/>
          </a:xfrm>
          <a:prstGeom prst="rect">
            <a:avLst/>
          </a:prstGeom>
          <a:noFill/>
        </p:spPr>
        <p:txBody>
          <a:bodyPr>
            <a:spAutoFit/>
          </a:bodyPr>
          <a:lstStyle/>
          <a:p>
            <a:pPr algn="just">
              <a:lnSpc>
                <a:spcPct val="150000"/>
              </a:lnSpc>
              <a:defRPr/>
            </a:pPr>
            <a:r>
              <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rPr>
              <a:t>请在此处输入文本，或将您的文本粘贴到此处。</a:t>
            </a:r>
            <a:endParaRPr lang="zh-CN" altLang="en-US" sz="1400" kern="0" dirty="0">
              <a:solidFill>
                <a:schemeClr val="bg1">
                  <a:lumMod val="50000"/>
                </a:schemeClr>
              </a:solidFill>
              <a:latin typeface="幼圆" panose="02010509060101010101" pitchFamily="49" charset="-122"/>
              <a:ea typeface="幼圆" panose="02010509060101010101" pitchFamily="49" charset="-122"/>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fade">
                                      <p:cBhvr>
                                        <p:cTn id="17" dur="1000"/>
                                        <p:tgtEl>
                                          <p:spTgt spid="5"/>
                                        </p:tgtEl>
                                      </p:cBhvr>
                                    </p:animEffect>
                                    <p:anim calcmode="lin" valueType="num">
                                      <p:cBhvr>
                                        <p:cTn id="18" dur="1000" fill="hold"/>
                                        <p:tgtEl>
                                          <p:spTgt spid="5"/>
                                        </p:tgtEl>
                                        <p:attrNameLst>
                                          <p:attrName>ppt_x</p:attrName>
                                        </p:attrNameLst>
                                      </p:cBhvr>
                                      <p:tavLst>
                                        <p:tav tm="0">
                                          <p:val>
                                            <p:strVal val="#ppt_x"/>
                                          </p:val>
                                        </p:tav>
                                        <p:tav tm="100000">
                                          <p:val>
                                            <p:strVal val="#ppt_x"/>
                                          </p:val>
                                        </p:tav>
                                      </p:tavLst>
                                    </p:anim>
                                    <p:anim calcmode="lin" valueType="num">
                                      <p:cBhvr>
                                        <p:cTn id="19" dur="1000" fill="hold"/>
                                        <p:tgtEl>
                                          <p:spTgt spid="5"/>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1"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1000" fill="hold"/>
                                        <p:tgtEl>
                                          <p:spTgt spid="4"/>
                                        </p:tgtEl>
                                        <p:attrNameLst>
                                          <p:attrName>ppt_w</p:attrName>
                                        </p:attrNameLst>
                                      </p:cBhvr>
                                      <p:tavLst>
                                        <p:tav tm="0">
                                          <p:val>
                                            <p:fltVal val="0"/>
                                          </p:val>
                                        </p:tav>
                                        <p:tav tm="100000">
                                          <p:val>
                                            <p:strVal val="#ppt_w"/>
                                          </p:val>
                                        </p:tav>
                                      </p:tavLst>
                                    </p:anim>
                                    <p:anim calcmode="lin" valueType="num">
                                      <p:cBhvr>
                                        <p:cTn id="30" dur="1000" fill="hold"/>
                                        <p:tgtEl>
                                          <p:spTgt spid="4"/>
                                        </p:tgtEl>
                                        <p:attrNameLst>
                                          <p:attrName>ppt_h</p:attrName>
                                        </p:attrNameLst>
                                      </p:cBhvr>
                                      <p:tavLst>
                                        <p:tav tm="0">
                                          <p:val>
                                            <p:fltVal val="0"/>
                                          </p:val>
                                        </p:tav>
                                        <p:tav tm="100000">
                                          <p:val>
                                            <p:strVal val="#ppt_h"/>
                                          </p:val>
                                        </p:tav>
                                      </p:tavLst>
                                    </p:anim>
                                    <p:anim calcmode="lin" valueType="num">
                                      <p:cBhvr>
                                        <p:cTn id="31" dur="1000" fill="hold"/>
                                        <p:tgtEl>
                                          <p:spTgt spid="4"/>
                                        </p:tgtEl>
                                        <p:attrNameLst>
                                          <p:attrName>style.rotation</p:attrName>
                                        </p:attrNameLst>
                                      </p:cBhvr>
                                      <p:tavLst>
                                        <p:tav tm="0">
                                          <p:val>
                                            <p:fltVal val="90"/>
                                          </p:val>
                                        </p:tav>
                                        <p:tav tm="100000">
                                          <p:val>
                                            <p:fltVal val="0"/>
                                          </p:val>
                                        </p:tav>
                                      </p:tavLst>
                                    </p:anim>
                                    <p:animEffect transition="in" filter="fade">
                                      <p:cBhvr>
                                        <p:cTn id="32" dur="1000"/>
                                        <p:tgtEl>
                                          <p:spTgt spid="4"/>
                                        </p:tgtEl>
                                      </p:cBhvr>
                                    </p:animEffect>
                                  </p:childTnLst>
                                </p:cTn>
                              </p:par>
                              <p:par>
                                <p:cTn id="33" presetID="31" presetClass="entr" presetSubtype="0" fill="hold" grpId="0" nodeType="with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1000" fill="hold"/>
                                        <p:tgtEl>
                                          <p:spTgt spid="9"/>
                                        </p:tgtEl>
                                        <p:attrNameLst>
                                          <p:attrName>ppt_w</p:attrName>
                                        </p:attrNameLst>
                                      </p:cBhvr>
                                      <p:tavLst>
                                        <p:tav tm="0">
                                          <p:val>
                                            <p:fltVal val="0"/>
                                          </p:val>
                                        </p:tav>
                                        <p:tav tm="100000">
                                          <p:val>
                                            <p:strVal val="#ppt_w"/>
                                          </p:val>
                                        </p:tav>
                                      </p:tavLst>
                                    </p:anim>
                                    <p:anim calcmode="lin" valueType="num">
                                      <p:cBhvr>
                                        <p:cTn id="36" dur="1000" fill="hold"/>
                                        <p:tgtEl>
                                          <p:spTgt spid="9"/>
                                        </p:tgtEl>
                                        <p:attrNameLst>
                                          <p:attrName>ppt_h</p:attrName>
                                        </p:attrNameLst>
                                      </p:cBhvr>
                                      <p:tavLst>
                                        <p:tav tm="0">
                                          <p:val>
                                            <p:fltVal val="0"/>
                                          </p:val>
                                        </p:tav>
                                        <p:tav tm="100000">
                                          <p:val>
                                            <p:strVal val="#ppt_h"/>
                                          </p:val>
                                        </p:tav>
                                      </p:tavLst>
                                    </p:anim>
                                    <p:anim calcmode="lin" valueType="num">
                                      <p:cBhvr>
                                        <p:cTn id="37" dur="1000" fill="hold"/>
                                        <p:tgtEl>
                                          <p:spTgt spid="9"/>
                                        </p:tgtEl>
                                        <p:attrNameLst>
                                          <p:attrName>style.rotation</p:attrName>
                                        </p:attrNameLst>
                                      </p:cBhvr>
                                      <p:tavLst>
                                        <p:tav tm="0">
                                          <p:val>
                                            <p:fltVal val="90"/>
                                          </p:val>
                                        </p:tav>
                                        <p:tav tm="100000">
                                          <p:val>
                                            <p:fltVal val="0"/>
                                          </p:val>
                                        </p:tav>
                                      </p:tavLst>
                                    </p:anim>
                                    <p:animEffect transition="in" filter="fade">
                                      <p:cBhvr>
                                        <p:cTn id="38" dur="1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animBg="1"/>
      <p:bldP spid="8" grpId="0"/>
      <p:bldP spid="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AutoShape 2"/>
          <p:cNvSpPr/>
          <p:nvPr/>
        </p:nvSpPr>
        <p:spPr bwMode="auto">
          <a:xfrm>
            <a:off x="8048625" y="1873250"/>
            <a:ext cx="2921000" cy="2921000"/>
          </a:xfrm>
          <a:prstGeom prst="diamond">
            <a:avLst/>
          </a:prstGeom>
          <a:solidFill>
            <a:schemeClr val="accent1"/>
          </a:solidFill>
          <a:ln w="28575">
            <a:solidFill>
              <a:schemeClr val="accent1"/>
            </a:solidFill>
            <a:miter lim="800000"/>
          </a:ln>
          <a:effectLst>
            <a:outerShdw dist="63500" dir="8100000" algn="ctr" rotWithShape="0">
              <a:srgbClr val="000000">
                <a:alpha val="25000"/>
              </a:srgbClr>
            </a:outerShdw>
          </a:effec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s-ES" altLang="en-US" sz="3100">
              <a:solidFill>
                <a:srgbClr val="FFFFFF"/>
              </a:solidFill>
              <a:sym typeface="Arial" panose="020B0604020202020204" pitchFamily="34" charset="0"/>
            </a:endParaRPr>
          </a:p>
        </p:txBody>
      </p:sp>
      <p:sp>
        <p:nvSpPr>
          <p:cNvPr id="5" name="AutoShape 3"/>
          <p:cNvSpPr/>
          <p:nvPr/>
        </p:nvSpPr>
        <p:spPr bwMode="auto">
          <a:xfrm>
            <a:off x="5870575" y="1873250"/>
            <a:ext cx="2921000" cy="2921000"/>
          </a:xfrm>
          <a:prstGeom prst="diamond">
            <a:avLst/>
          </a:prstGeom>
          <a:solidFill>
            <a:schemeClr val="accent1"/>
          </a:solidFill>
          <a:ln w="28575">
            <a:solidFill>
              <a:schemeClr val="accent1"/>
            </a:solidFill>
            <a:miter lim="800000"/>
          </a:ln>
          <a:effectLst>
            <a:outerShdw dist="63500" dir="8100000" algn="ctr" rotWithShape="0">
              <a:srgbClr val="000000">
                <a:alpha val="25000"/>
              </a:srgbClr>
            </a:outerShdw>
          </a:effec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s-ES" altLang="en-US" sz="3100">
              <a:solidFill>
                <a:srgbClr val="FFFFFF"/>
              </a:solidFill>
              <a:sym typeface="Arial" panose="020B0604020202020204" pitchFamily="34" charset="0"/>
            </a:endParaRPr>
          </a:p>
        </p:txBody>
      </p:sp>
      <p:sp>
        <p:nvSpPr>
          <p:cNvPr id="6" name="AutoShape 4"/>
          <p:cNvSpPr/>
          <p:nvPr/>
        </p:nvSpPr>
        <p:spPr bwMode="auto">
          <a:xfrm>
            <a:off x="3559175" y="1873250"/>
            <a:ext cx="2921000" cy="2921000"/>
          </a:xfrm>
          <a:prstGeom prst="diamond">
            <a:avLst/>
          </a:prstGeom>
          <a:solidFill>
            <a:schemeClr val="accent1"/>
          </a:solidFill>
          <a:ln w="28575">
            <a:solidFill>
              <a:schemeClr val="accent1"/>
            </a:solidFill>
            <a:miter lim="800000"/>
          </a:ln>
          <a:effectLst>
            <a:outerShdw dist="63500" dir="8100000" algn="ctr" rotWithShape="0">
              <a:srgbClr val="000000">
                <a:alpha val="25000"/>
              </a:srgbClr>
            </a:outerShdw>
          </a:effec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s-ES" altLang="en-US" sz="3100">
              <a:solidFill>
                <a:srgbClr val="FFFFFF"/>
              </a:solidFill>
              <a:sym typeface="Arial" panose="020B0604020202020204" pitchFamily="34" charset="0"/>
            </a:endParaRPr>
          </a:p>
        </p:txBody>
      </p:sp>
      <p:sp>
        <p:nvSpPr>
          <p:cNvPr id="7" name="AutoShape 5"/>
          <p:cNvSpPr/>
          <p:nvPr/>
        </p:nvSpPr>
        <p:spPr bwMode="auto">
          <a:xfrm>
            <a:off x="1235075" y="1906588"/>
            <a:ext cx="2921000" cy="2921000"/>
          </a:xfrm>
          <a:prstGeom prst="diamond">
            <a:avLst/>
          </a:prstGeom>
          <a:solidFill>
            <a:schemeClr val="accent1"/>
          </a:solidFill>
          <a:ln w="28575">
            <a:solidFill>
              <a:schemeClr val="accent1"/>
            </a:solidFill>
            <a:miter lim="800000"/>
          </a:ln>
          <a:effectLst>
            <a:outerShdw dist="63500" dir="8100000" algn="ctr" rotWithShape="0">
              <a:srgbClr val="000000">
                <a:alpha val="25000"/>
              </a:srgbClr>
            </a:outerShdw>
          </a:effectLst>
        </p:spPr>
        <p:txBody>
          <a:bodyPr anchor="ct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algn="ctr" eaLnBrk="1" hangingPunct="1"/>
            <a:endParaRPr lang="es-ES" altLang="en-US" sz="3100">
              <a:solidFill>
                <a:srgbClr val="FFFFFF"/>
              </a:solidFill>
              <a:sym typeface="Arial" panose="020B0604020202020204" pitchFamily="34" charset="0"/>
            </a:endParaRPr>
          </a:p>
        </p:txBody>
      </p:sp>
      <p:cxnSp>
        <p:nvCxnSpPr>
          <p:cNvPr id="8" name="直接连接符 19"/>
          <p:cNvCxnSpPr>
            <a:cxnSpLocks noChangeShapeType="1"/>
          </p:cNvCxnSpPr>
          <p:nvPr/>
        </p:nvCxnSpPr>
        <p:spPr bwMode="auto">
          <a:xfrm>
            <a:off x="2011363" y="3367088"/>
            <a:ext cx="1439862" cy="0"/>
          </a:xfrm>
          <a:prstGeom prst="line">
            <a:avLst/>
          </a:prstGeom>
          <a:noFill/>
          <a:ln w="6350">
            <a:solidFill>
              <a:schemeClr val="bg1"/>
            </a:solidFill>
            <a:round/>
          </a:ln>
          <a:extLst>
            <a:ext uri="{909E8E84-426E-40DD-AFC4-6F175D3DCCD1}">
              <a14:hiddenFill xmlns:a14="http://schemas.microsoft.com/office/drawing/2010/main">
                <a:noFill/>
              </a14:hiddenFill>
            </a:ext>
          </a:extLst>
        </p:spPr>
      </p:cxnSp>
      <p:sp>
        <p:nvSpPr>
          <p:cNvPr id="9" name="文本框 21"/>
          <p:cNvSpPr txBox="1">
            <a:spLocks noChangeArrowheads="1"/>
          </p:cNvSpPr>
          <p:nvPr/>
        </p:nvSpPr>
        <p:spPr bwMode="auto">
          <a:xfrm>
            <a:off x="2085975" y="3468688"/>
            <a:ext cx="127952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400" b="1">
                <a:solidFill>
                  <a:srgbClr val="FFFFFF"/>
                </a:solidFill>
                <a:latin typeface="Arial" panose="020B0604020202020204" pitchFamily="34" charset="0"/>
                <a:ea typeface="微软雅黑" panose="020B0503020204020204" pitchFamily="34" charset="-122"/>
                <a:sym typeface="Arial" panose="020B0604020202020204" pitchFamily="34" charset="0"/>
              </a:rPr>
              <a:t>单击编辑标题</a:t>
            </a:r>
            <a:endParaRPr lang="zh-CN" altLang="en-US" sz="14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cxnSp>
        <p:nvCxnSpPr>
          <p:cNvPr id="10" name="直接连接符 22"/>
          <p:cNvCxnSpPr>
            <a:cxnSpLocks noChangeShapeType="1"/>
          </p:cNvCxnSpPr>
          <p:nvPr/>
        </p:nvCxnSpPr>
        <p:spPr bwMode="auto">
          <a:xfrm>
            <a:off x="4402138" y="3367088"/>
            <a:ext cx="1441450" cy="0"/>
          </a:xfrm>
          <a:prstGeom prst="line">
            <a:avLst/>
          </a:prstGeom>
          <a:noFill/>
          <a:ln w="6350">
            <a:solidFill>
              <a:schemeClr val="bg1"/>
            </a:solidFill>
            <a:round/>
          </a:ln>
          <a:extLst>
            <a:ext uri="{909E8E84-426E-40DD-AFC4-6F175D3DCCD1}">
              <a14:hiddenFill xmlns:a14="http://schemas.microsoft.com/office/drawing/2010/main">
                <a:noFill/>
              </a14:hiddenFill>
            </a:ext>
          </a:extLst>
        </p:spPr>
      </p:cxnSp>
      <p:cxnSp>
        <p:nvCxnSpPr>
          <p:cNvPr id="11" name="直接连接符 23"/>
          <p:cNvCxnSpPr>
            <a:cxnSpLocks noChangeShapeType="1"/>
          </p:cNvCxnSpPr>
          <p:nvPr/>
        </p:nvCxnSpPr>
        <p:spPr bwMode="auto">
          <a:xfrm>
            <a:off x="6750050" y="3367088"/>
            <a:ext cx="1439863" cy="0"/>
          </a:xfrm>
          <a:prstGeom prst="line">
            <a:avLst/>
          </a:prstGeom>
          <a:noFill/>
          <a:ln w="6350">
            <a:solidFill>
              <a:schemeClr val="bg1"/>
            </a:solidFill>
            <a:round/>
          </a:ln>
          <a:extLst>
            <a:ext uri="{909E8E84-426E-40DD-AFC4-6F175D3DCCD1}">
              <a14:hiddenFill xmlns:a14="http://schemas.microsoft.com/office/drawing/2010/main">
                <a:noFill/>
              </a14:hiddenFill>
            </a:ext>
          </a:extLst>
        </p:spPr>
      </p:cxnSp>
      <p:cxnSp>
        <p:nvCxnSpPr>
          <p:cNvPr id="12" name="直接连接符 24"/>
          <p:cNvCxnSpPr>
            <a:cxnSpLocks noChangeShapeType="1"/>
          </p:cNvCxnSpPr>
          <p:nvPr/>
        </p:nvCxnSpPr>
        <p:spPr bwMode="auto">
          <a:xfrm>
            <a:off x="8931275" y="3367088"/>
            <a:ext cx="1441450" cy="0"/>
          </a:xfrm>
          <a:prstGeom prst="line">
            <a:avLst/>
          </a:prstGeom>
          <a:noFill/>
          <a:ln w="6350">
            <a:solidFill>
              <a:schemeClr val="bg1"/>
            </a:solidFill>
            <a:round/>
          </a:ln>
          <a:extLst>
            <a:ext uri="{909E8E84-426E-40DD-AFC4-6F175D3DCCD1}">
              <a14:hiddenFill xmlns:a14="http://schemas.microsoft.com/office/drawing/2010/main">
                <a:noFill/>
              </a14:hiddenFill>
            </a:ext>
          </a:extLst>
        </p:spPr>
      </p:cxnSp>
      <p:pic>
        <p:nvPicPr>
          <p:cNvPr id="13" name="组合 25"/>
          <p:cNvPicPr>
            <a:picLocks noChangeArrowheads="1"/>
          </p:cNvPicPr>
          <p:nvPr/>
        </p:nvPicPr>
        <p:blipFill>
          <a:blip r:embed="rId1">
            <a:extLst>
              <a:ext uri="{28A0092B-C50C-407E-A947-70E740481C1C}">
                <a14:useLocalDpi xmlns:a14="http://schemas.microsoft.com/office/drawing/2010/main" val="0"/>
              </a:ext>
            </a:extLst>
          </a:blip>
          <a:srcRect/>
          <a:stretch>
            <a:fillRect/>
          </a:stretch>
        </p:blipFill>
        <p:spPr bwMode="auto">
          <a:xfrm>
            <a:off x="7150100" y="2640013"/>
            <a:ext cx="512763"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组合 29"/>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05938" y="2640013"/>
            <a:ext cx="487362"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Freeform 367"/>
          <p:cNvSpPr>
            <a:spLocks noEditPoints="1"/>
          </p:cNvSpPr>
          <p:nvPr/>
        </p:nvSpPr>
        <p:spPr bwMode="auto">
          <a:xfrm>
            <a:off x="2436813" y="2579688"/>
            <a:ext cx="538162" cy="571500"/>
          </a:xfrm>
          <a:custGeom>
            <a:avLst/>
            <a:gdLst>
              <a:gd name="T0" fmla="*/ 2147483647 w 269"/>
              <a:gd name="T1" fmla="*/ 2147483647 h 288"/>
              <a:gd name="T2" fmla="*/ 2147483647 w 269"/>
              <a:gd name="T3" fmla="*/ 2147483647 h 288"/>
              <a:gd name="T4" fmla="*/ 2147483647 w 269"/>
              <a:gd name="T5" fmla="*/ 2147483647 h 288"/>
              <a:gd name="T6" fmla="*/ 2147483647 w 269"/>
              <a:gd name="T7" fmla="*/ 2147483647 h 288"/>
              <a:gd name="T8" fmla="*/ 2147483647 w 269"/>
              <a:gd name="T9" fmla="*/ 2147483647 h 288"/>
              <a:gd name="T10" fmla="*/ 2147483647 w 269"/>
              <a:gd name="T11" fmla="*/ 2147483647 h 288"/>
              <a:gd name="T12" fmla="*/ 2147483647 w 269"/>
              <a:gd name="T13" fmla="*/ 2147483647 h 288"/>
              <a:gd name="T14" fmla="*/ 2147483647 w 269"/>
              <a:gd name="T15" fmla="*/ 2147483647 h 288"/>
              <a:gd name="T16" fmla="*/ 2147483647 w 269"/>
              <a:gd name="T17" fmla="*/ 2147483647 h 288"/>
              <a:gd name="T18" fmla="*/ 2147483647 w 269"/>
              <a:gd name="T19" fmla="*/ 2147483647 h 288"/>
              <a:gd name="T20" fmla="*/ 2147483647 w 269"/>
              <a:gd name="T21" fmla="*/ 2147483647 h 288"/>
              <a:gd name="T22" fmla="*/ 2147483647 w 269"/>
              <a:gd name="T23" fmla="*/ 2147483647 h 288"/>
              <a:gd name="T24" fmla="*/ 2147483647 w 269"/>
              <a:gd name="T25" fmla="*/ 2147483647 h 288"/>
              <a:gd name="T26" fmla="*/ 2147483647 w 269"/>
              <a:gd name="T27" fmla="*/ 2147483647 h 288"/>
              <a:gd name="T28" fmla="*/ 2147483647 w 269"/>
              <a:gd name="T29" fmla="*/ 2147483647 h 288"/>
              <a:gd name="T30" fmla="*/ 2147483647 w 269"/>
              <a:gd name="T31" fmla="*/ 2147483647 h 288"/>
              <a:gd name="T32" fmla="*/ 2147483647 w 269"/>
              <a:gd name="T33" fmla="*/ 0 h 288"/>
              <a:gd name="T34" fmla="*/ 2147483647 w 269"/>
              <a:gd name="T35" fmla="*/ 2147483647 h 288"/>
              <a:gd name="T36" fmla="*/ 2147483647 w 269"/>
              <a:gd name="T37" fmla="*/ 2147483647 h 288"/>
              <a:gd name="T38" fmla="*/ 2147483647 w 269"/>
              <a:gd name="T39" fmla="*/ 2147483647 h 288"/>
              <a:gd name="T40" fmla="*/ 2147483647 w 269"/>
              <a:gd name="T41" fmla="*/ 2147483647 h 288"/>
              <a:gd name="T42" fmla="*/ 2147483647 w 269"/>
              <a:gd name="T43" fmla="*/ 2147483647 h 288"/>
              <a:gd name="T44" fmla="*/ 2147483647 w 269"/>
              <a:gd name="T45" fmla="*/ 2147483647 h 288"/>
              <a:gd name="T46" fmla="*/ 2147483647 w 269"/>
              <a:gd name="T47" fmla="*/ 2147483647 h 288"/>
              <a:gd name="T48" fmla="*/ 2147483647 w 269"/>
              <a:gd name="T49" fmla="*/ 2147483647 h 288"/>
              <a:gd name="T50" fmla="*/ 2147483647 w 269"/>
              <a:gd name="T51" fmla="*/ 2147483647 h 288"/>
              <a:gd name="T52" fmla="*/ 2147483647 w 269"/>
              <a:gd name="T53" fmla="*/ 2147483647 h 288"/>
              <a:gd name="T54" fmla="*/ 2147483647 w 269"/>
              <a:gd name="T55" fmla="*/ 2147483647 h 288"/>
              <a:gd name="T56" fmla="*/ 2147483647 w 269"/>
              <a:gd name="T57" fmla="*/ 2147483647 h 288"/>
              <a:gd name="T58" fmla="*/ 2147483647 w 269"/>
              <a:gd name="T59" fmla="*/ 2147483647 h 288"/>
              <a:gd name="T60" fmla="*/ 2147483647 w 269"/>
              <a:gd name="T61" fmla="*/ 2147483647 h 288"/>
              <a:gd name="T62" fmla="*/ 2147483647 w 269"/>
              <a:gd name="T63" fmla="*/ 2147483647 h 288"/>
              <a:gd name="T64" fmla="*/ 2147483647 w 269"/>
              <a:gd name="T65" fmla="*/ 2147483647 h 288"/>
              <a:gd name="T66" fmla="*/ 0 w 269"/>
              <a:gd name="T67" fmla="*/ 2147483647 h 288"/>
              <a:gd name="T68" fmla="*/ 2147483647 w 269"/>
              <a:gd name="T69" fmla="*/ 2147483647 h 288"/>
              <a:gd name="T70" fmla="*/ 2147483647 w 269"/>
              <a:gd name="T71" fmla="*/ 2147483647 h 288"/>
              <a:gd name="T72" fmla="*/ 2147483647 w 269"/>
              <a:gd name="T73" fmla="*/ 2147483647 h 288"/>
              <a:gd name="T74" fmla="*/ 2147483647 w 269"/>
              <a:gd name="T75" fmla="*/ 2147483647 h 288"/>
              <a:gd name="T76" fmla="*/ 2147483647 w 269"/>
              <a:gd name="T77" fmla="*/ 2147483647 h 288"/>
              <a:gd name="T78" fmla="*/ 2147483647 w 269"/>
              <a:gd name="T79" fmla="*/ 2147483647 h 288"/>
              <a:gd name="T80" fmla="*/ 2147483647 w 269"/>
              <a:gd name="T81" fmla="*/ 2147483647 h 288"/>
              <a:gd name="T82" fmla="*/ 2147483647 w 269"/>
              <a:gd name="T83" fmla="*/ 2147483647 h 288"/>
              <a:gd name="T84" fmla="*/ 2147483647 w 269"/>
              <a:gd name="T85" fmla="*/ 2147483647 h 288"/>
              <a:gd name="T86" fmla="*/ 2147483647 w 269"/>
              <a:gd name="T87" fmla="*/ 2147483647 h 288"/>
              <a:gd name="T88" fmla="*/ 2147483647 w 269"/>
              <a:gd name="T89" fmla="*/ 2147483647 h 288"/>
              <a:gd name="T90" fmla="*/ 2147483647 w 269"/>
              <a:gd name="T91" fmla="*/ 2147483647 h 288"/>
              <a:gd name="T92" fmla="*/ 2147483647 w 269"/>
              <a:gd name="T93" fmla="*/ 2147483647 h 288"/>
              <a:gd name="T94" fmla="*/ 2147483647 w 269"/>
              <a:gd name="T95" fmla="*/ 2147483647 h 288"/>
              <a:gd name="T96" fmla="*/ 2147483647 w 269"/>
              <a:gd name="T97" fmla="*/ 2147483647 h 288"/>
              <a:gd name="T98" fmla="*/ 2147483647 w 269"/>
              <a:gd name="T99" fmla="*/ 2147483647 h 28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69" h="288">
                <a:moveTo>
                  <a:pt x="251" y="192"/>
                </a:moveTo>
                <a:cubicBezTo>
                  <a:pt x="241" y="192"/>
                  <a:pt x="234" y="200"/>
                  <a:pt x="234" y="209"/>
                </a:cubicBezTo>
                <a:cubicBezTo>
                  <a:pt x="234" y="210"/>
                  <a:pt x="234" y="211"/>
                  <a:pt x="234" y="211"/>
                </a:cubicBezTo>
                <a:cubicBezTo>
                  <a:pt x="226" y="217"/>
                  <a:pt x="215" y="224"/>
                  <a:pt x="201" y="233"/>
                </a:cubicBezTo>
                <a:cubicBezTo>
                  <a:pt x="189" y="240"/>
                  <a:pt x="174" y="241"/>
                  <a:pt x="160" y="240"/>
                </a:cubicBezTo>
                <a:cubicBezTo>
                  <a:pt x="148" y="187"/>
                  <a:pt x="148" y="187"/>
                  <a:pt x="148" y="187"/>
                </a:cubicBezTo>
                <a:cubicBezTo>
                  <a:pt x="148" y="187"/>
                  <a:pt x="147" y="153"/>
                  <a:pt x="146" y="121"/>
                </a:cubicBezTo>
                <a:cubicBezTo>
                  <a:pt x="193" y="121"/>
                  <a:pt x="193" y="121"/>
                  <a:pt x="193" y="121"/>
                </a:cubicBezTo>
                <a:cubicBezTo>
                  <a:pt x="211" y="117"/>
                  <a:pt x="211" y="117"/>
                  <a:pt x="211" y="117"/>
                </a:cubicBezTo>
                <a:cubicBezTo>
                  <a:pt x="213" y="120"/>
                  <a:pt x="217" y="123"/>
                  <a:pt x="222" y="123"/>
                </a:cubicBezTo>
                <a:cubicBezTo>
                  <a:pt x="230" y="123"/>
                  <a:pt x="236" y="116"/>
                  <a:pt x="236" y="109"/>
                </a:cubicBezTo>
                <a:cubicBezTo>
                  <a:pt x="236" y="101"/>
                  <a:pt x="230" y="95"/>
                  <a:pt x="222" y="95"/>
                </a:cubicBezTo>
                <a:cubicBezTo>
                  <a:pt x="217" y="95"/>
                  <a:pt x="213" y="97"/>
                  <a:pt x="210" y="101"/>
                </a:cubicBezTo>
                <a:cubicBezTo>
                  <a:pt x="145" y="101"/>
                  <a:pt x="145" y="101"/>
                  <a:pt x="145" y="101"/>
                </a:cubicBezTo>
                <a:cubicBezTo>
                  <a:pt x="145" y="87"/>
                  <a:pt x="144" y="75"/>
                  <a:pt x="144" y="68"/>
                </a:cubicBezTo>
                <a:cubicBezTo>
                  <a:pt x="158" y="63"/>
                  <a:pt x="169" y="50"/>
                  <a:pt x="169" y="35"/>
                </a:cubicBezTo>
                <a:cubicBezTo>
                  <a:pt x="169" y="16"/>
                  <a:pt x="153" y="0"/>
                  <a:pt x="134" y="0"/>
                </a:cubicBezTo>
                <a:cubicBezTo>
                  <a:pt x="115" y="0"/>
                  <a:pt x="99" y="16"/>
                  <a:pt x="99" y="35"/>
                </a:cubicBezTo>
                <a:cubicBezTo>
                  <a:pt x="99" y="50"/>
                  <a:pt x="110" y="64"/>
                  <a:pt x="124" y="68"/>
                </a:cubicBezTo>
                <a:cubicBezTo>
                  <a:pt x="124" y="75"/>
                  <a:pt x="124" y="87"/>
                  <a:pt x="123" y="101"/>
                </a:cubicBezTo>
                <a:cubicBezTo>
                  <a:pt x="58" y="101"/>
                  <a:pt x="58" y="101"/>
                  <a:pt x="58" y="101"/>
                </a:cubicBezTo>
                <a:cubicBezTo>
                  <a:pt x="55" y="97"/>
                  <a:pt x="51" y="95"/>
                  <a:pt x="46" y="95"/>
                </a:cubicBezTo>
                <a:cubicBezTo>
                  <a:pt x="38" y="95"/>
                  <a:pt x="32" y="101"/>
                  <a:pt x="32" y="109"/>
                </a:cubicBezTo>
                <a:cubicBezTo>
                  <a:pt x="32" y="116"/>
                  <a:pt x="38" y="123"/>
                  <a:pt x="46" y="123"/>
                </a:cubicBezTo>
                <a:cubicBezTo>
                  <a:pt x="51" y="123"/>
                  <a:pt x="55" y="120"/>
                  <a:pt x="57" y="117"/>
                </a:cubicBezTo>
                <a:cubicBezTo>
                  <a:pt x="76" y="121"/>
                  <a:pt x="76" y="121"/>
                  <a:pt x="76" y="121"/>
                </a:cubicBezTo>
                <a:cubicBezTo>
                  <a:pt x="122" y="121"/>
                  <a:pt x="122" y="121"/>
                  <a:pt x="122" y="121"/>
                </a:cubicBezTo>
                <a:cubicBezTo>
                  <a:pt x="121" y="153"/>
                  <a:pt x="120" y="187"/>
                  <a:pt x="120" y="187"/>
                </a:cubicBezTo>
                <a:cubicBezTo>
                  <a:pt x="109" y="239"/>
                  <a:pt x="109" y="239"/>
                  <a:pt x="109" y="239"/>
                </a:cubicBezTo>
                <a:cubicBezTo>
                  <a:pt x="91" y="239"/>
                  <a:pt x="73" y="237"/>
                  <a:pt x="59" y="227"/>
                </a:cubicBezTo>
                <a:cubicBezTo>
                  <a:pt x="49" y="221"/>
                  <a:pt x="41" y="217"/>
                  <a:pt x="34" y="212"/>
                </a:cubicBezTo>
                <a:cubicBezTo>
                  <a:pt x="35" y="211"/>
                  <a:pt x="35" y="210"/>
                  <a:pt x="35" y="209"/>
                </a:cubicBezTo>
                <a:cubicBezTo>
                  <a:pt x="35" y="200"/>
                  <a:pt x="27" y="192"/>
                  <a:pt x="17" y="192"/>
                </a:cubicBezTo>
                <a:cubicBezTo>
                  <a:pt x="8" y="192"/>
                  <a:pt x="0" y="200"/>
                  <a:pt x="0" y="209"/>
                </a:cubicBezTo>
                <a:cubicBezTo>
                  <a:pt x="0" y="219"/>
                  <a:pt x="8" y="227"/>
                  <a:pt x="17" y="227"/>
                </a:cubicBezTo>
                <a:cubicBezTo>
                  <a:pt x="19" y="227"/>
                  <a:pt x="20" y="227"/>
                  <a:pt x="21" y="226"/>
                </a:cubicBezTo>
                <a:cubicBezTo>
                  <a:pt x="28" y="232"/>
                  <a:pt x="37" y="239"/>
                  <a:pt x="48" y="247"/>
                </a:cubicBezTo>
                <a:cubicBezTo>
                  <a:pt x="64" y="257"/>
                  <a:pt x="82" y="267"/>
                  <a:pt x="102" y="273"/>
                </a:cubicBezTo>
                <a:cubicBezTo>
                  <a:pt x="105" y="274"/>
                  <a:pt x="128" y="288"/>
                  <a:pt x="135" y="288"/>
                </a:cubicBezTo>
                <a:cubicBezTo>
                  <a:pt x="141" y="288"/>
                  <a:pt x="161" y="276"/>
                  <a:pt x="166" y="273"/>
                </a:cubicBezTo>
                <a:cubicBezTo>
                  <a:pt x="186" y="267"/>
                  <a:pt x="205" y="257"/>
                  <a:pt x="220" y="247"/>
                </a:cubicBezTo>
                <a:cubicBezTo>
                  <a:pt x="231" y="239"/>
                  <a:pt x="241" y="232"/>
                  <a:pt x="247" y="226"/>
                </a:cubicBezTo>
                <a:cubicBezTo>
                  <a:pt x="248" y="227"/>
                  <a:pt x="250" y="227"/>
                  <a:pt x="251" y="227"/>
                </a:cubicBezTo>
                <a:cubicBezTo>
                  <a:pt x="261" y="227"/>
                  <a:pt x="269" y="219"/>
                  <a:pt x="269" y="209"/>
                </a:cubicBezTo>
                <a:cubicBezTo>
                  <a:pt x="269" y="200"/>
                  <a:pt x="261" y="192"/>
                  <a:pt x="251" y="192"/>
                </a:cubicBezTo>
                <a:close/>
                <a:moveTo>
                  <a:pt x="115" y="35"/>
                </a:moveTo>
                <a:cubicBezTo>
                  <a:pt x="115" y="25"/>
                  <a:pt x="124" y="16"/>
                  <a:pt x="134" y="16"/>
                </a:cubicBezTo>
                <a:cubicBezTo>
                  <a:pt x="144" y="16"/>
                  <a:pt x="152" y="25"/>
                  <a:pt x="152" y="35"/>
                </a:cubicBezTo>
                <a:cubicBezTo>
                  <a:pt x="152" y="45"/>
                  <a:pt x="144" y="53"/>
                  <a:pt x="134" y="53"/>
                </a:cubicBezTo>
                <a:cubicBezTo>
                  <a:pt x="124" y="53"/>
                  <a:pt x="115" y="45"/>
                  <a:pt x="115" y="3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pic>
        <p:nvPicPr>
          <p:cNvPr id="16" name="组合 33"/>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21238" y="2620963"/>
            <a:ext cx="579437" cy="57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文本框 37"/>
          <p:cNvSpPr txBox="1">
            <a:spLocks noChangeArrowheads="1"/>
          </p:cNvSpPr>
          <p:nvPr/>
        </p:nvSpPr>
        <p:spPr bwMode="auto">
          <a:xfrm>
            <a:off x="4379913" y="3468688"/>
            <a:ext cx="12811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400" b="1">
                <a:solidFill>
                  <a:srgbClr val="FFFFFF"/>
                </a:solidFill>
                <a:latin typeface="Arial" panose="020B0604020202020204" pitchFamily="34" charset="0"/>
                <a:ea typeface="微软雅黑" panose="020B0503020204020204" pitchFamily="34" charset="-122"/>
                <a:sym typeface="Arial" panose="020B0604020202020204" pitchFamily="34" charset="0"/>
              </a:rPr>
              <a:t>单击编辑标题</a:t>
            </a:r>
            <a:endParaRPr lang="zh-CN" altLang="en-US" sz="14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8" name="文本框 38"/>
          <p:cNvSpPr txBox="1">
            <a:spLocks noChangeArrowheads="1"/>
          </p:cNvSpPr>
          <p:nvPr/>
        </p:nvSpPr>
        <p:spPr bwMode="auto">
          <a:xfrm>
            <a:off x="6789738" y="3468688"/>
            <a:ext cx="1281112"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400" b="1">
                <a:solidFill>
                  <a:srgbClr val="FFFFFF"/>
                </a:solidFill>
                <a:latin typeface="Arial" panose="020B0604020202020204" pitchFamily="34" charset="0"/>
                <a:ea typeface="微软雅黑" panose="020B0503020204020204" pitchFamily="34" charset="-122"/>
                <a:sym typeface="Arial" panose="020B0604020202020204" pitchFamily="34" charset="0"/>
              </a:rPr>
              <a:t>单击编辑标题</a:t>
            </a:r>
            <a:endParaRPr lang="zh-CN" altLang="en-US" sz="14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
        <p:nvSpPr>
          <p:cNvPr id="19" name="文本框 39"/>
          <p:cNvSpPr txBox="1">
            <a:spLocks noChangeArrowheads="1"/>
          </p:cNvSpPr>
          <p:nvPr/>
        </p:nvSpPr>
        <p:spPr bwMode="auto">
          <a:xfrm>
            <a:off x="8997950" y="3468688"/>
            <a:ext cx="1281113"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pPr eaLnBrk="1" hangingPunct="1"/>
            <a:r>
              <a:rPr lang="zh-CN" altLang="en-US" sz="1400" b="1">
                <a:solidFill>
                  <a:srgbClr val="FFFFFF"/>
                </a:solidFill>
                <a:latin typeface="Arial" panose="020B0604020202020204" pitchFamily="34" charset="0"/>
                <a:ea typeface="微软雅黑" panose="020B0503020204020204" pitchFamily="34" charset="-122"/>
                <a:sym typeface="Arial" panose="020B0604020202020204" pitchFamily="34" charset="0"/>
              </a:rPr>
              <a:t>单击编辑标题</a:t>
            </a:r>
            <a:endParaRPr lang="zh-CN" altLang="en-US" sz="1400" b="1">
              <a:solidFill>
                <a:srgbClr val="FFFFFF"/>
              </a:solidFill>
              <a:latin typeface="Arial" panose="020B0604020202020204" pitchFamily="34" charset="0"/>
              <a:ea typeface="微软雅黑" panose="020B0503020204020204" pitchFamily="34" charset="-122"/>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randombar(horizontal)">
                                      <p:cBhvr>
                                        <p:cTn id="7" dur="500"/>
                                        <p:tgtEl>
                                          <p:spTgt spid="7"/>
                                        </p:tgtEl>
                                      </p:cBhvr>
                                    </p:animEffect>
                                  </p:childTnLst>
                                </p:cTn>
                              </p:par>
                            </p:childTnLst>
                          </p:cTn>
                        </p:par>
                        <p:par>
                          <p:cTn id="8" fill="hold">
                            <p:stCondLst>
                              <p:cond delay="500"/>
                            </p:stCondLst>
                            <p:childTnLst>
                              <p:par>
                                <p:cTn id="9" presetID="14" presetClass="entr" presetSubtype="10"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randombar(horizontal)">
                                      <p:cBhvr>
                                        <p:cTn id="11" dur="500"/>
                                        <p:tgtEl>
                                          <p:spTgt spid="6"/>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randombar(horizontal)">
                                      <p:cBhvr>
                                        <p:cTn id="15" dur="500"/>
                                        <p:tgtEl>
                                          <p:spTgt spid="5"/>
                                        </p:tgtEl>
                                      </p:cBhvr>
                                    </p:animEffect>
                                  </p:childTnLst>
                                </p:cTn>
                              </p:par>
                            </p:childTnLst>
                          </p:cTn>
                        </p:par>
                        <p:par>
                          <p:cTn id="16" fill="hold">
                            <p:stCondLst>
                              <p:cond delay="1500"/>
                            </p:stCondLst>
                            <p:childTnLst>
                              <p:par>
                                <p:cTn id="17" presetID="14" presetClass="entr" presetSubtype="10" fill="hold" grpId="0"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randombar(horizontal)">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任意多边形 3"/>
          <p:cNvSpPr/>
          <p:nvPr/>
        </p:nvSpPr>
        <p:spPr>
          <a:xfrm rot="5400000">
            <a:off x="3741636" y="3130824"/>
            <a:ext cx="1503912" cy="723424"/>
          </a:xfrm>
          <a:custGeom>
            <a:avLst/>
            <a:gdLst>
              <a:gd name="connsiteX0" fmla="*/ 0 w 1503912"/>
              <a:gd name="connsiteY0" fmla="*/ 487471 h 723424"/>
              <a:gd name="connsiteX1" fmla="*/ 546441 w 1503912"/>
              <a:gd name="connsiteY1" fmla="*/ 194123 h 723424"/>
              <a:gd name="connsiteX2" fmla="*/ 622201 w 1503912"/>
              <a:gd name="connsiteY2" fmla="*/ 182561 h 723424"/>
              <a:gd name="connsiteX3" fmla="*/ 759473 w 1503912"/>
              <a:gd name="connsiteY3" fmla="*/ 0 h 723424"/>
              <a:gd name="connsiteX4" fmla="*/ 896982 w 1503912"/>
              <a:gd name="connsiteY4" fmla="*/ 182876 h 723424"/>
              <a:gd name="connsiteX5" fmla="*/ 951826 w 1503912"/>
              <a:gd name="connsiteY5" fmla="*/ 190149 h 723424"/>
              <a:gd name="connsiteX6" fmla="*/ 1503912 w 1503912"/>
              <a:gd name="connsiteY6" fmla="*/ 472727 h 723424"/>
              <a:gd name="connsiteX7" fmla="*/ 1272630 w 1503912"/>
              <a:gd name="connsiteY7" fmla="*/ 713261 h 723424"/>
              <a:gd name="connsiteX8" fmla="*/ 235953 w 1503912"/>
              <a:gd name="connsiteY8" fmla="*/ 723424 h 7234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03912" h="723424">
                <a:moveTo>
                  <a:pt x="0" y="487471"/>
                </a:moveTo>
                <a:cubicBezTo>
                  <a:pt x="155116" y="332355"/>
                  <a:pt x="346085" y="234486"/>
                  <a:pt x="546441" y="194123"/>
                </a:cubicBezTo>
                <a:lnTo>
                  <a:pt x="622201" y="182561"/>
                </a:lnTo>
                <a:lnTo>
                  <a:pt x="759473" y="0"/>
                </a:lnTo>
                <a:lnTo>
                  <a:pt x="896982" y="182876"/>
                </a:lnTo>
                <a:lnTo>
                  <a:pt x="951826" y="190149"/>
                </a:lnTo>
                <a:cubicBezTo>
                  <a:pt x="1152934" y="226576"/>
                  <a:pt x="1345785" y="320682"/>
                  <a:pt x="1503912" y="472727"/>
                </a:cubicBezTo>
                <a:lnTo>
                  <a:pt x="1272630" y="713261"/>
                </a:lnTo>
                <a:cubicBezTo>
                  <a:pt x="981963" y="433774"/>
                  <a:pt x="521086" y="438291"/>
                  <a:pt x="235953" y="72342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5" name="任意多边形 4"/>
          <p:cNvSpPr/>
          <p:nvPr/>
        </p:nvSpPr>
        <p:spPr>
          <a:xfrm rot="18900000">
            <a:off x="2202848" y="2950553"/>
            <a:ext cx="1059543" cy="1073851"/>
          </a:xfrm>
          <a:custGeom>
            <a:avLst/>
            <a:gdLst>
              <a:gd name="connsiteX0" fmla="*/ 1053001 w 1059543"/>
              <a:gd name="connsiteY0" fmla="*/ 0 h 1073851"/>
              <a:gd name="connsiteX1" fmla="*/ 1059543 w 1059543"/>
              <a:gd name="connsiteY1" fmla="*/ 333624 h 1073851"/>
              <a:gd name="connsiteX2" fmla="*/ 333688 w 1059543"/>
              <a:gd name="connsiteY2" fmla="*/ 1073851 h 1073851"/>
              <a:gd name="connsiteX3" fmla="*/ 0 w 1059543"/>
              <a:gd name="connsiteY3" fmla="*/ 1073851 h 1073851"/>
              <a:gd name="connsiteX4" fmla="*/ 178963 w 1059543"/>
              <a:gd name="connsiteY4" fmla="*/ 480031 h 1073851"/>
              <a:gd name="connsiteX5" fmla="*/ 224358 w 1059543"/>
              <a:gd name="connsiteY5" fmla="*/ 418287 h 1073851"/>
              <a:gd name="connsiteX6" fmla="*/ 192333 w 1059543"/>
              <a:gd name="connsiteY6" fmla="*/ 192129 h 1073851"/>
              <a:gd name="connsiteX7" fmla="*/ 418880 w 1059543"/>
              <a:gd name="connsiteY7" fmla="*/ 224209 h 1073851"/>
              <a:gd name="connsiteX8" fmla="*/ 462804 w 1059543"/>
              <a:gd name="connsiteY8" fmla="*/ 190570 h 1073851"/>
              <a:gd name="connsiteX9" fmla="*/ 1053001 w 1059543"/>
              <a:gd name="connsiteY9" fmla="*/ 0 h 107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059543" h="1073851">
                <a:moveTo>
                  <a:pt x="1053001" y="0"/>
                </a:moveTo>
                <a:lnTo>
                  <a:pt x="1059543" y="333624"/>
                </a:lnTo>
                <a:cubicBezTo>
                  <a:pt x="656383" y="341529"/>
                  <a:pt x="333688" y="670613"/>
                  <a:pt x="333688" y="1073851"/>
                </a:cubicBezTo>
                <a:lnTo>
                  <a:pt x="0" y="1073851"/>
                </a:lnTo>
                <a:cubicBezTo>
                  <a:pt x="0" y="854484"/>
                  <a:pt x="65832" y="650244"/>
                  <a:pt x="178963" y="480031"/>
                </a:cubicBezTo>
                <a:lnTo>
                  <a:pt x="224358" y="418287"/>
                </a:lnTo>
                <a:lnTo>
                  <a:pt x="192333" y="192129"/>
                </a:lnTo>
                <a:lnTo>
                  <a:pt x="418880" y="224209"/>
                </a:lnTo>
                <a:lnTo>
                  <a:pt x="462804" y="190570"/>
                </a:lnTo>
                <a:cubicBezTo>
                  <a:pt x="630767" y="74123"/>
                  <a:pt x="833676" y="4301"/>
                  <a:pt x="1053001"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6" name="任意多边形 5"/>
          <p:cNvSpPr/>
          <p:nvPr/>
        </p:nvSpPr>
        <p:spPr>
          <a:xfrm rot="18900000" flipV="1">
            <a:off x="3029613" y="3776434"/>
            <a:ext cx="1059543" cy="1073851"/>
          </a:xfrm>
          <a:custGeom>
            <a:avLst/>
            <a:gdLst>
              <a:gd name="connsiteX0" fmla="*/ 333688 w 1059543"/>
              <a:gd name="connsiteY0" fmla="*/ 1073851 h 1073851"/>
              <a:gd name="connsiteX1" fmla="*/ 1059543 w 1059543"/>
              <a:gd name="connsiteY1" fmla="*/ 333624 h 1073851"/>
              <a:gd name="connsiteX2" fmla="*/ 1053001 w 1059543"/>
              <a:gd name="connsiteY2" fmla="*/ 0 h 1073851"/>
              <a:gd name="connsiteX3" fmla="*/ 462804 w 1059543"/>
              <a:gd name="connsiteY3" fmla="*/ 190570 h 1073851"/>
              <a:gd name="connsiteX4" fmla="*/ 418881 w 1059543"/>
              <a:gd name="connsiteY4" fmla="*/ 224208 h 1073851"/>
              <a:gd name="connsiteX5" fmla="*/ 192334 w 1059543"/>
              <a:gd name="connsiteY5" fmla="*/ 192128 h 1073851"/>
              <a:gd name="connsiteX6" fmla="*/ 224359 w 1059543"/>
              <a:gd name="connsiteY6" fmla="*/ 418285 h 1073851"/>
              <a:gd name="connsiteX7" fmla="*/ 178964 w 1059543"/>
              <a:gd name="connsiteY7" fmla="*/ 480031 h 1073851"/>
              <a:gd name="connsiteX8" fmla="*/ 0 w 1059543"/>
              <a:gd name="connsiteY8" fmla="*/ 1073851 h 107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9543" h="1073851">
                <a:moveTo>
                  <a:pt x="333688" y="1073851"/>
                </a:moveTo>
                <a:cubicBezTo>
                  <a:pt x="333688" y="670613"/>
                  <a:pt x="656383" y="341529"/>
                  <a:pt x="1059543" y="333624"/>
                </a:cubicBezTo>
                <a:lnTo>
                  <a:pt x="1053001" y="0"/>
                </a:lnTo>
                <a:cubicBezTo>
                  <a:pt x="833676" y="4300"/>
                  <a:pt x="630767" y="74123"/>
                  <a:pt x="462804" y="190570"/>
                </a:cubicBezTo>
                <a:lnTo>
                  <a:pt x="418881" y="224208"/>
                </a:lnTo>
                <a:lnTo>
                  <a:pt x="192334" y="192128"/>
                </a:lnTo>
                <a:lnTo>
                  <a:pt x="224359" y="418285"/>
                </a:lnTo>
                <a:lnTo>
                  <a:pt x="178964" y="480031"/>
                </a:lnTo>
                <a:cubicBezTo>
                  <a:pt x="65832" y="650245"/>
                  <a:pt x="0" y="854484"/>
                  <a:pt x="0" y="107385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7" name="任意多边形 6"/>
          <p:cNvSpPr/>
          <p:nvPr/>
        </p:nvSpPr>
        <p:spPr>
          <a:xfrm rot="2700000">
            <a:off x="3010562" y="2121606"/>
            <a:ext cx="1059543" cy="1073851"/>
          </a:xfrm>
          <a:custGeom>
            <a:avLst/>
            <a:gdLst>
              <a:gd name="connsiteX0" fmla="*/ 219275 w 1059543"/>
              <a:gd name="connsiteY0" fmla="*/ 192128 h 1073851"/>
              <a:gd name="connsiteX1" fmla="*/ 423085 w 1059543"/>
              <a:gd name="connsiteY1" fmla="*/ 220989 h 1073851"/>
              <a:gd name="connsiteX2" fmla="*/ 462804 w 1059543"/>
              <a:gd name="connsiteY2" fmla="*/ 190570 h 1073851"/>
              <a:gd name="connsiteX3" fmla="*/ 1053001 w 1059543"/>
              <a:gd name="connsiteY3" fmla="*/ 0 h 1073851"/>
              <a:gd name="connsiteX4" fmla="*/ 1059543 w 1059543"/>
              <a:gd name="connsiteY4" fmla="*/ 333624 h 1073851"/>
              <a:gd name="connsiteX5" fmla="*/ 333688 w 1059543"/>
              <a:gd name="connsiteY5" fmla="*/ 1073851 h 1073851"/>
              <a:gd name="connsiteX6" fmla="*/ 0 w 1059543"/>
              <a:gd name="connsiteY6" fmla="*/ 1073851 h 1073851"/>
              <a:gd name="connsiteX7" fmla="*/ 239386 w 1059543"/>
              <a:gd name="connsiteY7" fmla="*/ 397847 h 1073851"/>
              <a:gd name="connsiteX8" fmla="*/ 247170 w 1059543"/>
              <a:gd name="connsiteY8" fmla="*/ 389121 h 1073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59543" h="1073851">
                <a:moveTo>
                  <a:pt x="219275" y="192128"/>
                </a:moveTo>
                <a:lnTo>
                  <a:pt x="423085" y="220989"/>
                </a:lnTo>
                <a:lnTo>
                  <a:pt x="462804" y="190570"/>
                </a:lnTo>
                <a:cubicBezTo>
                  <a:pt x="630767" y="74123"/>
                  <a:pt x="833676" y="4301"/>
                  <a:pt x="1053001" y="0"/>
                </a:cubicBezTo>
                <a:lnTo>
                  <a:pt x="1059543" y="333624"/>
                </a:lnTo>
                <a:cubicBezTo>
                  <a:pt x="656383" y="341529"/>
                  <a:pt x="333688" y="670613"/>
                  <a:pt x="333688" y="1073851"/>
                </a:cubicBezTo>
                <a:lnTo>
                  <a:pt x="0" y="1073851"/>
                </a:lnTo>
                <a:cubicBezTo>
                  <a:pt x="0" y="817923"/>
                  <a:pt x="89604" y="582585"/>
                  <a:pt x="239386" y="397847"/>
                </a:cubicBezTo>
                <a:lnTo>
                  <a:pt x="247170" y="38912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solidFill>
                <a:schemeClr val="tx1">
                  <a:lumMod val="75000"/>
                  <a:lumOff val="25000"/>
                </a:schemeClr>
              </a:solidFill>
            </a:endParaRPr>
          </a:p>
        </p:txBody>
      </p:sp>
      <p:sp>
        <p:nvSpPr>
          <p:cNvPr id="8" name="心形 7"/>
          <p:cNvSpPr/>
          <p:nvPr/>
        </p:nvSpPr>
        <p:spPr>
          <a:xfrm>
            <a:off x="3388742" y="1777847"/>
            <a:ext cx="351692" cy="293077"/>
          </a:xfrm>
          <a:prstGeom prst="hear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grpSp>
        <p:nvGrpSpPr>
          <p:cNvPr id="9" name="组合 8"/>
          <p:cNvGrpSpPr/>
          <p:nvPr/>
        </p:nvGrpSpPr>
        <p:grpSpPr>
          <a:xfrm>
            <a:off x="5019453" y="3244749"/>
            <a:ext cx="224872" cy="564609"/>
            <a:chOff x="3114596" y="2996938"/>
            <a:chExt cx="224872" cy="564609"/>
          </a:xfrm>
          <a:solidFill>
            <a:schemeClr val="accent1"/>
          </a:solidFill>
        </p:grpSpPr>
        <p:sp>
          <p:nvSpPr>
            <p:cNvPr id="10" name="椭圆 9"/>
            <p:cNvSpPr/>
            <p:nvPr/>
          </p:nvSpPr>
          <p:spPr>
            <a:xfrm>
              <a:off x="3184508" y="2996938"/>
              <a:ext cx="90487" cy="9048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1" name="同侧圆角矩形 10"/>
            <p:cNvSpPr/>
            <p:nvPr/>
          </p:nvSpPr>
          <p:spPr>
            <a:xfrm>
              <a:off x="3114865" y="3096786"/>
              <a:ext cx="224603" cy="63149"/>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2" name="矩形 11"/>
            <p:cNvSpPr/>
            <p:nvPr/>
          </p:nvSpPr>
          <p:spPr>
            <a:xfrm>
              <a:off x="3170785" y="3159935"/>
              <a:ext cx="112763" cy="1546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3" name="同侧圆角矩形 12"/>
            <p:cNvSpPr/>
            <p:nvPr/>
          </p:nvSpPr>
          <p:spPr>
            <a:xfrm rot="10800000">
              <a:off x="3170785" y="3304372"/>
              <a:ext cx="45719" cy="257175"/>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4" name="同侧圆角矩形 13"/>
            <p:cNvSpPr/>
            <p:nvPr/>
          </p:nvSpPr>
          <p:spPr>
            <a:xfrm rot="10800000">
              <a:off x="3237416" y="3304372"/>
              <a:ext cx="45719" cy="257175"/>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5" name="同侧圆角矩形 14"/>
            <p:cNvSpPr/>
            <p:nvPr/>
          </p:nvSpPr>
          <p:spPr>
            <a:xfrm rot="10800000">
              <a:off x="3114596" y="3144503"/>
              <a:ext cx="31089" cy="180000"/>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16" name="同侧圆角矩形 15"/>
            <p:cNvSpPr/>
            <p:nvPr/>
          </p:nvSpPr>
          <p:spPr>
            <a:xfrm rot="10800000">
              <a:off x="3307081" y="3144503"/>
              <a:ext cx="31089" cy="180000"/>
            </a:xfrm>
            <a:prstGeom prst="round2Same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grpSp>
      <p:grpSp>
        <p:nvGrpSpPr>
          <p:cNvPr id="17" name="组合 16"/>
          <p:cNvGrpSpPr/>
          <p:nvPr/>
        </p:nvGrpSpPr>
        <p:grpSpPr>
          <a:xfrm>
            <a:off x="1710983" y="3332352"/>
            <a:ext cx="439857" cy="311768"/>
            <a:chOff x="4979939" y="3638125"/>
            <a:chExt cx="439857" cy="311768"/>
          </a:xfrm>
          <a:solidFill>
            <a:schemeClr val="accent1"/>
          </a:solidFill>
        </p:grpSpPr>
        <p:grpSp>
          <p:nvGrpSpPr>
            <p:cNvPr id="18" name="组合 17"/>
            <p:cNvGrpSpPr/>
            <p:nvPr/>
          </p:nvGrpSpPr>
          <p:grpSpPr>
            <a:xfrm>
              <a:off x="4979939" y="3681386"/>
              <a:ext cx="439857" cy="268507"/>
              <a:chOff x="4975778" y="3669385"/>
              <a:chExt cx="439857" cy="268507"/>
            </a:xfrm>
            <a:grpFill/>
          </p:grpSpPr>
          <p:grpSp>
            <p:nvGrpSpPr>
              <p:cNvPr id="20" name="组合 19"/>
              <p:cNvGrpSpPr/>
              <p:nvPr/>
            </p:nvGrpSpPr>
            <p:grpSpPr>
              <a:xfrm>
                <a:off x="4975778" y="3689944"/>
                <a:ext cx="439857" cy="24689"/>
                <a:chOff x="4902784" y="3688900"/>
                <a:chExt cx="439857" cy="24689"/>
              </a:xfrm>
              <a:grpFill/>
            </p:grpSpPr>
            <p:sp>
              <p:nvSpPr>
                <p:cNvPr id="24" name="矩形 23"/>
                <p:cNvSpPr/>
                <p:nvPr/>
              </p:nvSpPr>
              <p:spPr>
                <a:xfrm rot="19380000">
                  <a:off x="4902784" y="3688900"/>
                  <a:ext cx="252000" cy="2468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25" name="矩形 24"/>
                <p:cNvSpPr/>
                <p:nvPr/>
              </p:nvSpPr>
              <p:spPr>
                <a:xfrm rot="2220000" flipH="1">
                  <a:off x="5090641" y="3688901"/>
                  <a:ext cx="252000" cy="2468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grpSp>
          <p:sp>
            <p:nvSpPr>
              <p:cNvPr id="21" name="等腰三角形 20"/>
              <p:cNvSpPr/>
              <p:nvPr/>
            </p:nvSpPr>
            <p:spPr>
              <a:xfrm>
                <a:off x="5044333" y="3669385"/>
                <a:ext cx="302746" cy="127806"/>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22" name="矩形 21"/>
              <p:cNvSpPr/>
              <p:nvPr/>
            </p:nvSpPr>
            <p:spPr>
              <a:xfrm>
                <a:off x="5043860" y="3797191"/>
                <a:ext cx="106784" cy="1407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23" name="矩形 22"/>
              <p:cNvSpPr/>
              <p:nvPr/>
            </p:nvSpPr>
            <p:spPr>
              <a:xfrm>
                <a:off x="5238624" y="3797191"/>
                <a:ext cx="106784" cy="140701"/>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grpSp>
        <p:sp>
          <p:nvSpPr>
            <p:cNvPr id="19" name="剪去单角的矩形 18"/>
            <p:cNvSpPr/>
            <p:nvPr/>
          </p:nvSpPr>
          <p:spPr>
            <a:xfrm flipH="1" flipV="1">
              <a:off x="5266528" y="3638125"/>
              <a:ext cx="45719" cy="88107"/>
            </a:xfrm>
            <a:prstGeom prst="snip1Rect">
              <a:avLst>
                <a:gd name="adj" fmla="val 5000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grpSp>
      <p:grpSp>
        <p:nvGrpSpPr>
          <p:cNvPr id="26" name="组合 25"/>
          <p:cNvGrpSpPr/>
          <p:nvPr/>
        </p:nvGrpSpPr>
        <p:grpSpPr>
          <a:xfrm>
            <a:off x="3330653" y="4917812"/>
            <a:ext cx="465358" cy="418456"/>
            <a:chOff x="2928203" y="5369694"/>
            <a:chExt cx="465358" cy="418456"/>
          </a:xfrm>
          <a:solidFill>
            <a:schemeClr val="accent1"/>
          </a:solidFill>
        </p:grpSpPr>
        <p:grpSp>
          <p:nvGrpSpPr>
            <p:cNvPr id="27" name="组合 26"/>
            <p:cNvGrpSpPr/>
            <p:nvPr/>
          </p:nvGrpSpPr>
          <p:grpSpPr>
            <a:xfrm>
              <a:off x="2928203" y="5369694"/>
              <a:ext cx="460390" cy="418456"/>
              <a:chOff x="10760386" y="4041158"/>
              <a:chExt cx="460390" cy="418456"/>
            </a:xfrm>
            <a:grpFill/>
          </p:grpSpPr>
          <p:sp>
            <p:nvSpPr>
              <p:cNvPr id="30" name="任意多边形 29"/>
              <p:cNvSpPr/>
              <p:nvPr/>
            </p:nvSpPr>
            <p:spPr>
              <a:xfrm>
                <a:off x="10813541" y="4041158"/>
                <a:ext cx="407235" cy="357637"/>
              </a:xfrm>
              <a:custGeom>
                <a:avLst/>
                <a:gdLst>
                  <a:gd name="connsiteX0" fmla="*/ 6665 w 406232"/>
                  <a:gd name="connsiteY0" fmla="*/ 305095 h 348959"/>
                  <a:gd name="connsiteX1" fmla="*/ 6665 w 406232"/>
                  <a:gd name="connsiteY1" fmla="*/ 226514 h 348959"/>
                  <a:gd name="connsiteX2" fmla="*/ 73340 w 406232"/>
                  <a:gd name="connsiteY2" fmla="*/ 128882 h 348959"/>
                  <a:gd name="connsiteX3" fmla="*/ 244790 w 406232"/>
                  <a:gd name="connsiteY3" fmla="*/ 43157 h 348959"/>
                  <a:gd name="connsiteX4" fmla="*/ 401952 w 406232"/>
                  <a:gd name="connsiteY4" fmla="*/ 295 h 348959"/>
                  <a:gd name="connsiteX5" fmla="*/ 359090 w 406232"/>
                  <a:gd name="connsiteY5" fmla="*/ 26489 h 348959"/>
                  <a:gd name="connsiteX6" fmla="*/ 330515 w 406232"/>
                  <a:gd name="connsiteY6" fmla="*/ 69351 h 348959"/>
                  <a:gd name="connsiteX7" fmla="*/ 304321 w 406232"/>
                  <a:gd name="connsiteY7" fmla="*/ 114595 h 348959"/>
                  <a:gd name="connsiteX8" fmla="*/ 278127 w 406232"/>
                  <a:gd name="connsiteY8" fmla="*/ 209845 h 348959"/>
                  <a:gd name="connsiteX9" fmla="*/ 211452 w 406232"/>
                  <a:gd name="connsiteY9" fmla="*/ 305095 h 348959"/>
                  <a:gd name="connsiteX10" fmla="*/ 128108 w 406232"/>
                  <a:gd name="connsiteY10" fmla="*/ 345576 h 348959"/>
                  <a:gd name="connsiteX11" fmla="*/ 44765 w 406232"/>
                  <a:gd name="connsiteY11" fmla="*/ 345576 h 348959"/>
                  <a:gd name="connsiteX12" fmla="*/ 6665 w 406232"/>
                  <a:gd name="connsiteY12" fmla="*/ 305095 h 348959"/>
                  <a:gd name="connsiteX0-1" fmla="*/ 6665 w 406232"/>
                  <a:gd name="connsiteY0-2" fmla="*/ 305095 h 348959"/>
                  <a:gd name="connsiteX1-3" fmla="*/ 6665 w 406232"/>
                  <a:gd name="connsiteY1-4" fmla="*/ 226514 h 348959"/>
                  <a:gd name="connsiteX2-5" fmla="*/ 73340 w 406232"/>
                  <a:gd name="connsiteY2-6" fmla="*/ 128882 h 348959"/>
                  <a:gd name="connsiteX3-7" fmla="*/ 244790 w 406232"/>
                  <a:gd name="connsiteY3-8" fmla="*/ 43157 h 348959"/>
                  <a:gd name="connsiteX4-9" fmla="*/ 401952 w 406232"/>
                  <a:gd name="connsiteY4-10" fmla="*/ 295 h 348959"/>
                  <a:gd name="connsiteX5-11" fmla="*/ 359090 w 406232"/>
                  <a:gd name="connsiteY5-12" fmla="*/ 26489 h 348959"/>
                  <a:gd name="connsiteX6-13" fmla="*/ 330515 w 406232"/>
                  <a:gd name="connsiteY6-14" fmla="*/ 69351 h 348959"/>
                  <a:gd name="connsiteX7-15" fmla="*/ 278127 w 406232"/>
                  <a:gd name="connsiteY7-16" fmla="*/ 209845 h 348959"/>
                  <a:gd name="connsiteX8-17" fmla="*/ 211452 w 406232"/>
                  <a:gd name="connsiteY8-18" fmla="*/ 305095 h 348959"/>
                  <a:gd name="connsiteX9-19" fmla="*/ 128108 w 406232"/>
                  <a:gd name="connsiteY9-20" fmla="*/ 345576 h 348959"/>
                  <a:gd name="connsiteX10-21" fmla="*/ 44765 w 406232"/>
                  <a:gd name="connsiteY10-22" fmla="*/ 345576 h 348959"/>
                  <a:gd name="connsiteX11-23" fmla="*/ 6665 w 406232"/>
                  <a:gd name="connsiteY11-24" fmla="*/ 305095 h 348959"/>
                  <a:gd name="connsiteX0-25" fmla="*/ 6665 w 406232"/>
                  <a:gd name="connsiteY0-26" fmla="*/ 305095 h 357637"/>
                  <a:gd name="connsiteX1-27" fmla="*/ 6665 w 406232"/>
                  <a:gd name="connsiteY1-28" fmla="*/ 226514 h 357637"/>
                  <a:gd name="connsiteX2-29" fmla="*/ 73340 w 406232"/>
                  <a:gd name="connsiteY2-30" fmla="*/ 128882 h 357637"/>
                  <a:gd name="connsiteX3-31" fmla="*/ 244790 w 406232"/>
                  <a:gd name="connsiteY3-32" fmla="*/ 43157 h 357637"/>
                  <a:gd name="connsiteX4-33" fmla="*/ 401952 w 406232"/>
                  <a:gd name="connsiteY4-34" fmla="*/ 295 h 357637"/>
                  <a:gd name="connsiteX5-35" fmla="*/ 359090 w 406232"/>
                  <a:gd name="connsiteY5-36" fmla="*/ 26489 h 357637"/>
                  <a:gd name="connsiteX6-37" fmla="*/ 330515 w 406232"/>
                  <a:gd name="connsiteY6-38" fmla="*/ 69351 h 357637"/>
                  <a:gd name="connsiteX7-39" fmla="*/ 278127 w 406232"/>
                  <a:gd name="connsiteY7-40" fmla="*/ 209845 h 357637"/>
                  <a:gd name="connsiteX8-41" fmla="*/ 211452 w 406232"/>
                  <a:gd name="connsiteY8-42" fmla="*/ 305095 h 357637"/>
                  <a:gd name="connsiteX9-43" fmla="*/ 120964 w 406232"/>
                  <a:gd name="connsiteY9-44" fmla="*/ 355101 h 357637"/>
                  <a:gd name="connsiteX10-45" fmla="*/ 44765 w 406232"/>
                  <a:gd name="connsiteY10-46" fmla="*/ 345576 h 357637"/>
                  <a:gd name="connsiteX11-47" fmla="*/ 6665 w 406232"/>
                  <a:gd name="connsiteY11-48" fmla="*/ 305095 h 357637"/>
                  <a:gd name="connsiteX0-49" fmla="*/ 6665 w 406232"/>
                  <a:gd name="connsiteY0-50" fmla="*/ 305095 h 357637"/>
                  <a:gd name="connsiteX1-51" fmla="*/ 6665 w 406232"/>
                  <a:gd name="connsiteY1-52" fmla="*/ 226514 h 357637"/>
                  <a:gd name="connsiteX2-53" fmla="*/ 73340 w 406232"/>
                  <a:gd name="connsiteY2-54" fmla="*/ 128882 h 357637"/>
                  <a:gd name="connsiteX3-55" fmla="*/ 244790 w 406232"/>
                  <a:gd name="connsiteY3-56" fmla="*/ 43157 h 357637"/>
                  <a:gd name="connsiteX4-57" fmla="*/ 401952 w 406232"/>
                  <a:gd name="connsiteY4-58" fmla="*/ 295 h 357637"/>
                  <a:gd name="connsiteX5-59" fmla="*/ 359090 w 406232"/>
                  <a:gd name="connsiteY5-60" fmla="*/ 26489 h 357637"/>
                  <a:gd name="connsiteX6-61" fmla="*/ 330515 w 406232"/>
                  <a:gd name="connsiteY6-62" fmla="*/ 69351 h 357637"/>
                  <a:gd name="connsiteX7-63" fmla="*/ 278127 w 406232"/>
                  <a:gd name="connsiteY7-64" fmla="*/ 209845 h 357637"/>
                  <a:gd name="connsiteX8-65" fmla="*/ 211452 w 406232"/>
                  <a:gd name="connsiteY8-66" fmla="*/ 305095 h 357637"/>
                  <a:gd name="connsiteX9-67" fmla="*/ 120964 w 406232"/>
                  <a:gd name="connsiteY9-68" fmla="*/ 355101 h 357637"/>
                  <a:gd name="connsiteX10-69" fmla="*/ 44765 w 406232"/>
                  <a:gd name="connsiteY10-70" fmla="*/ 345576 h 357637"/>
                  <a:gd name="connsiteX11-71" fmla="*/ 6665 w 406232"/>
                  <a:gd name="connsiteY11-72" fmla="*/ 305095 h 357637"/>
                  <a:gd name="connsiteX0-73" fmla="*/ 6665 w 406232"/>
                  <a:gd name="connsiteY0-74" fmla="*/ 305095 h 357637"/>
                  <a:gd name="connsiteX1-75" fmla="*/ 6665 w 406232"/>
                  <a:gd name="connsiteY1-76" fmla="*/ 226514 h 357637"/>
                  <a:gd name="connsiteX2-77" fmla="*/ 73340 w 406232"/>
                  <a:gd name="connsiteY2-78" fmla="*/ 128882 h 357637"/>
                  <a:gd name="connsiteX3-79" fmla="*/ 244790 w 406232"/>
                  <a:gd name="connsiteY3-80" fmla="*/ 43157 h 357637"/>
                  <a:gd name="connsiteX4-81" fmla="*/ 401952 w 406232"/>
                  <a:gd name="connsiteY4-82" fmla="*/ 295 h 357637"/>
                  <a:gd name="connsiteX5-83" fmla="*/ 359090 w 406232"/>
                  <a:gd name="connsiteY5-84" fmla="*/ 26489 h 357637"/>
                  <a:gd name="connsiteX6-85" fmla="*/ 330515 w 406232"/>
                  <a:gd name="connsiteY6-86" fmla="*/ 69351 h 357637"/>
                  <a:gd name="connsiteX7-87" fmla="*/ 278127 w 406232"/>
                  <a:gd name="connsiteY7-88" fmla="*/ 209845 h 357637"/>
                  <a:gd name="connsiteX8-89" fmla="*/ 211452 w 406232"/>
                  <a:gd name="connsiteY8-90" fmla="*/ 305095 h 357637"/>
                  <a:gd name="connsiteX9-91" fmla="*/ 120964 w 406232"/>
                  <a:gd name="connsiteY9-92" fmla="*/ 355101 h 357637"/>
                  <a:gd name="connsiteX10-93" fmla="*/ 44765 w 406232"/>
                  <a:gd name="connsiteY10-94" fmla="*/ 345576 h 357637"/>
                  <a:gd name="connsiteX11-95" fmla="*/ 6665 w 406232"/>
                  <a:gd name="connsiteY11-96" fmla="*/ 305095 h 357637"/>
                  <a:gd name="connsiteX0-97" fmla="*/ 6665 w 406232"/>
                  <a:gd name="connsiteY0-98" fmla="*/ 305095 h 357637"/>
                  <a:gd name="connsiteX1-99" fmla="*/ 6665 w 406232"/>
                  <a:gd name="connsiteY1-100" fmla="*/ 226514 h 357637"/>
                  <a:gd name="connsiteX2-101" fmla="*/ 73340 w 406232"/>
                  <a:gd name="connsiteY2-102" fmla="*/ 128882 h 357637"/>
                  <a:gd name="connsiteX3-103" fmla="*/ 244790 w 406232"/>
                  <a:gd name="connsiteY3-104" fmla="*/ 43157 h 357637"/>
                  <a:gd name="connsiteX4-105" fmla="*/ 401952 w 406232"/>
                  <a:gd name="connsiteY4-106" fmla="*/ 295 h 357637"/>
                  <a:gd name="connsiteX5-107" fmla="*/ 359090 w 406232"/>
                  <a:gd name="connsiteY5-108" fmla="*/ 26489 h 357637"/>
                  <a:gd name="connsiteX6-109" fmla="*/ 330515 w 406232"/>
                  <a:gd name="connsiteY6-110" fmla="*/ 69351 h 357637"/>
                  <a:gd name="connsiteX7-111" fmla="*/ 278127 w 406232"/>
                  <a:gd name="connsiteY7-112" fmla="*/ 209845 h 357637"/>
                  <a:gd name="connsiteX8-113" fmla="*/ 211452 w 406232"/>
                  <a:gd name="connsiteY8-114" fmla="*/ 305095 h 357637"/>
                  <a:gd name="connsiteX9-115" fmla="*/ 120964 w 406232"/>
                  <a:gd name="connsiteY9-116" fmla="*/ 355101 h 357637"/>
                  <a:gd name="connsiteX10-117" fmla="*/ 44765 w 406232"/>
                  <a:gd name="connsiteY10-118" fmla="*/ 345576 h 357637"/>
                  <a:gd name="connsiteX11-119" fmla="*/ 6665 w 406232"/>
                  <a:gd name="connsiteY11-120" fmla="*/ 305095 h 357637"/>
                  <a:gd name="connsiteX0-121" fmla="*/ 7668 w 407235"/>
                  <a:gd name="connsiteY0-122" fmla="*/ 305095 h 357637"/>
                  <a:gd name="connsiteX1-123" fmla="*/ 7668 w 407235"/>
                  <a:gd name="connsiteY1-124" fmla="*/ 226514 h 357637"/>
                  <a:gd name="connsiteX2-125" fmla="*/ 74343 w 407235"/>
                  <a:gd name="connsiteY2-126" fmla="*/ 128882 h 357637"/>
                  <a:gd name="connsiteX3-127" fmla="*/ 245793 w 407235"/>
                  <a:gd name="connsiteY3-128" fmla="*/ 43157 h 357637"/>
                  <a:gd name="connsiteX4-129" fmla="*/ 402955 w 407235"/>
                  <a:gd name="connsiteY4-130" fmla="*/ 295 h 357637"/>
                  <a:gd name="connsiteX5-131" fmla="*/ 360093 w 407235"/>
                  <a:gd name="connsiteY5-132" fmla="*/ 26489 h 357637"/>
                  <a:gd name="connsiteX6-133" fmla="*/ 331518 w 407235"/>
                  <a:gd name="connsiteY6-134" fmla="*/ 69351 h 357637"/>
                  <a:gd name="connsiteX7-135" fmla="*/ 279130 w 407235"/>
                  <a:gd name="connsiteY7-136" fmla="*/ 209845 h 357637"/>
                  <a:gd name="connsiteX8-137" fmla="*/ 212455 w 407235"/>
                  <a:gd name="connsiteY8-138" fmla="*/ 305095 h 357637"/>
                  <a:gd name="connsiteX9-139" fmla="*/ 121967 w 407235"/>
                  <a:gd name="connsiteY9-140" fmla="*/ 355101 h 357637"/>
                  <a:gd name="connsiteX10-141" fmla="*/ 45768 w 407235"/>
                  <a:gd name="connsiteY10-142" fmla="*/ 345576 h 357637"/>
                  <a:gd name="connsiteX11-143" fmla="*/ 7668 w 407235"/>
                  <a:gd name="connsiteY11-144" fmla="*/ 305095 h 357637"/>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Lst>
                <a:rect l="l" t="t" r="r" b="b"/>
                <a:pathLst>
                  <a:path w="407235" h="357637">
                    <a:moveTo>
                      <a:pt x="7668" y="305095"/>
                    </a:moveTo>
                    <a:cubicBezTo>
                      <a:pt x="1318" y="285251"/>
                      <a:pt x="-5826" y="270170"/>
                      <a:pt x="7668" y="226514"/>
                    </a:cubicBezTo>
                    <a:cubicBezTo>
                      <a:pt x="21162" y="182858"/>
                      <a:pt x="48943" y="149916"/>
                      <a:pt x="74343" y="128882"/>
                    </a:cubicBezTo>
                    <a:cubicBezTo>
                      <a:pt x="99743" y="107848"/>
                      <a:pt x="191024" y="64588"/>
                      <a:pt x="245793" y="43157"/>
                    </a:cubicBezTo>
                    <a:cubicBezTo>
                      <a:pt x="300562" y="21726"/>
                      <a:pt x="383905" y="3073"/>
                      <a:pt x="402955" y="295"/>
                    </a:cubicBezTo>
                    <a:cubicBezTo>
                      <a:pt x="422005" y="-2483"/>
                      <a:pt x="371999" y="14980"/>
                      <a:pt x="360093" y="26489"/>
                    </a:cubicBezTo>
                    <a:cubicBezTo>
                      <a:pt x="348187" y="37998"/>
                      <a:pt x="345012" y="38792"/>
                      <a:pt x="331518" y="69351"/>
                    </a:cubicBezTo>
                    <a:cubicBezTo>
                      <a:pt x="318024" y="99910"/>
                      <a:pt x="298974" y="170554"/>
                      <a:pt x="279130" y="209845"/>
                    </a:cubicBezTo>
                    <a:cubicBezTo>
                      <a:pt x="259286" y="249136"/>
                      <a:pt x="238649" y="280886"/>
                      <a:pt x="212455" y="305095"/>
                    </a:cubicBezTo>
                    <a:cubicBezTo>
                      <a:pt x="186261" y="329304"/>
                      <a:pt x="149748" y="348354"/>
                      <a:pt x="121967" y="355101"/>
                    </a:cubicBezTo>
                    <a:cubicBezTo>
                      <a:pt x="94186" y="361848"/>
                      <a:pt x="64818" y="353910"/>
                      <a:pt x="45768" y="345576"/>
                    </a:cubicBezTo>
                    <a:cubicBezTo>
                      <a:pt x="26718" y="337242"/>
                      <a:pt x="14018" y="324939"/>
                      <a:pt x="7668" y="3050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31" name="任意多边形 30"/>
              <p:cNvSpPr/>
              <p:nvPr/>
            </p:nvSpPr>
            <p:spPr>
              <a:xfrm>
                <a:off x="10760386" y="4337977"/>
                <a:ext cx="95196" cy="121637"/>
              </a:xfrm>
              <a:custGeom>
                <a:avLst/>
                <a:gdLst>
                  <a:gd name="connsiteX0" fmla="*/ 114303 w 114583"/>
                  <a:gd name="connsiteY0" fmla="*/ 621 h 110589"/>
                  <a:gd name="connsiteX1" fmla="*/ 66678 w 114583"/>
                  <a:gd name="connsiteY1" fmla="*/ 60153 h 110589"/>
                  <a:gd name="connsiteX2" fmla="*/ 40484 w 114583"/>
                  <a:gd name="connsiteY2" fmla="*/ 110159 h 110589"/>
                  <a:gd name="connsiteX3" fmla="*/ 3 w 114583"/>
                  <a:gd name="connsiteY3" fmla="*/ 81584 h 110589"/>
                  <a:gd name="connsiteX4" fmla="*/ 42865 w 114583"/>
                  <a:gd name="connsiteY4" fmla="*/ 33959 h 110589"/>
                  <a:gd name="connsiteX5" fmla="*/ 114303 w 114583"/>
                  <a:gd name="connsiteY5" fmla="*/ 621 h 110589"/>
                  <a:gd name="connsiteX0-1" fmla="*/ 114303 w 114766"/>
                  <a:gd name="connsiteY0-2" fmla="*/ 7143 h 117111"/>
                  <a:gd name="connsiteX1-3" fmla="*/ 66678 w 114766"/>
                  <a:gd name="connsiteY1-4" fmla="*/ 66675 h 117111"/>
                  <a:gd name="connsiteX2-5" fmla="*/ 40484 w 114766"/>
                  <a:gd name="connsiteY2-6" fmla="*/ 116681 h 117111"/>
                  <a:gd name="connsiteX3-7" fmla="*/ 3 w 114766"/>
                  <a:gd name="connsiteY3-8" fmla="*/ 88106 h 117111"/>
                  <a:gd name="connsiteX4-9" fmla="*/ 42865 w 114766"/>
                  <a:gd name="connsiteY4-10" fmla="*/ 40481 h 117111"/>
                  <a:gd name="connsiteX5-11" fmla="*/ 88109 w 114766"/>
                  <a:gd name="connsiteY5-12" fmla="*/ 4762 h 117111"/>
                  <a:gd name="connsiteX6" fmla="*/ 114303 w 114766"/>
                  <a:gd name="connsiteY6" fmla="*/ 7143 h 117111"/>
                  <a:gd name="connsiteX0-13" fmla="*/ 114306 w 114769"/>
                  <a:gd name="connsiteY0-14" fmla="*/ 7143 h 109586"/>
                  <a:gd name="connsiteX1-15" fmla="*/ 66681 w 114769"/>
                  <a:gd name="connsiteY1-16" fmla="*/ 66675 h 109586"/>
                  <a:gd name="connsiteX2-17" fmla="*/ 29099 w 114769"/>
                  <a:gd name="connsiteY2-18" fmla="*/ 108934 h 109586"/>
                  <a:gd name="connsiteX3-19" fmla="*/ 6 w 114769"/>
                  <a:gd name="connsiteY3-20" fmla="*/ 88106 h 109586"/>
                  <a:gd name="connsiteX4-21" fmla="*/ 42868 w 114769"/>
                  <a:gd name="connsiteY4-22" fmla="*/ 40481 h 109586"/>
                  <a:gd name="connsiteX5-23" fmla="*/ 88112 w 114769"/>
                  <a:gd name="connsiteY5-24" fmla="*/ 4762 h 109586"/>
                  <a:gd name="connsiteX6-25" fmla="*/ 114306 w 114769"/>
                  <a:gd name="connsiteY6-26" fmla="*/ 7143 h 109586"/>
                  <a:gd name="connsiteX0-27" fmla="*/ 148467 w 148642"/>
                  <a:gd name="connsiteY0-28" fmla="*/ 2864 h 123382"/>
                  <a:gd name="connsiteX1-29" fmla="*/ 66681 w 148642"/>
                  <a:gd name="connsiteY1-30" fmla="*/ 80472 h 123382"/>
                  <a:gd name="connsiteX2-31" fmla="*/ 29099 w 148642"/>
                  <a:gd name="connsiteY2-32" fmla="*/ 122731 h 123382"/>
                  <a:gd name="connsiteX3-33" fmla="*/ 6 w 148642"/>
                  <a:gd name="connsiteY3-34" fmla="*/ 101903 h 123382"/>
                  <a:gd name="connsiteX4-35" fmla="*/ 42868 w 148642"/>
                  <a:gd name="connsiteY4-36" fmla="*/ 54278 h 123382"/>
                  <a:gd name="connsiteX5-37" fmla="*/ 88112 w 148642"/>
                  <a:gd name="connsiteY5-38" fmla="*/ 18559 h 123382"/>
                  <a:gd name="connsiteX6-39" fmla="*/ 148467 w 148642"/>
                  <a:gd name="connsiteY6-40" fmla="*/ 2864 h 123382"/>
                  <a:gd name="connsiteX0-41" fmla="*/ 148467 w 151739"/>
                  <a:gd name="connsiteY0-42" fmla="*/ 11381 h 131899"/>
                  <a:gd name="connsiteX1-43" fmla="*/ 66681 w 151739"/>
                  <a:gd name="connsiteY1-44" fmla="*/ 88989 h 131899"/>
                  <a:gd name="connsiteX2-45" fmla="*/ 29099 w 151739"/>
                  <a:gd name="connsiteY2-46" fmla="*/ 131248 h 131899"/>
                  <a:gd name="connsiteX3-47" fmla="*/ 6 w 151739"/>
                  <a:gd name="connsiteY3-48" fmla="*/ 110420 h 131899"/>
                  <a:gd name="connsiteX4-49" fmla="*/ 42868 w 151739"/>
                  <a:gd name="connsiteY4-50" fmla="*/ 62795 h 131899"/>
                  <a:gd name="connsiteX5-51" fmla="*/ 129865 w 151739"/>
                  <a:gd name="connsiteY5-52" fmla="*/ 3837 h 131899"/>
                  <a:gd name="connsiteX6-53" fmla="*/ 148467 w 151739"/>
                  <a:gd name="connsiteY6-54" fmla="*/ 11381 h 131899"/>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151739" h="131899">
                    <a:moveTo>
                      <a:pt x="148467" y="11381"/>
                    </a:moveTo>
                    <a:cubicBezTo>
                      <a:pt x="137936" y="25573"/>
                      <a:pt x="86576" y="69011"/>
                      <a:pt x="66681" y="88989"/>
                    </a:cubicBezTo>
                    <a:cubicBezTo>
                      <a:pt x="46786" y="108967"/>
                      <a:pt x="40211" y="127676"/>
                      <a:pt x="29099" y="131248"/>
                    </a:cubicBezTo>
                    <a:cubicBezTo>
                      <a:pt x="17987" y="134820"/>
                      <a:pt x="-391" y="123120"/>
                      <a:pt x="6" y="110420"/>
                    </a:cubicBezTo>
                    <a:cubicBezTo>
                      <a:pt x="403" y="97720"/>
                      <a:pt x="21225" y="80559"/>
                      <a:pt x="42868" y="62795"/>
                    </a:cubicBezTo>
                    <a:cubicBezTo>
                      <a:pt x="64511" y="45031"/>
                      <a:pt x="117959" y="9393"/>
                      <a:pt x="129865" y="3837"/>
                    </a:cubicBezTo>
                    <a:cubicBezTo>
                      <a:pt x="141771" y="-1719"/>
                      <a:pt x="158998" y="-2811"/>
                      <a:pt x="148467" y="11381"/>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grpSp>
        <p:sp>
          <p:nvSpPr>
            <p:cNvPr id="28" name="任意多边形 27"/>
            <p:cNvSpPr/>
            <p:nvPr/>
          </p:nvSpPr>
          <p:spPr>
            <a:xfrm>
              <a:off x="3070141" y="5369694"/>
              <a:ext cx="323420" cy="355925"/>
            </a:xfrm>
            <a:custGeom>
              <a:avLst/>
              <a:gdLst>
                <a:gd name="connsiteX0" fmla="*/ 319140 w 323420"/>
                <a:gd name="connsiteY0" fmla="*/ 295 h 355925"/>
                <a:gd name="connsiteX1" fmla="*/ 276278 w 323420"/>
                <a:gd name="connsiteY1" fmla="*/ 26489 h 355925"/>
                <a:gd name="connsiteX2" fmla="*/ 247703 w 323420"/>
                <a:gd name="connsiteY2" fmla="*/ 69351 h 355925"/>
                <a:gd name="connsiteX3" fmla="*/ 195315 w 323420"/>
                <a:gd name="connsiteY3" fmla="*/ 209845 h 355925"/>
                <a:gd name="connsiteX4" fmla="*/ 128640 w 323420"/>
                <a:gd name="connsiteY4" fmla="*/ 305095 h 355925"/>
                <a:gd name="connsiteX5" fmla="*/ 84656 w 323420"/>
                <a:gd name="connsiteY5" fmla="*/ 336177 h 355925"/>
                <a:gd name="connsiteX6" fmla="*/ 36710 w 323420"/>
                <a:gd name="connsiteY6" fmla="*/ 355132 h 355925"/>
                <a:gd name="connsiteX7" fmla="*/ 0 w 323420"/>
                <a:gd name="connsiteY7" fmla="*/ 355925 h 355925"/>
                <a:gd name="connsiteX8" fmla="*/ 82794 w 323420"/>
                <a:gd name="connsiteY8" fmla="*/ 77974 h 355925"/>
                <a:gd name="connsiteX9" fmla="*/ 115655 w 323420"/>
                <a:gd name="connsiteY9" fmla="*/ 62635 h 355925"/>
                <a:gd name="connsiteX10" fmla="*/ 161978 w 323420"/>
                <a:gd name="connsiteY10" fmla="*/ 43157 h 355925"/>
                <a:gd name="connsiteX11" fmla="*/ 319140 w 323420"/>
                <a:gd name="connsiteY11" fmla="*/ 295 h 3559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23420" h="355925">
                  <a:moveTo>
                    <a:pt x="319140" y="295"/>
                  </a:moveTo>
                  <a:cubicBezTo>
                    <a:pt x="338190" y="-2483"/>
                    <a:pt x="288184" y="14980"/>
                    <a:pt x="276278" y="26489"/>
                  </a:cubicBezTo>
                  <a:cubicBezTo>
                    <a:pt x="264372" y="37998"/>
                    <a:pt x="261197" y="38792"/>
                    <a:pt x="247703" y="69351"/>
                  </a:cubicBezTo>
                  <a:cubicBezTo>
                    <a:pt x="234209" y="99910"/>
                    <a:pt x="215159" y="170554"/>
                    <a:pt x="195315" y="209845"/>
                  </a:cubicBezTo>
                  <a:cubicBezTo>
                    <a:pt x="175471" y="249136"/>
                    <a:pt x="154834" y="280886"/>
                    <a:pt x="128640" y="305095"/>
                  </a:cubicBezTo>
                  <a:lnTo>
                    <a:pt x="84656" y="336177"/>
                  </a:lnTo>
                  <a:lnTo>
                    <a:pt x="36710" y="355132"/>
                  </a:lnTo>
                  <a:lnTo>
                    <a:pt x="0" y="355925"/>
                  </a:lnTo>
                  <a:lnTo>
                    <a:pt x="82794" y="77974"/>
                  </a:lnTo>
                  <a:lnTo>
                    <a:pt x="115655" y="62635"/>
                  </a:lnTo>
                  <a:cubicBezTo>
                    <a:pt x="132312" y="55237"/>
                    <a:pt x="148286" y="48515"/>
                    <a:pt x="161978" y="43157"/>
                  </a:cubicBezTo>
                  <a:cubicBezTo>
                    <a:pt x="216747" y="21726"/>
                    <a:pt x="300090" y="3073"/>
                    <a:pt x="319140" y="295"/>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sp>
          <p:nvSpPr>
            <p:cNvPr id="29" name="任意多边形 28"/>
            <p:cNvSpPr/>
            <p:nvPr/>
          </p:nvSpPr>
          <p:spPr>
            <a:xfrm>
              <a:off x="2996123" y="5505148"/>
              <a:ext cx="181927" cy="183765"/>
            </a:xfrm>
            <a:custGeom>
              <a:avLst/>
              <a:gdLst>
                <a:gd name="connsiteX0" fmla="*/ 975 w 178496"/>
                <a:gd name="connsiteY0" fmla="*/ 166776 h 170879"/>
                <a:gd name="connsiteX1" fmla="*/ 91463 w 178496"/>
                <a:gd name="connsiteY1" fmla="*/ 64383 h 170879"/>
                <a:gd name="connsiteX2" fmla="*/ 177188 w 178496"/>
                <a:gd name="connsiteY2" fmla="*/ 89 h 170879"/>
                <a:gd name="connsiteX3" fmla="*/ 136706 w 178496"/>
                <a:gd name="connsiteY3" fmla="*/ 52476 h 170879"/>
                <a:gd name="connsiteX4" fmla="*/ 48600 w 178496"/>
                <a:gd name="connsiteY4" fmla="*/ 138201 h 170879"/>
                <a:gd name="connsiteX5" fmla="*/ 975 w 178496"/>
                <a:gd name="connsiteY5" fmla="*/ 166776 h 170879"/>
                <a:gd name="connsiteX0-1" fmla="*/ 3352 w 180873"/>
                <a:gd name="connsiteY0-2" fmla="*/ 166776 h 173137"/>
                <a:gd name="connsiteX1-3" fmla="*/ 93840 w 180873"/>
                <a:gd name="connsiteY1-4" fmla="*/ 64383 h 173137"/>
                <a:gd name="connsiteX2-5" fmla="*/ 179565 w 180873"/>
                <a:gd name="connsiteY2-6" fmla="*/ 89 h 173137"/>
                <a:gd name="connsiteX3-7" fmla="*/ 139083 w 180873"/>
                <a:gd name="connsiteY3-8" fmla="*/ 52476 h 173137"/>
                <a:gd name="connsiteX4-9" fmla="*/ 50977 w 180873"/>
                <a:gd name="connsiteY4-10" fmla="*/ 138201 h 173137"/>
                <a:gd name="connsiteX5-11" fmla="*/ 22402 w 180873"/>
                <a:gd name="connsiteY5-12" fmla="*/ 159633 h 173137"/>
                <a:gd name="connsiteX6" fmla="*/ 3352 w 180873"/>
                <a:gd name="connsiteY6" fmla="*/ 166776 h 173137"/>
                <a:gd name="connsiteX0-13" fmla="*/ 4789 w 182310"/>
                <a:gd name="connsiteY0-14" fmla="*/ 166776 h 185696"/>
                <a:gd name="connsiteX1-15" fmla="*/ 95277 w 182310"/>
                <a:gd name="connsiteY1-16" fmla="*/ 64383 h 185696"/>
                <a:gd name="connsiteX2-17" fmla="*/ 181002 w 182310"/>
                <a:gd name="connsiteY2-18" fmla="*/ 89 h 185696"/>
                <a:gd name="connsiteX3-19" fmla="*/ 140520 w 182310"/>
                <a:gd name="connsiteY3-20" fmla="*/ 52476 h 185696"/>
                <a:gd name="connsiteX4-21" fmla="*/ 52414 w 182310"/>
                <a:gd name="connsiteY4-22" fmla="*/ 138201 h 185696"/>
                <a:gd name="connsiteX5-23" fmla="*/ 16695 w 182310"/>
                <a:gd name="connsiteY5-24" fmla="*/ 183445 h 185696"/>
                <a:gd name="connsiteX6-25" fmla="*/ 4789 w 182310"/>
                <a:gd name="connsiteY6-26" fmla="*/ 166776 h 185696"/>
                <a:gd name="connsiteX0-27" fmla="*/ 4789 w 181809"/>
                <a:gd name="connsiteY0-28" fmla="*/ 166776 h 185696"/>
                <a:gd name="connsiteX1-29" fmla="*/ 95277 w 181809"/>
                <a:gd name="connsiteY1-30" fmla="*/ 64383 h 185696"/>
                <a:gd name="connsiteX2-31" fmla="*/ 181002 w 181809"/>
                <a:gd name="connsiteY2-32" fmla="*/ 89 h 185696"/>
                <a:gd name="connsiteX3-33" fmla="*/ 133376 w 181809"/>
                <a:gd name="connsiteY3-34" fmla="*/ 52476 h 185696"/>
                <a:gd name="connsiteX4-35" fmla="*/ 52414 w 181809"/>
                <a:gd name="connsiteY4-36" fmla="*/ 138201 h 185696"/>
                <a:gd name="connsiteX5-37" fmla="*/ 16695 w 181809"/>
                <a:gd name="connsiteY5-38" fmla="*/ 183445 h 185696"/>
                <a:gd name="connsiteX6-39" fmla="*/ 4789 w 181809"/>
                <a:gd name="connsiteY6-40" fmla="*/ 166776 h 185696"/>
                <a:gd name="connsiteX0-41" fmla="*/ 4789 w 181809"/>
                <a:gd name="connsiteY0-42" fmla="*/ 166776 h 185696"/>
                <a:gd name="connsiteX1-43" fmla="*/ 95277 w 181809"/>
                <a:gd name="connsiteY1-44" fmla="*/ 64383 h 185696"/>
                <a:gd name="connsiteX2-45" fmla="*/ 181002 w 181809"/>
                <a:gd name="connsiteY2-46" fmla="*/ 89 h 185696"/>
                <a:gd name="connsiteX3-47" fmla="*/ 133376 w 181809"/>
                <a:gd name="connsiteY3-48" fmla="*/ 52476 h 185696"/>
                <a:gd name="connsiteX4-49" fmla="*/ 52414 w 181809"/>
                <a:gd name="connsiteY4-50" fmla="*/ 133439 h 185696"/>
                <a:gd name="connsiteX5-51" fmla="*/ 16695 w 181809"/>
                <a:gd name="connsiteY5-52" fmla="*/ 183445 h 185696"/>
                <a:gd name="connsiteX6-53" fmla="*/ 4789 w 181809"/>
                <a:gd name="connsiteY6-54" fmla="*/ 166776 h 185696"/>
                <a:gd name="connsiteX0-55" fmla="*/ 6892 w 183912"/>
                <a:gd name="connsiteY0-56" fmla="*/ 166776 h 183799"/>
                <a:gd name="connsiteX1-57" fmla="*/ 97380 w 183912"/>
                <a:gd name="connsiteY1-58" fmla="*/ 64383 h 183799"/>
                <a:gd name="connsiteX2-59" fmla="*/ 183105 w 183912"/>
                <a:gd name="connsiteY2-60" fmla="*/ 89 h 183799"/>
                <a:gd name="connsiteX3-61" fmla="*/ 135479 w 183912"/>
                <a:gd name="connsiteY3-62" fmla="*/ 52476 h 183799"/>
                <a:gd name="connsiteX4-63" fmla="*/ 54517 w 183912"/>
                <a:gd name="connsiteY4-64" fmla="*/ 133439 h 183799"/>
                <a:gd name="connsiteX5-65" fmla="*/ 11655 w 183912"/>
                <a:gd name="connsiteY5-66" fmla="*/ 181064 h 183799"/>
                <a:gd name="connsiteX6-67" fmla="*/ 6892 w 183912"/>
                <a:gd name="connsiteY6-68" fmla="*/ 166776 h 183799"/>
                <a:gd name="connsiteX0-69" fmla="*/ 6892 w 183575"/>
                <a:gd name="connsiteY0-70" fmla="*/ 166823 h 183846"/>
                <a:gd name="connsiteX1-71" fmla="*/ 97380 w 183575"/>
                <a:gd name="connsiteY1-72" fmla="*/ 64430 h 183846"/>
                <a:gd name="connsiteX2-73" fmla="*/ 183105 w 183575"/>
                <a:gd name="connsiteY2-74" fmla="*/ 136 h 183846"/>
                <a:gd name="connsiteX3-75" fmla="*/ 128336 w 183575"/>
                <a:gd name="connsiteY3-76" fmla="*/ 50142 h 183846"/>
                <a:gd name="connsiteX4-77" fmla="*/ 54517 w 183575"/>
                <a:gd name="connsiteY4-78" fmla="*/ 133486 h 183846"/>
                <a:gd name="connsiteX5-79" fmla="*/ 11655 w 183575"/>
                <a:gd name="connsiteY5-80" fmla="*/ 181111 h 183846"/>
                <a:gd name="connsiteX6-81" fmla="*/ 6892 w 183575"/>
                <a:gd name="connsiteY6-82" fmla="*/ 166823 h 183846"/>
                <a:gd name="connsiteX0-83" fmla="*/ 6892 w 183417"/>
                <a:gd name="connsiteY0-84" fmla="*/ 166742 h 183765"/>
                <a:gd name="connsiteX1-85" fmla="*/ 97380 w 183417"/>
                <a:gd name="connsiteY1-86" fmla="*/ 64349 h 183765"/>
                <a:gd name="connsiteX2-87" fmla="*/ 183105 w 183417"/>
                <a:gd name="connsiteY2-88" fmla="*/ 55 h 183765"/>
                <a:gd name="connsiteX3-89" fmla="*/ 123574 w 183417"/>
                <a:gd name="connsiteY3-90" fmla="*/ 54824 h 183765"/>
                <a:gd name="connsiteX4-91" fmla="*/ 54517 w 183417"/>
                <a:gd name="connsiteY4-92" fmla="*/ 133405 h 183765"/>
                <a:gd name="connsiteX5-93" fmla="*/ 11655 w 183417"/>
                <a:gd name="connsiteY5-94" fmla="*/ 181030 h 183765"/>
                <a:gd name="connsiteX6-95" fmla="*/ 6892 w 183417"/>
                <a:gd name="connsiteY6-96" fmla="*/ 166742 h 183765"/>
                <a:gd name="connsiteX0-97" fmla="*/ 5402 w 181927"/>
                <a:gd name="connsiteY0-98" fmla="*/ 166742 h 183765"/>
                <a:gd name="connsiteX1-99" fmla="*/ 95890 w 181927"/>
                <a:gd name="connsiteY1-100" fmla="*/ 64349 h 183765"/>
                <a:gd name="connsiteX2-101" fmla="*/ 181615 w 181927"/>
                <a:gd name="connsiteY2-102" fmla="*/ 55 h 183765"/>
                <a:gd name="connsiteX3-103" fmla="*/ 122084 w 181927"/>
                <a:gd name="connsiteY3-104" fmla="*/ 54824 h 183765"/>
                <a:gd name="connsiteX4-105" fmla="*/ 53027 w 181927"/>
                <a:gd name="connsiteY4-106" fmla="*/ 133405 h 183765"/>
                <a:gd name="connsiteX5-107" fmla="*/ 14927 w 181927"/>
                <a:gd name="connsiteY5-108" fmla="*/ 181030 h 183765"/>
                <a:gd name="connsiteX6-109" fmla="*/ 5402 w 181927"/>
                <a:gd name="connsiteY6-110" fmla="*/ 166742 h 18376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25" y="connsiteY6-26"/>
                </a:cxn>
              </a:cxnLst>
              <a:rect l="l" t="t" r="r" b="b"/>
              <a:pathLst>
                <a:path w="181927" h="183765">
                  <a:moveTo>
                    <a:pt x="5402" y="166742"/>
                  </a:moveTo>
                  <a:cubicBezTo>
                    <a:pt x="18896" y="147295"/>
                    <a:pt x="66521" y="92130"/>
                    <a:pt x="95890" y="64349"/>
                  </a:cubicBezTo>
                  <a:cubicBezTo>
                    <a:pt x="125259" y="36568"/>
                    <a:pt x="177249" y="1642"/>
                    <a:pt x="181615" y="55"/>
                  </a:cubicBezTo>
                  <a:cubicBezTo>
                    <a:pt x="185981" y="-1532"/>
                    <a:pt x="143515" y="31805"/>
                    <a:pt x="122084" y="54824"/>
                  </a:cubicBezTo>
                  <a:cubicBezTo>
                    <a:pt x="100653" y="77843"/>
                    <a:pt x="70886" y="112371"/>
                    <a:pt x="53027" y="133405"/>
                  </a:cubicBezTo>
                  <a:cubicBezTo>
                    <a:pt x="35168" y="154439"/>
                    <a:pt x="22865" y="176268"/>
                    <a:pt x="14927" y="181030"/>
                  </a:cubicBezTo>
                  <a:cubicBezTo>
                    <a:pt x="6990" y="185793"/>
                    <a:pt x="-8092" y="186189"/>
                    <a:pt x="5402" y="166742"/>
                  </a:cubicBez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lumMod val="75000"/>
                    <a:lumOff val="25000"/>
                  </a:schemeClr>
                </a:solidFill>
              </a:endParaRPr>
            </a:p>
          </p:txBody>
        </p:sp>
      </p:grpSp>
      <p:sp>
        <p:nvSpPr>
          <p:cNvPr id="32" name="矩形 31"/>
          <p:cNvSpPr/>
          <p:nvPr/>
        </p:nvSpPr>
        <p:spPr>
          <a:xfrm>
            <a:off x="5845675" y="1908002"/>
            <a:ext cx="1107977" cy="369324"/>
          </a:xfrm>
          <a:prstGeom prst="rect">
            <a:avLst/>
          </a:prstGeom>
        </p:spPr>
        <p:txBody>
          <a:bodyPr wrap="none" lIns="91431" tIns="45716" rIns="91431" bIns="45716">
            <a:spAutoFit/>
          </a:bodyPr>
          <a:lstStyle/>
          <a:p>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en-US" altLang="zh-CN"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3" name="矩形 47"/>
          <p:cNvSpPr>
            <a:spLocks noChangeArrowheads="1"/>
          </p:cNvSpPr>
          <p:nvPr/>
        </p:nvSpPr>
        <p:spPr bwMode="auto">
          <a:xfrm>
            <a:off x="5845675" y="2276872"/>
            <a:ext cx="2412152" cy="93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3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在此录入上述图表的综合描述说明，在此录入上述图表的综合描述说明。</a:t>
            </a:r>
            <a:endParaRPr lang="zh-CN" altLang="en-US" sz="1400" dirty="0">
              <a:solidFill>
                <a:schemeClr val="tx1">
                  <a:lumMod val="65000"/>
                  <a:lumOff val="35000"/>
                </a:schemeClr>
              </a:solidFill>
              <a:sym typeface="微软雅黑" panose="020B0503020204020204" pitchFamily="34" charset="-122"/>
            </a:endParaRPr>
          </a:p>
        </p:txBody>
      </p:sp>
      <p:sp>
        <p:nvSpPr>
          <p:cNvPr id="34" name="矩形 33"/>
          <p:cNvSpPr/>
          <p:nvPr/>
        </p:nvSpPr>
        <p:spPr>
          <a:xfrm>
            <a:off x="8410493" y="1908002"/>
            <a:ext cx="1107977" cy="369324"/>
          </a:xfrm>
          <a:prstGeom prst="rect">
            <a:avLst/>
          </a:prstGeom>
        </p:spPr>
        <p:txBody>
          <a:bodyPr wrap="none" lIns="91431" tIns="45716" rIns="91431" bIns="45716">
            <a:spAutoFit/>
          </a:bodyPr>
          <a:lstStyle/>
          <a:p>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en-US" altLang="zh-CN"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5" name="矩形 47"/>
          <p:cNvSpPr>
            <a:spLocks noChangeArrowheads="1"/>
          </p:cNvSpPr>
          <p:nvPr/>
        </p:nvSpPr>
        <p:spPr bwMode="auto">
          <a:xfrm>
            <a:off x="8410492" y="2276872"/>
            <a:ext cx="2395784" cy="93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3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在此录入上述图表的综合描述说明，在此录入上述图表的综合描述说明。</a:t>
            </a:r>
            <a:endParaRPr lang="zh-CN" altLang="en-US" sz="1400" dirty="0">
              <a:solidFill>
                <a:schemeClr val="tx1">
                  <a:lumMod val="65000"/>
                  <a:lumOff val="35000"/>
                </a:schemeClr>
              </a:solidFill>
              <a:sym typeface="微软雅黑" panose="020B0503020204020204" pitchFamily="34" charset="-122"/>
            </a:endParaRPr>
          </a:p>
        </p:txBody>
      </p:sp>
      <p:sp>
        <p:nvSpPr>
          <p:cNvPr id="36" name="矩形 35"/>
          <p:cNvSpPr/>
          <p:nvPr/>
        </p:nvSpPr>
        <p:spPr>
          <a:xfrm>
            <a:off x="5845675" y="3967038"/>
            <a:ext cx="1107977" cy="369324"/>
          </a:xfrm>
          <a:prstGeom prst="rect">
            <a:avLst/>
          </a:prstGeom>
        </p:spPr>
        <p:txBody>
          <a:bodyPr wrap="none" lIns="91431" tIns="45716" rIns="91431" bIns="45716">
            <a:spAutoFit/>
          </a:bodyPr>
          <a:lstStyle/>
          <a:p>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en-US" altLang="zh-CN"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7" name="矩形 47"/>
          <p:cNvSpPr>
            <a:spLocks noChangeArrowheads="1"/>
          </p:cNvSpPr>
          <p:nvPr/>
        </p:nvSpPr>
        <p:spPr bwMode="auto">
          <a:xfrm>
            <a:off x="5845675" y="4335908"/>
            <a:ext cx="2412152" cy="93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3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在此录入上述图表的综合描述说明，在此录入上述图表的综合描述说明。</a:t>
            </a:r>
            <a:endParaRPr lang="zh-CN" altLang="en-US" sz="1400" dirty="0">
              <a:solidFill>
                <a:schemeClr val="tx1">
                  <a:lumMod val="65000"/>
                  <a:lumOff val="35000"/>
                </a:schemeClr>
              </a:solidFill>
              <a:sym typeface="微软雅黑" panose="020B0503020204020204" pitchFamily="34" charset="-122"/>
            </a:endParaRPr>
          </a:p>
        </p:txBody>
      </p:sp>
      <p:sp>
        <p:nvSpPr>
          <p:cNvPr id="38" name="矩形 37"/>
          <p:cNvSpPr/>
          <p:nvPr/>
        </p:nvSpPr>
        <p:spPr>
          <a:xfrm>
            <a:off x="8410493" y="3967038"/>
            <a:ext cx="1107977" cy="369324"/>
          </a:xfrm>
          <a:prstGeom prst="rect">
            <a:avLst/>
          </a:prstGeom>
        </p:spPr>
        <p:txBody>
          <a:bodyPr wrap="none" lIns="91431" tIns="45716" rIns="91431" bIns="45716">
            <a:spAutoFit/>
          </a:bodyPr>
          <a:lstStyle/>
          <a:p>
            <a:r>
              <a:rPr lang="zh-CN" altLang="en-US" b="1" dirty="0">
                <a:solidFill>
                  <a:schemeClr val="tx1">
                    <a:lumMod val="65000"/>
                    <a:lumOff val="35000"/>
                  </a:schemeClr>
                </a:solidFill>
                <a:latin typeface="微软雅黑" panose="020B0503020204020204" pitchFamily="34" charset="-122"/>
                <a:ea typeface="微软雅黑" panose="020B0503020204020204" pitchFamily="34" charset="-122"/>
              </a:rPr>
              <a:t>添加标题</a:t>
            </a:r>
            <a:endParaRPr lang="en-US" altLang="zh-CN" b="1"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39" name="矩形 47"/>
          <p:cNvSpPr>
            <a:spLocks noChangeArrowheads="1"/>
          </p:cNvSpPr>
          <p:nvPr/>
        </p:nvSpPr>
        <p:spPr bwMode="auto">
          <a:xfrm>
            <a:off x="8410492" y="4335908"/>
            <a:ext cx="2395784" cy="932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30000"/>
              </a:lnSpc>
              <a:spcBef>
                <a:spcPct val="0"/>
              </a:spcBef>
              <a:buNone/>
            </a:pPr>
            <a:r>
              <a:rPr lang="zh-CN" altLang="en-US" sz="1400" dirty="0">
                <a:solidFill>
                  <a:schemeClr val="tx1">
                    <a:lumMod val="65000"/>
                    <a:lumOff val="35000"/>
                  </a:schemeClr>
                </a:solidFill>
                <a:sym typeface="微软雅黑" panose="020B0503020204020204" pitchFamily="34" charset="-122"/>
              </a:rPr>
              <a:t>在此录入上述图表的综合描述说明，在此录入上述图表的综合描述说明。</a:t>
            </a:r>
            <a:endParaRPr lang="zh-CN" altLang="en-US" sz="1400" dirty="0">
              <a:solidFill>
                <a:schemeClr val="tx1">
                  <a:lumMod val="65000"/>
                  <a:lumOff val="35000"/>
                </a:schemeClr>
              </a:solidFill>
              <a:sym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childTnLst>
                          </p:cTn>
                        </p:par>
                        <p:par>
                          <p:cTn id="25" fill="hold">
                            <p:stCondLst>
                              <p:cond delay="500"/>
                            </p:stCondLst>
                            <p:childTnLst>
                              <p:par>
                                <p:cTn id="26" presetID="53" presetClass="entr" presetSubtype="16" fill="hold" grpId="0" nodeType="after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par>
                                <p:cTn id="31" presetID="53" presetClass="entr" presetSubtype="16" fill="hold"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fill="hold"/>
                                        <p:tgtEl>
                                          <p:spTgt spid="9"/>
                                        </p:tgtEl>
                                        <p:attrNameLst>
                                          <p:attrName>ppt_w</p:attrName>
                                        </p:attrNameLst>
                                      </p:cBhvr>
                                      <p:tavLst>
                                        <p:tav tm="0">
                                          <p:val>
                                            <p:fltVal val="0"/>
                                          </p:val>
                                        </p:tav>
                                        <p:tav tm="100000">
                                          <p:val>
                                            <p:strVal val="#ppt_w"/>
                                          </p:val>
                                        </p:tav>
                                      </p:tavLst>
                                    </p:anim>
                                    <p:anim calcmode="lin" valueType="num">
                                      <p:cBhvr>
                                        <p:cTn id="34" dur="500" fill="hold"/>
                                        <p:tgtEl>
                                          <p:spTgt spid="9"/>
                                        </p:tgtEl>
                                        <p:attrNameLst>
                                          <p:attrName>ppt_h</p:attrName>
                                        </p:attrNameLst>
                                      </p:cBhvr>
                                      <p:tavLst>
                                        <p:tav tm="0">
                                          <p:val>
                                            <p:fltVal val="0"/>
                                          </p:val>
                                        </p:tav>
                                        <p:tav tm="100000">
                                          <p:val>
                                            <p:strVal val="#ppt_h"/>
                                          </p:val>
                                        </p:tav>
                                      </p:tavLst>
                                    </p:anim>
                                    <p:animEffect transition="in" filter="fade">
                                      <p:cBhvr>
                                        <p:cTn id="35" dur="500"/>
                                        <p:tgtEl>
                                          <p:spTgt spid="9"/>
                                        </p:tgtEl>
                                      </p:cBhvr>
                                    </p:animEffect>
                                  </p:childTnLst>
                                </p:cTn>
                              </p:par>
                              <p:par>
                                <p:cTn id="36" presetID="53" presetClass="entr" presetSubtype="16" fill="hold" nodeType="withEffect">
                                  <p:stCondLst>
                                    <p:cond delay="0"/>
                                  </p:stCondLst>
                                  <p:childTnLst>
                                    <p:set>
                                      <p:cBhvr>
                                        <p:cTn id="37" dur="1" fill="hold">
                                          <p:stCondLst>
                                            <p:cond delay="0"/>
                                          </p:stCondLst>
                                        </p:cTn>
                                        <p:tgtEl>
                                          <p:spTgt spid="17"/>
                                        </p:tgtEl>
                                        <p:attrNameLst>
                                          <p:attrName>style.visibility</p:attrName>
                                        </p:attrNameLst>
                                      </p:cBhvr>
                                      <p:to>
                                        <p:strVal val="visible"/>
                                      </p:to>
                                    </p:set>
                                    <p:anim calcmode="lin" valueType="num">
                                      <p:cBhvr>
                                        <p:cTn id="38" dur="500" fill="hold"/>
                                        <p:tgtEl>
                                          <p:spTgt spid="17"/>
                                        </p:tgtEl>
                                        <p:attrNameLst>
                                          <p:attrName>ppt_w</p:attrName>
                                        </p:attrNameLst>
                                      </p:cBhvr>
                                      <p:tavLst>
                                        <p:tav tm="0">
                                          <p:val>
                                            <p:fltVal val="0"/>
                                          </p:val>
                                        </p:tav>
                                        <p:tav tm="100000">
                                          <p:val>
                                            <p:strVal val="#ppt_w"/>
                                          </p:val>
                                        </p:tav>
                                      </p:tavLst>
                                    </p:anim>
                                    <p:anim calcmode="lin" valueType="num">
                                      <p:cBhvr>
                                        <p:cTn id="39" dur="500" fill="hold"/>
                                        <p:tgtEl>
                                          <p:spTgt spid="17"/>
                                        </p:tgtEl>
                                        <p:attrNameLst>
                                          <p:attrName>ppt_h</p:attrName>
                                        </p:attrNameLst>
                                      </p:cBhvr>
                                      <p:tavLst>
                                        <p:tav tm="0">
                                          <p:val>
                                            <p:fltVal val="0"/>
                                          </p:val>
                                        </p:tav>
                                        <p:tav tm="100000">
                                          <p:val>
                                            <p:strVal val="#ppt_h"/>
                                          </p:val>
                                        </p:tav>
                                      </p:tavLst>
                                    </p:anim>
                                    <p:animEffect transition="in" filter="fade">
                                      <p:cBhvr>
                                        <p:cTn id="40" dur="500"/>
                                        <p:tgtEl>
                                          <p:spTgt spid="17"/>
                                        </p:tgtEl>
                                      </p:cBhvr>
                                    </p:animEffect>
                                  </p:childTnLst>
                                </p:cTn>
                              </p:par>
                              <p:par>
                                <p:cTn id="41" presetID="53" presetClass="entr" presetSubtype="16"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anim calcmode="lin" valueType="num">
                                      <p:cBhvr>
                                        <p:cTn id="43" dur="500" fill="hold"/>
                                        <p:tgtEl>
                                          <p:spTgt spid="26"/>
                                        </p:tgtEl>
                                        <p:attrNameLst>
                                          <p:attrName>ppt_w</p:attrName>
                                        </p:attrNameLst>
                                      </p:cBhvr>
                                      <p:tavLst>
                                        <p:tav tm="0">
                                          <p:val>
                                            <p:fltVal val="0"/>
                                          </p:val>
                                        </p:tav>
                                        <p:tav tm="100000">
                                          <p:val>
                                            <p:strVal val="#ppt_w"/>
                                          </p:val>
                                        </p:tav>
                                      </p:tavLst>
                                    </p:anim>
                                    <p:anim calcmode="lin" valueType="num">
                                      <p:cBhvr>
                                        <p:cTn id="44" dur="500" fill="hold"/>
                                        <p:tgtEl>
                                          <p:spTgt spid="26"/>
                                        </p:tgtEl>
                                        <p:attrNameLst>
                                          <p:attrName>ppt_h</p:attrName>
                                        </p:attrNameLst>
                                      </p:cBhvr>
                                      <p:tavLst>
                                        <p:tav tm="0">
                                          <p:val>
                                            <p:fltVal val="0"/>
                                          </p:val>
                                        </p:tav>
                                        <p:tav tm="100000">
                                          <p:val>
                                            <p:strVal val="#ppt_h"/>
                                          </p:val>
                                        </p:tav>
                                      </p:tavLst>
                                    </p:anim>
                                    <p:animEffect transition="in" filter="fade">
                                      <p:cBhvr>
                                        <p:cTn id="45" dur="500"/>
                                        <p:tgtEl>
                                          <p:spTgt spid="26"/>
                                        </p:tgtEl>
                                      </p:cBhvr>
                                    </p:animEffect>
                                  </p:childTnLst>
                                </p:cTn>
                              </p:par>
                            </p:childTnLst>
                          </p:cTn>
                        </p:par>
                        <p:par>
                          <p:cTn id="46" fill="hold">
                            <p:stCondLst>
                              <p:cond delay="1000"/>
                            </p:stCondLst>
                            <p:childTnLst>
                              <p:par>
                                <p:cTn id="47" presetID="14" presetClass="entr" presetSubtype="10" fill="hold" grpId="0" nodeType="afterEffect">
                                  <p:stCondLst>
                                    <p:cond delay="0"/>
                                  </p:stCondLst>
                                  <p:childTnLst>
                                    <p:set>
                                      <p:cBhvr>
                                        <p:cTn id="48" dur="1" fill="hold">
                                          <p:stCondLst>
                                            <p:cond delay="0"/>
                                          </p:stCondLst>
                                        </p:cTn>
                                        <p:tgtEl>
                                          <p:spTgt spid="32"/>
                                        </p:tgtEl>
                                        <p:attrNameLst>
                                          <p:attrName>style.visibility</p:attrName>
                                        </p:attrNameLst>
                                      </p:cBhvr>
                                      <p:to>
                                        <p:strVal val="visible"/>
                                      </p:to>
                                    </p:set>
                                    <p:animEffect transition="in" filter="randombar(horizontal)">
                                      <p:cBhvr>
                                        <p:cTn id="49" dur="400"/>
                                        <p:tgtEl>
                                          <p:spTgt spid="32"/>
                                        </p:tgtEl>
                                      </p:cBhvr>
                                    </p:animEffect>
                                  </p:childTnLst>
                                </p:cTn>
                              </p:par>
                              <p:par>
                                <p:cTn id="50" presetID="14" presetClass="entr" presetSubtype="10" fill="hold" grpId="0" nodeType="withEffect">
                                  <p:stCondLst>
                                    <p:cond delay="0"/>
                                  </p:stCondLst>
                                  <p:childTnLst>
                                    <p:set>
                                      <p:cBhvr>
                                        <p:cTn id="51" dur="1" fill="hold">
                                          <p:stCondLst>
                                            <p:cond delay="0"/>
                                          </p:stCondLst>
                                        </p:cTn>
                                        <p:tgtEl>
                                          <p:spTgt spid="33"/>
                                        </p:tgtEl>
                                        <p:attrNameLst>
                                          <p:attrName>style.visibility</p:attrName>
                                        </p:attrNameLst>
                                      </p:cBhvr>
                                      <p:to>
                                        <p:strVal val="visible"/>
                                      </p:to>
                                    </p:set>
                                    <p:animEffect transition="in" filter="randombar(horizontal)">
                                      <p:cBhvr>
                                        <p:cTn id="52" dur="400"/>
                                        <p:tgtEl>
                                          <p:spTgt spid="33"/>
                                        </p:tgtEl>
                                      </p:cBhvr>
                                    </p:animEffect>
                                  </p:childTnLst>
                                </p:cTn>
                              </p:par>
                            </p:childTnLst>
                          </p:cTn>
                        </p:par>
                        <p:par>
                          <p:cTn id="53" fill="hold">
                            <p:stCondLst>
                              <p:cond delay="1500"/>
                            </p:stCondLst>
                            <p:childTnLst>
                              <p:par>
                                <p:cTn id="54" presetID="14" presetClass="entr" presetSubtype="10" fill="hold" grpId="0" nodeType="afterEffect">
                                  <p:stCondLst>
                                    <p:cond delay="100"/>
                                  </p:stCondLst>
                                  <p:childTnLst>
                                    <p:set>
                                      <p:cBhvr>
                                        <p:cTn id="55" dur="1" fill="hold">
                                          <p:stCondLst>
                                            <p:cond delay="0"/>
                                          </p:stCondLst>
                                        </p:cTn>
                                        <p:tgtEl>
                                          <p:spTgt spid="34"/>
                                        </p:tgtEl>
                                        <p:attrNameLst>
                                          <p:attrName>style.visibility</p:attrName>
                                        </p:attrNameLst>
                                      </p:cBhvr>
                                      <p:to>
                                        <p:strVal val="visible"/>
                                      </p:to>
                                    </p:set>
                                    <p:animEffect transition="in" filter="randombar(horizontal)">
                                      <p:cBhvr>
                                        <p:cTn id="56" dur="400"/>
                                        <p:tgtEl>
                                          <p:spTgt spid="34"/>
                                        </p:tgtEl>
                                      </p:cBhvr>
                                    </p:animEffect>
                                  </p:childTnLst>
                                </p:cTn>
                              </p:par>
                              <p:par>
                                <p:cTn id="57" presetID="14" presetClass="entr" presetSubtype="10" fill="hold" grpId="0" nodeType="withEffect">
                                  <p:stCondLst>
                                    <p:cond delay="100"/>
                                  </p:stCondLst>
                                  <p:childTnLst>
                                    <p:set>
                                      <p:cBhvr>
                                        <p:cTn id="58" dur="1" fill="hold">
                                          <p:stCondLst>
                                            <p:cond delay="0"/>
                                          </p:stCondLst>
                                        </p:cTn>
                                        <p:tgtEl>
                                          <p:spTgt spid="35"/>
                                        </p:tgtEl>
                                        <p:attrNameLst>
                                          <p:attrName>style.visibility</p:attrName>
                                        </p:attrNameLst>
                                      </p:cBhvr>
                                      <p:to>
                                        <p:strVal val="visible"/>
                                      </p:to>
                                    </p:set>
                                    <p:animEffect transition="in" filter="randombar(horizontal)">
                                      <p:cBhvr>
                                        <p:cTn id="59" dur="400"/>
                                        <p:tgtEl>
                                          <p:spTgt spid="35"/>
                                        </p:tgtEl>
                                      </p:cBhvr>
                                    </p:animEffect>
                                  </p:childTnLst>
                                </p:cTn>
                              </p:par>
                            </p:childTnLst>
                          </p:cTn>
                        </p:par>
                        <p:par>
                          <p:cTn id="60" fill="hold">
                            <p:stCondLst>
                              <p:cond delay="2100"/>
                            </p:stCondLst>
                            <p:childTnLst>
                              <p:par>
                                <p:cTn id="61" presetID="14" presetClass="entr" presetSubtype="10" fill="hold" grpId="0" nodeType="afterEffect">
                                  <p:stCondLst>
                                    <p:cond delay="100"/>
                                  </p:stCondLst>
                                  <p:childTnLst>
                                    <p:set>
                                      <p:cBhvr>
                                        <p:cTn id="62" dur="1" fill="hold">
                                          <p:stCondLst>
                                            <p:cond delay="0"/>
                                          </p:stCondLst>
                                        </p:cTn>
                                        <p:tgtEl>
                                          <p:spTgt spid="36"/>
                                        </p:tgtEl>
                                        <p:attrNameLst>
                                          <p:attrName>style.visibility</p:attrName>
                                        </p:attrNameLst>
                                      </p:cBhvr>
                                      <p:to>
                                        <p:strVal val="visible"/>
                                      </p:to>
                                    </p:set>
                                    <p:animEffect transition="in" filter="randombar(horizontal)">
                                      <p:cBhvr>
                                        <p:cTn id="63" dur="400"/>
                                        <p:tgtEl>
                                          <p:spTgt spid="36"/>
                                        </p:tgtEl>
                                      </p:cBhvr>
                                    </p:animEffect>
                                  </p:childTnLst>
                                </p:cTn>
                              </p:par>
                              <p:par>
                                <p:cTn id="64" presetID="14" presetClass="entr" presetSubtype="10" fill="hold" grpId="0" nodeType="withEffect">
                                  <p:stCondLst>
                                    <p:cond delay="100"/>
                                  </p:stCondLst>
                                  <p:childTnLst>
                                    <p:set>
                                      <p:cBhvr>
                                        <p:cTn id="65" dur="1" fill="hold">
                                          <p:stCondLst>
                                            <p:cond delay="0"/>
                                          </p:stCondLst>
                                        </p:cTn>
                                        <p:tgtEl>
                                          <p:spTgt spid="37"/>
                                        </p:tgtEl>
                                        <p:attrNameLst>
                                          <p:attrName>style.visibility</p:attrName>
                                        </p:attrNameLst>
                                      </p:cBhvr>
                                      <p:to>
                                        <p:strVal val="visible"/>
                                      </p:to>
                                    </p:set>
                                    <p:animEffect transition="in" filter="randombar(horizontal)">
                                      <p:cBhvr>
                                        <p:cTn id="66" dur="400"/>
                                        <p:tgtEl>
                                          <p:spTgt spid="37"/>
                                        </p:tgtEl>
                                      </p:cBhvr>
                                    </p:animEffect>
                                  </p:childTnLst>
                                </p:cTn>
                              </p:par>
                            </p:childTnLst>
                          </p:cTn>
                        </p:par>
                        <p:par>
                          <p:cTn id="67" fill="hold">
                            <p:stCondLst>
                              <p:cond delay="2700"/>
                            </p:stCondLst>
                            <p:childTnLst>
                              <p:par>
                                <p:cTn id="68" presetID="14" presetClass="entr" presetSubtype="10" fill="hold" grpId="0" nodeType="afterEffect">
                                  <p:stCondLst>
                                    <p:cond delay="100"/>
                                  </p:stCondLst>
                                  <p:childTnLst>
                                    <p:set>
                                      <p:cBhvr>
                                        <p:cTn id="69" dur="1" fill="hold">
                                          <p:stCondLst>
                                            <p:cond delay="0"/>
                                          </p:stCondLst>
                                        </p:cTn>
                                        <p:tgtEl>
                                          <p:spTgt spid="38"/>
                                        </p:tgtEl>
                                        <p:attrNameLst>
                                          <p:attrName>style.visibility</p:attrName>
                                        </p:attrNameLst>
                                      </p:cBhvr>
                                      <p:to>
                                        <p:strVal val="visible"/>
                                      </p:to>
                                    </p:set>
                                    <p:animEffect transition="in" filter="randombar(horizontal)">
                                      <p:cBhvr>
                                        <p:cTn id="70" dur="400"/>
                                        <p:tgtEl>
                                          <p:spTgt spid="38"/>
                                        </p:tgtEl>
                                      </p:cBhvr>
                                    </p:animEffect>
                                  </p:childTnLst>
                                </p:cTn>
                              </p:par>
                              <p:par>
                                <p:cTn id="71" presetID="14" presetClass="entr" presetSubtype="10" fill="hold" grpId="0" nodeType="withEffect">
                                  <p:stCondLst>
                                    <p:cond delay="100"/>
                                  </p:stCondLst>
                                  <p:childTnLst>
                                    <p:set>
                                      <p:cBhvr>
                                        <p:cTn id="72" dur="1" fill="hold">
                                          <p:stCondLst>
                                            <p:cond delay="0"/>
                                          </p:stCondLst>
                                        </p:cTn>
                                        <p:tgtEl>
                                          <p:spTgt spid="39"/>
                                        </p:tgtEl>
                                        <p:attrNameLst>
                                          <p:attrName>style.visibility</p:attrName>
                                        </p:attrNameLst>
                                      </p:cBhvr>
                                      <p:to>
                                        <p:strVal val="visible"/>
                                      </p:to>
                                    </p:set>
                                    <p:animEffect transition="in" filter="randombar(horizontal)">
                                      <p:cBhvr>
                                        <p:cTn id="73" dur="4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32" grpId="0"/>
      <p:bldP spid="33" grpId="0"/>
      <p:bldP spid="34" grpId="0"/>
      <p:bldP spid="35" grpId="0"/>
      <p:bldP spid="36" grpId="0"/>
      <p:bldP spid="37" grpId="0"/>
      <p:bldP spid="38" grpId="0"/>
      <p:bldP spid="3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2145197" y="1347821"/>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13" name="任意多边形 12"/>
          <p:cNvSpPr/>
          <p:nvPr/>
        </p:nvSpPr>
        <p:spPr>
          <a:xfrm rot="20828725">
            <a:off x="6915202" y="2113180"/>
            <a:ext cx="3291853" cy="833438"/>
          </a:xfrm>
          <a:custGeom>
            <a:avLst/>
            <a:gdLst>
              <a:gd name="connsiteX0" fmla="*/ 3351568 w 3351568"/>
              <a:gd name="connsiteY0" fmla="*/ 0 h 1111566"/>
              <a:gd name="connsiteX1" fmla="*/ 3294671 w 3351568"/>
              <a:gd name="connsiteY1" fmla="*/ 1111566 h 1111566"/>
              <a:gd name="connsiteX2" fmla="*/ 0 w 3351568"/>
              <a:gd name="connsiteY2" fmla="*/ 1111566 h 1111566"/>
              <a:gd name="connsiteX3" fmla="*/ 185074 w 3351568"/>
              <a:gd name="connsiteY3" fmla="*/ 1942 h 1111566"/>
              <a:gd name="connsiteX4" fmla="*/ 181244 w 3351568"/>
              <a:gd name="connsiteY4" fmla="*/ 0 h 1111566"/>
              <a:gd name="connsiteX0-1" fmla="*/ 3292202 w 3292202"/>
              <a:gd name="connsiteY0-2" fmla="*/ 0 h 1111566"/>
              <a:gd name="connsiteX1-3" fmla="*/ 3235305 w 3292202"/>
              <a:gd name="connsiteY1-4" fmla="*/ 1111566 h 1111566"/>
              <a:gd name="connsiteX2-5" fmla="*/ 0 w 3292202"/>
              <a:gd name="connsiteY2-6" fmla="*/ 1109933 h 1111566"/>
              <a:gd name="connsiteX3-7" fmla="*/ 125708 w 3292202"/>
              <a:gd name="connsiteY3-8" fmla="*/ 1942 h 1111566"/>
              <a:gd name="connsiteX4-9" fmla="*/ 121878 w 3292202"/>
              <a:gd name="connsiteY4-10" fmla="*/ 0 h 1111566"/>
              <a:gd name="connsiteX5" fmla="*/ 3292202 w 3292202"/>
              <a:gd name="connsiteY5" fmla="*/ 0 h 111156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3292202" h="1111566">
                <a:moveTo>
                  <a:pt x="3292202" y="0"/>
                </a:moveTo>
                <a:lnTo>
                  <a:pt x="3235305" y="1111566"/>
                </a:lnTo>
                <a:lnTo>
                  <a:pt x="0" y="1109933"/>
                </a:lnTo>
                <a:lnTo>
                  <a:pt x="125708" y="1942"/>
                </a:lnTo>
                <a:lnTo>
                  <a:pt x="121878" y="0"/>
                </a:lnTo>
                <a:lnTo>
                  <a:pt x="3292202"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anchor="ctr"/>
          <a:lstStyle/>
          <a:p>
            <a:pPr algn="ctr" eaLnBrk="1" fontAlgn="auto" hangingPunct="1">
              <a:spcBef>
                <a:spcPts val="0"/>
              </a:spcBef>
              <a:spcAft>
                <a:spcPts val="0"/>
              </a:spcAft>
              <a:defRPr/>
            </a:pPr>
            <a:r>
              <a:rPr lang="zh-CN" altLang="en-US" sz="1600" b="0" dirty="0">
                <a:latin typeface="微软雅黑" panose="020B0503020204020204" pitchFamily="34" charset="-122"/>
                <a:ea typeface="微软雅黑" panose="020B0503020204020204" pitchFamily="34" charset="-122"/>
              </a:rPr>
              <a:t>请在此处输入您的标题</a:t>
            </a:r>
            <a:endParaRPr lang="zh-CN" altLang="en-US" sz="1600" b="0" dirty="0">
              <a:latin typeface="微软雅黑" panose="020B0503020204020204" pitchFamily="34" charset="-122"/>
              <a:ea typeface="微软雅黑" panose="020B0503020204020204" pitchFamily="34" charset="-122"/>
            </a:endParaRPr>
          </a:p>
        </p:txBody>
      </p:sp>
      <p:sp>
        <p:nvSpPr>
          <p:cNvPr id="14" name="任意多边形 13"/>
          <p:cNvSpPr/>
          <p:nvPr/>
        </p:nvSpPr>
        <p:spPr>
          <a:xfrm rot="20828725">
            <a:off x="6919947" y="3166709"/>
            <a:ext cx="3287048" cy="833438"/>
          </a:xfrm>
          <a:custGeom>
            <a:avLst/>
            <a:gdLst>
              <a:gd name="connsiteX0" fmla="*/ 3351568 w 3351568"/>
              <a:gd name="connsiteY0" fmla="*/ 0 h 1111566"/>
              <a:gd name="connsiteX1" fmla="*/ 3294671 w 3351568"/>
              <a:gd name="connsiteY1" fmla="*/ 1111566 h 1111566"/>
              <a:gd name="connsiteX2" fmla="*/ 0 w 3351568"/>
              <a:gd name="connsiteY2" fmla="*/ 1111566 h 1111566"/>
              <a:gd name="connsiteX3" fmla="*/ 185074 w 3351568"/>
              <a:gd name="connsiteY3" fmla="*/ 1942 h 1111566"/>
              <a:gd name="connsiteX4" fmla="*/ 181244 w 3351568"/>
              <a:gd name="connsiteY4" fmla="*/ 0 h 1111566"/>
              <a:gd name="connsiteX0-1" fmla="*/ 3351568 w 3351568"/>
              <a:gd name="connsiteY0-2" fmla="*/ 0 h 1111566"/>
              <a:gd name="connsiteX1-3" fmla="*/ 3294671 w 3351568"/>
              <a:gd name="connsiteY1-4" fmla="*/ 1111566 h 1111566"/>
              <a:gd name="connsiteX2-5" fmla="*/ 115933 w 3351568"/>
              <a:gd name="connsiteY2-6" fmla="*/ 1091823 h 1111566"/>
              <a:gd name="connsiteX3-7" fmla="*/ 0 w 3351568"/>
              <a:gd name="connsiteY3-8" fmla="*/ 1111566 h 1111566"/>
              <a:gd name="connsiteX4-9" fmla="*/ 185074 w 3351568"/>
              <a:gd name="connsiteY4-10" fmla="*/ 1942 h 1111566"/>
              <a:gd name="connsiteX5" fmla="*/ 181244 w 3351568"/>
              <a:gd name="connsiteY5" fmla="*/ 0 h 1111566"/>
              <a:gd name="connsiteX6" fmla="*/ 3351568 w 3351568"/>
              <a:gd name="connsiteY6" fmla="*/ 0 h 1111566"/>
              <a:gd name="connsiteX0-11" fmla="*/ 3287396 w 3287396"/>
              <a:gd name="connsiteY0-12" fmla="*/ 0 h 1111566"/>
              <a:gd name="connsiteX1-13" fmla="*/ 3230499 w 3287396"/>
              <a:gd name="connsiteY1-14" fmla="*/ 1111566 h 1111566"/>
              <a:gd name="connsiteX2-15" fmla="*/ 51761 w 3287396"/>
              <a:gd name="connsiteY2-16" fmla="*/ 1091823 h 1111566"/>
              <a:gd name="connsiteX3-17" fmla="*/ 0 w 3287396"/>
              <a:gd name="connsiteY3-18" fmla="*/ 1081847 h 1111566"/>
              <a:gd name="connsiteX4-19" fmla="*/ 120902 w 3287396"/>
              <a:gd name="connsiteY4-20" fmla="*/ 1942 h 1111566"/>
              <a:gd name="connsiteX5-21" fmla="*/ 117072 w 3287396"/>
              <a:gd name="connsiteY5-22" fmla="*/ 0 h 1111566"/>
              <a:gd name="connsiteX6-23" fmla="*/ 3287396 w 3287396"/>
              <a:gd name="connsiteY6-24" fmla="*/ 0 h 111156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21" y="connsiteY5-22"/>
              </a:cxn>
              <a:cxn ang="0">
                <a:pos x="connsiteX6-23" y="connsiteY6-24"/>
              </a:cxn>
            </a:cxnLst>
            <a:rect l="l" t="t" r="r" b="b"/>
            <a:pathLst>
              <a:path w="3287396" h="1111566">
                <a:moveTo>
                  <a:pt x="3287396" y="0"/>
                </a:moveTo>
                <a:lnTo>
                  <a:pt x="3230499" y="1111566"/>
                </a:lnTo>
                <a:lnTo>
                  <a:pt x="51761" y="1091823"/>
                </a:lnTo>
                <a:lnTo>
                  <a:pt x="0" y="1081847"/>
                </a:lnTo>
                <a:lnTo>
                  <a:pt x="120902" y="1942"/>
                </a:lnTo>
                <a:lnTo>
                  <a:pt x="117072" y="0"/>
                </a:lnTo>
                <a:lnTo>
                  <a:pt x="3287396"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anchor="ctr"/>
          <a:lstStyle/>
          <a:p>
            <a:pPr algn="ctr" eaLnBrk="1" fontAlgn="auto" hangingPunct="1">
              <a:spcBef>
                <a:spcPts val="0"/>
              </a:spcBef>
              <a:spcAft>
                <a:spcPts val="0"/>
              </a:spcAft>
              <a:defRPr/>
            </a:pPr>
            <a:r>
              <a:rPr lang="zh-CN" altLang="en-US" sz="1600" b="0" dirty="0">
                <a:latin typeface="微软雅黑" panose="020B0503020204020204" pitchFamily="34" charset="-122"/>
                <a:ea typeface="微软雅黑" panose="020B0503020204020204" pitchFamily="34" charset="-122"/>
              </a:rPr>
              <a:t>请在此处输入您的标题</a:t>
            </a:r>
            <a:endParaRPr lang="zh-CN" altLang="en-US" sz="1600" b="0" dirty="0">
              <a:latin typeface="微软雅黑" panose="020B0503020204020204" pitchFamily="34" charset="-122"/>
              <a:ea typeface="微软雅黑" panose="020B0503020204020204" pitchFamily="34" charset="-122"/>
            </a:endParaRPr>
          </a:p>
        </p:txBody>
      </p:sp>
      <p:sp>
        <p:nvSpPr>
          <p:cNvPr id="15" name="任意多边形 14"/>
          <p:cNvSpPr/>
          <p:nvPr/>
        </p:nvSpPr>
        <p:spPr>
          <a:xfrm rot="20828725">
            <a:off x="6918366" y="4201055"/>
            <a:ext cx="3288649" cy="833438"/>
          </a:xfrm>
          <a:custGeom>
            <a:avLst/>
            <a:gdLst>
              <a:gd name="connsiteX0" fmla="*/ 3351568 w 3351568"/>
              <a:gd name="connsiteY0" fmla="*/ 0 h 1111566"/>
              <a:gd name="connsiteX1" fmla="*/ 3294671 w 3351568"/>
              <a:gd name="connsiteY1" fmla="*/ 1111566 h 1111566"/>
              <a:gd name="connsiteX2" fmla="*/ 0 w 3351568"/>
              <a:gd name="connsiteY2" fmla="*/ 1111566 h 1111566"/>
              <a:gd name="connsiteX3" fmla="*/ 185074 w 3351568"/>
              <a:gd name="connsiteY3" fmla="*/ 1942 h 1111566"/>
              <a:gd name="connsiteX4" fmla="*/ 181244 w 3351568"/>
              <a:gd name="connsiteY4" fmla="*/ 0 h 1111566"/>
              <a:gd name="connsiteX0-1" fmla="*/ 3288997 w 3288997"/>
              <a:gd name="connsiteY0-2" fmla="*/ 0 h 1111566"/>
              <a:gd name="connsiteX1-3" fmla="*/ 3232100 w 3288997"/>
              <a:gd name="connsiteY1-4" fmla="*/ 1111566 h 1111566"/>
              <a:gd name="connsiteX2-5" fmla="*/ 0 w 3288997"/>
              <a:gd name="connsiteY2-6" fmla="*/ 1091208 h 1111566"/>
              <a:gd name="connsiteX3-7" fmla="*/ 122503 w 3288997"/>
              <a:gd name="connsiteY3-8" fmla="*/ 1942 h 1111566"/>
              <a:gd name="connsiteX4-9" fmla="*/ 118673 w 3288997"/>
              <a:gd name="connsiteY4-10" fmla="*/ 0 h 1111566"/>
              <a:gd name="connsiteX5" fmla="*/ 3288997 w 3288997"/>
              <a:gd name="connsiteY5" fmla="*/ 0 h 1111566"/>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 y="connsiteY5"/>
              </a:cxn>
            </a:cxnLst>
            <a:rect l="l" t="t" r="r" b="b"/>
            <a:pathLst>
              <a:path w="3288997" h="1111566">
                <a:moveTo>
                  <a:pt x="3288997" y="0"/>
                </a:moveTo>
                <a:lnTo>
                  <a:pt x="3232100" y="1111566"/>
                </a:lnTo>
                <a:lnTo>
                  <a:pt x="0" y="1091208"/>
                </a:lnTo>
                <a:lnTo>
                  <a:pt x="122503" y="1942"/>
                </a:lnTo>
                <a:lnTo>
                  <a:pt x="118673" y="0"/>
                </a:lnTo>
                <a:lnTo>
                  <a:pt x="3288997" y="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rIns="180000" anchor="ctr"/>
          <a:lstStyle/>
          <a:p>
            <a:pPr algn="ctr" eaLnBrk="1" fontAlgn="auto" hangingPunct="1">
              <a:spcBef>
                <a:spcPts val="0"/>
              </a:spcBef>
              <a:spcAft>
                <a:spcPts val="0"/>
              </a:spcAft>
              <a:defRPr/>
            </a:pPr>
            <a:r>
              <a:rPr lang="zh-CN" altLang="en-US" sz="1600" b="0" dirty="0">
                <a:latin typeface="微软雅黑" panose="020B0503020204020204" pitchFamily="34" charset="-122"/>
                <a:ea typeface="微软雅黑" panose="020B0503020204020204" pitchFamily="34" charset="-122"/>
              </a:rPr>
              <a:t>请在此处输入您的标题</a:t>
            </a:r>
            <a:endParaRPr lang="zh-CN" altLang="en-US" sz="1600" b="0" dirty="0">
              <a:latin typeface="微软雅黑" panose="020B0503020204020204" pitchFamily="34" charset="-122"/>
              <a:ea typeface="微软雅黑" panose="020B0503020204020204" pitchFamily="34" charset="-122"/>
            </a:endParaRPr>
          </a:p>
        </p:txBody>
      </p:sp>
      <p:sp>
        <p:nvSpPr>
          <p:cNvPr id="16" name="TextBox 59"/>
          <p:cNvSpPr txBox="1"/>
          <p:nvPr/>
        </p:nvSpPr>
        <p:spPr>
          <a:xfrm>
            <a:off x="2517214" y="2114842"/>
            <a:ext cx="2873375" cy="2982516"/>
          </a:xfrm>
          <a:prstGeom prst="rect">
            <a:avLst/>
          </a:prstGeom>
          <a:noFill/>
        </p:spPr>
        <p:txBody>
          <a:bodyPr lIns="108000" rIns="108000" anchor="ctr"/>
          <a:lstStyle/>
          <a:p>
            <a:pPr algn="just" eaLnBrk="1" fontAlgn="auto" hangingPunct="1">
              <a:lnSpc>
                <a:spcPct val="130000"/>
              </a:lnSpc>
              <a:spcBef>
                <a:spcPts val="600"/>
              </a:spcBef>
              <a:spcAft>
                <a:spcPts val="0"/>
              </a:spcAft>
              <a:defRPr/>
            </a:pPr>
            <a:r>
              <a:rPr lang="zh-CN" altLang="en-US" sz="1400" b="0" dirty="0">
                <a:solidFill>
                  <a:schemeClr val="tx1">
                    <a:lumMod val="50000"/>
                  </a:schemeClr>
                </a:solidFill>
                <a:latin typeface="微软雅黑" panose="020B0503020204020204" pitchFamily="34" charset="-122"/>
                <a:ea typeface="微软雅黑" panose="020B0503020204020204" pitchFamily="34" charset="-122"/>
              </a:rPr>
              <a:t>请在此处输入您的文字，或者复制您的文字粘贴到此处，并且在粘贴后选择“仅文字”。请在此处输入您的文字，或者复制您的文字粘贴到此处，并且在粘贴后选择“仅文字”。</a:t>
            </a:r>
            <a:endParaRPr lang="en-US" altLang="zh-CN" sz="1400" b="0" dirty="0">
              <a:solidFill>
                <a:schemeClr val="tx1">
                  <a:lumMod val="50000"/>
                </a:schemeClr>
              </a:solidFill>
              <a:latin typeface="微软雅黑" panose="020B0503020204020204" pitchFamily="34" charset="-122"/>
              <a:ea typeface="微软雅黑" panose="020B0503020204020204" pitchFamily="34" charset="-122"/>
            </a:endParaRPr>
          </a:p>
          <a:p>
            <a:pPr algn="just" eaLnBrk="1" fontAlgn="auto" hangingPunct="1">
              <a:lnSpc>
                <a:spcPct val="130000"/>
              </a:lnSpc>
              <a:spcBef>
                <a:spcPts val="600"/>
              </a:spcBef>
              <a:spcAft>
                <a:spcPts val="0"/>
              </a:spcAft>
              <a:defRPr/>
            </a:pPr>
            <a:r>
              <a:rPr lang="zh-CN" altLang="en-US" sz="1400" b="0" dirty="0">
                <a:solidFill>
                  <a:schemeClr val="tx1">
                    <a:lumMod val="50000"/>
                  </a:schemeClr>
                </a:solidFill>
                <a:latin typeface="微软雅黑" panose="020B0503020204020204" pitchFamily="34" charset="-122"/>
                <a:ea typeface="微软雅黑" panose="020B0503020204020204" pitchFamily="34" charset="-122"/>
              </a:rPr>
              <a:t>请在此处输入您的文字，或者复制您的文字粘贴到此处，并且在粘贴后选择“仅文字”。请在此处输入您的文字，或者复制您的</a:t>
            </a:r>
            <a:endParaRPr lang="en-US" altLang="zh-CN" sz="1400" b="0" dirty="0">
              <a:solidFill>
                <a:schemeClr val="tx1">
                  <a:lumMod val="50000"/>
                </a:schemeClr>
              </a:solidFill>
              <a:latin typeface="微软雅黑" panose="020B0503020204020204" pitchFamily="34" charset="-122"/>
              <a:ea typeface="微软雅黑" panose="020B0503020204020204" pitchFamily="34" charset="-122"/>
            </a:endParaRPr>
          </a:p>
        </p:txBody>
      </p:sp>
      <p:cxnSp>
        <p:nvCxnSpPr>
          <p:cNvPr id="17" name="直接连接符 16"/>
          <p:cNvCxnSpPr/>
          <p:nvPr/>
        </p:nvCxnSpPr>
        <p:spPr>
          <a:xfrm>
            <a:off x="2187014" y="2114842"/>
            <a:ext cx="3076575"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a:off x="2517213" y="1895767"/>
            <a:ext cx="0" cy="73699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2193363" y="1895767"/>
            <a:ext cx="0" cy="219075"/>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2187013" y="1895767"/>
            <a:ext cx="330200" cy="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1" name="直接连接符 20"/>
          <p:cNvCxnSpPr/>
          <p:nvPr/>
        </p:nvCxnSpPr>
        <p:spPr>
          <a:xfrm flipH="1" flipV="1">
            <a:off x="2644214" y="5097358"/>
            <a:ext cx="3076575" cy="0"/>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flipH="1" flipV="1">
            <a:off x="5390588" y="4578245"/>
            <a:ext cx="0" cy="736997"/>
          </a:xfrm>
          <a:prstGeom prst="line">
            <a:avLst/>
          </a:prstGeom>
          <a:ln w="12700">
            <a:prstDash val="sysDash"/>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H="1" flipV="1">
            <a:off x="5714438" y="5097358"/>
            <a:ext cx="0" cy="217884"/>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H="1" flipV="1">
            <a:off x="5390588" y="5315242"/>
            <a:ext cx="330200" cy="0"/>
          </a:xfrm>
          <a:prstGeom prst="line">
            <a:avLst/>
          </a:prstGeom>
          <a:ln w="12700"/>
        </p:spPr>
        <p:style>
          <a:lnRef idx="1">
            <a:schemeClr val="accent1"/>
          </a:lnRef>
          <a:fillRef idx="0">
            <a:schemeClr val="accent1"/>
          </a:fillRef>
          <a:effectRef idx="0">
            <a:schemeClr val="accent1"/>
          </a:effectRef>
          <a:fontRef idx="minor">
            <a:schemeClr val="tx1"/>
          </a:fontRef>
        </p:style>
      </p:cxnSp>
      <p:grpSp>
        <p:nvGrpSpPr>
          <p:cNvPr id="25" name="组合 24"/>
          <p:cNvGrpSpPr/>
          <p:nvPr/>
        </p:nvGrpSpPr>
        <p:grpSpPr>
          <a:xfrm>
            <a:off x="6365313" y="4184148"/>
            <a:ext cx="708026" cy="1214438"/>
            <a:chOff x="4635500" y="3512344"/>
            <a:chExt cx="708026" cy="1214438"/>
          </a:xfrm>
        </p:grpSpPr>
        <p:sp>
          <p:nvSpPr>
            <p:cNvPr id="26" name="任意多边形 25"/>
            <p:cNvSpPr/>
            <p:nvPr/>
          </p:nvSpPr>
          <p:spPr>
            <a:xfrm>
              <a:off x="4635500" y="3692129"/>
              <a:ext cx="412750" cy="869156"/>
            </a:xfrm>
            <a:custGeom>
              <a:avLst/>
              <a:gdLst>
                <a:gd name="connsiteX0" fmla="*/ 254000 w 412750"/>
                <a:gd name="connsiteY0" fmla="*/ 1158875 h 1158875"/>
                <a:gd name="connsiteX1" fmla="*/ 0 w 412750"/>
                <a:gd name="connsiteY1" fmla="*/ 619125 h 1158875"/>
                <a:gd name="connsiteX2" fmla="*/ 3175 w 412750"/>
                <a:gd name="connsiteY2" fmla="*/ 63500 h 1158875"/>
                <a:gd name="connsiteX3" fmla="*/ 263525 w 412750"/>
                <a:gd name="connsiteY3" fmla="*/ 0 h 1158875"/>
                <a:gd name="connsiteX4" fmla="*/ 412750 w 412750"/>
                <a:gd name="connsiteY4" fmla="*/ 1104900 h 1158875"/>
                <a:gd name="connsiteX5" fmla="*/ 254000 w 412750"/>
                <a:gd name="connsiteY5" fmla="*/ 1158875 h 1158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2750" h="1158875">
                  <a:moveTo>
                    <a:pt x="254000" y="1158875"/>
                  </a:moveTo>
                  <a:lnTo>
                    <a:pt x="0" y="619125"/>
                  </a:lnTo>
                  <a:cubicBezTo>
                    <a:pt x="1058" y="433917"/>
                    <a:pt x="2117" y="248708"/>
                    <a:pt x="3175" y="63500"/>
                  </a:cubicBezTo>
                  <a:lnTo>
                    <a:pt x="263525" y="0"/>
                  </a:lnTo>
                  <a:lnTo>
                    <a:pt x="412750" y="1104900"/>
                  </a:lnTo>
                  <a:lnTo>
                    <a:pt x="254000" y="1158875"/>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b="0" dirty="0">
                <a:ea typeface="微软雅黑" panose="020B0503020204020204" pitchFamily="34" charset="-122"/>
              </a:endParaRPr>
            </a:p>
          </p:txBody>
        </p:sp>
        <p:sp>
          <p:nvSpPr>
            <p:cNvPr id="27" name="任意多边形 26"/>
            <p:cNvSpPr/>
            <p:nvPr/>
          </p:nvSpPr>
          <p:spPr>
            <a:xfrm>
              <a:off x="4749800" y="3694510"/>
              <a:ext cx="171450" cy="123825"/>
            </a:xfrm>
            <a:custGeom>
              <a:avLst/>
              <a:gdLst>
                <a:gd name="connsiteX0" fmla="*/ 0 w 171450"/>
                <a:gd name="connsiteY0" fmla="*/ 111125 h 165100"/>
                <a:gd name="connsiteX1" fmla="*/ 149225 w 171450"/>
                <a:gd name="connsiteY1" fmla="*/ 0 h 165100"/>
                <a:gd name="connsiteX2" fmla="*/ 171450 w 171450"/>
                <a:gd name="connsiteY2" fmla="*/ 165100 h 165100"/>
                <a:gd name="connsiteX3" fmla="*/ 0 w 171450"/>
                <a:gd name="connsiteY3" fmla="*/ 111125 h 165100"/>
              </a:gdLst>
              <a:ahLst/>
              <a:cxnLst>
                <a:cxn ang="0">
                  <a:pos x="connsiteX0" y="connsiteY0"/>
                </a:cxn>
                <a:cxn ang="0">
                  <a:pos x="connsiteX1" y="connsiteY1"/>
                </a:cxn>
                <a:cxn ang="0">
                  <a:pos x="connsiteX2" y="connsiteY2"/>
                </a:cxn>
                <a:cxn ang="0">
                  <a:pos x="connsiteX3" y="connsiteY3"/>
                </a:cxn>
              </a:cxnLst>
              <a:rect l="l" t="t" r="r" b="b"/>
              <a:pathLst>
                <a:path w="171450" h="165100">
                  <a:moveTo>
                    <a:pt x="0" y="111125"/>
                  </a:moveTo>
                  <a:lnTo>
                    <a:pt x="149225" y="0"/>
                  </a:lnTo>
                  <a:lnTo>
                    <a:pt x="171450" y="165100"/>
                  </a:lnTo>
                  <a:lnTo>
                    <a:pt x="0" y="11112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b="0" dirty="0">
                <a:ea typeface="微软雅黑" panose="020B0503020204020204" pitchFamily="34" charset="-122"/>
              </a:endParaRPr>
            </a:p>
          </p:txBody>
        </p:sp>
        <p:sp>
          <p:nvSpPr>
            <p:cNvPr id="28" name="任意多边形 27"/>
            <p:cNvSpPr/>
            <p:nvPr/>
          </p:nvSpPr>
          <p:spPr>
            <a:xfrm>
              <a:off x="4743451" y="3781426"/>
              <a:ext cx="600075" cy="945356"/>
            </a:xfrm>
            <a:custGeom>
              <a:avLst/>
              <a:gdLst>
                <a:gd name="connsiteX0" fmla="*/ 0 w 600075"/>
                <a:gd name="connsiteY0" fmla="*/ 0 h 1260475"/>
                <a:gd name="connsiteX1" fmla="*/ 215900 w 600075"/>
                <a:gd name="connsiteY1" fmla="*/ 1149350 h 1260475"/>
                <a:gd name="connsiteX2" fmla="*/ 600075 w 600075"/>
                <a:gd name="connsiteY2" fmla="*/ 1260475 h 1260475"/>
                <a:gd name="connsiteX3" fmla="*/ 533400 w 600075"/>
                <a:gd name="connsiteY3" fmla="*/ 133350 h 1260475"/>
                <a:gd name="connsiteX4" fmla="*/ 0 w 600075"/>
                <a:gd name="connsiteY4" fmla="*/ 0 h 1260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1260475">
                  <a:moveTo>
                    <a:pt x="0" y="0"/>
                  </a:moveTo>
                  <a:lnTo>
                    <a:pt x="215900" y="1149350"/>
                  </a:lnTo>
                  <a:lnTo>
                    <a:pt x="600075" y="1260475"/>
                  </a:lnTo>
                  <a:lnTo>
                    <a:pt x="533400" y="133350"/>
                  </a:lnTo>
                  <a:lnTo>
                    <a:pt x="0" y="0"/>
                  </a:lnTo>
                  <a:close/>
                </a:path>
              </a:pathLst>
            </a:custGeom>
            <a:solidFill>
              <a:schemeClr val="accent1"/>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Ins="0" anchor="ctr"/>
            <a:lstStyle/>
            <a:p>
              <a:pPr algn="ctr" eaLnBrk="1" fontAlgn="auto" hangingPunct="1">
                <a:spcBef>
                  <a:spcPts val="0"/>
                </a:spcBef>
                <a:spcAft>
                  <a:spcPts val="0"/>
                </a:spcAft>
                <a:defRPr/>
              </a:pPr>
              <a:r>
                <a:rPr lang="en-US" altLang="zh-CN" sz="2400" b="0" dirty="0">
                  <a:latin typeface="Arial Rounded MT Bold" panose="020F0704030504030204" pitchFamily="34" charset="0"/>
                  <a:ea typeface="微软雅黑" panose="020B0503020204020204" pitchFamily="34" charset="-122"/>
                </a:rPr>
                <a:t>03</a:t>
              </a:r>
              <a:endParaRPr lang="zh-CN" altLang="en-US" sz="2400" b="0" dirty="0">
                <a:latin typeface="Arial Rounded MT Bold" panose="020F0704030504030204" pitchFamily="34" charset="0"/>
                <a:ea typeface="微软雅黑" panose="020B0503020204020204" pitchFamily="34" charset="-122"/>
              </a:endParaRPr>
            </a:p>
          </p:txBody>
        </p:sp>
        <p:pic>
          <p:nvPicPr>
            <p:cNvPr id="29" name="图片 35"/>
            <p:cNvPicPr>
              <a:picLocks noChangeAspect="1"/>
            </p:cNvPicPr>
            <p:nvPr/>
          </p:nvPicPr>
          <p:blipFill>
            <a:blip r:embed="rId1" cstate="print">
              <a:extLst>
                <a:ext uri="{28A0092B-C50C-407E-A947-70E740481C1C}">
                  <a14:useLocalDpi xmlns:a14="http://schemas.microsoft.com/office/drawing/2010/main" val="0"/>
                </a:ext>
              </a:extLst>
            </a:blip>
            <a:srcRect l="39696" r="-2"/>
            <a:stretch>
              <a:fillRect/>
            </a:stretch>
          </p:blipFill>
          <p:spPr bwMode="auto">
            <a:xfrm>
              <a:off x="4638676" y="3512344"/>
              <a:ext cx="73025"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0" name="组合 29"/>
          <p:cNvGrpSpPr/>
          <p:nvPr/>
        </p:nvGrpSpPr>
        <p:grpSpPr>
          <a:xfrm>
            <a:off x="6373821" y="2068978"/>
            <a:ext cx="708026" cy="1246584"/>
            <a:chOff x="4714663" y="1085638"/>
            <a:chExt cx="708026" cy="1246584"/>
          </a:xfrm>
        </p:grpSpPr>
        <p:grpSp>
          <p:nvGrpSpPr>
            <p:cNvPr id="31" name="组合 30"/>
            <p:cNvGrpSpPr/>
            <p:nvPr/>
          </p:nvGrpSpPr>
          <p:grpSpPr>
            <a:xfrm>
              <a:off x="4714663" y="1085638"/>
              <a:ext cx="412750" cy="1082278"/>
              <a:chOff x="4635500" y="1379935"/>
              <a:chExt cx="412750" cy="1082278"/>
            </a:xfrm>
          </p:grpSpPr>
          <p:sp>
            <p:nvSpPr>
              <p:cNvPr id="34" name="任意多边形 33"/>
              <p:cNvSpPr/>
              <p:nvPr/>
            </p:nvSpPr>
            <p:spPr>
              <a:xfrm>
                <a:off x="4635500" y="1593057"/>
                <a:ext cx="412750" cy="869156"/>
              </a:xfrm>
              <a:custGeom>
                <a:avLst/>
                <a:gdLst>
                  <a:gd name="connsiteX0" fmla="*/ 254000 w 412750"/>
                  <a:gd name="connsiteY0" fmla="*/ 1158875 h 1158875"/>
                  <a:gd name="connsiteX1" fmla="*/ 0 w 412750"/>
                  <a:gd name="connsiteY1" fmla="*/ 619125 h 1158875"/>
                  <a:gd name="connsiteX2" fmla="*/ 3175 w 412750"/>
                  <a:gd name="connsiteY2" fmla="*/ 63500 h 1158875"/>
                  <a:gd name="connsiteX3" fmla="*/ 263525 w 412750"/>
                  <a:gd name="connsiteY3" fmla="*/ 0 h 1158875"/>
                  <a:gd name="connsiteX4" fmla="*/ 412750 w 412750"/>
                  <a:gd name="connsiteY4" fmla="*/ 1104900 h 1158875"/>
                  <a:gd name="connsiteX5" fmla="*/ 254000 w 412750"/>
                  <a:gd name="connsiteY5" fmla="*/ 1158875 h 1158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2750" h="1158875">
                    <a:moveTo>
                      <a:pt x="254000" y="1158875"/>
                    </a:moveTo>
                    <a:lnTo>
                      <a:pt x="0" y="619125"/>
                    </a:lnTo>
                    <a:cubicBezTo>
                      <a:pt x="1058" y="433917"/>
                      <a:pt x="2117" y="248708"/>
                      <a:pt x="3175" y="63500"/>
                    </a:cubicBezTo>
                    <a:lnTo>
                      <a:pt x="263525" y="0"/>
                    </a:lnTo>
                    <a:lnTo>
                      <a:pt x="412750" y="1104900"/>
                    </a:lnTo>
                    <a:lnTo>
                      <a:pt x="254000" y="1158875"/>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b="0" dirty="0">
                  <a:ea typeface="微软雅黑" panose="020B0503020204020204" pitchFamily="34" charset="-122"/>
                </a:endParaRPr>
              </a:p>
            </p:txBody>
          </p:sp>
          <p:pic>
            <p:nvPicPr>
              <p:cNvPr id="35" name="图片 2"/>
              <p:cNvPicPr>
                <a:picLocks noChangeAspect="1"/>
              </p:cNvPicPr>
              <p:nvPr/>
            </p:nvPicPr>
            <p:blipFill>
              <a:blip r:embed="rId1" cstate="print">
                <a:extLst>
                  <a:ext uri="{28A0092B-C50C-407E-A947-70E740481C1C}">
                    <a14:useLocalDpi xmlns:a14="http://schemas.microsoft.com/office/drawing/2010/main" val="0"/>
                  </a:ext>
                </a:extLst>
              </a:blip>
              <a:srcRect l="39696" r="-2"/>
              <a:stretch>
                <a:fillRect/>
              </a:stretch>
            </p:blipFill>
            <p:spPr bwMode="auto">
              <a:xfrm>
                <a:off x="4638676" y="1379935"/>
                <a:ext cx="73025" cy="977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2" name="任意多边形 31"/>
            <p:cNvSpPr/>
            <p:nvPr/>
          </p:nvSpPr>
          <p:spPr>
            <a:xfrm>
              <a:off x="4828963" y="1301141"/>
              <a:ext cx="171450" cy="123825"/>
            </a:xfrm>
            <a:custGeom>
              <a:avLst/>
              <a:gdLst>
                <a:gd name="connsiteX0" fmla="*/ 0 w 171450"/>
                <a:gd name="connsiteY0" fmla="*/ 111125 h 165100"/>
                <a:gd name="connsiteX1" fmla="*/ 149225 w 171450"/>
                <a:gd name="connsiteY1" fmla="*/ 0 h 165100"/>
                <a:gd name="connsiteX2" fmla="*/ 171450 w 171450"/>
                <a:gd name="connsiteY2" fmla="*/ 165100 h 165100"/>
                <a:gd name="connsiteX3" fmla="*/ 0 w 171450"/>
                <a:gd name="connsiteY3" fmla="*/ 111125 h 165100"/>
              </a:gdLst>
              <a:ahLst/>
              <a:cxnLst>
                <a:cxn ang="0">
                  <a:pos x="connsiteX0" y="connsiteY0"/>
                </a:cxn>
                <a:cxn ang="0">
                  <a:pos x="connsiteX1" y="connsiteY1"/>
                </a:cxn>
                <a:cxn ang="0">
                  <a:pos x="connsiteX2" y="connsiteY2"/>
                </a:cxn>
                <a:cxn ang="0">
                  <a:pos x="connsiteX3" y="connsiteY3"/>
                </a:cxn>
              </a:cxnLst>
              <a:rect l="l" t="t" r="r" b="b"/>
              <a:pathLst>
                <a:path w="171450" h="165100">
                  <a:moveTo>
                    <a:pt x="0" y="111125"/>
                  </a:moveTo>
                  <a:lnTo>
                    <a:pt x="149225" y="0"/>
                  </a:lnTo>
                  <a:lnTo>
                    <a:pt x="171450" y="165100"/>
                  </a:lnTo>
                  <a:lnTo>
                    <a:pt x="0" y="11112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b="0" dirty="0">
                <a:ea typeface="微软雅黑" panose="020B0503020204020204" pitchFamily="34" charset="-122"/>
              </a:endParaRPr>
            </a:p>
          </p:txBody>
        </p:sp>
        <p:sp>
          <p:nvSpPr>
            <p:cNvPr id="33" name="任意多边形 32"/>
            <p:cNvSpPr/>
            <p:nvPr/>
          </p:nvSpPr>
          <p:spPr>
            <a:xfrm>
              <a:off x="4822614" y="1386866"/>
              <a:ext cx="600075" cy="945356"/>
            </a:xfrm>
            <a:custGeom>
              <a:avLst/>
              <a:gdLst>
                <a:gd name="connsiteX0" fmla="*/ 0 w 600075"/>
                <a:gd name="connsiteY0" fmla="*/ 0 h 1260475"/>
                <a:gd name="connsiteX1" fmla="*/ 215900 w 600075"/>
                <a:gd name="connsiteY1" fmla="*/ 1149350 h 1260475"/>
                <a:gd name="connsiteX2" fmla="*/ 600075 w 600075"/>
                <a:gd name="connsiteY2" fmla="*/ 1260475 h 1260475"/>
                <a:gd name="connsiteX3" fmla="*/ 533400 w 600075"/>
                <a:gd name="connsiteY3" fmla="*/ 133350 h 1260475"/>
                <a:gd name="connsiteX4" fmla="*/ 0 w 600075"/>
                <a:gd name="connsiteY4" fmla="*/ 0 h 1260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1260475">
                  <a:moveTo>
                    <a:pt x="0" y="0"/>
                  </a:moveTo>
                  <a:lnTo>
                    <a:pt x="215900" y="1149350"/>
                  </a:lnTo>
                  <a:lnTo>
                    <a:pt x="600075" y="1260475"/>
                  </a:lnTo>
                  <a:lnTo>
                    <a:pt x="533400" y="133350"/>
                  </a:lnTo>
                  <a:lnTo>
                    <a:pt x="0" y="0"/>
                  </a:lnTo>
                  <a:close/>
                </a:path>
              </a:pathLst>
            </a:custGeom>
            <a:solidFill>
              <a:schemeClr val="accent1"/>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Ins="0" anchor="ctr"/>
            <a:lstStyle/>
            <a:p>
              <a:pPr algn="ctr" eaLnBrk="1" fontAlgn="auto" hangingPunct="1">
                <a:spcBef>
                  <a:spcPts val="0"/>
                </a:spcBef>
                <a:spcAft>
                  <a:spcPts val="0"/>
                </a:spcAft>
                <a:defRPr/>
              </a:pPr>
              <a:r>
                <a:rPr lang="en-US" altLang="zh-CN" sz="2400" b="0" dirty="0">
                  <a:latin typeface="Arial Rounded MT Bold" panose="020F0704030504030204" pitchFamily="34" charset="0"/>
                  <a:ea typeface="微软雅黑" panose="020B0503020204020204" pitchFamily="34" charset="-122"/>
                </a:rPr>
                <a:t>01</a:t>
              </a:r>
              <a:endParaRPr lang="zh-CN" altLang="en-US" sz="2400" b="0" dirty="0">
                <a:latin typeface="Arial Rounded MT Bold" panose="020F0704030504030204" pitchFamily="34" charset="0"/>
                <a:ea typeface="微软雅黑" panose="020B0503020204020204" pitchFamily="34" charset="-122"/>
              </a:endParaRPr>
            </a:p>
          </p:txBody>
        </p:sp>
      </p:grpSp>
      <p:grpSp>
        <p:nvGrpSpPr>
          <p:cNvPr id="36" name="组合 35"/>
          <p:cNvGrpSpPr/>
          <p:nvPr/>
        </p:nvGrpSpPr>
        <p:grpSpPr>
          <a:xfrm>
            <a:off x="6373821" y="3099538"/>
            <a:ext cx="708026" cy="1233488"/>
            <a:chOff x="4644008" y="2427734"/>
            <a:chExt cx="708026" cy="1233488"/>
          </a:xfrm>
        </p:grpSpPr>
        <p:grpSp>
          <p:nvGrpSpPr>
            <p:cNvPr id="37" name="组合 36"/>
            <p:cNvGrpSpPr/>
            <p:nvPr/>
          </p:nvGrpSpPr>
          <p:grpSpPr>
            <a:xfrm>
              <a:off x="4644008" y="2427734"/>
              <a:ext cx="708026" cy="1233488"/>
              <a:chOff x="4635500" y="2443162"/>
              <a:chExt cx="708026" cy="1233488"/>
            </a:xfrm>
          </p:grpSpPr>
          <p:sp>
            <p:nvSpPr>
              <p:cNvPr id="39" name="任意多边形 38"/>
              <p:cNvSpPr/>
              <p:nvPr/>
            </p:nvSpPr>
            <p:spPr>
              <a:xfrm>
                <a:off x="4635500" y="2643188"/>
                <a:ext cx="412750" cy="869156"/>
              </a:xfrm>
              <a:custGeom>
                <a:avLst/>
                <a:gdLst>
                  <a:gd name="connsiteX0" fmla="*/ 254000 w 412750"/>
                  <a:gd name="connsiteY0" fmla="*/ 1158875 h 1158875"/>
                  <a:gd name="connsiteX1" fmla="*/ 0 w 412750"/>
                  <a:gd name="connsiteY1" fmla="*/ 619125 h 1158875"/>
                  <a:gd name="connsiteX2" fmla="*/ 3175 w 412750"/>
                  <a:gd name="connsiteY2" fmla="*/ 63500 h 1158875"/>
                  <a:gd name="connsiteX3" fmla="*/ 263525 w 412750"/>
                  <a:gd name="connsiteY3" fmla="*/ 0 h 1158875"/>
                  <a:gd name="connsiteX4" fmla="*/ 412750 w 412750"/>
                  <a:gd name="connsiteY4" fmla="*/ 1104900 h 1158875"/>
                  <a:gd name="connsiteX5" fmla="*/ 254000 w 412750"/>
                  <a:gd name="connsiteY5" fmla="*/ 1158875 h 11588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12750" h="1158875">
                    <a:moveTo>
                      <a:pt x="254000" y="1158875"/>
                    </a:moveTo>
                    <a:lnTo>
                      <a:pt x="0" y="619125"/>
                    </a:lnTo>
                    <a:cubicBezTo>
                      <a:pt x="1058" y="433917"/>
                      <a:pt x="2117" y="248708"/>
                      <a:pt x="3175" y="63500"/>
                    </a:cubicBezTo>
                    <a:lnTo>
                      <a:pt x="263525" y="0"/>
                    </a:lnTo>
                    <a:lnTo>
                      <a:pt x="412750" y="1104900"/>
                    </a:lnTo>
                    <a:lnTo>
                      <a:pt x="254000" y="1158875"/>
                    </a:lnTo>
                    <a:close/>
                  </a:path>
                </a:pathLst>
              </a:cu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b="0" dirty="0">
                  <a:ea typeface="微软雅黑" panose="020B0503020204020204" pitchFamily="34" charset="-122"/>
                </a:endParaRPr>
              </a:p>
            </p:txBody>
          </p:sp>
          <p:sp>
            <p:nvSpPr>
              <p:cNvPr id="40" name="任意多边形 39"/>
              <p:cNvSpPr/>
              <p:nvPr/>
            </p:nvSpPr>
            <p:spPr>
              <a:xfrm>
                <a:off x="4743451" y="2731294"/>
                <a:ext cx="600075" cy="945356"/>
              </a:xfrm>
              <a:custGeom>
                <a:avLst/>
                <a:gdLst>
                  <a:gd name="connsiteX0" fmla="*/ 0 w 600075"/>
                  <a:gd name="connsiteY0" fmla="*/ 0 h 1260475"/>
                  <a:gd name="connsiteX1" fmla="*/ 215900 w 600075"/>
                  <a:gd name="connsiteY1" fmla="*/ 1149350 h 1260475"/>
                  <a:gd name="connsiteX2" fmla="*/ 600075 w 600075"/>
                  <a:gd name="connsiteY2" fmla="*/ 1260475 h 1260475"/>
                  <a:gd name="connsiteX3" fmla="*/ 533400 w 600075"/>
                  <a:gd name="connsiteY3" fmla="*/ 133350 h 1260475"/>
                  <a:gd name="connsiteX4" fmla="*/ 0 w 600075"/>
                  <a:gd name="connsiteY4" fmla="*/ 0 h 12604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0075" h="1260475">
                    <a:moveTo>
                      <a:pt x="0" y="0"/>
                    </a:moveTo>
                    <a:lnTo>
                      <a:pt x="215900" y="1149350"/>
                    </a:lnTo>
                    <a:lnTo>
                      <a:pt x="600075" y="1260475"/>
                    </a:lnTo>
                    <a:lnTo>
                      <a:pt x="533400" y="133350"/>
                    </a:lnTo>
                    <a:lnTo>
                      <a:pt x="0" y="0"/>
                    </a:lnTo>
                    <a:close/>
                  </a:path>
                </a:pathLst>
              </a:custGeom>
              <a:solidFill>
                <a:schemeClr val="accent1"/>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108000" rIns="0" anchor="ctr"/>
              <a:lstStyle/>
              <a:p>
                <a:pPr algn="ctr" eaLnBrk="1" fontAlgn="auto" hangingPunct="1">
                  <a:spcBef>
                    <a:spcPts val="0"/>
                  </a:spcBef>
                  <a:spcAft>
                    <a:spcPts val="0"/>
                  </a:spcAft>
                  <a:defRPr/>
                </a:pPr>
                <a:r>
                  <a:rPr lang="en-US" altLang="zh-CN" sz="2400" b="0" dirty="0">
                    <a:latin typeface="Arial Rounded MT Bold" panose="020F0704030504030204" pitchFamily="34" charset="0"/>
                    <a:ea typeface="微软雅黑" panose="020B0503020204020204" pitchFamily="34" charset="-122"/>
                  </a:rPr>
                  <a:t>02</a:t>
                </a:r>
                <a:endParaRPr lang="zh-CN" altLang="en-US" sz="2400" b="0" dirty="0">
                  <a:latin typeface="Arial Rounded MT Bold" panose="020F0704030504030204" pitchFamily="34" charset="0"/>
                  <a:ea typeface="微软雅黑" panose="020B0503020204020204" pitchFamily="34" charset="-122"/>
                </a:endParaRPr>
              </a:p>
            </p:txBody>
          </p:sp>
          <p:pic>
            <p:nvPicPr>
              <p:cNvPr id="41" name="图片 34"/>
              <p:cNvPicPr>
                <a:picLocks noChangeAspect="1"/>
              </p:cNvPicPr>
              <p:nvPr/>
            </p:nvPicPr>
            <p:blipFill>
              <a:blip r:embed="rId1" cstate="print">
                <a:extLst>
                  <a:ext uri="{28A0092B-C50C-407E-A947-70E740481C1C}">
                    <a14:useLocalDpi xmlns:a14="http://schemas.microsoft.com/office/drawing/2010/main" val="0"/>
                  </a:ext>
                </a:extLst>
              </a:blip>
              <a:srcRect l="39696" r="-2"/>
              <a:stretch>
                <a:fillRect/>
              </a:stretch>
            </p:blipFill>
            <p:spPr bwMode="auto">
              <a:xfrm>
                <a:off x="4638676" y="2443162"/>
                <a:ext cx="73025" cy="976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8" name="任意多边形 37"/>
            <p:cNvSpPr/>
            <p:nvPr/>
          </p:nvSpPr>
          <p:spPr>
            <a:xfrm>
              <a:off x="4760590" y="2630552"/>
              <a:ext cx="171450" cy="123825"/>
            </a:xfrm>
            <a:custGeom>
              <a:avLst/>
              <a:gdLst>
                <a:gd name="connsiteX0" fmla="*/ 0 w 171450"/>
                <a:gd name="connsiteY0" fmla="*/ 111125 h 165100"/>
                <a:gd name="connsiteX1" fmla="*/ 149225 w 171450"/>
                <a:gd name="connsiteY1" fmla="*/ 0 h 165100"/>
                <a:gd name="connsiteX2" fmla="*/ 171450 w 171450"/>
                <a:gd name="connsiteY2" fmla="*/ 165100 h 165100"/>
                <a:gd name="connsiteX3" fmla="*/ 0 w 171450"/>
                <a:gd name="connsiteY3" fmla="*/ 111125 h 165100"/>
              </a:gdLst>
              <a:ahLst/>
              <a:cxnLst>
                <a:cxn ang="0">
                  <a:pos x="connsiteX0" y="connsiteY0"/>
                </a:cxn>
                <a:cxn ang="0">
                  <a:pos x="connsiteX1" y="connsiteY1"/>
                </a:cxn>
                <a:cxn ang="0">
                  <a:pos x="connsiteX2" y="connsiteY2"/>
                </a:cxn>
                <a:cxn ang="0">
                  <a:pos x="connsiteX3" y="connsiteY3"/>
                </a:cxn>
              </a:cxnLst>
              <a:rect l="l" t="t" r="r" b="b"/>
              <a:pathLst>
                <a:path w="171450" h="165100">
                  <a:moveTo>
                    <a:pt x="0" y="111125"/>
                  </a:moveTo>
                  <a:lnTo>
                    <a:pt x="149225" y="0"/>
                  </a:lnTo>
                  <a:lnTo>
                    <a:pt x="171450" y="165100"/>
                  </a:lnTo>
                  <a:lnTo>
                    <a:pt x="0" y="111125"/>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b="0" dirty="0">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down)">
                                      <p:cBhvr>
                                        <p:cTn id="7" dur="250"/>
                                        <p:tgtEl>
                                          <p:spTgt spid="18"/>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right)">
                                      <p:cBhvr>
                                        <p:cTn id="11" dur="250"/>
                                        <p:tgtEl>
                                          <p:spTgt spid="20"/>
                                        </p:tgtEl>
                                      </p:cBhvr>
                                    </p:animEffect>
                                  </p:childTnLst>
                                </p:cTn>
                              </p:par>
                            </p:childTnLst>
                          </p:cTn>
                        </p:par>
                        <p:par>
                          <p:cTn id="12" fill="hold">
                            <p:stCondLst>
                              <p:cond delay="1000"/>
                            </p:stCondLst>
                            <p:childTnLst>
                              <p:par>
                                <p:cTn id="13" presetID="22" presetClass="entr" presetSubtype="1" fill="hold"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up)">
                                      <p:cBhvr>
                                        <p:cTn id="15" dur="250"/>
                                        <p:tgtEl>
                                          <p:spTgt spid="19"/>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17"/>
                                        </p:tgtEl>
                                        <p:attrNameLst>
                                          <p:attrName>style.visibility</p:attrName>
                                        </p:attrNameLst>
                                      </p:cBhvr>
                                      <p:to>
                                        <p:strVal val="visible"/>
                                      </p:to>
                                    </p:set>
                                    <p:animEffect transition="in" filter="wipe(left)">
                                      <p:cBhvr>
                                        <p:cTn id="19" dur="250"/>
                                        <p:tgtEl>
                                          <p:spTgt spid="17"/>
                                        </p:tgtEl>
                                      </p:cBhvr>
                                    </p:animEffect>
                                  </p:childTnLst>
                                </p:cTn>
                              </p:par>
                            </p:childTnLst>
                          </p:cTn>
                        </p:par>
                        <p:par>
                          <p:cTn id="20" fill="hold">
                            <p:stCondLst>
                              <p:cond delay="2000"/>
                            </p:stCondLst>
                            <p:childTnLst>
                              <p:par>
                                <p:cTn id="21" presetID="22" presetClass="entr" presetSubtype="1" fill="hold" nodeType="after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wipe(up)">
                                      <p:cBhvr>
                                        <p:cTn id="23" dur="250"/>
                                        <p:tgtEl>
                                          <p:spTgt spid="22"/>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24"/>
                                        </p:tgtEl>
                                        <p:attrNameLst>
                                          <p:attrName>style.visibility</p:attrName>
                                        </p:attrNameLst>
                                      </p:cBhvr>
                                      <p:to>
                                        <p:strVal val="visible"/>
                                      </p:to>
                                    </p:set>
                                    <p:animEffect transition="in" filter="wipe(left)">
                                      <p:cBhvr>
                                        <p:cTn id="27" dur="250"/>
                                        <p:tgtEl>
                                          <p:spTgt spid="24"/>
                                        </p:tgtEl>
                                      </p:cBhvr>
                                    </p:animEffect>
                                  </p:childTnLst>
                                </p:cTn>
                              </p:par>
                            </p:childTnLst>
                          </p:cTn>
                        </p:par>
                        <p:par>
                          <p:cTn id="28" fill="hold">
                            <p:stCondLst>
                              <p:cond delay="3000"/>
                            </p:stCondLst>
                            <p:childTnLst>
                              <p:par>
                                <p:cTn id="29" presetID="22" presetClass="entr" presetSubtype="4" fill="hold"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wipe(down)">
                                      <p:cBhvr>
                                        <p:cTn id="31" dur="250"/>
                                        <p:tgtEl>
                                          <p:spTgt spid="23"/>
                                        </p:tgtEl>
                                      </p:cBhvr>
                                    </p:animEffect>
                                  </p:childTnLst>
                                </p:cTn>
                              </p:par>
                            </p:childTnLst>
                          </p:cTn>
                        </p:par>
                        <p:par>
                          <p:cTn id="32" fill="hold">
                            <p:stCondLst>
                              <p:cond delay="3500"/>
                            </p:stCondLst>
                            <p:childTnLst>
                              <p:par>
                                <p:cTn id="33" presetID="22" presetClass="entr" presetSubtype="2" fill="hold" nodeType="after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wipe(right)">
                                      <p:cBhvr>
                                        <p:cTn id="35" dur="250"/>
                                        <p:tgtEl>
                                          <p:spTgt spid="21"/>
                                        </p:tgtEl>
                                      </p:cBhvr>
                                    </p:animEffect>
                                  </p:childTnLst>
                                </p:cTn>
                              </p:par>
                            </p:childTnLst>
                          </p:cTn>
                        </p:par>
                        <p:par>
                          <p:cTn id="36" fill="hold">
                            <p:stCondLst>
                              <p:cond delay="4000"/>
                            </p:stCondLst>
                            <p:childTnLst>
                              <p:par>
                                <p:cTn id="37" presetID="41" presetClass="entr" presetSubtype="0" fill="hold" grpId="0" nodeType="afterEffect">
                                  <p:stCondLst>
                                    <p:cond delay="0"/>
                                  </p:stCondLst>
                                  <p:iterate type="lt">
                                    <p:tmPct val="10000"/>
                                  </p:iterate>
                                  <p:childTnLst>
                                    <p:set>
                                      <p:cBhvr>
                                        <p:cTn id="38" dur="1" fill="hold">
                                          <p:stCondLst>
                                            <p:cond delay="0"/>
                                          </p:stCondLst>
                                        </p:cTn>
                                        <p:tgtEl>
                                          <p:spTgt spid="16"/>
                                        </p:tgtEl>
                                        <p:attrNameLst>
                                          <p:attrName>style.visibility</p:attrName>
                                        </p:attrNameLst>
                                      </p:cBhvr>
                                      <p:to>
                                        <p:strVal val="visible"/>
                                      </p:to>
                                    </p:set>
                                    <p:anim calcmode="lin" valueType="num">
                                      <p:cBhvr>
                                        <p:cTn id="39" dur="500" fill="hold"/>
                                        <p:tgtEl>
                                          <p:spTgt spid="16"/>
                                        </p:tgtEl>
                                        <p:attrNameLst>
                                          <p:attrName>ppt_x</p:attrName>
                                        </p:attrNameLst>
                                      </p:cBhvr>
                                      <p:tavLst>
                                        <p:tav tm="0">
                                          <p:val>
                                            <p:strVal val="#ppt_x"/>
                                          </p:val>
                                        </p:tav>
                                        <p:tav tm="50000">
                                          <p:val>
                                            <p:strVal val="#ppt_x+.1"/>
                                          </p:val>
                                        </p:tav>
                                        <p:tav tm="100000">
                                          <p:val>
                                            <p:strVal val="#ppt_x"/>
                                          </p:val>
                                        </p:tav>
                                      </p:tavLst>
                                    </p:anim>
                                    <p:anim calcmode="lin" valueType="num">
                                      <p:cBhvr>
                                        <p:cTn id="40" dur="500" fill="hold"/>
                                        <p:tgtEl>
                                          <p:spTgt spid="16"/>
                                        </p:tgtEl>
                                        <p:attrNameLst>
                                          <p:attrName>ppt_y</p:attrName>
                                        </p:attrNameLst>
                                      </p:cBhvr>
                                      <p:tavLst>
                                        <p:tav tm="0">
                                          <p:val>
                                            <p:strVal val="#ppt_y"/>
                                          </p:val>
                                        </p:tav>
                                        <p:tav tm="100000">
                                          <p:val>
                                            <p:strVal val="#ppt_y"/>
                                          </p:val>
                                        </p:tav>
                                      </p:tavLst>
                                    </p:anim>
                                    <p:anim calcmode="lin" valueType="num">
                                      <p:cBhvr>
                                        <p:cTn id="41" dur="500" fill="hold"/>
                                        <p:tgtEl>
                                          <p:spTgt spid="16"/>
                                        </p:tgtEl>
                                        <p:attrNameLst>
                                          <p:attrName>ppt_h</p:attrName>
                                        </p:attrNameLst>
                                      </p:cBhvr>
                                      <p:tavLst>
                                        <p:tav tm="0">
                                          <p:val>
                                            <p:strVal val="#ppt_h/10"/>
                                          </p:val>
                                        </p:tav>
                                        <p:tav tm="50000">
                                          <p:val>
                                            <p:strVal val="#ppt_h+.01"/>
                                          </p:val>
                                        </p:tav>
                                        <p:tav tm="100000">
                                          <p:val>
                                            <p:strVal val="#ppt_h"/>
                                          </p:val>
                                        </p:tav>
                                      </p:tavLst>
                                    </p:anim>
                                    <p:anim calcmode="lin" valueType="num">
                                      <p:cBhvr>
                                        <p:cTn id="42" dur="500" fill="hold"/>
                                        <p:tgtEl>
                                          <p:spTgt spid="16"/>
                                        </p:tgtEl>
                                        <p:attrNameLst>
                                          <p:attrName>ppt_w</p:attrName>
                                        </p:attrNameLst>
                                      </p:cBhvr>
                                      <p:tavLst>
                                        <p:tav tm="0">
                                          <p:val>
                                            <p:strVal val="#ppt_w/10"/>
                                          </p:val>
                                        </p:tav>
                                        <p:tav tm="50000">
                                          <p:val>
                                            <p:strVal val="#ppt_w+.01"/>
                                          </p:val>
                                        </p:tav>
                                        <p:tav tm="100000">
                                          <p:val>
                                            <p:strVal val="#ppt_w"/>
                                          </p:val>
                                        </p:tav>
                                      </p:tavLst>
                                    </p:anim>
                                    <p:animEffect transition="in" filter="fade">
                                      <p:cBhvr>
                                        <p:cTn id="43" dur="500" tmFilter="0,0; .5, 1; 1, 1"/>
                                        <p:tgtEl>
                                          <p:spTgt spid="16"/>
                                        </p:tgtEl>
                                      </p:cBhvr>
                                    </p:animEffect>
                                  </p:childTnLst>
                                </p:cTn>
                              </p:par>
                            </p:childTnLst>
                          </p:cTn>
                        </p:par>
                        <p:par>
                          <p:cTn id="44" fill="hold">
                            <p:stCondLst>
                              <p:cond delay="9149"/>
                            </p:stCondLst>
                            <p:childTnLst>
                              <p:par>
                                <p:cTn id="45" presetID="22" presetClass="entr" presetSubtype="8" fill="hold"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par>
                          <p:cTn id="48" fill="hold">
                            <p:stCondLst>
                              <p:cond delay="9649"/>
                            </p:stCondLst>
                            <p:childTnLst>
                              <p:par>
                                <p:cTn id="49" presetID="22" presetClass="entr" presetSubtype="8" fill="hold" grpId="0" nodeType="after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left)">
                                      <p:cBhvr>
                                        <p:cTn id="51" dur="500"/>
                                        <p:tgtEl>
                                          <p:spTgt spid="13"/>
                                        </p:tgtEl>
                                      </p:cBhvr>
                                    </p:animEffect>
                                  </p:childTnLst>
                                </p:cTn>
                              </p:par>
                            </p:childTnLst>
                          </p:cTn>
                        </p:par>
                        <p:par>
                          <p:cTn id="52" fill="hold">
                            <p:stCondLst>
                              <p:cond delay="10149"/>
                            </p:stCondLst>
                            <p:childTnLst>
                              <p:par>
                                <p:cTn id="53" presetID="22" presetClass="entr" presetSubtype="8" fill="hold" nodeType="afterEffect">
                                  <p:stCondLst>
                                    <p:cond delay="0"/>
                                  </p:stCondLst>
                                  <p:childTnLst>
                                    <p:set>
                                      <p:cBhvr>
                                        <p:cTn id="54" dur="1" fill="hold">
                                          <p:stCondLst>
                                            <p:cond delay="0"/>
                                          </p:stCondLst>
                                        </p:cTn>
                                        <p:tgtEl>
                                          <p:spTgt spid="36"/>
                                        </p:tgtEl>
                                        <p:attrNameLst>
                                          <p:attrName>style.visibility</p:attrName>
                                        </p:attrNameLst>
                                      </p:cBhvr>
                                      <p:to>
                                        <p:strVal val="visible"/>
                                      </p:to>
                                    </p:set>
                                    <p:animEffect transition="in" filter="wipe(left)">
                                      <p:cBhvr>
                                        <p:cTn id="55" dur="500"/>
                                        <p:tgtEl>
                                          <p:spTgt spid="36"/>
                                        </p:tgtEl>
                                      </p:cBhvr>
                                    </p:animEffect>
                                  </p:childTnLst>
                                </p:cTn>
                              </p:par>
                            </p:childTnLst>
                          </p:cTn>
                        </p:par>
                        <p:par>
                          <p:cTn id="56" fill="hold">
                            <p:stCondLst>
                              <p:cond delay="10649"/>
                            </p:stCondLst>
                            <p:childTnLst>
                              <p:par>
                                <p:cTn id="57" presetID="22" presetClass="entr" presetSubtype="8" fill="hold" grpId="0" nodeType="after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left)">
                                      <p:cBhvr>
                                        <p:cTn id="59" dur="500"/>
                                        <p:tgtEl>
                                          <p:spTgt spid="14"/>
                                        </p:tgtEl>
                                      </p:cBhvr>
                                    </p:animEffect>
                                  </p:childTnLst>
                                </p:cTn>
                              </p:par>
                            </p:childTnLst>
                          </p:cTn>
                        </p:par>
                        <p:par>
                          <p:cTn id="60" fill="hold">
                            <p:stCondLst>
                              <p:cond delay="11149"/>
                            </p:stCondLst>
                            <p:childTnLst>
                              <p:par>
                                <p:cTn id="61" presetID="22" presetClass="entr" presetSubtype="8" fill="hold" nodeType="afterEffect">
                                  <p:stCondLst>
                                    <p:cond delay="0"/>
                                  </p:stCondLst>
                                  <p:childTnLst>
                                    <p:set>
                                      <p:cBhvr>
                                        <p:cTn id="62" dur="1" fill="hold">
                                          <p:stCondLst>
                                            <p:cond delay="0"/>
                                          </p:stCondLst>
                                        </p:cTn>
                                        <p:tgtEl>
                                          <p:spTgt spid="25"/>
                                        </p:tgtEl>
                                        <p:attrNameLst>
                                          <p:attrName>style.visibility</p:attrName>
                                        </p:attrNameLst>
                                      </p:cBhvr>
                                      <p:to>
                                        <p:strVal val="visible"/>
                                      </p:to>
                                    </p:set>
                                    <p:animEffect transition="in" filter="wipe(left)">
                                      <p:cBhvr>
                                        <p:cTn id="63" dur="500"/>
                                        <p:tgtEl>
                                          <p:spTgt spid="25"/>
                                        </p:tgtEl>
                                      </p:cBhvr>
                                    </p:animEffect>
                                  </p:childTnLst>
                                </p:cTn>
                              </p:par>
                            </p:childTnLst>
                          </p:cTn>
                        </p:par>
                        <p:par>
                          <p:cTn id="64" fill="hold">
                            <p:stCondLst>
                              <p:cond delay="11649"/>
                            </p:stCondLst>
                            <p:childTnLst>
                              <p:par>
                                <p:cTn id="65" presetID="22" presetClass="entr" presetSubtype="8" fill="hold" grpId="0" nodeType="afterEffect">
                                  <p:stCondLst>
                                    <p:cond delay="0"/>
                                  </p:stCondLst>
                                  <p:childTnLst>
                                    <p:set>
                                      <p:cBhvr>
                                        <p:cTn id="66" dur="1" fill="hold">
                                          <p:stCondLst>
                                            <p:cond delay="0"/>
                                          </p:stCondLst>
                                        </p:cTn>
                                        <p:tgtEl>
                                          <p:spTgt spid="15"/>
                                        </p:tgtEl>
                                        <p:attrNameLst>
                                          <p:attrName>style.visibility</p:attrName>
                                        </p:attrNameLst>
                                      </p:cBhvr>
                                      <p:to>
                                        <p:strVal val="visible"/>
                                      </p:to>
                                    </p:set>
                                    <p:animEffect transition="in" filter="wipe(left)">
                                      <p:cBhvr>
                                        <p:cTn id="6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4" name="组合 3"/>
          <p:cNvGrpSpPr/>
          <p:nvPr/>
        </p:nvGrpSpPr>
        <p:grpSpPr bwMode="auto">
          <a:xfrm>
            <a:off x="4325938" y="1830388"/>
            <a:ext cx="5616575" cy="3282950"/>
            <a:chOff x="1763688" y="1665246"/>
            <a:chExt cx="5616624" cy="3282768"/>
          </a:xfrm>
        </p:grpSpPr>
        <p:cxnSp>
          <p:nvCxnSpPr>
            <p:cNvPr id="5" name="직선 연결선 31"/>
            <p:cNvCxnSpPr/>
            <p:nvPr/>
          </p:nvCxnSpPr>
          <p:spPr>
            <a:xfrm>
              <a:off x="3551229" y="3225671"/>
              <a:ext cx="2351108" cy="7938"/>
            </a:xfrm>
            <a:prstGeom prst="line">
              <a:avLst/>
            </a:prstGeom>
            <a:ln w="76200" cap="sq">
              <a:solidFill>
                <a:schemeClr val="accent1"/>
              </a:solidFill>
              <a:headEnd type="none"/>
              <a:tailEnd type="triangle"/>
            </a:ln>
            <a:effectLst>
              <a:outerShdw blurRad="50800" dist="127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6" name="직선 연결선 20"/>
            <p:cNvCxnSpPr>
              <a:stCxn id="23" idx="2"/>
            </p:cNvCxnSpPr>
            <p:nvPr/>
          </p:nvCxnSpPr>
          <p:spPr>
            <a:xfrm rot="16200000" flipH="1">
              <a:off x="2650352" y="2326383"/>
              <a:ext cx="1177860" cy="630243"/>
            </a:xfrm>
            <a:prstGeom prst="line">
              <a:avLst/>
            </a:prstGeom>
            <a:ln w="41275">
              <a:solidFill>
                <a:schemeClr val="accent1"/>
              </a:solidFill>
              <a:tailEnd type="triangle"/>
            </a:ln>
            <a:effectLst>
              <a:outerShdw blurRad="508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7" name="직선 연결선 23"/>
            <p:cNvCxnSpPr>
              <a:stCxn id="24" idx="2"/>
            </p:cNvCxnSpPr>
            <p:nvPr/>
          </p:nvCxnSpPr>
          <p:spPr>
            <a:xfrm>
              <a:off x="4800601" y="2052575"/>
              <a:ext cx="639769" cy="1173097"/>
            </a:xfrm>
            <a:prstGeom prst="line">
              <a:avLst/>
            </a:prstGeom>
            <a:ln w="41275">
              <a:solidFill>
                <a:schemeClr val="accent1"/>
              </a:solidFill>
              <a:tailEnd type="triangle"/>
            </a:ln>
            <a:effectLst>
              <a:outerShdw blurRad="508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8" name="직선 연결선 24"/>
            <p:cNvCxnSpPr>
              <a:endCxn id="25" idx="0"/>
            </p:cNvCxnSpPr>
            <p:nvPr/>
          </p:nvCxnSpPr>
          <p:spPr>
            <a:xfrm rot="5400000">
              <a:off x="2536054" y="3497889"/>
              <a:ext cx="1285804" cy="750895"/>
            </a:xfrm>
            <a:prstGeom prst="line">
              <a:avLst/>
            </a:prstGeom>
            <a:ln w="41275">
              <a:solidFill>
                <a:schemeClr val="accent1"/>
              </a:solidFill>
              <a:headEnd type="triangle"/>
              <a:tailEnd type="none"/>
            </a:ln>
            <a:effectLst>
              <a:outerShdw blurRad="508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cxnSp>
          <p:nvCxnSpPr>
            <p:cNvPr id="9" name="직선 연결선 26"/>
            <p:cNvCxnSpPr>
              <a:endCxn id="26" idx="0"/>
            </p:cNvCxnSpPr>
            <p:nvPr/>
          </p:nvCxnSpPr>
          <p:spPr>
            <a:xfrm flipH="1">
              <a:off x="4745039" y="3233609"/>
              <a:ext cx="695331" cy="1282629"/>
            </a:xfrm>
            <a:prstGeom prst="line">
              <a:avLst/>
            </a:prstGeom>
            <a:ln w="41275">
              <a:solidFill>
                <a:schemeClr val="accent1"/>
              </a:solidFill>
              <a:headEnd type="triangle"/>
              <a:tailEnd type="none"/>
            </a:ln>
            <a:effectLst>
              <a:outerShdw blurRad="508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10" name="TextBox 7"/>
            <p:cNvSpPr txBox="1">
              <a:spLocks noChangeArrowheads="1"/>
            </p:cNvSpPr>
            <p:nvPr/>
          </p:nvSpPr>
          <p:spPr bwMode="auto">
            <a:xfrm>
              <a:off x="1763688" y="2292726"/>
              <a:ext cx="134883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ko-KR" altLang="en-US" sz="1200">
                  <a:latin typeface="+mj-ea"/>
                  <a:ea typeface="+mj-ea"/>
                </a:rPr>
                <a:t>     </a:t>
              </a:r>
              <a:r>
                <a:rPr lang="zh-CN" altLang="en-US" sz="1200">
                  <a:latin typeface="+mj-ea"/>
                  <a:ea typeface="+mj-ea"/>
                </a:rPr>
                <a:t>分支因素</a:t>
              </a:r>
              <a:r>
                <a:rPr lang="en-US" altLang="zh-CN" sz="1200">
                  <a:latin typeface="+mj-ea"/>
                  <a:ea typeface="+mj-ea"/>
                </a:rPr>
                <a:t>1</a:t>
              </a:r>
              <a:endParaRPr lang="ko-KR" altLang="en-US" sz="1200">
                <a:latin typeface="+mj-ea"/>
                <a:ea typeface="+mj-ea"/>
              </a:endParaRPr>
            </a:p>
          </p:txBody>
        </p:sp>
        <p:sp>
          <p:nvSpPr>
            <p:cNvPr id="11" name="TextBox 8"/>
            <p:cNvSpPr txBox="1">
              <a:spLocks noChangeArrowheads="1"/>
            </p:cNvSpPr>
            <p:nvPr/>
          </p:nvSpPr>
          <p:spPr bwMode="auto">
            <a:xfrm>
              <a:off x="2033454" y="2628016"/>
              <a:ext cx="13488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    分支因素</a:t>
              </a:r>
              <a:r>
                <a:rPr lang="en-US" altLang="zh-CN" sz="1200">
                  <a:latin typeface="+mj-ea"/>
                  <a:ea typeface="+mj-ea"/>
                </a:rPr>
                <a:t>1</a:t>
              </a:r>
              <a:endParaRPr lang="ko-KR" altLang="en-US" sz="1200">
                <a:latin typeface="+mj-ea"/>
                <a:ea typeface="+mj-ea"/>
              </a:endParaRPr>
            </a:p>
          </p:txBody>
        </p:sp>
        <p:sp>
          <p:nvSpPr>
            <p:cNvPr id="12" name="TextBox 9"/>
            <p:cNvSpPr txBox="1">
              <a:spLocks noChangeArrowheads="1"/>
            </p:cNvSpPr>
            <p:nvPr/>
          </p:nvSpPr>
          <p:spPr bwMode="auto">
            <a:xfrm>
              <a:off x="3500390" y="2466155"/>
              <a:ext cx="119177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分支因素</a:t>
              </a:r>
              <a:r>
                <a:rPr lang="en-US" altLang="zh-CN" sz="1200">
                  <a:latin typeface="+mj-ea"/>
                  <a:ea typeface="+mj-ea"/>
                </a:rPr>
                <a:t>1</a:t>
              </a:r>
              <a:endParaRPr lang="ko-KR" altLang="en-US" sz="1200">
                <a:latin typeface="+mj-ea"/>
                <a:ea typeface="+mj-ea"/>
              </a:endParaRPr>
            </a:p>
          </p:txBody>
        </p:sp>
        <p:sp>
          <p:nvSpPr>
            <p:cNvPr id="13" name="TextBox 10"/>
            <p:cNvSpPr txBox="1">
              <a:spLocks noChangeArrowheads="1"/>
            </p:cNvSpPr>
            <p:nvPr/>
          </p:nvSpPr>
          <p:spPr bwMode="auto">
            <a:xfrm>
              <a:off x="1763688" y="4000414"/>
              <a:ext cx="9906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分支因素</a:t>
              </a:r>
              <a:r>
                <a:rPr lang="en-US" altLang="zh-CN" sz="1200">
                  <a:latin typeface="+mj-ea"/>
                  <a:ea typeface="+mj-ea"/>
                </a:rPr>
                <a:t>3</a:t>
              </a:r>
              <a:endParaRPr lang="ko-KR" altLang="en-US" sz="1200">
                <a:latin typeface="+mj-ea"/>
                <a:ea typeface="+mj-ea"/>
              </a:endParaRPr>
            </a:p>
          </p:txBody>
        </p:sp>
        <p:sp>
          <p:nvSpPr>
            <p:cNvPr id="14" name="TextBox 11"/>
            <p:cNvSpPr txBox="1">
              <a:spLocks noChangeArrowheads="1"/>
            </p:cNvSpPr>
            <p:nvPr/>
          </p:nvSpPr>
          <p:spPr bwMode="auto">
            <a:xfrm>
              <a:off x="5226900" y="2150828"/>
              <a:ext cx="123613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分支因素</a:t>
              </a:r>
              <a:r>
                <a:rPr lang="en-US" altLang="zh-CN" sz="1200">
                  <a:latin typeface="+mj-ea"/>
                  <a:ea typeface="+mj-ea"/>
                </a:rPr>
                <a:t>2</a:t>
              </a:r>
              <a:endParaRPr lang="en-US" altLang="ko-KR" sz="1200">
                <a:latin typeface="+mj-ea"/>
                <a:ea typeface="+mj-ea"/>
              </a:endParaRPr>
            </a:p>
          </p:txBody>
        </p:sp>
        <p:sp>
          <p:nvSpPr>
            <p:cNvPr id="15" name="TextBox 12"/>
            <p:cNvSpPr txBox="1">
              <a:spLocks noChangeArrowheads="1"/>
            </p:cNvSpPr>
            <p:nvPr/>
          </p:nvSpPr>
          <p:spPr bwMode="auto">
            <a:xfrm>
              <a:off x="4093878" y="2804264"/>
              <a:ext cx="96636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分支因素</a:t>
              </a:r>
              <a:r>
                <a:rPr lang="en-US" altLang="zh-CN" sz="1200">
                  <a:latin typeface="+mj-ea"/>
                  <a:ea typeface="+mj-ea"/>
                </a:rPr>
                <a:t>2</a:t>
              </a:r>
              <a:endParaRPr lang="en-US" altLang="ko-KR" sz="1200">
                <a:latin typeface="+mj-ea"/>
                <a:ea typeface="+mj-ea"/>
              </a:endParaRPr>
            </a:p>
          </p:txBody>
        </p:sp>
        <p:sp>
          <p:nvSpPr>
            <p:cNvPr id="16" name="TextBox 13"/>
            <p:cNvSpPr txBox="1">
              <a:spLocks noChangeArrowheads="1"/>
            </p:cNvSpPr>
            <p:nvPr/>
          </p:nvSpPr>
          <p:spPr bwMode="auto">
            <a:xfrm>
              <a:off x="5496668" y="2574062"/>
              <a:ext cx="145674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与分支因素</a:t>
              </a:r>
              <a:r>
                <a:rPr lang="en-US" altLang="zh-CN" sz="1200">
                  <a:latin typeface="+mj-ea"/>
                  <a:ea typeface="+mj-ea"/>
                </a:rPr>
                <a:t>2</a:t>
              </a:r>
              <a:endParaRPr lang="en-US" altLang="ko-KR" sz="1200">
                <a:latin typeface="+mj-ea"/>
                <a:ea typeface="+mj-ea"/>
              </a:endParaRPr>
            </a:p>
          </p:txBody>
        </p:sp>
        <p:sp>
          <p:nvSpPr>
            <p:cNvPr id="17" name="TextBox 14"/>
            <p:cNvSpPr txBox="1">
              <a:spLocks noChangeArrowheads="1"/>
            </p:cNvSpPr>
            <p:nvPr/>
          </p:nvSpPr>
          <p:spPr bwMode="auto">
            <a:xfrm>
              <a:off x="2191132" y="3491271"/>
              <a:ext cx="145674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分支因素</a:t>
              </a:r>
              <a:r>
                <a:rPr lang="en-US" altLang="zh-CN" sz="1200">
                  <a:latin typeface="+mj-ea"/>
                  <a:ea typeface="+mj-ea"/>
                </a:rPr>
                <a:t>3</a:t>
              </a:r>
              <a:endParaRPr lang="en-US" altLang="ko-KR" sz="1200">
                <a:latin typeface="+mj-ea"/>
                <a:ea typeface="+mj-ea"/>
              </a:endParaRPr>
            </a:p>
          </p:txBody>
        </p:sp>
        <p:sp>
          <p:nvSpPr>
            <p:cNvPr id="18" name="TextBox 15"/>
            <p:cNvSpPr txBox="1">
              <a:spLocks noChangeArrowheads="1"/>
            </p:cNvSpPr>
            <p:nvPr/>
          </p:nvSpPr>
          <p:spPr bwMode="auto">
            <a:xfrm>
              <a:off x="4139952" y="3437318"/>
              <a:ext cx="9711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分支因素</a:t>
              </a:r>
              <a:r>
                <a:rPr lang="en-US" altLang="zh-CN" sz="1200">
                  <a:latin typeface="+mj-ea"/>
                  <a:ea typeface="+mj-ea"/>
                </a:rPr>
                <a:t>3</a:t>
              </a:r>
              <a:endParaRPr lang="en-US" altLang="ko-KR" sz="1200">
                <a:latin typeface="+mj-ea"/>
                <a:ea typeface="+mj-ea"/>
              </a:endParaRPr>
            </a:p>
          </p:txBody>
        </p:sp>
        <p:sp>
          <p:nvSpPr>
            <p:cNvPr id="19" name="TextBox 16"/>
            <p:cNvSpPr txBox="1">
              <a:spLocks noChangeArrowheads="1"/>
            </p:cNvSpPr>
            <p:nvPr/>
          </p:nvSpPr>
          <p:spPr bwMode="auto">
            <a:xfrm>
              <a:off x="5491872" y="3666320"/>
              <a:ext cx="13488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分支因素</a:t>
              </a:r>
              <a:r>
                <a:rPr lang="en-US" altLang="zh-CN" sz="1200">
                  <a:latin typeface="+mj-ea"/>
                  <a:ea typeface="+mj-ea"/>
                </a:rPr>
                <a:t>3</a:t>
              </a:r>
              <a:endParaRPr lang="en-US" altLang="ko-KR" sz="1200">
                <a:latin typeface="+mj-ea"/>
                <a:ea typeface="+mj-ea"/>
              </a:endParaRPr>
            </a:p>
          </p:txBody>
        </p:sp>
        <p:sp>
          <p:nvSpPr>
            <p:cNvPr id="20" name="TextBox 17"/>
            <p:cNvSpPr txBox="1">
              <a:spLocks noChangeArrowheads="1"/>
            </p:cNvSpPr>
            <p:nvPr/>
          </p:nvSpPr>
          <p:spPr bwMode="auto">
            <a:xfrm>
              <a:off x="5339604" y="4059350"/>
              <a:ext cx="88543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ea typeface="宋体" panose="02010600030101010101" pitchFamily="2" charset="-122"/>
                </a:defRPr>
              </a:lvl1pPr>
              <a:lvl2pPr marL="742950" indent="-28575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fontAlgn="base">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latinLnBrk="1"/>
              <a:r>
                <a:rPr lang="zh-CN" altLang="en-US" sz="1200">
                  <a:latin typeface="+mj-ea"/>
                  <a:ea typeface="+mj-ea"/>
                </a:rPr>
                <a:t>分支因素</a:t>
              </a:r>
              <a:r>
                <a:rPr lang="en-US" altLang="zh-CN" sz="1200">
                  <a:latin typeface="+mj-ea"/>
                  <a:ea typeface="+mj-ea"/>
                </a:rPr>
                <a:t>3</a:t>
              </a:r>
              <a:endParaRPr lang="en-US" altLang="ko-KR" sz="1200">
                <a:latin typeface="+mj-ea"/>
                <a:ea typeface="+mj-ea"/>
              </a:endParaRPr>
            </a:p>
          </p:txBody>
        </p:sp>
        <p:grpSp>
          <p:nvGrpSpPr>
            <p:cNvPr id="21" name="그룹 110"/>
            <p:cNvGrpSpPr/>
            <p:nvPr/>
          </p:nvGrpSpPr>
          <p:grpSpPr bwMode="auto">
            <a:xfrm>
              <a:off x="2690496" y="2258734"/>
              <a:ext cx="2810968" cy="1923377"/>
              <a:chOff x="2284741" y="2428868"/>
              <a:chExt cx="3723121" cy="2546680"/>
            </a:xfrm>
          </p:grpSpPr>
          <p:cxnSp>
            <p:nvCxnSpPr>
              <p:cNvPr id="33" name="직선 연결선 76"/>
              <p:cNvCxnSpPr/>
              <p:nvPr/>
            </p:nvCxnSpPr>
            <p:spPr>
              <a:xfrm>
                <a:off x="2402887" y="2645627"/>
                <a:ext cx="428942" cy="2103"/>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4" name="직선 연결선 90"/>
              <p:cNvCxnSpPr/>
              <p:nvPr/>
            </p:nvCxnSpPr>
            <p:spPr>
              <a:xfrm>
                <a:off x="2617358" y="3074402"/>
                <a:ext cx="428942"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5" name="직선 연결선 93"/>
              <p:cNvCxnSpPr/>
              <p:nvPr/>
            </p:nvCxnSpPr>
            <p:spPr>
              <a:xfrm>
                <a:off x="5220450" y="2429138"/>
                <a:ext cx="428942" cy="21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6" name="직선 연결선 94"/>
              <p:cNvCxnSpPr/>
              <p:nvPr/>
            </p:nvCxnSpPr>
            <p:spPr>
              <a:xfrm>
                <a:off x="5577902" y="3000838"/>
                <a:ext cx="428942" cy="21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직선 연결선 95"/>
              <p:cNvCxnSpPr/>
              <p:nvPr/>
            </p:nvCxnSpPr>
            <p:spPr>
              <a:xfrm>
                <a:off x="2941168" y="2857913"/>
                <a:ext cx="428942" cy="21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8" name="직선 연결선 96"/>
              <p:cNvCxnSpPr/>
              <p:nvPr/>
            </p:nvCxnSpPr>
            <p:spPr>
              <a:xfrm>
                <a:off x="5285632" y="3297197"/>
                <a:ext cx="428942" cy="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직선 연결선 97"/>
              <p:cNvCxnSpPr/>
              <p:nvPr/>
            </p:nvCxnSpPr>
            <p:spPr>
              <a:xfrm>
                <a:off x="2682540" y="4238821"/>
                <a:ext cx="428942" cy="2103"/>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0" name="직선 연결선 98"/>
              <p:cNvCxnSpPr/>
              <p:nvPr/>
            </p:nvCxnSpPr>
            <p:spPr>
              <a:xfrm>
                <a:off x="2285138" y="4890391"/>
                <a:ext cx="428942" cy="2103"/>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1" name="직선 연결선 103"/>
              <p:cNvCxnSpPr/>
              <p:nvPr/>
            </p:nvCxnSpPr>
            <p:spPr>
              <a:xfrm>
                <a:off x="5327685" y="4974465"/>
                <a:ext cx="428942" cy="2103"/>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2" name="직선 연결선 104"/>
              <p:cNvCxnSpPr/>
              <p:nvPr/>
            </p:nvCxnSpPr>
            <p:spPr>
              <a:xfrm>
                <a:off x="5285632" y="4144239"/>
                <a:ext cx="428942" cy="2101"/>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직선 연결선 106"/>
              <p:cNvCxnSpPr/>
              <p:nvPr/>
            </p:nvCxnSpPr>
            <p:spPr>
              <a:xfrm>
                <a:off x="5565286" y="4436394"/>
                <a:ext cx="428942" cy="2103"/>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22" name="모서리가 둥근 직사각형 10"/>
            <p:cNvSpPr/>
            <p:nvPr/>
          </p:nvSpPr>
          <p:spPr>
            <a:xfrm>
              <a:off x="5911861" y="3024071"/>
              <a:ext cx="1468451" cy="455587"/>
            </a:xfrm>
            <a:prstGeom prst="roundRect">
              <a:avLst/>
            </a:prstGeom>
            <a:solidFill>
              <a:schemeClr val="accent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1">
                <a:spcBef>
                  <a:spcPts val="0"/>
                </a:spcBef>
                <a:spcAft>
                  <a:spcPts val="0"/>
                </a:spcAft>
                <a:defRPr/>
              </a:pPr>
              <a:r>
                <a:rPr lang="zh-CN" altLang="en-US" sz="2000" b="1" dirty="0">
                  <a:solidFill>
                    <a:schemeClr val="tx1"/>
                  </a:solidFill>
                  <a:latin typeface="+mj-ea"/>
                  <a:ea typeface="+mj-ea"/>
                </a:rPr>
                <a:t>结果文本</a:t>
              </a:r>
              <a:endParaRPr lang="en-US" altLang="zh-CN" sz="2000" b="1" dirty="0">
                <a:solidFill>
                  <a:schemeClr val="tx1"/>
                </a:solidFill>
                <a:latin typeface="+mj-ea"/>
                <a:ea typeface="+mj-ea"/>
              </a:endParaRPr>
            </a:p>
          </p:txBody>
        </p:sp>
        <p:sp>
          <p:nvSpPr>
            <p:cNvPr id="23" name="모서리가 둥근 직사각형 12"/>
            <p:cNvSpPr/>
            <p:nvPr/>
          </p:nvSpPr>
          <p:spPr>
            <a:xfrm>
              <a:off x="2438381" y="1665246"/>
              <a:ext cx="971558" cy="387329"/>
            </a:xfrm>
            <a:prstGeom prst="roundRect">
              <a:avLst/>
            </a:prstGeom>
            <a:solidFill>
              <a:schemeClr val="accent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1">
                <a:spcBef>
                  <a:spcPts val="0"/>
                </a:spcBef>
                <a:spcAft>
                  <a:spcPts val="0"/>
                </a:spcAft>
                <a:defRPr/>
              </a:pPr>
              <a:r>
                <a:rPr lang="zh-CN" altLang="en-US" sz="1600" b="1" dirty="0">
                  <a:solidFill>
                    <a:schemeClr val="tx1"/>
                  </a:solidFill>
                  <a:latin typeface="+mj-ea"/>
                  <a:ea typeface="+mj-ea"/>
                </a:rPr>
                <a:t>因素</a:t>
              </a:r>
              <a:r>
                <a:rPr lang="en-US" altLang="zh-CN" sz="1600" b="1" dirty="0">
                  <a:solidFill>
                    <a:schemeClr val="tx1"/>
                  </a:solidFill>
                  <a:latin typeface="+mj-ea"/>
                  <a:ea typeface="+mj-ea"/>
                </a:rPr>
                <a:t>1</a:t>
              </a:r>
              <a:endParaRPr lang="ko-KR" altLang="en-US" sz="1600" b="1" dirty="0">
                <a:solidFill>
                  <a:schemeClr val="tx1"/>
                </a:solidFill>
                <a:latin typeface="+mj-ea"/>
                <a:ea typeface="+mj-ea"/>
              </a:endParaRPr>
            </a:p>
          </p:txBody>
        </p:sp>
        <p:sp>
          <p:nvSpPr>
            <p:cNvPr id="24" name="모서리가 둥근 직사각형 13"/>
            <p:cNvSpPr/>
            <p:nvPr/>
          </p:nvSpPr>
          <p:spPr>
            <a:xfrm>
              <a:off x="4314822" y="1665246"/>
              <a:ext cx="971558" cy="387329"/>
            </a:xfrm>
            <a:prstGeom prst="roundRect">
              <a:avLst/>
            </a:prstGeom>
            <a:solidFill>
              <a:schemeClr val="accent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1">
                <a:spcBef>
                  <a:spcPts val="0"/>
                </a:spcBef>
                <a:spcAft>
                  <a:spcPts val="0"/>
                </a:spcAft>
                <a:defRPr/>
              </a:pPr>
              <a:r>
                <a:rPr lang="zh-CN" altLang="en-US" sz="1600" b="1" dirty="0">
                  <a:solidFill>
                    <a:schemeClr val="tx1"/>
                  </a:solidFill>
                  <a:latin typeface="+mj-ea"/>
                  <a:ea typeface="+mj-ea"/>
                </a:rPr>
                <a:t>因素</a:t>
              </a:r>
              <a:r>
                <a:rPr lang="en-US" altLang="zh-CN" sz="1600" b="1" dirty="0">
                  <a:solidFill>
                    <a:schemeClr val="tx1"/>
                  </a:solidFill>
                  <a:latin typeface="+mj-ea"/>
                  <a:ea typeface="+mj-ea"/>
                </a:rPr>
                <a:t>2</a:t>
              </a:r>
              <a:endParaRPr lang="ko-KR" altLang="en-US" sz="1600" b="1" dirty="0">
                <a:solidFill>
                  <a:schemeClr val="tx1"/>
                </a:solidFill>
                <a:latin typeface="+mj-ea"/>
                <a:ea typeface="+mj-ea"/>
              </a:endParaRPr>
            </a:p>
          </p:txBody>
        </p:sp>
        <p:sp>
          <p:nvSpPr>
            <p:cNvPr id="25" name="모서리가 둥근 직사각형 15"/>
            <p:cNvSpPr/>
            <p:nvPr/>
          </p:nvSpPr>
          <p:spPr>
            <a:xfrm>
              <a:off x="2317730" y="4516238"/>
              <a:ext cx="971558" cy="431776"/>
            </a:xfrm>
            <a:prstGeom prst="roundRect">
              <a:avLst/>
            </a:prstGeom>
            <a:solidFill>
              <a:schemeClr val="accent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1">
                <a:spcBef>
                  <a:spcPts val="0"/>
                </a:spcBef>
                <a:spcAft>
                  <a:spcPts val="0"/>
                </a:spcAft>
                <a:defRPr/>
              </a:pPr>
              <a:r>
                <a:rPr lang="zh-CN" altLang="en-US" sz="1600" b="1" dirty="0">
                  <a:solidFill>
                    <a:schemeClr val="tx1"/>
                  </a:solidFill>
                  <a:latin typeface="+mj-ea"/>
                  <a:ea typeface="+mj-ea"/>
                </a:rPr>
                <a:t>因素</a:t>
              </a:r>
              <a:r>
                <a:rPr lang="en-US" altLang="zh-CN" sz="1600" b="1" dirty="0">
                  <a:solidFill>
                    <a:schemeClr val="tx1"/>
                  </a:solidFill>
                  <a:latin typeface="+mj-ea"/>
                  <a:ea typeface="+mj-ea"/>
                </a:rPr>
                <a:t>3</a:t>
              </a:r>
              <a:endParaRPr lang="ko-KR" altLang="en-US" sz="1600" b="1" dirty="0">
                <a:solidFill>
                  <a:schemeClr val="tx1"/>
                </a:solidFill>
                <a:latin typeface="+mj-ea"/>
                <a:ea typeface="+mj-ea"/>
              </a:endParaRPr>
            </a:p>
          </p:txBody>
        </p:sp>
        <p:sp>
          <p:nvSpPr>
            <p:cNvPr id="26" name="모서리가 둥근 직사각형 16"/>
            <p:cNvSpPr/>
            <p:nvPr/>
          </p:nvSpPr>
          <p:spPr>
            <a:xfrm>
              <a:off x="4208459" y="4516238"/>
              <a:ext cx="1073159" cy="431776"/>
            </a:xfrm>
            <a:prstGeom prst="roundRect">
              <a:avLst/>
            </a:prstGeom>
            <a:solidFill>
              <a:schemeClr val="accent1"/>
            </a:solidFill>
            <a:ln w="1270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latinLnBrk="1">
                <a:spcBef>
                  <a:spcPts val="0"/>
                </a:spcBef>
                <a:spcAft>
                  <a:spcPts val="0"/>
                </a:spcAft>
                <a:defRPr/>
              </a:pPr>
              <a:r>
                <a:rPr lang="zh-CN" altLang="en-US" sz="1600" b="1" dirty="0">
                  <a:solidFill>
                    <a:schemeClr val="tx1"/>
                  </a:solidFill>
                  <a:latin typeface="+mj-ea"/>
                  <a:ea typeface="+mj-ea"/>
                </a:rPr>
                <a:t>因素</a:t>
              </a:r>
              <a:r>
                <a:rPr lang="en-US" altLang="zh-CN" sz="1600" b="1" dirty="0">
                  <a:solidFill>
                    <a:schemeClr val="tx1"/>
                  </a:solidFill>
                  <a:latin typeface="+mj-ea"/>
                  <a:ea typeface="+mj-ea"/>
                </a:rPr>
                <a:t>4</a:t>
              </a:r>
              <a:endParaRPr lang="ko-KR" altLang="en-US" sz="1600" b="1" dirty="0">
                <a:solidFill>
                  <a:schemeClr val="tx1"/>
                </a:solidFill>
                <a:latin typeface="+mj-ea"/>
                <a:ea typeface="+mj-ea"/>
              </a:endParaRPr>
            </a:p>
          </p:txBody>
        </p:sp>
        <p:sp>
          <p:nvSpPr>
            <p:cNvPr id="27" name="椭圆 26"/>
            <p:cNvSpPr/>
            <p:nvPr/>
          </p:nvSpPr>
          <p:spPr>
            <a:xfrm>
              <a:off x="3506778" y="3171699"/>
              <a:ext cx="107951" cy="107944"/>
            </a:xfrm>
            <a:prstGeom prst="ellipse">
              <a:avLst/>
            </a:prstGeom>
            <a:solidFill>
              <a:schemeClr val="bg1"/>
            </a:solidFill>
            <a:ln>
              <a:solidFill>
                <a:srgbClr val="41445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latin typeface="+mj-ea"/>
                <a:ea typeface="+mj-ea"/>
              </a:endParaRPr>
            </a:p>
          </p:txBody>
        </p:sp>
        <p:sp>
          <p:nvSpPr>
            <p:cNvPr id="28" name="椭圆 27"/>
            <p:cNvSpPr/>
            <p:nvPr/>
          </p:nvSpPr>
          <p:spPr>
            <a:xfrm>
              <a:off x="5394332" y="3171699"/>
              <a:ext cx="106364" cy="107944"/>
            </a:xfrm>
            <a:prstGeom prst="ellipse">
              <a:avLst/>
            </a:prstGeom>
            <a:solidFill>
              <a:schemeClr val="bg1"/>
            </a:solidFill>
            <a:ln>
              <a:solidFill>
                <a:srgbClr val="41445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latin typeface="+mj-ea"/>
                <a:ea typeface="+mj-ea"/>
              </a:endParaRPr>
            </a:p>
          </p:txBody>
        </p:sp>
        <p:sp>
          <p:nvSpPr>
            <p:cNvPr id="29" name="椭圆 28"/>
            <p:cNvSpPr/>
            <p:nvPr/>
          </p:nvSpPr>
          <p:spPr>
            <a:xfrm>
              <a:off x="2870185" y="1998603"/>
              <a:ext cx="107951" cy="107944"/>
            </a:xfrm>
            <a:prstGeom prst="ellipse">
              <a:avLst/>
            </a:prstGeom>
            <a:solidFill>
              <a:schemeClr val="bg1"/>
            </a:solidFill>
            <a:ln>
              <a:solidFill>
                <a:srgbClr val="41445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latin typeface="+mj-ea"/>
                <a:ea typeface="+mj-ea"/>
              </a:endParaRPr>
            </a:p>
          </p:txBody>
        </p:sp>
        <p:sp>
          <p:nvSpPr>
            <p:cNvPr id="30" name="椭圆 29"/>
            <p:cNvSpPr/>
            <p:nvPr/>
          </p:nvSpPr>
          <p:spPr>
            <a:xfrm>
              <a:off x="2744772" y="4462266"/>
              <a:ext cx="107951" cy="107944"/>
            </a:xfrm>
            <a:prstGeom prst="ellipse">
              <a:avLst/>
            </a:prstGeom>
            <a:solidFill>
              <a:schemeClr val="bg1"/>
            </a:solidFill>
            <a:ln>
              <a:solidFill>
                <a:srgbClr val="41445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latin typeface="+mj-ea"/>
                <a:ea typeface="+mj-ea"/>
              </a:endParaRPr>
            </a:p>
          </p:txBody>
        </p:sp>
        <p:sp>
          <p:nvSpPr>
            <p:cNvPr id="31" name="椭圆 30"/>
            <p:cNvSpPr/>
            <p:nvPr/>
          </p:nvSpPr>
          <p:spPr>
            <a:xfrm>
              <a:off x="4692651" y="4454328"/>
              <a:ext cx="107951" cy="107944"/>
            </a:xfrm>
            <a:prstGeom prst="ellipse">
              <a:avLst/>
            </a:prstGeom>
            <a:solidFill>
              <a:schemeClr val="bg1"/>
            </a:solidFill>
            <a:ln>
              <a:solidFill>
                <a:srgbClr val="41445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latin typeface="+mj-ea"/>
                <a:ea typeface="+mj-ea"/>
              </a:endParaRPr>
            </a:p>
          </p:txBody>
        </p:sp>
        <p:sp>
          <p:nvSpPr>
            <p:cNvPr id="32" name="椭圆 31"/>
            <p:cNvSpPr/>
            <p:nvPr/>
          </p:nvSpPr>
          <p:spPr>
            <a:xfrm>
              <a:off x="4746626" y="2006539"/>
              <a:ext cx="107951" cy="107944"/>
            </a:xfrm>
            <a:prstGeom prst="ellipse">
              <a:avLst/>
            </a:prstGeom>
            <a:solidFill>
              <a:schemeClr val="bg1"/>
            </a:solidFill>
            <a:ln>
              <a:solidFill>
                <a:srgbClr val="41445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solidFill>
                  <a:schemeClr val="tx1"/>
                </a:solidFill>
                <a:latin typeface="+mj-ea"/>
                <a:ea typeface="+mj-ea"/>
              </a:endParaRPr>
            </a:p>
          </p:txBody>
        </p:sp>
      </p:grpSp>
      <p:sp>
        <p:nvSpPr>
          <p:cNvPr id="45" name="TextBox 29"/>
          <p:cNvSpPr txBox="1"/>
          <p:nvPr/>
        </p:nvSpPr>
        <p:spPr>
          <a:xfrm>
            <a:off x="1228725" y="2284413"/>
            <a:ext cx="3097213" cy="2667000"/>
          </a:xfrm>
          <a:prstGeom prst="rect">
            <a:avLst/>
          </a:prstGeom>
          <a:noFill/>
        </p:spPr>
        <p:txBody>
          <a:bodyPr>
            <a:spAutoFit/>
          </a:bodyPr>
          <a:lstStyle/>
          <a:p>
            <a:pPr fontAlgn="auto">
              <a:lnSpc>
                <a:spcPct val="130000"/>
              </a:lnSpc>
              <a:spcBef>
                <a:spcPts val="0"/>
              </a:spcBef>
              <a:spcAft>
                <a:spcPts val="0"/>
              </a:spcAft>
              <a:defRPr/>
            </a:pPr>
            <a:r>
              <a:rPr lang="zh-CN" altLang="en-US" sz="1300" dirty="0">
                <a:latin typeface="+mj-ea"/>
                <a:ea typeface="+mj-ea"/>
              </a:rPr>
              <a:t>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您的内容打在这里，或者通过复制您的文本后，在此框中选择粘贴，并选择只保留文字。</a:t>
            </a:r>
            <a:endParaRPr lang="en-US" altLang="zh-CN" sz="1300" dirty="0">
              <a:latin typeface="+mj-ea"/>
              <a:ea typeface="+mj-ea"/>
            </a:endParaRPr>
          </a:p>
          <a:p>
            <a:pPr fontAlgn="auto">
              <a:lnSpc>
                <a:spcPct val="130000"/>
              </a:lnSpc>
              <a:spcBef>
                <a:spcPts val="0"/>
              </a:spcBef>
              <a:spcAft>
                <a:spcPts val="0"/>
              </a:spcAft>
              <a:defRPr/>
            </a:pPr>
            <a:endParaRPr lang="en-US" altLang="zh-CN" sz="1300" dirty="0">
              <a:latin typeface="+mj-ea"/>
              <a:ea typeface="+mj-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wipe(up)">
                                      <p:cBhvr>
                                        <p:cTn id="7" dur="500"/>
                                        <p:tgtEl>
                                          <p:spTgt spid="4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1257837" y="2593371"/>
            <a:ext cx="1645002" cy="584775"/>
          </a:xfrm>
          <a:prstGeom prst="rect">
            <a:avLst/>
          </a:prstGeom>
        </p:spPr>
        <p:txBody>
          <a:bodyPr wrap="none">
            <a:spAutoFit/>
          </a:bodyPr>
          <a:lstStyle/>
          <a:p>
            <a:pPr algn="ctr"/>
            <a:r>
              <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rPr>
              <a:t>Contents</a:t>
            </a:r>
            <a:endParaRPr lang="en-US" altLang="zh-CN" sz="3200" dirty="0">
              <a:solidFill>
                <a:schemeClr val="bg1"/>
              </a:solidFill>
              <a:latin typeface="Times New Roman" panose="02020603050405020304" pitchFamily="18" charset="0"/>
              <a:ea typeface="黑体" panose="02010609060101010101" pitchFamily="49" charset="-122"/>
              <a:cs typeface="Times New Roman" panose="02020603050405020304" pitchFamily="18" charset="0"/>
            </a:endParaRPr>
          </a:p>
        </p:txBody>
      </p:sp>
      <p:grpSp>
        <p:nvGrpSpPr>
          <p:cNvPr id="4" name="组合 3"/>
          <p:cNvGrpSpPr/>
          <p:nvPr/>
        </p:nvGrpSpPr>
        <p:grpSpPr>
          <a:xfrm>
            <a:off x="3168238" y="1715807"/>
            <a:ext cx="9022176" cy="2722664"/>
            <a:chOff x="3168238" y="1715807"/>
            <a:chExt cx="9022176" cy="2722664"/>
          </a:xfrm>
          <a:solidFill>
            <a:schemeClr val="accent1"/>
          </a:solidFill>
        </p:grpSpPr>
        <p:sp>
          <p:nvSpPr>
            <p:cNvPr id="5" name="Freeform 6"/>
            <p:cNvSpPr/>
            <p:nvPr/>
          </p:nvSpPr>
          <p:spPr bwMode="auto">
            <a:xfrm>
              <a:off x="3168238" y="1715807"/>
              <a:ext cx="9022176" cy="2722664"/>
            </a:xfrm>
            <a:custGeom>
              <a:avLst/>
              <a:gdLst>
                <a:gd name="T0" fmla="*/ 4263 w 4263"/>
                <a:gd name="T1" fmla="*/ 0 h 1286"/>
                <a:gd name="T2" fmla="*/ 0 w 4263"/>
                <a:gd name="T3" fmla="*/ 0 h 1286"/>
                <a:gd name="T4" fmla="*/ 371 w 4263"/>
                <a:gd name="T5" fmla="*/ 642 h 1286"/>
                <a:gd name="T6" fmla="*/ 0 w 4263"/>
                <a:gd name="T7" fmla="*/ 1286 h 1286"/>
                <a:gd name="T8" fmla="*/ 4263 w 4263"/>
                <a:gd name="T9" fmla="*/ 1286 h 1286"/>
                <a:gd name="T10" fmla="*/ 4263 w 4263"/>
                <a:gd name="T11" fmla="*/ 0 h 1286"/>
              </a:gdLst>
              <a:ahLst/>
              <a:cxnLst>
                <a:cxn ang="0">
                  <a:pos x="T0" y="T1"/>
                </a:cxn>
                <a:cxn ang="0">
                  <a:pos x="T2" y="T3"/>
                </a:cxn>
                <a:cxn ang="0">
                  <a:pos x="T4" y="T5"/>
                </a:cxn>
                <a:cxn ang="0">
                  <a:pos x="T6" y="T7"/>
                </a:cxn>
                <a:cxn ang="0">
                  <a:pos x="T8" y="T9"/>
                </a:cxn>
                <a:cxn ang="0">
                  <a:pos x="T10" y="T11"/>
                </a:cxn>
              </a:cxnLst>
              <a:rect l="0" t="0" r="r" b="b"/>
              <a:pathLst>
                <a:path w="4263" h="1286">
                  <a:moveTo>
                    <a:pt x="4263" y="0"/>
                  </a:moveTo>
                  <a:lnTo>
                    <a:pt x="0" y="0"/>
                  </a:lnTo>
                  <a:lnTo>
                    <a:pt x="371" y="642"/>
                  </a:lnTo>
                  <a:lnTo>
                    <a:pt x="0" y="1286"/>
                  </a:lnTo>
                  <a:lnTo>
                    <a:pt x="4263" y="1286"/>
                  </a:lnTo>
                  <a:lnTo>
                    <a:pt x="4263" y="0"/>
                  </a:lnTo>
                  <a:close/>
                </a:path>
              </a:pathLst>
            </a:custGeom>
            <a:grpFill/>
            <a:ln>
              <a:solidFill>
                <a:schemeClr val="accent1"/>
              </a:solidFill>
            </a:ln>
          </p:spPr>
          <p:txBody>
            <a:bodyPr vert="horz" wrap="square" lIns="121917" tIns="60958" rIns="121917" bIns="60958" numCol="1" anchor="t" anchorCtr="0" compatLnSpc="1"/>
            <a:lstStyle/>
            <a:p>
              <a:endParaRPr lang="zh-CN" altLang="en-US"/>
            </a:p>
          </p:txBody>
        </p:sp>
        <p:sp>
          <p:nvSpPr>
            <p:cNvPr id="6" name="Rectangle 8"/>
            <p:cNvSpPr>
              <a:spLocks noChangeArrowheads="1"/>
            </p:cNvSpPr>
            <p:nvPr/>
          </p:nvSpPr>
          <p:spPr bwMode="auto">
            <a:xfrm>
              <a:off x="4036951" y="2505489"/>
              <a:ext cx="6796733" cy="1015663"/>
            </a:xfrm>
            <a:prstGeom prst="rect">
              <a:avLst/>
            </a:prstGeom>
            <a:grpFill/>
            <a:ln w="9525">
              <a:solidFill>
                <a:schemeClr val="accent1"/>
              </a:solidFill>
              <a:miter lim="800000"/>
            </a:ln>
          </p:spPr>
          <p:txBody>
            <a:bodyPr vert="horz" wrap="none" lIns="0" tIns="0" rIns="0" bIns="0" numCol="1" anchor="t" anchorCtr="0" compatLnSpc="1">
              <a:spAutoFit/>
            </a:bodyPr>
            <a:lstStyle/>
            <a:p>
              <a:pPr marL="0" lvl="1" algn="ctr"/>
              <a:r>
                <a:rPr lang="zh-CN" altLang="en-US" sz="6600" b="1" dirty="0">
                  <a:solidFill>
                    <a:schemeClr val="bg1"/>
                  </a:solidFill>
                  <a:latin typeface="+mj-ea"/>
                </a:rPr>
                <a:t>输入标题文字内容</a:t>
              </a:r>
              <a:endParaRPr lang="en-US" altLang="zh-CN" sz="6600" b="1" dirty="0">
                <a:solidFill>
                  <a:schemeClr val="bg1"/>
                </a:solidFill>
                <a:latin typeface="+mj-ea"/>
              </a:endParaRPr>
            </a:p>
          </p:txBody>
        </p:sp>
      </p:grpSp>
      <p:sp>
        <p:nvSpPr>
          <p:cNvPr id="7" name="矩形 6"/>
          <p:cNvSpPr/>
          <p:nvPr/>
        </p:nvSpPr>
        <p:spPr>
          <a:xfrm>
            <a:off x="11855097" y="1715807"/>
            <a:ext cx="335316" cy="2722664"/>
          </a:xfrm>
          <a:prstGeom prst="rect">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rtlCol="0" anchor="ctr"/>
          <a:lstStyle/>
          <a:p>
            <a:pPr algn="ctr"/>
            <a:endParaRPr lang="zh-CN" altLang="en-US"/>
          </a:p>
        </p:txBody>
      </p:sp>
      <p:grpSp>
        <p:nvGrpSpPr>
          <p:cNvPr id="8" name="组合 7"/>
          <p:cNvGrpSpPr/>
          <p:nvPr/>
        </p:nvGrpSpPr>
        <p:grpSpPr>
          <a:xfrm>
            <a:off x="1125413" y="1820686"/>
            <a:ext cx="2325318" cy="2542706"/>
            <a:chOff x="1125413" y="1820686"/>
            <a:chExt cx="2325318" cy="2542706"/>
          </a:xfrm>
        </p:grpSpPr>
        <p:sp>
          <p:nvSpPr>
            <p:cNvPr id="9" name="Freeform 7"/>
            <p:cNvSpPr/>
            <p:nvPr/>
          </p:nvSpPr>
          <p:spPr bwMode="auto">
            <a:xfrm>
              <a:off x="1125413" y="1820686"/>
              <a:ext cx="2325318" cy="2542706"/>
            </a:xfrm>
            <a:custGeom>
              <a:avLst/>
              <a:gdLst>
                <a:gd name="T0" fmla="*/ 346 w 1387"/>
                <a:gd name="T1" fmla="*/ 1201 h 1201"/>
                <a:gd name="T2" fmla="*/ 0 w 1387"/>
                <a:gd name="T3" fmla="*/ 600 h 1201"/>
                <a:gd name="T4" fmla="*/ 346 w 1387"/>
                <a:gd name="T5" fmla="*/ 0 h 1201"/>
                <a:gd name="T6" fmla="*/ 1041 w 1387"/>
                <a:gd name="T7" fmla="*/ 0 h 1201"/>
                <a:gd name="T8" fmla="*/ 1387 w 1387"/>
                <a:gd name="T9" fmla="*/ 600 h 1201"/>
                <a:gd name="T10" fmla="*/ 1041 w 1387"/>
                <a:gd name="T11" fmla="*/ 1201 h 1201"/>
                <a:gd name="T12" fmla="*/ 346 w 1387"/>
                <a:gd name="T13" fmla="*/ 1201 h 1201"/>
                <a:gd name="connsiteX0" fmla="*/ 66 w 7571"/>
                <a:gd name="connsiteY0" fmla="*/ 10000 h 10000"/>
                <a:gd name="connsiteX1" fmla="*/ 0 w 7571"/>
                <a:gd name="connsiteY1" fmla="*/ 5146 h 10000"/>
                <a:gd name="connsiteX2" fmla="*/ 66 w 7571"/>
                <a:gd name="connsiteY2" fmla="*/ 0 h 10000"/>
                <a:gd name="connsiteX3" fmla="*/ 5076 w 7571"/>
                <a:gd name="connsiteY3" fmla="*/ 0 h 10000"/>
                <a:gd name="connsiteX4" fmla="*/ 7571 w 7571"/>
                <a:gd name="connsiteY4" fmla="*/ 4996 h 10000"/>
                <a:gd name="connsiteX5" fmla="*/ 5076 w 7571"/>
                <a:gd name="connsiteY5" fmla="*/ 10000 h 10000"/>
                <a:gd name="connsiteX6" fmla="*/ 66 w 7571"/>
                <a:gd name="connsiteY6" fmla="*/ 10000 h 10000"/>
                <a:gd name="connsiteX0-1" fmla="*/ 0 w 9913"/>
                <a:gd name="connsiteY0-2" fmla="*/ 10000 h 10000"/>
                <a:gd name="connsiteX1-3" fmla="*/ 0 w 9913"/>
                <a:gd name="connsiteY1-4" fmla="*/ 0 h 10000"/>
                <a:gd name="connsiteX2-5" fmla="*/ 6618 w 9913"/>
                <a:gd name="connsiteY2-6" fmla="*/ 0 h 10000"/>
                <a:gd name="connsiteX3-7" fmla="*/ 9913 w 9913"/>
                <a:gd name="connsiteY3-8" fmla="*/ 4996 h 10000"/>
                <a:gd name="connsiteX4-9" fmla="*/ 6618 w 9913"/>
                <a:gd name="connsiteY4-10" fmla="*/ 10000 h 10000"/>
                <a:gd name="connsiteX5-11" fmla="*/ 0 w 9913"/>
                <a:gd name="connsiteY5-12" fmla="*/ 10000 h 10000"/>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Lst>
              <a:rect l="l" t="t" r="r" b="b"/>
              <a:pathLst>
                <a:path w="9913" h="10000">
                  <a:moveTo>
                    <a:pt x="0" y="10000"/>
                  </a:moveTo>
                  <a:lnTo>
                    <a:pt x="0" y="0"/>
                  </a:lnTo>
                  <a:lnTo>
                    <a:pt x="6618" y="0"/>
                  </a:lnTo>
                  <a:lnTo>
                    <a:pt x="9913" y="4996"/>
                  </a:lnTo>
                  <a:lnTo>
                    <a:pt x="6618" y="10000"/>
                  </a:lnTo>
                  <a:lnTo>
                    <a:pt x="0" y="10000"/>
                  </a:lnTo>
                  <a:close/>
                </a:path>
              </a:pathLst>
            </a:custGeom>
            <a:solidFill>
              <a:schemeClr val="accent1"/>
            </a:solidFill>
            <a:ln w="82550">
              <a:solidFill>
                <a:schemeClr val="accent1"/>
              </a:solidFill>
              <a:prstDash val="solid"/>
              <a:round/>
            </a:ln>
          </p:spPr>
          <p:txBody>
            <a:bodyPr vert="horz" wrap="square" lIns="121917" tIns="60958" rIns="121917" bIns="60958" numCol="1" anchor="t" anchorCtr="0" compatLnSpc="1"/>
            <a:lstStyle/>
            <a:p>
              <a:endParaRPr lang="zh-CN" altLang="en-US">
                <a:latin typeface="+mn-ea"/>
              </a:endParaRPr>
            </a:p>
          </p:txBody>
        </p:sp>
        <p:sp>
          <p:nvSpPr>
            <p:cNvPr id="10" name="Freeform 9"/>
            <p:cNvSpPr>
              <a:spLocks noEditPoints="1"/>
            </p:cNvSpPr>
            <p:nvPr/>
          </p:nvSpPr>
          <p:spPr bwMode="auto">
            <a:xfrm>
              <a:off x="1547141" y="2428327"/>
              <a:ext cx="868363" cy="1169988"/>
            </a:xfrm>
            <a:custGeom>
              <a:avLst/>
              <a:gdLst>
                <a:gd name="T0" fmla="*/ 547 w 547"/>
                <a:gd name="T1" fmla="*/ 0 h 737"/>
                <a:gd name="T2" fmla="*/ 29 w 547"/>
                <a:gd name="T3" fmla="*/ 29 h 737"/>
                <a:gd name="T4" fmla="*/ 235 w 547"/>
                <a:gd name="T5" fmla="*/ 190 h 737"/>
                <a:gd name="T6" fmla="*/ 251 w 547"/>
                <a:gd name="T7" fmla="*/ 226 h 737"/>
                <a:gd name="T8" fmla="*/ 281 w 547"/>
                <a:gd name="T9" fmla="*/ 243 h 737"/>
                <a:gd name="T10" fmla="*/ 305 w 547"/>
                <a:gd name="T11" fmla="*/ 232 h 737"/>
                <a:gd name="T12" fmla="*/ 328 w 547"/>
                <a:gd name="T13" fmla="*/ 199 h 737"/>
                <a:gd name="T14" fmla="*/ 335 w 547"/>
                <a:gd name="T15" fmla="*/ 181 h 737"/>
                <a:gd name="T16" fmla="*/ 335 w 547"/>
                <a:gd name="T17" fmla="*/ 165 h 737"/>
                <a:gd name="T18" fmla="*/ 336 w 547"/>
                <a:gd name="T19" fmla="*/ 144 h 737"/>
                <a:gd name="T20" fmla="*/ 328 w 547"/>
                <a:gd name="T21" fmla="*/ 114 h 737"/>
                <a:gd name="T22" fmla="*/ 304 w 547"/>
                <a:gd name="T23" fmla="*/ 101 h 737"/>
                <a:gd name="T24" fmla="*/ 304 w 547"/>
                <a:gd name="T25" fmla="*/ 100 h 737"/>
                <a:gd name="T26" fmla="*/ 297 w 547"/>
                <a:gd name="T27" fmla="*/ 96 h 737"/>
                <a:gd name="T28" fmla="*/ 299 w 547"/>
                <a:gd name="T29" fmla="*/ 100 h 737"/>
                <a:gd name="T30" fmla="*/ 297 w 547"/>
                <a:gd name="T31" fmla="*/ 98 h 737"/>
                <a:gd name="T32" fmla="*/ 287 w 547"/>
                <a:gd name="T33" fmla="*/ 85 h 737"/>
                <a:gd name="T34" fmla="*/ 281 w 547"/>
                <a:gd name="T35" fmla="*/ 90 h 737"/>
                <a:gd name="T36" fmla="*/ 281 w 547"/>
                <a:gd name="T37" fmla="*/ 87 h 737"/>
                <a:gd name="T38" fmla="*/ 273 w 547"/>
                <a:gd name="T39" fmla="*/ 95 h 737"/>
                <a:gd name="T40" fmla="*/ 274 w 547"/>
                <a:gd name="T41" fmla="*/ 90 h 737"/>
                <a:gd name="T42" fmla="*/ 273 w 547"/>
                <a:gd name="T43" fmla="*/ 88 h 737"/>
                <a:gd name="T44" fmla="*/ 269 w 547"/>
                <a:gd name="T45" fmla="*/ 90 h 737"/>
                <a:gd name="T46" fmla="*/ 251 w 547"/>
                <a:gd name="T47" fmla="*/ 101 h 737"/>
                <a:gd name="T48" fmla="*/ 232 w 547"/>
                <a:gd name="T49" fmla="*/ 126 h 737"/>
                <a:gd name="T50" fmla="*/ 233 w 547"/>
                <a:gd name="T51" fmla="*/ 165 h 737"/>
                <a:gd name="T52" fmla="*/ 229 w 547"/>
                <a:gd name="T53" fmla="*/ 172 h 737"/>
                <a:gd name="T54" fmla="*/ 235 w 547"/>
                <a:gd name="T55" fmla="*/ 190 h 737"/>
                <a:gd name="T56" fmla="*/ 186 w 547"/>
                <a:gd name="T57" fmla="*/ 377 h 737"/>
                <a:gd name="T58" fmla="*/ 276 w 547"/>
                <a:gd name="T59" fmla="*/ 394 h 737"/>
                <a:gd name="T60" fmla="*/ 343 w 547"/>
                <a:gd name="T61" fmla="*/ 387 h 737"/>
                <a:gd name="T62" fmla="*/ 394 w 547"/>
                <a:gd name="T63" fmla="*/ 374 h 737"/>
                <a:gd name="T64" fmla="*/ 402 w 547"/>
                <a:gd name="T65" fmla="*/ 366 h 737"/>
                <a:gd name="T66" fmla="*/ 395 w 547"/>
                <a:gd name="T67" fmla="*/ 304 h 737"/>
                <a:gd name="T68" fmla="*/ 380 w 547"/>
                <a:gd name="T69" fmla="*/ 268 h 737"/>
                <a:gd name="T70" fmla="*/ 340 w 547"/>
                <a:gd name="T71" fmla="*/ 247 h 737"/>
                <a:gd name="T72" fmla="*/ 318 w 547"/>
                <a:gd name="T73" fmla="*/ 234 h 737"/>
                <a:gd name="T74" fmla="*/ 304 w 547"/>
                <a:gd name="T75" fmla="*/ 257 h 737"/>
                <a:gd name="T76" fmla="*/ 278 w 547"/>
                <a:gd name="T77" fmla="*/ 268 h 737"/>
                <a:gd name="T78" fmla="*/ 251 w 547"/>
                <a:gd name="T79" fmla="*/ 243 h 737"/>
                <a:gd name="T80" fmla="*/ 237 w 547"/>
                <a:gd name="T81" fmla="*/ 242 h 737"/>
                <a:gd name="T82" fmla="*/ 193 w 547"/>
                <a:gd name="T83" fmla="*/ 260 h 737"/>
                <a:gd name="T84" fmla="*/ 176 w 547"/>
                <a:gd name="T85" fmla="*/ 279 h 737"/>
                <a:gd name="T86" fmla="*/ 163 w 547"/>
                <a:gd name="T87" fmla="*/ 346 h 737"/>
                <a:gd name="T88" fmla="*/ 166 w 547"/>
                <a:gd name="T89" fmla="*/ 369 h 737"/>
                <a:gd name="T90" fmla="*/ 407 w 547"/>
                <a:gd name="T91" fmla="*/ 562 h 737"/>
                <a:gd name="T92" fmla="*/ 407 w 547"/>
                <a:gd name="T93" fmla="*/ 562 h 737"/>
                <a:gd name="T94" fmla="*/ 103 w 547"/>
                <a:gd name="T95" fmla="*/ 618 h 737"/>
                <a:gd name="T96" fmla="*/ 101 w 547"/>
                <a:gd name="T97" fmla="*/ 525 h 737"/>
                <a:gd name="T98" fmla="*/ 101 w 547"/>
                <a:gd name="T99" fmla="*/ 448 h 7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547" h="737">
                  <a:moveTo>
                    <a:pt x="0" y="0"/>
                  </a:moveTo>
                  <a:lnTo>
                    <a:pt x="0" y="737"/>
                  </a:lnTo>
                  <a:lnTo>
                    <a:pt x="547" y="737"/>
                  </a:lnTo>
                  <a:lnTo>
                    <a:pt x="547" y="0"/>
                  </a:lnTo>
                  <a:lnTo>
                    <a:pt x="0" y="0"/>
                  </a:lnTo>
                  <a:close/>
                  <a:moveTo>
                    <a:pt x="519" y="708"/>
                  </a:moveTo>
                  <a:lnTo>
                    <a:pt x="29" y="708"/>
                  </a:lnTo>
                  <a:lnTo>
                    <a:pt x="29" y="29"/>
                  </a:lnTo>
                  <a:lnTo>
                    <a:pt x="519" y="29"/>
                  </a:lnTo>
                  <a:lnTo>
                    <a:pt x="519" y="708"/>
                  </a:lnTo>
                  <a:close/>
                  <a:moveTo>
                    <a:pt x="235" y="190"/>
                  </a:moveTo>
                  <a:lnTo>
                    <a:pt x="235" y="190"/>
                  </a:lnTo>
                  <a:lnTo>
                    <a:pt x="237" y="199"/>
                  </a:lnTo>
                  <a:lnTo>
                    <a:pt x="242" y="209"/>
                  </a:lnTo>
                  <a:lnTo>
                    <a:pt x="246" y="217"/>
                  </a:lnTo>
                  <a:lnTo>
                    <a:pt x="251" y="226"/>
                  </a:lnTo>
                  <a:lnTo>
                    <a:pt x="258" y="234"/>
                  </a:lnTo>
                  <a:lnTo>
                    <a:pt x="266" y="239"/>
                  </a:lnTo>
                  <a:lnTo>
                    <a:pt x="274" y="242"/>
                  </a:lnTo>
                  <a:lnTo>
                    <a:pt x="281" y="243"/>
                  </a:lnTo>
                  <a:lnTo>
                    <a:pt x="281" y="243"/>
                  </a:lnTo>
                  <a:lnTo>
                    <a:pt x="291" y="242"/>
                  </a:lnTo>
                  <a:lnTo>
                    <a:pt x="299" y="239"/>
                  </a:lnTo>
                  <a:lnTo>
                    <a:pt x="305" y="232"/>
                  </a:lnTo>
                  <a:lnTo>
                    <a:pt x="313" y="226"/>
                  </a:lnTo>
                  <a:lnTo>
                    <a:pt x="320" y="217"/>
                  </a:lnTo>
                  <a:lnTo>
                    <a:pt x="325" y="209"/>
                  </a:lnTo>
                  <a:lnTo>
                    <a:pt x="328" y="199"/>
                  </a:lnTo>
                  <a:lnTo>
                    <a:pt x="330" y="190"/>
                  </a:lnTo>
                  <a:lnTo>
                    <a:pt x="330" y="190"/>
                  </a:lnTo>
                  <a:lnTo>
                    <a:pt x="333" y="188"/>
                  </a:lnTo>
                  <a:lnTo>
                    <a:pt x="335" y="181"/>
                  </a:lnTo>
                  <a:lnTo>
                    <a:pt x="335" y="181"/>
                  </a:lnTo>
                  <a:lnTo>
                    <a:pt x="336" y="173"/>
                  </a:lnTo>
                  <a:lnTo>
                    <a:pt x="336" y="167"/>
                  </a:lnTo>
                  <a:lnTo>
                    <a:pt x="335" y="165"/>
                  </a:lnTo>
                  <a:lnTo>
                    <a:pt x="333" y="165"/>
                  </a:lnTo>
                  <a:lnTo>
                    <a:pt x="333" y="165"/>
                  </a:lnTo>
                  <a:lnTo>
                    <a:pt x="335" y="157"/>
                  </a:lnTo>
                  <a:lnTo>
                    <a:pt x="336" y="144"/>
                  </a:lnTo>
                  <a:lnTo>
                    <a:pt x="336" y="137"/>
                  </a:lnTo>
                  <a:lnTo>
                    <a:pt x="335" y="129"/>
                  </a:lnTo>
                  <a:lnTo>
                    <a:pt x="333" y="121"/>
                  </a:lnTo>
                  <a:lnTo>
                    <a:pt x="328" y="114"/>
                  </a:lnTo>
                  <a:lnTo>
                    <a:pt x="328" y="114"/>
                  </a:lnTo>
                  <a:lnTo>
                    <a:pt x="323" y="110"/>
                  </a:lnTo>
                  <a:lnTo>
                    <a:pt x="315" y="105"/>
                  </a:lnTo>
                  <a:lnTo>
                    <a:pt x="304" y="101"/>
                  </a:lnTo>
                  <a:lnTo>
                    <a:pt x="304" y="101"/>
                  </a:lnTo>
                  <a:lnTo>
                    <a:pt x="302" y="100"/>
                  </a:lnTo>
                  <a:lnTo>
                    <a:pt x="302" y="100"/>
                  </a:lnTo>
                  <a:lnTo>
                    <a:pt x="304" y="100"/>
                  </a:lnTo>
                  <a:lnTo>
                    <a:pt x="304" y="100"/>
                  </a:lnTo>
                  <a:lnTo>
                    <a:pt x="300" y="100"/>
                  </a:lnTo>
                  <a:lnTo>
                    <a:pt x="300" y="100"/>
                  </a:lnTo>
                  <a:lnTo>
                    <a:pt x="297" y="96"/>
                  </a:lnTo>
                  <a:lnTo>
                    <a:pt x="297" y="96"/>
                  </a:lnTo>
                  <a:lnTo>
                    <a:pt x="299" y="100"/>
                  </a:lnTo>
                  <a:lnTo>
                    <a:pt x="299" y="100"/>
                  </a:lnTo>
                  <a:lnTo>
                    <a:pt x="299" y="100"/>
                  </a:lnTo>
                  <a:lnTo>
                    <a:pt x="299" y="100"/>
                  </a:lnTo>
                  <a:lnTo>
                    <a:pt x="295" y="95"/>
                  </a:lnTo>
                  <a:lnTo>
                    <a:pt x="295" y="95"/>
                  </a:lnTo>
                  <a:lnTo>
                    <a:pt x="297" y="98"/>
                  </a:lnTo>
                  <a:lnTo>
                    <a:pt x="297" y="98"/>
                  </a:lnTo>
                  <a:lnTo>
                    <a:pt x="291" y="93"/>
                  </a:lnTo>
                  <a:lnTo>
                    <a:pt x="287" y="88"/>
                  </a:lnTo>
                  <a:lnTo>
                    <a:pt x="287" y="85"/>
                  </a:lnTo>
                  <a:lnTo>
                    <a:pt x="287" y="85"/>
                  </a:lnTo>
                  <a:lnTo>
                    <a:pt x="284" y="85"/>
                  </a:lnTo>
                  <a:lnTo>
                    <a:pt x="281" y="90"/>
                  </a:lnTo>
                  <a:lnTo>
                    <a:pt x="281" y="90"/>
                  </a:lnTo>
                  <a:lnTo>
                    <a:pt x="282" y="85"/>
                  </a:lnTo>
                  <a:lnTo>
                    <a:pt x="286" y="82"/>
                  </a:lnTo>
                  <a:lnTo>
                    <a:pt x="286" y="82"/>
                  </a:lnTo>
                  <a:lnTo>
                    <a:pt x="281" y="87"/>
                  </a:lnTo>
                  <a:lnTo>
                    <a:pt x="281" y="87"/>
                  </a:lnTo>
                  <a:lnTo>
                    <a:pt x="278" y="90"/>
                  </a:lnTo>
                  <a:lnTo>
                    <a:pt x="274" y="92"/>
                  </a:lnTo>
                  <a:lnTo>
                    <a:pt x="273" y="95"/>
                  </a:lnTo>
                  <a:lnTo>
                    <a:pt x="273" y="95"/>
                  </a:lnTo>
                  <a:lnTo>
                    <a:pt x="273" y="95"/>
                  </a:lnTo>
                  <a:lnTo>
                    <a:pt x="274" y="90"/>
                  </a:lnTo>
                  <a:lnTo>
                    <a:pt x="274" y="90"/>
                  </a:lnTo>
                  <a:lnTo>
                    <a:pt x="271" y="95"/>
                  </a:lnTo>
                  <a:lnTo>
                    <a:pt x="269" y="93"/>
                  </a:lnTo>
                  <a:lnTo>
                    <a:pt x="269" y="93"/>
                  </a:lnTo>
                  <a:lnTo>
                    <a:pt x="273" y="88"/>
                  </a:lnTo>
                  <a:lnTo>
                    <a:pt x="273" y="88"/>
                  </a:lnTo>
                  <a:lnTo>
                    <a:pt x="269" y="92"/>
                  </a:lnTo>
                  <a:lnTo>
                    <a:pt x="269" y="92"/>
                  </a:lnTo>
                  <a:lnTo>
                    <a:pt x="269" y="90"/>
                  </a:lnTo>
                  <a:lnTo>
                    <a:pt x="264" y="93"/>
                  </a:lnTo>
                  <a:lnTo>
                    <a:pt x="264" y="93"/>
                  </a:lnTo>
                  <a:lnTo>
                    <a:pt x="260" y="96"/>
                  </a:lnTo>
                  <a:lnTo>
                    <a:pt x="251" y="101"/>
                  </a:lnTo>
                  <a:lnTo>
                    <a:pt x="245" y="106"/>
                  </a:lnTo>
                  <a:lnTo>
                    <a:pt x="240" y="113"/>
                  </a:lnTo>
                  <a:lnTo>
                    <a:pt x="235" y="119"/>
                  </a:lnTo>
                  <a:lnTo>
                    <a:pt x="232" y="126"/>
                  </a:lnTo>
                  <a:lnTo>
                    <a:pt x="232" y="126"/>
                  </a:lnTo>
                  <a:lnTo>
                    <a:pt x="230" y="136"/>
                  </a:lnTo>
                  <a:lnTo>
                    <a:pt x="230" y="147"/>
                  </a:lnTo>
                  <a:lnTo>
                    <a:pt x="233" y="165"/>
                  </a:lnTo>
                  <a:lnTo>
                    <a:pt x="233" y="165"/>
                  </a:lnTo>
                  <a:lnTo>
                    <a:pt x="232" y="165"/>
                  </a:lnTo>
                  <a:lnTo>
                    <a:pt x="230" y="167"/>
                  </a:lnTo>
                  <a:lnTo>
                    <a:pt x="229" y="172"/>
                  </a:lnTo>
                  <a:lnTo>
                    <a:pt x="232" y="181"/>
                  </a:lnTo>
                  <a:lnTo>
                    <a:pt x="232" y="181"/>
                  </a:lnTo>
                  <a:lnTo>
                    <a:pt x="233" y="188"/>
                  </a:lnTo>
                  <a:lnTo>
                    <a:pt x="235" y="190"/>
                  </a:lnTo>
                  <a:lnTo>
                    <a:pt x="235" y="190"/>
                  </a:lnTo>
                  <a:close/>
                  <a:moveTo>
                    <a:pt x="168" y="371"/>
                  </a:moveTo>
                  <a:lnTo>
                    <a:pt x="168" y="371"/>
                  </a:lnTo>
                  <a:lnTo>
                    <a:pt x="186" y="377"/>
                  </a:lnTo>
                  <a:lnTo>
                    <a:pt x="204" y="382"/>
                  </a:lnTo>
                  <a:lnTo>
                    <a:pt x="238" y="389"/>
                  </a:lnTo>
                  <a:lnTo>
                    <a:pt x="266" y="392"/>
                  </a:lnTo>
                  <a:lnTo>
                    <a:pt x="276" y="394"/>
                  </a:lnTo>
                  <a:lnTo>
                    <a:pt x="276" y="394"/>
                  </a:lnTo>
                  <a:lnTo>
                    <a:pt x="300" y="392"/>
                  </a:lnTo>
                  <a:lnTo>
                    <a:pt x="323" y="391"/>
                  </a:lnTo>
                  <a:lnTo>
                    <a:pt x="343" y="387"/>
                  </a:lnTo>
                  <a:lnTo>
                    <a:pt x="361" y="384"/>
                  </a:lnTo>
                  <a:lnTo>
                    <a:pt x="385" y="377"/>
                  </a:lnTo>
                  <a:lnTo>
                    <a:pt x="394" y="374"/>
                  </a:lnTo>
                  <a:lnTo>
                    <a:pt x="394" y="374"/>
                  </a:lnTo>
                  <a:lnTo>
                    <a:pt x="398" y="371"/>
                  </a:lnTo>
                  <a:lnTo>
                    <a:pt x="400" y="368"/>
                  </a:lnTo>
                  <a:lnTo>
                    <a:pt x="402" y="366"/>
                  </a:lnTo>
                  <a:lnTo>
                    <a:pt x="402" y="366"/>
                  </a:lnTo>
                  <a:lnTo>
                    <a:pt x="402" y="350"/>
                  </a:lnTo>
                  <a:lnTo>
                    <a:pt x="400" y="333"/>
                  </a:lnTo>
                  <a:lnTo>
                    <a:pt x="398" y="317"/>
                  </a:lnTo>
                  <a:lnTo>
                    <a:pt x="395" y="304"/>
                  </a:lnTo>
                  <a:lnTo>
                    <a:pt x="389" y="283"/>
                  </a:lnTo>
                  <a:lnTo>
                    <a:pt x="385" y="275"/>
                  </a:lnTo>
                  <a:lnTo>
                    <a:pt x="385" y="275"/>
                  </a:lnTo>
                  <a:lnTo>
                    <a:pt x="380" y="268"/>
                  </a:lnTo>
                  <a:lnTo>
                    <a:pt x="376" y="263"/>
                  </a:lnTo>
                  <a:lnTo>
                    <a:pt x="359" y="255"/>
                  </a:lnTo>
                  <a:lnTo>
                    <a:pt x="345" y="250"/>
                  </a:lnTo>
                  <a:lnTo>
                    <a:pt x="340" y="247"/>
                  </a:lnTo>
                  <a:lnTo>
                    <a:pt x="340" y="247"/>
                  </a:lnTo>
                  <a:lnTo>
                    <a:pt x="327" y="242"/>
                  </a:lnTo>
                  <a:lnTo>
                    <a:pt x="320" y="237"/>
                  </a:lnTo>
                  <a:lnTo>
                    <a:pt x="318" y="234"/>
                  </a:lnTo>
                  <a:lnTo>
                    <a:pt x="318" y="232"/>
                  </a:lnTo>
                  <a:lnTo>
                    <a:pt x="318" y="232"/>
                  </a:lnTo>
                  <a:lnTo>
                    <a:pt x="310" y="247"/>
                  </a:lnTo>
                  <a:lnTo>
                    <a:pt x="304" y="257"/>
                  </a:lnTo>
                  <a:lnTo>
                    <a:pt x="295" y="263"/>
                  </a:lnTo>
                  <a:lnTo>
                    <a:pt x="289" y="266"/>
                  </a:lnTo>
                  <a:lnTo>
                    <a:pt x="282" y="268"/>
                  </a:lnTo>
                  <a:lnTo>
                    <a:pt x="278" y="268"/>
                  </a:lnTo>
                  <a:lnTo>
                    <a:pt x="271" y="266"/>
                  </a:lnTo>
                  <a:lnTo>
                    <a:pt x="266" y="263"/>
                  </a:lnTo>
                  <a:lnTo>
                    <a:pt x="258" y="255"/>
                  </a:lnTo>
                  <a:lnTo>
                    <a:pt x="251" y="243"/>
                  </a:lnTo>
                  <a:lnTo>
                    <a:pt x="245" y="232"/>
                  </a:lnTo>
                  <a:lnTo>
                    <a:pt x="245" y="232"/>
                  </a:lnTo>
                  <a:lnTo>
                    <a:pt x="243" y="237"/>
                  </a:lnTo>
                  <a:lnTo>
                    <a:pt x="237" y="242"/>
                  </a:lnTo>
                  <a:lnTo>
                    <a:pt x="222" y="248"/>
                  </a:lnTo>
                  <a:lnTo>
                    <a:pt x="201" y="257"/>
                  </a:lnTo>
                  <a:lnTo>
                    <a:pt x="201" y="257"/>
                  </a:lnTo>
                  <a:lnTo>
                    <a:pt x="193" y="260"/>
                  </a:lnTo>
                  <a:lnTo>
                    <a:pt x="188" y="265"/>
                  </a:lnTo>
                  <a:lnTo>
                    <a:pt x="183" y="268"/>
                  </a:lnTo>
                  <a:lnTo>
                    <a:pt x="183" y="268"/>
                  </a:lnTo>
                  <a:lnTo>
                    <a:pt x="176" y="279"/>
                  </a:lnTo>
                  <a:lnTo>
                    <a:pt x="171" y="294"/>
                  </a:lnTo>
                  <a:lnTo>
                    <a:pt x="168" y="309"/>
                  </a:lnTo>
                  <a:lnTo>
                    <a:pt x="166" y="322"/>
                  </a:lnTo>
                  <a:lnTo>
                    <a:pt x="163" y="346"/>
                  </a:lnTo>
                  <a:lnTo>
                    <a:pt x="163" y="356"/>
                  </a:lnTo>
                  <a:lnTo>
                    <a:pt x="163" y="356"/>
                  </a:lnTo>
                  <a:lnTo>
                    <a:pt x="163" y="364"/>
                  </a:lnTo>
                  <a:lnTo>
                    <a:pt x="166" y="369"/>
                  </a:lnTo>
                  <a:lnTo>
                    <a:pt x="168" y="371"/>
                  </a:lnTo>
                  <a:lnTo>
                    <a:pt x="168" y="371"/>
                  </a:lnTo>
                  <a:lnTo>
                    <a:pt x="168" y="371"/>
                  </a:lnTo>
                  <a:close/>
                  <a:moveTo>
                    <a:pt x="407" y="562"/>
                  </a:moveTo>
                  <a:lnTo>
                    <a:pt x="101" y="562"/>
                  </a:lnTo>
                  <a:lnTo>
                    <a:pt x="101" y="580"/>
                  </a:lnTo>
                  <a:lnTo>
                    <a:pt x="407" y="580"/>
                  </a:lnTo>
                  <a:lnTo>
                    <a:pt x="407" y="562"/>
                  </a:lnTo>
                  <a:close/>
                  <a:moveTo>
                    <a:pt x="103" y="636"/>
                  </a:moveTo>
                  <a:lnTo>
                    <a:pt x="380" y="636"/>
                  </a:lnTo>
                  <a:lnTo>
                    <a:pt x="380" y="618"/>
                  </a:lnTo>
                  <a:lnTo>
                    <a:pt x="103" y="618"/>
                  </a:lnTo>
                  <a:lnTo>
                    <a:pt x="103" y="636"/>
                  </a:lnTo>
                  <a:close/>
                  <a:moveTo>
                    <a:pt x="436" y="507"/>
                  </a:moveTo>
                  <a:lnTo>
                    <a:pt x="101" y="507"/>
                  </a:lnTo>
                  <a:lnTo>
                    <a:pt x="101" y="525"/>
                  </a:lnTo>
                  <a:lnTo>
                    <a:pt x="436" y="525"/>
                  </a:lnTo>
                  <a:lnTo>
                    <a:pt x="436" y="507"/>
                  </a:lnTo>
                  <a:close/>
                  <a:moveTo>
                    <a:pt x="464" y="448"/>
                  </a:moveTo>
                  <a:lnTo>
                    <a:pt x="101" y="448"/>
                  </a:lnTo>
                  <a:lnTo>
                    <a:pt x="101" y="466"/>
                  </a:lnTo>
                  <a:lnTo>
                    <a:pt x="464" y="466"/>
                  </a:lnTo>
                  <a:lnTo>
                    <a:pt x="464" y="448"/>
                  </a:lnTo>
                  <a:close/>
                </a:path>
              </a:pathLst>
            </a:custGeom>
            <a:solidFill>
              <a:schemeClr val="bg1"/>
            </a:solidFill>
            <a:ln>
              <a:solidFill>
                <a:schemeClr val="accent1"/>
              </a:solidFill>
            </a:ln>
          </p:spPr>
          <p:txBody>
            <a:bodyPr vert="horz" wrap="square" lIns="91440" tIns="45720" rIns="91440" bIns="45720" numCol="1" anchor="t" anchorCtr="0" compatLnSpc="1"/>
            <a:lstStyle/>
            <a:p>
              <a:endParaRPr lang="zh-CN" altLang="en-US">
                <a:latin typeface="+mn-ea"/>
              </a:endParaRPr>
            </a:p>
          </p:txBody>
        </p:sp>
      </p:grpSp>
      <p:sp>
        <p:nvSpPr>
          <p:cNvPr id="12" name="Freeform 29"/>
          <p:cNvSpPr/>
          <p:nvPr/>
        </p:nvSpPr>
        <p:spPr bwMode="auto">
          <a:xfrm>
            <a:off x="2159282" y="1328539"/>
            <a:ext cx="807436" cy="774535"/>
          </a:xfrm>
          <a:custGeom>
            <a:avLst/>
            <a:gdLst>
              <a:gd name="T0" fmla="*/ 42 w 219"/>
              <a:gd name="T1" fmla="*/ 210 h 210"/>
              <a:gd name="T2" fmla="*/ 0 w 219"/>
              <a:gd name="T3" fmla="*/ 80 h 210"/>
              <a:gd name="T4" fmla="*/ 109 w 219"/>
              <a:gd name="T5" fmla="*/ 0 h 210"/>
              <a:gd name="T6" fmla="*/ 219 w 219"/>
              <a:gd name="T7" fmla="*/ 80 h 210"/>
              <a:gd name="T8" fmla="*/ 177 w 219"/>
              <a:gd name="T9" fmla="*/ 210 h 210"/>
              <a:gd name="T10" fmla="*/ 42 w 219"/>
              <a:gd name="T11" fmla="*/ 210 h 210"/>
            </a:gdLst>
            <a:ahLst/>
            <a:cxnLst>
              <a:cxn ang="0">
                <a:pos x="T0" y="T1"/>
              </a:cxn>
              <a:cxn ang="0">
                <a:pos x="T2" y="T3"/>
              </a:cxn>
              <a:cxn ang="0">
                <a:pos x="T4" y="T5"/>
              </a:cxn>
              <a:cxn ang="0">
                <a:pos x="T6" y="T7"/>
              </a:cxn>
              <a:cxn ang="0">
                <a:pos x="T8" y="T9"/>
              </a:cxn>
              <a:cxn ang="0">
                <a:pos x="T10" y="T11"/>
              </a:cxn>
            </a:cxnLst>
            <a:rect l="0" t="0" r="r" b="b"/>
            <a:pathLst>
              <a:path w="219" h="210">
                <a:moveTo>
                  <a:pt x="42" y="210"/>
                </a:moveTo>
                <a:lnTo>
                  <a:pt x="0" y="80"/>
                </a:lnTo>
                <a:lnTo>
                  <a:pt x="109" y="0"/>
                </a:lnTo>
                <a:lnTo>
                  <a:pt x="219" y="80"/>
                </a:lnTo>
                <a:lnTo>
                  <a:pt x="177" y="210"/>
                </a:lnTo>
                <a:lnTo>
                  <a:pt x="42" y="210"/>
                </a:lnTo>
                <a:close/>
              </a:path>
            </a:pathLst>
          </a:custGeom>
          <a:solidFill>
            <a:schemeClr val="accent1"/>
          </a:solidFill>
          <a:ln>
            <a:solidFill>
              <a:schemeClr val="accent1"/>
            </a:solidFill>
          </a:ln>
        </p:spPr>
        <p:txBody>
          <a:bodyPr vert="horz" wrap="square" lIns="91440" tIns="45720" rIns="91440" bIns="45720" numCol="1" anchor="t" anchorCtr="0" compatLnSpc="1"/>
          <a:lstStyle/>
          <a:p>
            <a:endParaRPr lang="zh-CN" altLang="en-US" dirty="0"/>
          </a:p>
        </p:txBody>
      </p:sp>
      <p:sp>
        <p:nvSpPr>
          <p:cNvPr id="14" name="TextBox 14"/>
          <p:cNvSpPr txBox="1"/>
          <p:nvPr/>
        </p:nvSpPr>
        <p:spPr>
          <a:xfrm>
            <a:off x="2296933" y="1363415"/>
            <a:ext cx="532518" cy="769441"/>
          </a:xfrm>
          <a:prstGeom prst="rect">
            <a:avLst/>
          </a:prstGeom>
          <a:noFill/>
        </p:spPr>
        <p:txBody>
          <a:bodyPr wrap="none" rtlCol="0">
            <a:spAutoFit/>
          </a:bodyPr>
          <a:lstStyle/>
          <a:p>
            <a:r>
              <a:rPr lang="en-US" altLang="zh-CN" sz="4400" b="1" dirty="0">
                <a:solidFill>
                  <a:schemeClr val="bg1"/>
                </a:solidFill>
                <a:latin typeface="微软雅黑" panose="020B0503020204020204" pitchFamily="34" charset="-122"/>
                <a:ea typeface="微软雅黑" panose="020B0503020204020204" pitchFamily="34" charset="-122"/>
              </a:rPr>
              <a:t>1</a:t>
            </a:r>
            <a:endParaRPr lang="zh-CN" altLang="en-US" sz="4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0-#ppt_w/2"/>
                                          </p:val>
                                        </p:tav>
                                        <p:tav tm="100000">
                                          <p:val>
                                            <p:strVal val="#ppt_x"/>
                                          </p:val>
                                        </p:tav>
                                      </p:tavLst>
                                    </p:anim>
                                    <p:anim calcmode="lin" valueType="num">
                                      <p:cBhvr additive="base">
                                        <p:cTn id="8" dur="5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500"/>
                                        <p:tgtEl>
                                          <p:spTgt spid="4"/>
                                        </p:tgtEl>
                                      </p:cBhvr>
                                    </p:animEffect>
                                  </p:childTnLst>
                                </p:cTn>
                              </p:par>
                            </p:childTnLst>
                          </p:cTn>
                        </p:par>
                        <p:par>
                          <p:cTn id="13" fill="hold">
                            <p:stCondLst>
                              <p:cond delay="1000"/>
                            </p:stCondLst>
                            <p:childTnLst>
                              <p:par>
                                <p:cTn id="14" presetID="14" presetClass="entr" presetSubtype="10"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cxnSp>
        <p:nvCxnSpPr>
          <p:cNvPr id="4" name="直接连接符 3"/>
          <p:cNvCxnSpPr/>
          <p:nvPr/>
        </p:nvCxnSpPr>
        <p:spPr bwMode="auto">
          <a:xfrm>
            <a:off x="3847016" y="1822882"/>
            <a:ext cx="1441450"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bwMode="auto">
          <a:xfrm>
            <a:off x="3896663" y="4613522"/>
            <a:ext cx="1439863"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cxnSp>
        <p:nvCxnSpPr>
          <p:cNvPr id="6" name="直接连接符 5"/>
          <p:cNvCxnSpPr/>
          <p:nvPr/>
        </p:nvCxnSpPr>
        <p:spPr bwMode="auto">
          <a:xfrm>
            <a:off x="4718635" y="2769234"/>
            <a:ext cx="1334133"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cxnSp>
        <p:nvCxnSpPr>
          <p:cNvPr id="7" name="直接连接符 6"/>
          <p:cNvCxnSpPr>
            <a:endCxn id="33" idx="2"/>
          </p:cNvCxnSpPr>
          <p:nvPr/>
        </p:nvCxnSpPr>
        <p:spPr bwMode="auto">
          <a:xfrm>
            <a:off x="4101648" y="3754229"/>
            <a:ext cx="1440700" cy="0"/>
          </a:xfrm>
          <a:prstGeom prst="line">
            <a:avLst/>
          </a:prstGeom>
          <a:ln w="12700">
            <a:solidFill>
              <a:srgbClr val="9DA8B1"/>
            </a:solidFill>
          </a:ln>
        </p:spPr>
        <p:style>
          <a:lnRef idx="1">
            <a:schemeClr val="accent1"/>
          </a:lnRef>
          <a:fillRef idx="0">
            <a:schemeClr val="accent1"/>
          </a:fillRef>
          <a:effectRef idx="0">
            <a:schemeClr val="accent1"/>
          </a:effectRef>
          <a:fontRef idx="minor">
            <a:schemeClr val="tx1"/>
          </a:fontRef>
        </p:style>
      </p:cxnSp>
      <p:sp>
        <p:nvSpPr>
          <p:cNvPr id="8" name="矩形 7"/>
          <p:cNvSpPr/>
          <p:nvPr/>
        </p:nvSpPr>
        <p:spPr>
          <a:xfrm>
            <a:off x="5768967" y="1467528"/>
            <a:ext cx="1146450" cy="323157"/>
          </a:xfrm>
          <a:prstGeom prst="rect">
            <a:avLst/>
          </a:prstGeom>
        </p:spPr>
        <p:txBody>
          <a:bodyPr wrap="none" lIns="91431" tIns="45716" rIns="91431" bIns="45716">
            <a:spAutoFit/>
          </a:bodyPr>
          <a:lstStyle/>
          <a:p>
            <a:r>
              <a:rPr lang="zh-CN" altLang="en-US" sz="1500" b="1" dirty="0">
                <a:latin typeface="微软雅黑" panose="020B0503020204020204" pitchFamily="34" charset="-122"/>
                <a:ea typeface="微软雅黑" panose="020B0503020204020204" pitchFamily="34" charset="-122"/>
              </a:rPr>
              <a:t>综述一内容</a:t>
            </a:r>
            <a:endParaRPr lang="zh-CN" altLang="en-US" sz="1500" b="1" dirty="0">
              <a:latin typeface="微软雅黑" panose="020B0503020204020204" pitchFamily="34" charset="-122"/>
              <a:ea typeface="微软雅黑" panose="020B0503020204020204" pitchFamily="34" charset="-122"/>
            </a:endParaRPr>
          </a:p>
        </p:txBody>
      </p:sp>
      <p:sp>
        <p:nvSpPr>
          <p:cNvPr id="9" name="矩形 47"/>
          <p:cNvSpPr>
            <a:spLocks noChangeArrowheads="1"/>
          </p:cNvSpPr>
          <p:nvPr/>
        </p:nvSpPr>
        <p:spPr bwMode="auto">
          <a:xfrm>
            <a:off x="5739625" y="1700256"/>
            <a:ext cx="3043238" cy="526803"/>
          </a:xfrm>
          <a:prstGeom prst="rect">
            <a:avLst/>
          </a:prstGeom>
          <a:noFill/>
          <a:ln>
            <a:noFill/>
          </a:ln>
        </p:spPr>
        <p:txBody>
          <a:bodyPr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50000"/>
              </a:lnSpc>
              <a:buNone/>
            </a:pPr>
            <a:r>
              <a:rPr lang="zh-CN" altLang="en-US" sz="1000" dirty="0"/>
              <a:t>点击输入简要文字内容，文字内容需概括精炼，不用多余的文字修饰，言简意赅的说明该项内容。</a:t>
            </a:r>
            <a:endParaRPr lang="en-US" altLang="zh-CN" sz="1000" dirty="0"/>
          </a:p>
        </p:txBody>
      </p:sp>
      <p:sp>
        <p:nvSpPr>
          <p:cNvPr id="11" name="椭圆 10"/>
          <p:cNvSpPr/>
          <p:nvPr/>
        </p:nvSpPr>
        <p:spPr bwMode="auto">
          <a:xfrm>
            <a:off x="2049057" y="2068274"/>
            <a:ext cx="2259643" cy="2259643"/>
          </a:xfrm>
          <a:prstGeom prst="ellipse">
            <a:avLst/>
          </a:prstGeom>
          <a:solidFill>
            <a:schemeClr val="accent1"/>
          </a:solidFill>
          <a:ln w="38100">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14400" fontAlgn="auto">
              <a:spcBef>
                <a:spcPts val="0"/>
              </a:spcBef>
              <a:spcAft>
                <a:spcPts val="0"/>
              </a:spcAft>
              <a:defRPr/>
            </a:pPr>
            <a:endParaRPr lang="zh-CN" altLang="en-US">
              <a:solidFill>
                <a:schemeClr val="tx1"/>
              </a:solidFill>
              <a:latin typeface="Arial" panose="020B0604020202020204" pitchFamily="34" charset="0"/>
              <a:ea typeface="微软雅黑" panose="020B0503020204020204" pitchFamily="34" charset="-122"/>
              <a:cs typeface="Arial" panose="020B0604020202020204" pitchFamily="34" charset="0"/>
            </a:endParaRPr>
          </a:p>
        </p:txBody>
      </p:sp>
      <p:sp>
        <p:nvSpPr>
          <p:cNvPr id="13" name="椭圆 12"/>
          <p:cNvSpPr/>
          <p:nvPr/>
        </p:nvSpPr>
        <p:spPr>
          <a:xfrm>
            <a:off x="3619841" y="1606404"/>
            <a:ext cx="373310" cy="373310"/>
          </a:xfrm>
          <a:prstGeom prst="ellipse">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1</a:t>
            </a:r>
            <a:endParaRPr lang="zh-CN" altLang="en-US" dirty="0">
              <a:solidFill>
                <a:schemeClr val="tx1"/>
              </a:solidFill>
            </a:endParaRPr>
          </a:p>
        </p:txBody>
      </p:sp>
      <p:sp>
        <p:nvSpPr>
          <p:cNvPr id="14" name="椭圆 13"/>
          <p:cNvSpPr/>
          <p:nvPr/>
        </p:nvSpPr>
        <p:spPr>
          <a:xfrm>
            <a:off x="4411929" y="2567326"/>
            <a:ext cx="373310" cy="373310"/>
          </a:xfrm>
          <a:prstGeom prst="ellipse">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2</a:t>
            </a:r>
            <a:endParaRPr lang="zh-CN" altLang="en-US" dirty="0">
              <a:solidFill>
                <a:schemeClr val="tx1"/>
              </a:solidFill>
            </a:endParaRPr>
          </a:p>
        </p:txBody>
      </p:sp>
      <p:sp>
        <p:nvSpPr>
          <p:cNvPr id="15" name="椭圆 14"/>
          <p:cNvSpPr/>
          <p:nvPr/>
        </p:nvSpPr>
        <p:spPr>
          <a:xfrm>
            <a:off x="4390989" y="3549719"/>
            <a:ext cx="373310" cy="373310"/>
          </a:xfrm>
          <a:prstGeom prst="ellipse">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3</a:t>
            </a:r>
            <a:endParaRPr lang="zh-CN" altLang="en-US" dirty="0">
              <a:solidFill>
                <a:schemeClr val="tx1"/>
              </a:solidFill>
            </a:endParaRPr>
          </a:p>
        </p:txBody>
      </p:sp>
      <p:sp>
        <p:nvSpPr>
          <p:cNvPr id="16" name="椭圆 15"/>
          <p:cNvSpPr/>
          <p:nvPr/>
        </p:nvSpPr>
        <p:spPr>
          <a:xfrm>
            <a:off x="3619841" y="4399925"/>
            <a:ext cx="373310" cy="373310"/>
          </a:xfrm>
          <a:prstGeom prst="ellipse">
            <a:avLst/>
          </a:prstGeom>
          <a:solidFill>
            <a:schemeClr val="accent1"/>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tx1"/>
                </a:solidFill>
              </a:rPr>
              <a:t>4</a:t>
            </a:r>
            <a:endParaRPr lang="zh-CN" altLang="en-US" dirty="0">
              <a:solidFill>
                <a:schemeClr val="tx1"/>
              </a:solidFill>
            </a:endParaRPr>
          </a:p>
        </p:txBody>
      </p:sp>
      <p:grpSp>
        <p:nvGrpSpPr>
          <p:cNvPr id="17" name="组合 16"/>
          <p:cNvGrpSpPr/>
          <p:nvPr/>
        </p:nvGrpSpPr>
        <p:grpSpPr>
          <a:xfrm>
            <a:off x="4797215" y="1395520"/>
            <a:ext cx="858956" cy="858956"/>
            <a:chOff x="3989630" y="984316"/>
            <a:chExt cx="858956" cy="858956"/>
          </a:xfrm>
        </p:grpSpPr>
        <p:grpSp>
          <p:nvGrpSpPr>
            <p:cNvPr id="18" name="组合 17"/>
            <p:cNvGrpSpPr/>
            <p:nvPr/>
          </p:nvGrpSpPr>
          <p:grpSpPr>
            <a:xfrm>
              <a:off x="3989630" y="984316"/>
              <a:ext cx="858956" cy="858956"/>
              <a:chOff x="304800" y="673100"/>
              <a:chExt cx="4000500" cy="4000500"/>
            </a:xfrm>
            <a:effectLst>
              <a:outerShdw blurRad="444500" dist="254000" dir="8100000" algn="tr" rotWithShape="0">
                <a:prstClr val="black">
                  <a:alpha val="50000"/>
                </a:prstClr>
              </a:outerShdw>
            </a:effectLst>
          </p:grpSpPr>
          <p:sp>
            <p:nvSpPr>
              <p:cNvPr id="22" name="同心圆 2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3" name="椭圆 2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grpSp>
          <p:nvGrpSpPr>
            <p:cNvPr id="19" name="组合 54"/>
            <p:cNvGrpSpPr>
              <a:grpSpLocks noChangeAspect="1"/>
            </p:cNvGrpSpPr>
            <p:nvPr/>
          </p:nvGrpSpPr>
          <p:grpSpPr bwMode="auto">
            <a:xfrm>
              <a:off x="4230408" y="1145668"/>
              <a:ext cx="389996" cy="469766"/>
              <a:chOff x="3452849" y="2667439"/>
              <a:chExt cx="239345" cy="288607"/>
            </a:xfrm>
          </p:grpSpPr>
          <p:sp>
            <p:nvSpPr>
              <p:cNvPr id="20" name="Freeform 846"/>
              <p:cNvSpPr/>
              <p:nvPr/>
            </p:nvSpPr>
            <p:spPr bwMode="auto">
              <a:xfrm>
                <a:off x="3452849" y="2721892"/>
                <a:ext cx="239345" cy="234154"/>
              </a:xfrm>
              <a:custGeom>
                <a:avLst/>
                <a:gdLst>
                  <a:gd name="T0" fmla="*/ 29 w 48"/>
                  <a:gd name="T1" fmla="*/ 0 h 47"/>
                  <a:gd name="T2" fmla="*/ 29 w 48"/>
                  <a:gd name="T3" fmla="*/ 7 h 47"/>
                  <a:gd name="T4" fmla="*/ 41 w 48"/>
                  <a:gd name="T5" fmla="*/ 23 h 47"/>
                  <a:gd name="T6" fmla="*/ 24 w 48"/>
                  <a:gd name="T7" fmla="*/ 41 h 47"/>
                  <a:gd name="T8" fmla="*/ 6 w 48"/>
                  <a:gd name="T9" fmla="*/ 23 h 47"/>
                  <a:gd name="T10" fmla="*/ 18 w 48"/>
                  <a:gd name="T11" fmla="*/ 7 h 47"/>
                  <a:gd name="T12" fmla="*/ 18 w 48"/>
                  <a:gd name="T13" fmla="*/ 0 h 47"/>
                  <a:gd name="T14" fmla="*/ 0 w 48"/>
                  <a:gd name="T15" fmla="*/ 23 h 47"/>
                  <a:gd name="T16" fmla="*/ 24 w 48"/>
                  <a:gd name="T17" fmla="*/ 47 h 47"/>
                  <a:gd name="T18" fmla="*/ 48 w 48"/>
                  <a:gd name="T19" fmla="*/ 23 h 47"/>
                  <a:gd name="T20" fmla="*/ 29 w 48"/>
                  <a:gd name="T21" fmla="*/ 0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8" h="47">
                    <a:moveTo>
                      <a:pt x="29" y="0"/>
                    </a:moveTo>
                    <a:cubicBezTo>
                      <a:pt x="29" y="7"/>
                      <a:pt x="29" y="7"/>
                      <a:pt x="29" y="7"/>
                    </a:cubicBezTo>
                    <a:cubicBezTo>
                      <a:pt x="36" y="9"/>
                      <a:pt x="41" y="16"/>
                      <a:pt x="41" y="23"/>
                    </a:cubicBezTo>
                    <a:cubicBezTo>
                      <a:pt x="41" y="33"/>
                      <a:pt x="33" y="41"/>
                      <a:pt x="24" y="41"/>
                    </a:cubicBezTo>
                    <a:cubicBezTo>
                      <a:pt x="14" y="41"/>
                      <a:pt x="6" y="33"/>
                      <a:pt x="6" y="23"/>
                    </a:cubicBezTo>
                    <a:cubicBezTo>
                      <a:pt x="6" y="16"/>
                      <a:pt x="11" y="9"/>
                      <a:pt x="18" y="7"/>
                    </a:cubicBezTo>
                    <a:cubicBezTo>
                      <a:pt x="18" y="0"/>
                      <a:pt x="18" y="0"/>
                      <a:pt x="18" y="0"/>
                    </a:cubicBezTo>
                    <a:cubicBezTo>
                      <a:pt x="7" y="2"/>
                      <a:pt x="0" y="12"/>
                      <a:pt x="0" y="23"/>
                    </a:cubicBezTo>
                    <a:cubicBezTo>
                      <a:pt x="0" y="37"/>
                      <a:pt x="10" y="47"/>
                      <a:pt x="24" y="47"/>
                    </a:cubicBezTo>
                    <a:cubicBezTo>
                      <a:pt x="37" y="47"/>
                      <a:pt x="48" y="37"/>
                      <a:pt x="48" y="23"/>
                    </a:cubicBezTo>
                    <a:cubicBezTo>
                      <a:pt x="48" y="12"/>
                      <a:pt x="40" y="2"/>
                      <a:pt x="29" y="0"/>
                    </a:cubicBezTo>
                    <a:close/>
                  </a:path>
                </a:pathLst>
              </a:custGeom>
              <a:solidFill>
                <a:schemeClr val="accent1"/>
              </a:solidFill>
              <a:ln>
                <a:noFill/>
              </a:ln>
            </p:spPr>
            <p:txBody>
              <a:bodyPr lIns="121920" tIns="60960" rIns="121920" bIns="60960"/>
              <a:lstStyle/>
              <a:p>
                <a:pPr defTabSz="914400" fontAlgn="auto">
                  <a:spcBef>
                    <a:spcPts val="0"/>
                  </a:spcBef>
                  <a:spcAft>
                    <a:spcPts val="0"/>
                  </a:spcAft>
                  <a:defRPr/>
                </a:pPr>
                <a:endParaRPr lang="zh-CN" altLang="en-US" sz="2490">
                  <a:latin typeface="Arial" panose="020B0604020202020204" pitchFamily="34" charset="0"/>
                  <a:ea typeface="微软雅黑" panose="020B0503020204020204" pitchFamily="34" charset="-122"/>
                  <a:cs typeface="Arial" panose="020B0604020202020204" pitchFamily="34" charset="0"/>
                </a:endParaRPr>
              </a:p>
            </p:txBody>
          </p:sp>
          <p:sp>
            <p:nvSpPr>
              <p:cNvPr id="21" name="Freeform 847"/>
              <p:cNvSpPr/>
              <p:nvPr/>
            </p:nvSpPr>
            <p:spPr bwMode="auto">
              <a:xfrm>
                <a:off x="3547138" y="2667439"/>
                <a:ext cx="44424" cy="138859"/>
              </a:xfrm>
              <a:custGeom>
                <a:avLst/>
                <a:gdLst>
                  <a:gd name="T0" fmla="*/ 7 w 9"/>
                  <a:gd name="T1" fmla="*/ 0 h 28"/>
                  <a:gd name="T2" fmla="*/ 2 w 9"/>
                  <a:gd name="T3" fmla="*/ 0 h 28"/>
                  <a:gd name="T4" fmla="*/ 0 w 9"/>
                  <a:gd name="T5" fmla="*/ 2 h 28"/>
                  <a:gd name="T6" fmla="*/ 0 w 9"/>
                  <a:gd name="T7" fmla="*/ 10 h 28"/>
                  <a:gd name="T8" fmla="*/ 0 w 9"/>
                  <a:gd name="T9" fmla="*/ 16 h 28"/>
                  <a:gd name="T10" fmla="*/ 0 w 9"/>
                  <a:gd name="T11" fmla="*/ 26 h 28"/>
                  <a:gd name="T12" fmla="*/ 2 w 9"/>
                  <a:gd name="T13" fmla="*/ 28 h 28"/>
                  <a:gd name="T14" fmla="*/ 7 w 9"/>
                  <a:gd name="T15" fmla="*/ 28 h 28"/>
                  <a:gd name="T16" fmla="*/ 9 w 9"/>
                  <a:gd name="T17" fmla="*/ 26 h 28"/>
                  <a:gd name="T18" fmla="*/ 9 w 9"/>
                  <a:gd name="T19" fmla="*/ 16 h 28"/>
                  <a:gd name="T20" fmla="*/ 9 w 9"/>
                  <a:gd name="T21" fmla="*/ 10 h 28"/>
                  <a:gd name="T22" fmla="*/ 9 w 9"/>
                  <a:gd name="T23" fmla="*/ 2 h 28"/>
                  <a:gd name="T24" fmla="*/ 7 w 9"/>
                  <a:gd name="T25" fmla="*/ 0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 h="28">
                    <a:moveTo>
                      <a:pt x="7" y="0"/>
                    </a:moveTo>
                    <a:cubicBezTo>
                      <a:pt x="2" y="0"/>
                      <a:pt x="2" y="0"/>
                      <a:pt x="2" y="0"/>
                    </a:cubicBezTo>
                    <a:cubicBezTo>
                      <a:pt x="1" y="0"/>
                      <a:pt x="0" y="1"/>
                      <a:pt x="0" y="2"/>
                    </a:cubicBezTo>
                    <a:cubicBezTo>
                      <a:pt x="0" y="10"/>
                      <a:pt x="0" y="10"/>
                      <a:pt x="0" y="10"/>
                    </a:cubicBezTo>
                    <a:cubicBezTo>
                      <a:pt x="0" y="16"/>
                      <a:pt x="0" y="16"/>
                      <a:pt x="0" y="16"/>
                    </a:cubicBezTo>
                    <a:cubicBezTo>
                      <a:pt x="0" y="26"/>
                      <a:pt x="0" y="26"/>
                      <a:pt x="0" y="26"/>
                    </a:cubicBezTo>
                    <a:cubicBezTo>
                      <a:pt x="0" y="27"/>
                      <a:pt x="1" y="28"/>
                      <a:pt x="2" y="28"/>
                    </a:cubicBezTo>
                    <a:cubicBezTo>
                      <a:pt x="7" y="28"/>
                      <a:pt x="7" y="28"/>
                      <a:pt x="7" y="28"/>
                    </a:cubicBezTo>
                    <a:cubicBezTo>
                      <a:pt x="8" y="28"/>
                      <a:pt x="9" y="27"/>
                      <a:pt x="9" y="26"/>
                    </a:cubicBezTo>
                    <a:cubicBezTo>
                      <a:pt x="9" y="16"/>
                      <a:pt x="9" y="16"/>
                      <a:pt x="9" y="16"/>
                    </a:cubicBezTo>
                    <a:cubicBezTo>
                      <a:pt x="9" y="10"/>
                      <a:pt x="9" y="10"/>
                      <a:pt x="9" y="10"/>
                    </a:cubicBezTo>
                    <a:cubicBezTo>
                      <a:pt x="9" y="2"/>
                      <a:pt x="9" y="2"/>
                      <a:pt x="9" y="2"/>
                    </a:cubicBezTo>
                    <a:cubicBezTo>
                      <a:pt x="9" y="1"/>
                      <a:pt x="8" y="0"/>
                      <a:pt x="7" y="0"/>
                    </a:cubicBezTo>
                    <a:close/>
                  </a:path>
                </a:pathLst>
              </a:custGeom>
              <a:solidFill>
                <a:schemeClr val="accent1"/>
              </a:solidFill>
              <a:ln>
                <a:noFill/>
              </a:ln>
            </p:spPr>
            <p:txBody>
              <a:bodyPr lIns="121920" tIns="60960" rIns="121920" bIns="60960"/>
              <a:lstStyle/>
              <a:p>
                <a:pPr defTabSz="914400" fontAlgn="auto">
                  <a:spcBef>
                    <a:spcPts val="0"/>
                  </a:spcBef>
                  <a:spcAft>
                    <a:spcPts val="0"/>
                  </a:spcAft>
                  <a:defRPr/>
                </a:pPr>
                <a:endParaRPr lang="zh-CN" altLang="en-US" sz="2490">
                  <a:latin typeface="Arial" panose="020B0604020202020204" pitchFamily="34" charset="0"/>
                  <a:ea typeface="微软雅黑" panose="020B0503020204020204" pitchFamily="34" charset="-122"/>
                  <a:cs typeface="Arial" panose="020B0604020202020204" pitchFamily="34" charset="0"/>
                </a:endParaRPr>
              </a:p>
            </p:txBody>
          </p:sp>
        </p:grpSp>
      </p:grpSp>
      <p:grpSp>
        <p:nvGrpSpPr>
          <p:cNvPr id="24" name="组合 23"/>
          <p:cNvGrpSpPr/>
          <p:nvPr/>
        </p:nvGrpSpPr>
        <p:grpSpPr>
          <a:xfrm>
            <a:off x="5492297" y="2279138"/>
            <a:ext cx="858956" cy="858956"/>
            <a:chOff x="4684712" y="1948340"/>
            <a:chExt cx="858956" cy="858956"/>
          </a:xfrm>
        </p:grpSpPr>
        <p:grpSp>
          <p:nvGrpSpPr>
            <p:cNvPr id="25" name="组合 24"/>
            <p:cNvGrpSpPr/>
            <p:nvPr/>
          </p:nvGrpSpPr>
          <p:grpSpPr>
            <a:xfrm>
              <a:off x="4684712" y="1948340"/>
              <a:ext cx="858956" cy="858956"/>
              <a:chOff x="304800" y="673100"/>
              <a:chExt cx="4000500" cy="4000500"/>
            </a:xfrm>
            <a:effectLst>
              <a:outerShdw blurRad="444500" dist="254000" dir="8100000" algn="tr" rotWithShape="0">
                <a:prstClr val="black">
                  <a:alpha val="50000"/>
                </a:prstClr>
              </a:outerShdw>
            </a:effectLst>
          </p:grpSpPr>
          <p:sp>
            <p:nvSpPr>
              <p:cNvPr id="27" name="同心圆 2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8" name="椭圆 27"/>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26" name="Freeform 168"/>
            <p:cNvSpPr>
              <a:spLocks noChangeAspect="1" noEditPoints="1"/>
            </p:cNvSpPr>
            <p:nvPr/>
          </p:nvSpPr>
          <p:spPr bwMode="auto">
            <a:xfrm>
              <a:off x="4918327" y="2222412"/>
              <a:ext cx="425533" cy="364326"/>
            </a:xfrm>
            <a:custGeom>
              <a:avLst/>
              <a:gdLst>
                <a:gd name="T0" fmla="*/ 4 w 94"/>
                <a:gd name="T1" fmla="*/ 19 h 81"/>
                <a:gd name="T2" fmla="*/ 46 w 94"/>
                <a:gd name="T3" fmla="*/ 19 h 81"/>
                <a:gd name="T4" fmla="*/ 50 w 94"/>
                <a:gd name="T5" fmla="*/ 16 h 81"/>
                <a:gd name="T6" fmla="*/ 73 w 94"/>
                <a:gd name="T7" fmla="*/ 0 h 81"/>
                <a:gd name="T8" fmla="*/ 73 w 94"/>
                <a:gd name="T9" fmla="*/ 33 h 81"/>
                <a:gd name="T10" fmla="*/ 73 w 94"/>
                <a:gd name="T11" fmla="*/ 66 h 81"/>
                <a:gd name="T12" fmla="*/ 50 w 94"/>
                <a:gd name="T13" fmla="*/ 49 h 81"/>
                <a:gd name="T14" fmla="*/ 46 w 94"/>
                <a:gd name="T15" fmla="*/ 47 h 81"/>
                <a:gd name="T16" fmla="*/ 33 w 94"/>
                <a:gd name="T17" fmla="*/ 47 h 81"/>
                <a:gd name="T18" fmla="*/ 40 w 94"/>
                <a:gd name="T19" fmla="*/ 70 h 81"/>
                <a:gd name="T20" fmla="*/ 45 w 94"/>
                <a:gd name="T21" fmla="*/ 70 h 81"/>
                <a:gd name="T22" fmla="*/ 45 w 94"/>
                <a:gd name="T23" fmla="*/ 81 h 81"/>
                <a:gd name="T24" fmla="*/ 43 w 94"/>
                <a:gd name="T25" fmla="*/ 81 h 81"/>
                <a:gd name="T26" fmla="*/ 21 w 94"/>
                <a:gd name="T27" fmla="*/ 81 h 81"/>
                <a:gd name="T28" fmla="*/ 11 w 94"/>
                <a:gd name="T29" fmla="*/ 47 h 81"/>
                <a:gd name="T30" fmla="*/ 4 w 94"/>
                <a:gd name="T31" fmla="*/ 47 h 81"/>
                <a:gd name="T32" fmla="*/ 4 w 94"/>
                <a:gd name="T33" fmla="*/ 19 h 81"/>
                <a:gd name="T34" fmla="*/ 87 w 94"/>
                <a:gd name="T35" fmla="*/ 23 h 81"/>
                <a:gd name="T36" fmla="*/ 94 w 94"/>
                <a:gd name="T37" fmla="*/ 33 h 81"/>
                <a:gd name="T38" fmla="*/ 87 w 94"/>
                <a:gd name="T39" fmla="*/ 43 h 81"/>
                <a:gd name="T40" fmla="*/ 87 w 94"/>
                <a:gd name="T41" fmla="*/ 66 h 81"/>
                <a:gd name="T42" fmla="*/ 78 w 94"/>
                <a:gd name="T43" fmla="*/ 66 h 81"/>
                <a:gd name="T44" fmla="*/ 78 w 94"/>
                <a:gd name="T45" fmla="*/ 0 h 81"/>
                <a:gd name="T46" fmla="*/ 87 w 94"/>
                <a:gd name="T47" fmla="*/ 0 h 81"/>
                <a:gd name="T48" fmla="*/ 87 w 94"/>
                <a:gd name="T49" fmla="*/ 23 h 81"/>
                <a:gd name="T50" fmla="*/ 46 w 94"/>
                <a:gd name="T51" fmla="*/ 49 h 81"/>
                <a:gd name="T52" fmla="*/ 37 w 94"/>
                <a:gd name="T53" fmla="*/ 49 h 81"/>
                <a:gd name="T54" fmla="*/ 40 w 94"/>
                <a:gd name="T55" fmla="*/ 61 h 81"/>
                <a:gd name="T56" fmla="*/ 43 w 94"/>
                <a:gd name="T57" fmla="*/ 61 h 81"/>
                <a:gd name="T58" fmla="*/ 43 w 94"/>
                <a:gd name="T59" fmla="*/ 57 h 81"/>
                <a:gd name="T60" fmla="*/ 46 w 94"/>
                <a:gd name="T61" fmla="*/ 49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94" h="81">
                  <a:moveTo>
                    <a:pt x="4" y="19"/>
                  </a:moveTo>
                  <a:cubicBezTo>
                    <a:pt x="46" y="19"/>
                    <a:pt x="46" y="19"/>
                    <a:pt x="46" y="19"/>
                  </a:cubicBezTo>
                  <a:cubicBezTo>
                    <a:pt x="50" y="16"/>
                    <a:pt x="50" y="16"/>
                    <a:pt x="50" y="16"/>
                  </a:cubicBezTo>
                  <a:cubicBezTo>
                    <a:pt x="73" y="0"/>
                    <a:pt x="73" y="0"/>
                    <a:pt x="73" y="0"/>
                  </a:cubicBezTo>
                  <a:cubicBezTo>
                    <a:pt x="73" y="33"/>
                    <a:pt x="73" y="33"/>
                    <a:pt x="73" y="33"/>
                  </a:cubicBezTo>
                  <a:cubicBezTo>
                    <a:pt x="73" y="66"/>
                    <a:pt x="73" y="66"/>
                    <a:pt x="73" y="66"/>
                  </a:cubicBezTo>
                  <a:cubicBezTo>
                    <a:pt x="50" y="49"/>
                    <a:pt x="50" y="49"/>
                    <a:pt x="50" y="49"/>
                  </a:cubicBezTo>
                  <a:cubicBezTo>
                    <a:pt x="46" y="47"/>
                    <a:pt x="46" y="47"/>
                    <a:pt x="46" y="47"/>
                  </a:cubicBezTo>
                  <a:cubicBezTo>
                    <a:pt x="33" y="47"/>
                    <a:pt x="33" y="47"/>
                    <a:pt x="33" y="47"/>
                  </a:cubicBezTo>
                  <a:cubicBezTo>
                    <a:pt x="40" y="70"/>
                    <a:pt x="40" y="70"/>
                    <a:pt x="40" y="70"/>
                  </a:cubicBezTo>
                  <a:cubicBezTo>
                    <a:pt x="45" y="70"/>
                    <a:pt x="45" y="70"/>
                    <a:pt x="45" y="70"/>
                  </a:cubicBezTo>
                  <a:cubicBezTo>
                    <a:pt x="45" y="81"/>
                    <a:pt x="45" y="81"/>
                    <a:pt x="45" y="81"/>
                  </a:cubicBezTo>
                  <a:cubicBezTo>
                    <a:pt x="43" y="81"/>
                    <a:pt x="43" y="81"/>
                    <a:pt x="43" y="81"/>
                  </a:cubicBezTo>
                  <a:cubicBezTo>
                    <a:pt x="21" y="81"/>
                    <a:pt x="21" y="81"/>
                    <a:pt x="21" y="81"/>
                  </a:cubicBezTo>
                  <a:cubicBezTo>
                    <a:pt x="11" y="47"/>
                    <a:pt x="11" y="47"/>
                    <a:pt x="11" y="47"/>
                  </a:cubicBezTo>
                  <a:cubicBezTo>
                    <a:pt x="4" y="47"/>
                    <a:pt x="4" y="47"/>
                    <a:pt x="4" y="47"/>
                  </a:cubicBezTo>
                  <a:cubicBezTo>
                    <a:pt x="0" y="37"/>
                    <a:pt x="0" y="28"/>
                    <a:pt x="4" y="19"/>
                  </a:cubicBezTo>
                  <a:close/>
                  <a:moveTo>
                    <a:pt x="87" y="23"/>
                  </a:moveTo>
                  <a:cubicBezTo>
                    <a:pt x="91" y="24"/>
                    <a:pt x="94" y="28"/>
                    <a:pt x="94" y="33"/>
                  </a:cubicBezTo>
                  <a:cubicBezTo>
                    <a:pt x="94" y="38"/>
                    <a:pt x="91" y="42"/>
                    <a:pt x="87" y="43"/>
                  </a:cubicBezTo>
                  <a:cubicBezTo>
                    <a:pt x="87" y="66"/>
                    <a:pt x="87" y="66"/>
                    <a:pt x="87" y="66"/>
                  </a:cubicBezTo>
                  <a:cubicBezTo>
                    <a:pt x="78" y="66"/>
                    <a:pt x="78" y="66"/>
                    <a:pt x="78" y="66"/>
                  </a:cubicBezTo>
                  <a:cubicBezTo>
                    <a:pt x="78" y="0"/>
                    <a:pt x="78" y="0"/>
                    <a:pt x="78" y="0"/>
                  </a:cubicBezTo>
                  <a:cubicBezTo>
                    <a:pt x="87" y="0"/>
                    <a:pt x="87" y="0"/>
                    <a:pt x="87" y="0"/>
                  </a:cubicBezTo>
                  <a:cubicBezTo>
                    <a:pt x="87" y="23"/>
                    <a:pt x="87" y="23"/>
                    <a:pt x="87" y="23"/>
                  </a:cubicBezTo>
                  <a:close/>
                  <a:moveTo>
                    <a:pt x="46" y="49"/>
                  </a:moveTo>
                  <a:cubicBezTo>
                    <a:pt x="37" y="49"/>
                    <a:pt x="37" y="49"/>
                    <a:pt x="37" y="49"/>
                  </a:cubicBezTo>
                  <a:cubicBezTo>
                    <a:pt x="40" y="61"/>
                    <a:pt x="40" y="61"/>
                    <a:pt x="40" y="61"/>
                  </a:cubicBezTo>
                  <a:cubicBezTo>
                    <a:pt x="43" y="61"/>
                    <a:pt x="43" y="61"/>
                    <a:pt x="43" y="61"/>
                  </a:cubicBezTo>
                  <a:cubicBezTo>
                    <a:pt x="43" y="57"/>
                    <a:pt x="43" y="57"/>
                    <a:pt x="43" y="57"/>
                  </a:cubicBezTo>
                  <a:lnTo>
                    <a:pt x="46" y="49"/>
                  </a:lnTo>
                  <a:close/>
                </a:path>
              </a:pathLst>
            </a:custGeom>
            <a:solidFill>
              <a:schemeClr val="accent1"/>
            </a:solidFill>
            <a:ln>
              <a:noFill/>
            </a:ln>
          </p:spPr>
          <p:txBody>
            <a:bodyPr lIns="121920" tIns="60960" rIns="121920" bIns="60960"/>
            <a:lstStyle/>
            <a:p>
              <a:pPr defTabSz="914400" fontAlgn="auto">
                <a:spcBef>
                  <a:spcPts val="0"/>
                </a:spcBef>
                <a:spcAft>
                  <a:spcPts val="0"/>
                </a:spcAft>
                <a:defRPr/>
              </a:pPr>
              <a:endParaRPr lang="zh-CN" altLang="en-US" sz="2490">
                <a:latin typeface="Arial" panose="020B0604020202020204" pitchFamily="34" charset="0"/>
                <a:ea typeface="微软雅黑" panose="020B0503020204020204" pitchFamily="34" charset="-122"/>
                <a:cs typeface="Arial" panose="020B0604020202020204" pitchFamily="34" charset="0"/>
              </a:endParaRPr>
            </a:p>
          </p:txBody>
        </p:sp>
      </p:grpSp>
      <p:grpSp>
        <p:nvGrpSpPr>
          <p:cNvPr id="29" name="组合 28"/>
          <p:cNvGrpSpPr/>
          <p:nvPr/>
        </p:nvGrpSpPr>
        <p:grpSpPr>
          <a:xfrm>
            <a:off x="5523601" y="3324751"/>
            <a:ext cx="858956" cy="858956"/>
            <a:chOff x="4716016" y="2993953"/>
            <a:chExt cx="858956" cy="858956"/>
          </a:xfrm>
        </p:grpSpPr>
        <p:grpSp>
          <p:nvGrpSpPr>
            <p:cNvPr id="30" name="组合 29"/>
            <p:cNvGrpSpPr/>
            <p:nvPr/>
          </p:nvGrpSpPr>
          <p:grpSpPr>
            <a:xfrm>
              <a:off x="4716016" y="2993953"/>
              <a:ext cx="858956" cy="858956"/>
              <a:chOff x="304800" y="673100"/>
              <a:chExt cx="4000500" cy="4000500"/>
            </a:xfrm>
            <a:effectLst>
              <a:outerShdw blurRad="444500" dist="254000" dir="8100000" algn="tr" rotWithShape="0">
                <a:prstClr val="black">
                  <a:alpha val="50000"/>
                </a:prstClr>
              </a:outerShdw>
            </a:effectLst>
          </p:grpSpPr>
          <p:sp>
            <p:nvSpPr>
              <p:cNvPr id="32" name="同心圆 31"/>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3" name="椭圆 32"/>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31" name="Freeform 203"/>
            <p:cNvSpPr>
              <a:spLocks noChangeAspect="1" noEditPoints="1"/>
            </p:cNvSpPr>
            <p:nvPr/>
          </p:nvSpPr>
          <p:spPr bwMode="auto">
            <a:xfrm>
              <a:off x="4972990" y="3242045"/>
              <a:ext cx="370870" cy="356606"/>
            </a:xfrm>
            <a:custGeom>
              <a:avLst/>
              <a:gdLst>
                <a:gd name="T0" fmla="*/ 88 w 218"/>
                <a:gd name="T1" fmla="*/ 43 h 209"/>
                <a:gd name="T2" fmla="*/ 36 w 218"/>
                <a:gd name="T3" fmla="*/ 43 h 209"/>
                <a:gd name="T4" fmla="*/ 26 w 218"/>
                <a:gd name="T5" fmla="*/ 57 h 209"/>
                <a:gd name="T6" fmla="*/ 36 w 218"/>
                <a:gd name="T7" fmla="*/ 71 h 209"/>
                <a:gd name="T8" fmla="*/ 88 w 218"/>
                <a:gd name="T9" fmla="*/ 71 h 209"/>
                <a:gd name="T10" fmla="*/ 88 w 218"/>
                <a:gd name="T11" fmla="*/ 43 h 209"/>
                <a:gd name="T12" fmla="*/ 88 w 218"/>
                <a:gd name="T13" fmla="*/ 43 h 209"/>
                <a:gd name="T14" fmla="*/ 126 w 218"/>
                <a:gd name="T15" fmla="*/ 71 h 209"/>
                <a:gd name="T16" fmla="*/ 187 w 218"/>
                <a:gd name="T17" fmla="*/ 71 h 209"/>
                <a:gd name="T18" fmla="*/ 194 w 218"/>
                <a:gd name="T19" fmla="*/ 71 h 209"/>
                <a:gd name="T20" fmla="*/ 197 w 218"/>
                <a:gd name="T21" fmla="*/ 76 h 209"/>
                <a:gd name="T22" fmla="*/ 213 w 218"/>
                <a:gd name="T23" fmla="*/ 102 h 209"/>
                <a:gd name="T24" fmla="*/ 218 w 218"/>
                <a:gd name="T25" fmla="*/ 109 h 209"/>
                <a:gd name="T26" fmla="*/ 213 w 218"/>
                <a:gd name="T27" fmla="*/ 114 h 209"/>
                <a:gd name="T28" fmla="*/ 197 w 218"/>
                <a:gd name="T29" fmla="*/ 140 h 209"/>
                <a:gd name="T30" fmla="*/ 194 w 218"/>
                <a:gd name="T31" fmla="*/ 147 h 209"/>
                <a:gd name="T32" fmla="*/ 187 w 218"/>
                <a:gd name="T33" fmla="*/ 147 h 209"/>
                <a:gd name="T34" fmla="*/ 126 w 218"/>
                <a:gd name="T35" fmla="*/ 147 h 209"/>
                <a:gd name="T36" fmla="*/ 126 w 218"/>
                <a:gd name="T37" fmla="*/ 180 h 209"/>
                <a:gd name="T38" fmla="*/ 180 w 218"/>
                <a:gd name="T39" fmla="*/ 180 h 209"/>
                <a:gd name="T40" fmla="*/ 180 w 218"/>
                <a:gd name="T41" fmla="*/ 209 h 209"/>
                <a:gd name="T42" fmla="*/ 40 w 218"/>
                <a:gd name="T43" fmla="*/ 209 h 209"/>
                <a:gd name="T44" fmla="*/ 40 w 218"/>
                <a:gd name="T45" fmla="*/ 180 h 209"/>
                <a:gd name="T46" fmla="*/ 90 w 218"/>
                <a:gd name="T47" fmla="*/ 180 h 209"/>
                <a:gd name="T48" fmla="*/ 90 w 218"/>
                <a:gd name="T49" fmla="*/ 95 h 209"/>
                <a:gd name="T50" fmla="*/ 29 w 218"/>
                <a:gd name="T51" fmla="*/ 95 h 209"/>
                <a:gd name="T52" fmla="*/ 22 w 218"/>
                <a:gd name="T53" fmla="*/ 95 h 209"/>
                <a:gd name="T54" fmla="*/ 19 w 218"/>
                <a:gd name="T55" fmla="*/ 88 h 209"/>
                <a:gd name="T56" fmla="*/ 3 w 218"/>
                <a:gd name="T57" fmla="*/ 62 h 209"/>
                <a:gd name="T58" fmla="*/ 0 w 218"/>
                <a:gd name="T59" fmla="*/ 57 h 209"/>
                <a:gd name="T60" fmla="*/ 3 w 218"/>
                <a:gd name="T61" fmla="*/ 50 h 209"/>
                <a:gd name="T62" fmla="*/ 19 w 218"/>
                <a:gd name="T63" fmla="*/ 24 h 209"/>
                <a:gd name="T64" fmla="*/ 22 w 218"/>
                <a:gd name="T65" fmla="*/ 19 h 209"/>
                <a:gd name="T66" fmla="*/ 29 w 218"/>
                <a:gd name="T67" fmla="*/ 19 h 209"/>
                <a:gd name="T68" fmla="*/ 90 w 218"/>
                <a:gd name="T69" fmla="*/ 19 h 209"/>
                <a:gd name="T70" fmla="*/ 90 w 218"/>
                <a:gd name="T71" fmla="*/ 15 h 209"/>
                <a:gd name="T72" fmla="*/ 109 w 218"/>
                <a:gd name="T73" fmla="*/ 0 h 209"/>
                <a:gd name="T74" fmla="*/ 126 w 218"/>
                <a:gd name="T75" fmla="*/ 15 h 209"/>
                <a:gd name="T76" fmla="*/ 126 w 218"/>
                <a:gd name="T77" fmla="*/ 71 h 209"/>
                <a:gd name="T78" fmla="*/ 126 w 218"/>
                <a:gd name="T79" fmla="*/ 71 h 209"/>
                <a:gd name="T80" fmla="*/ 182 w 218"/>
                <a:gd name="T81" fmla="*/ 93 h 209"/>
                <a:gd name="T82" fmla="*/ 128 w 218"/>
                <a:gd name="T83" fmla="*/ 93 h 209"/>
                <a:gd name="T84" fmla="*/ 128 w 218"/>
                <a:gd name="T85" fmla="*/ 123 h 209"/>
                <a:gd name="T86" fmla="*/ 182 w 218"/>
                <a:gd name="T87" fmla="*/ 123 h 209"/>
                <a:gd name="T88" fmla="*/ 192 w 218"/>
                <a:gd name="T89" fmla="*/ 109 h 209"/>
                <a:gd name="T90" fmla="*/ 182 w 218"/>
                <a:gd name="T91" fmla="*/ 93 h 2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18" h="209">
                  <a:moveTo>
                    <a:pt x="88" y="43"/>
                  </a:moveTo>
                  <a:lnTo>
                    <a:pt x="36" y="43"/>
                  </a:lnTo>
                  <a:lnTo>
                    <a:pt x="26" y="57"/>
                  </a:lnTo>
                  <a:lnTo>
                    <a:pt x="36" y="71"/>
                  </a:lnTo>
                  <a:lnTo>
                    <a:pt x="88" y="71"/>
                  </a:lnTo>
                  <a:lnTo>
                    <a:pt x="88" y="43"/>
                  </a:lnTo>
                  <a:lnTo>
                    <a:pt x="88" y="43"/>
                  </a:lnTo>
                  <a:close/>
                  <a:moveTo>
                    <a:pt x="126" y="71"/>
                  </a:moveTo>
                  <a:lnTo>
                    <a:pt x="187" y="71"/>
                  </a:lnTo>
                  <a:lnTo>
                    <a:pt x="194" y="71"/>
                  </a:lnTo>
                  <a:lnTo>
                    <a:pt x="197" y="76"/>
                  </a:lnTo>
                  <a:lnTo>
                    <a:pt x="213" y="102"/>
                  </a:lnTo>
                  <a:lnTo>
                    <a:pt x="218" y="109"/>
                  </a:lnTo>
                  <a:lnTo>
                    <a:pt x="213" y="114"/>
                  </a:lnTo>
                  <a:lnTo>
                    <a:pt x="197" y="140"/>
                  </a:lnTo>
                  <a:lnTo>
                    <a:pt x="194" y="147"/>
                  </a:lnTo>
                  <a:lnTo>
                    <a:pt x="187" y="147"/>
                  </a:lnTo>
                  <a:lnTo>
                    <a:pt x="126" y="147"/>
                  </a:lnTo>
                  <a:lnTo>
                    <a:pt x="126" y="180"/>
                  </a:lnTo>
                  <a:lnTo>
                    <a:pt x="180" y="180"/>
                  </a:lnTo>
                  <a:lnTo>
                    <a:pt x="180" y="209"/>
                  </a:lnTo>
                  <a:lnTo>
                    <a:pt x="40" y="209"/>
                  </a:lnTo>
                  <a:lnTo>
                    <a:pt x="40" y="180"/>
                  </a:lnTo>
                  <a:lnTo>
                    <a:pt x="90" y="180"/>
                  </a:lnTo>
                  <a:lnTo>
                    <a:pt x="90" y="95"/>
                  </a:lnTo>
                  <a:lnTo>
                    <a:pt x="29" y="95"/>
                  </a:lnTo>
                  <a:lnTo>
                    <a:pt x="22" y="95"/>
                  </a:lnTo>
                  <a:lnTo>
                    <a:pt x="19" y="88"/>
                  </a:lnTo>
                  <a:lnTo>
                    <a:pt x="3" y="62"/>
                  </a:lnTo>
                  <a:lnTo>
                    <a:pt x="0" y="57"/>
                  </a:lnTo>
                  <a:lnTo>
                    <a:pt x="3" y="50"/>
                  </a:lnTo>
                  <a:lnTo>
                    <a:pt x="19" y="24"/>
                  </a:lnTo>
                  <a:lnTo>
                    <a:pt x="22" y="19"/>
                  </a:lnTo>
                  <a:lnTo>
                    <a:pt x="29" y="19"/>
                  </a:lnTo>
                  <a:lnTo>
                    <a:pt x="90" y="19"/>
                  </a:lnTo>
                  <a:lnTo>
                    <a:pt x="90" y="15"/>
                  </a:lnTo>
                  <a:lnTo>
                    <a:pt x="109" y="0"/>
                  </a:lnTo>
                  <a:lnTo>
                    <a:pt x="126" y="15"/>
                  </a:lnTo>
                  <a:lnTo>
                    <a:pt x="126" y="71"/>
                  </a:lnTo>
                  <a:lnTo>
                    <a:pt x="126" y="71"/>
                  </a:lnTo>
                  <a:close/>
                  <a:moveTo>
                    <a:pt x="182" y="93"/>
                  </a:moveTo>
                  <a:lnTo>
                    <a:pt x="128" y="93"/>
                  </a:lnTo>
                  <a:lnTo>
                    <a:pt x="128" y="123"/>
                  </a:lnTo>
                  <a:lnTo>
                    <a:pt x="182" y="123"/>
                  </a:lnTo>
                  <a:lnTo>
                    <a:pt x="192" y="109"/>
                  </a:lnTo>
                  <a:lnTo>
                    <a:pt x="182" y="93"/>
                  </a:lnTo>
                  <a:close/>
                </a:path>
              </a:pathLst>
            </a:custGeom>
            <a:solidFill>
              <a:schemeClr val="accent1"/>
            </a:solidFill>
            <a:ln>
              <a:noFill/>
            </a:ln>
          </p:spPr>
          <p:txBody>
            <a:bodyPr lIns="121920" tIns="60960" rIns="121920" bIns="60960"/>
            <a:lstStyle/>
            <a:p>
              <a:pPr defTabSz="914400" fontAlgn="auto">
                <a:spcBef>
                  <a:spcPts val="0"/>
                </a:spcBef>
                <a:spcAft>
                  <a:spcPts val="0"/>
                </a:spcAft>
                <a:defRPr/>
              </a:pPr>
              <a:endParaRPr lang="zh-CN" altLang="en-US" sz="2490">
                <a:latin typeface="Arial" panose="020B0604020202020204" pitchFamily="34" charset="0"/>
                <a:ea typeface="微软雅黑" panose="020B0503020204020204" pitchFamily="34" charset="-122"/>
                <a:cs typeface="Arial" panose="020B0604020202020204" pitchFamily="34" charset="0"/>
              </a:endParaRPr>
            </a:p>
          </p:txBody>
        </p:sp>
      </p:grpSp>
      <p:grpSp>
        <p:nvGrpSpPr>
          <p:cNvPr id="34" name="组合 33"/>
          <p:cNvGrpSpPr/>
          <p:nvPr/>
        </p:nvGrpSpPr>
        <p:grpSpPr>
          <a:xfrm>
            <a:off x="4804431" y="4195434"/>
            <a:ext cx="858956" cy="858956"/>
            <a:chOff x="3996846" y="3864636"/>
            <a:chExt cx="858956" cy="858956"/>
          </a:xfrm>
        </p:grpSpPr>
        <p:grpSp>
          <p:nvGrpSpPr>
            <p:cNvPr id="35" name="组合 34"/>
            <p:cNvGrpSpPr/>
            <p:nvPr/>
          </p:nvGrpSpPr>
          <p:grpSpPr>
            <a:xfrm>
              <a:off x="3996846" y="3864636"/>
              <a:ext cx="858956" cy="858956"/>
              <a:chOff x="304800" y="673100"/>
              <a:chExt cx="4000500" cy="4000500"/>
            </a:xfrm>
            <a:effectLst>
              <a:outerShdw blurRad="444500" dist="254000" dir="8100000" algn="tr" rotWithShape="0">
                <a:prstClr val="black">
                  <a:alpha val="50000"/>
                </a:prstClr>
              </a:outerShdw>
            </a:effectLst>
          </p:grpSpPr>
          <p:sp>
            <p:nvSpPr>
              <p:cNvPr id="37" name="同心圆 3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38" name="椭圆 37"/>
              <p:cNvSpPr/>
              <p:nvPr/>
            </p:nvSpPr>
            <p:spPr>
              <a:xfrm>
                <a:off x="392112" y="760412"/>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grpSp>
        <p:sp>
          <p:nvSpPr>
            <p:cNvPr id="36" name="Freeform 110"/>
            <p:cNvSpPr>
              <a:spLocks noChangeAspect="1" noEditPoints="1"/>
            </p:cNvSpPr>
            <p:nvPr/>
          </p:nvSpPr>
          <p:spPr bwMode="auto">
            <a:xfrm>
              <a:off x="4211960" y="4064356"/>
              <a:ext cx="424516" cy="376344"/>
            </a:xfrm>
            <a:custGeom>
              <a:avLst/>
              <a:gdLst>
                <a:gd name="T0" fmla="*/ 55 w 100"/>
                <a:gd name="T1" fmla="*/ 4 h 88"/>
                <a:gd name="T2" fmla="*/ 76 w 100"/>
                <a:gd name="T3" fmla="*/ 41 h 88"/>
                <a:gd name="T4" fmla="*/ 76 w 100"/>
                <a:gd name="T5" fmla="*/ 41 h 88"/>
                <a:gd name="T6" fmla="*/ 98 w 100"/>
                <a:gd name="T7" fmla="*/ 79 h 88"/>
                <a:gd name="T8" fmla="*/ 96 w 100"/>
                <a:gd name="T9" fmla="*/ 87 h 88"/>
                <a:gd name="T10" fmla="*/ 92 w 100"/>
                <a:gd name="T11" fmla="*/ 88 h 88"/>
                <a:gd name="T12" fmla="*/ 92 w 100"/>
                <a:gd name="T13" fmla="*/ 88 h 88"/>
                <a:gd name="T14" fmla="*/ 49 w 100"/>
                <a:gd name="T15" fmla="*/ 88 h 88"/>
                <a:gd name="T16" fmla="*/ 7 w 100"/>
                <a:gd name="T17" fmla="*/ 88 h 88"/>
                <a:gd name="T18" fmla="*/ 0 w 100"/>
                <a:gd name="T19" fmla="*/ 82 h 88"/>
                <a:gd name="T20" fmla="*/ 1 w 100"/>
                <a:gd name="T21" fmla="*/ 78 h 88"/>
                <a:gd name="T22" fmla="*/ 23 w 100"/>
                <a:gd name="T23" fmla="*/ 41 h 88"/>
                <a:gd name="T24" fmla="*/ 23 w 100"/>
                <a:gd name="T25" fmla="*/ 41 h 88"/>
                <a:gd name="T26" fmla="*/ 44 w 100"/>
                <a:gd name="T27" fmla="*/ 4 h 88"/>
                <a:gd name="T28" fmla="*/ 53 w 100"/>
                <a:gd name="T29" fmla="*/ 2 h 88"/>
                <a:gd name="T30" fmla="*/ 55 w 100"/>
                <a:gd name="T31" fmla="*/ 4 h 88"/>
                <a:gd name="T32" fmla="*/ 44 w 100"/>
                <a:gd name="T33" fmla="*/ 34 h 88"/>
                <a:gd name="T34" fmla="*/ 44 w 100"/>
                <a:gd name="T35" fmla="*/ 37 h 88"/>
                <a:gd name="T36" fmla="*/ 46 w 100"/>
                <a:gd name="T37" fmla="*/ 62 h 88"/>
                <a:gd name="T38" fmla="*/ 52 w 100"/>
                <a:gd name="T39" fmla="*/ 62 h 88"/>
                <a:gd name="T40" fmla="*/ 54 w 100"/>
                <a:gd name="T41" fmla="*/ 37 h 88"/>
                <a:gd name="T42" fmla="*/ 54 w 100"/>
                <a:gd name="T43" fmla="*/ 34 h 88"/>
                <a:gd name="T44" fmla="*/ 44 w 100"/>
                <a:gd name="T45" fmla="*/ 34 h 88"/>
                <a:gd name="T46" fmla="*/ 49 w 100"/>
                <a:gd name="T47" fmla="*/ 72 h 88"/>
                <a:gd name="T48" fmla="*/ 53 w 100"/>
                <a:gd name="T49" fmla="*/ 69 h 88"/>
                <a:gd name="T50" fmla="*/ 49 w 100"/>
                <a:gd name="T51" fmla="*/ 65 h 88"/>
                <a:gd name="T52" fmla="*/ 45 w 100"/>
                <a:gd name="T53" fmla="*/ 69 h 88"/>
                <a:gd name="T54" fmla="*/ 49 w 100"/>
                <a:gd name="T55" fmla="*/ 72 h 88"/>
                <a:gd name="T56" fmla="*/ 65 w 100"/>
                <a:gd name="T57" fmla="*/ 48 h 88"/>
                <a:gd name="T58" fmla="*/ 49 w 100"/>
                <a:gd name="T59" fmla="*/ 20 h 88"/>
                <a:gd name="T60" fmla="*/ 34 w 100"/>
                <a:gd name="T61" fmla="*/ 47 h 88"/>
                <a:gd name="T62" fmla="*/ 33 w 100"/>
                <a:gd name="T63" fmla="*/ 48 h 88"/>
                <a:gd name="T64" fmla="*/ 17 w 100"/>
                <a:gd name="T65" fmla="*/ 75 h 88"/>
                <a:gd name="T66" fmla="*/ 49 w 100"/>
                <a:gd name="T67" fmla="*/ 75 h 88"/>
                <a:gd name="T68" fmla="*/ 81 w 100"/>
                <a:gd name="T69" fmla="*/ 75 h 88"/>
                <a:gd name="T70" fmla="*/ 65 w 100"/>
                <a:gd name="T71" fmla="*/ 48 h 88"/>
                <a:gd name="T72" fmla="*/ 65 w 100"/>
                <a:gd name="T73" fmla="*/ 48 h 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00" h="88">
                  <a:moveTo>
                    <a:pt x="55" y="4"/>
                  </a:moveTo>
                  <a:cubicBezTo>
                    <a:pt x="76" y="41"/>
                    <a:pt x="76" y="41"/>
                    <a:pt x="76" y="41"/>
                  </a:cubicBezTo>
                  <a:cubicBezTo>
                    <a:pt x="76" y="41"/>
                    <a:pt x="76" y="41"/>
                    <a:pt x="76" y="41"/>
                  </a:cubicBezTo>
                  <a:cubicBezTo>
                    <a:pt x="98" y="79"/>
                    <a:pt x="98" y="79"/>
                    <a:pt x="98" y="79"/>
                  </a:cubicBezTo>
                  <a:cubicBezTo>
                    <a:pt x="100" y="82"/>
                    <a:pt x="99" y="85"/>
                    <a:pt x="96" y="87"/>
                  </a:cubicBezTo>
                  <a:cubicBezTo>
                    <a:pt x="95" y="88"/>
                    <a:pt x="93" y="88"/>
                    <a:pt x="92" y="88"/>
                  </a:cubicBezTo>
                  <a:cubicBezTo>
                    <a:pt x="92" y="88"/>
                    <a:pt x="92" y="88"/>
                    <a:pt x="92" y="88"/>
                  </a:cubicBezTo>
                  <a:cubicBezTo>
                    <a:pt x="49" y="88"/>
                    <a:pt x="49" y="88"/>
                    <a:pt x="49" y="88"/>
                  </a:cubicBezTo>
                  <a:cubicBezTo>
                    <a:pt x="7" y="88"/>
                    <a:pt x="7" y="88"/>
                    <a:pt x="7" y="88"/>
                  </a:cubicBezTo>
                  <a:cubicBezTo>
                    <a:pt x="3" y="88"/>
                    <a:pt x="0" y="85"/>
                    <a:pt x="0" y="82"/>
                  </a:cubicBezTo>
                  <a:cubicBezTo>
                    <a:pt x="0" y="80"/>
                    <a:pt x="1" y="79"/>
                    <a:pt x="1" y="78"/>
                  </a:cubicBezTo>
                  <a:cubicBezTo>
                    <a:pt x="23" y="41"/>
                    <a:pt x="23" y="41"/>
                    <a:pt x="23" y="41"/>
                  </a:cubicBezTo>
                  <a:cubicBezTo>
                    <a:pt x="23" y="41"/>
                    <a:pt x="23" y="41"/>
                    <a:pt x="23" y="41"/>
                  </a:cubicBezTo>
                  <a:cubicBezTo>
                    <a:pt x="44" y="4"/>
                    <a:pt x="44" y="4"/>
                    <a:pt x="44" y="4"/>
                  </a:cubicBezTo>
                  <a:cubicBezTo>
                    <a:pt x="46" y="1"/>
                    <a:pt x="50" y="0"/>
                    <a:pt x="53" y="2"/>
                  </a:cubicBezTo>
                  <a:cubicBezTo>
                    <a:pt x="54" y="3"/>
                    <a:pt x="54" y="3"/>
                    <a:pt x="55" y="4"/>
                  </a:cubicBezTo>
                  <a:close/>
                  <a:moveTo>
                    <a:pt x="44" y="34"/>
                  </a:moveTo>
                  <a:cubicBezTo>
                    <a:pt x="44" y="37"/>
                    <a:pt x="44" y="37"/>
                    <a:pt x="44" y="37"/>
                  </a:cubicBezTo>
                  <a:cubicBezTo>
                    <a:pt x="46" y="62"/>
                    <a:pt x="46" y="62"/>
                    <a:pt x="46" y="62"/>
                  </a:cubicBezTo>
                  <a:cubicBezTo>
                    <a:pt x="52" y="62"/>
                    <a:pt x="52" y="62"/>
                    <a:pt x="52" y="62"/>
                  </a:cubicBezTo>
                  <a:cubicBezTo>
                    <a:pt x="54" y="37"/>
                    <a:pt x="54" y="37"/>
                    <a:pt x="54" y="37"/>
                  </a:cubicBezTo>
                  <a:cubicBezTo>
                    <a:pt x="54" y="34"/>
                    <a:pt x="54" y="34"/>
                    <a:pt x="54" y="34"/>
                  </a:cubicBezTo>
                  <a:cubicBezTo>
                    <a:pt x="44" y="34"/>
                    <a:pt x="44" y="34"/>
                    <a:pt x="44" y="34"/>
                  </a:cubicBezTo>
                  <a:close/>
                  <a:moveTo>
                    <a:pt x="49" y="72"/>
                  </a:moveTo>
                  <a:cubicBezTo>
                    <a:pt x="52" y="72"/>
                    <a:pt x="53" y="71"/>
                    <a:pt x="53" y="69"/>
                  </a:cubicBezTo>
                  <a:cubicBezTo>
                    <a:pt x="53" y="66"/>
                    <a:pt x="51" y="65"/>
                    <a:pt x="49" y="65"/>
                  </a:cubicBezTo>
                  <a:cubicBezTo>
                    <a:pt x="47" y="65"/>
                    <a:pt x="45" y="66"/>
                    <a:pt x="45" y="69"/>
                  </a:cubicBezTo>
                  <a:cubicBezTo>
                    <a:pt x="45" y="71"/>
                    <a:pt x="47" y="72"/>
                    <a:pt x="49" y="72"/>
                  </a:cubicBezTo>
                  <a:close/>
                  <a:moveTo>
                    <a:pt x="65" y="48"/>
                  </a:moveTo>
                  <a:cubicBezTo>
                    <a:pt x="49" y="20"/>
                    <a:pt x="49" y="20"/>
                    <a:pt x="49" y="20"/>
                  </a:cubicBezTo>
                  <a:cubicBezTo>
                    <a:pt x="34" y="47"/>
                    <a:pt x="34" y="47"/>
                    <a:pt x="34" y="47"/>
                  </a:cubicBezTo>
                  <a:cubicBezTo>
                    <a:pt x="34" y="48"/>
                    <a:pt x="34" y="48"/>
                    <a:pt x="33" y="48"/>
                  </a:cubicBezTo>
                  <a:cubicBezTo>
                    <a:pt x="17" y="75"/>
                    <a:pt x="17" y="75"/>
                    <a:pt x="17" y="75"/>
                  </a:cubicBezTo>
                  <a:cubicBezTo>
                    <a:pt x="49" y="75"/>
                    <a:pt x="49" y="75"/>
                    <a:pt x="49" y="75"/>
                  </a:cubicBezTo>
                  <a:cubicBezTo>
                    <a:pt x="81" y="75"/>
                    <a:pt x="81" y="75"/>
                    <a:pt x="81" y="75"/>
                  </a:cubicBezTo>
                  <a:cubicBezTo>
                    <a:pt x="65" y="48"/>
                    <a:pt x="65" y="48"/>
                    <a:pt x="65" y="48"/>
                  </a:cubicBezTo>
                  <a:cubicBezTo>
                    <a:pt x="65" y="48"/>
                    <a:pt x="65" y="48"/>
                    <a:pt x="65" y="48"/>
                  </a:cubicBezTo>
                  <a:close/>
                </a:path>
              </a:pathLst>
            </a:custGeom>
            <a:solidFill>
              <a:schemeClr val="accent1"/>
            </a:solidFill>
            <a:ln>
              <a:noFill/>
            </a:ln>
          </p:spPr>
          <p:txBody>
            <a:bodyPr lIns="121920" tIns="60960" rIns="121920" bIns="60960"/>
            <a:lstStyle/>
            <a:p>
              <a:pPr defTabSz="914400" fontAlgn="auto">
                <a:spcBef>
                  <a:spcPts val="0"/>
                </a:spcBef>
                <a:spcAft>
                  <a:spcPts val="0"/>
                </a:spcAft>
                <a:defRPr/>
              </a:pPr>
              <a:endParaRPr lang="zh-CN" altLang="en-US" sz="2490">
                <a:latin typeface="Arial" panose="020B0604020202020204" pitchFamily="34" charset="0"/>
                <a:ea typeface="微软雅黑" panose="020B0503020204020204" pitchFamily="34" charset="-122"/>
                <a:cs typeface="Arial" panose="020B0604020202020204" pitchFamily="34" charset="0"/>
              </a:endParaRPr>
            </a:p>
          </p:txBody>
        </p:sp>
      </p:grpSp>
      <p:sp>
        <p:nvSpPr>
          <p:cNvPr id="39" name="矩形 38"/>
          <p:cNvSpPr/>
          <p:nvPr/>
        </p:nvSpPr>
        <p:spPr>
          <a:xfrm>
            <a:off x="6417039" y="2327863"/>
            <a:ext cx="1146450" cy="323157"/>
          </a:xfrm>
          <a:prstGeom prst="rect">
            <a:avLst/>
          </a:prstGeom>
        </p:spPr>
        <p:txBody>
          <a:bodyPr wrap="none" lIns="91431" tIns="45716" rIns="91431" bIns="45716">
            <a:spAutoFit/>
          </a:bodyPr>
          <a:lstStyle/>
          <a:p>
            <a:r>
              <a:rPr lang="zh-CN" altLang="en-US" sz="1500" b="1" dirty="0">
                <a:latin typeface="微软雅黑" panose="020B0503020204020204" pitchFamily="34" charset="-122"/>
                <a:ea typeface="微软雅黑" panose="020B0503020204020204" pitchFamily="34" charset="-122"/>
              </a:rPr>
              <a:t>综述一内容</a:t>
            </a:r>
            <a:endParaRPr lang="zh-CN" altLang="en-US" sz="1500" b="1" dirty="0">
              <a:latin typeface="微软雅黑" panose="020B0503020204020204" pitchFamily="34" charset="-122"/>
              <a:ea typeface="微软雅黑" panose="020B0503020204020204" pitchFamily="34" charset="-122"/>
            </a:endParaRPr>
          </a:p>
        </p:txBody>
      </p:sp>
      <p:sp>
        <p:nvSpPr>
          <p:cNvPr id="40" name="矩形 47"/>
          <p:cNvSpPr>
            <a:spLocks noChangeArrowheads="1"/>
          </p:cNvSpPr>
          <p:nvPr/>
        </p:nvSpPr>
        <p:spPr bwMode="auto">
          <a:xfrm>
            <a:off x="6387697" y="2560591"/>
            <a:ext cx="3043238" cy="526803"/>
          </a:xfrm>
          <a:prstGeom prst="rect">
            <a:avLst/>
          </a:prstGeom>
          <a:noFill/>
          <a:ln>
            <a:noFill/>
          </a:ln>
        </p:spPr>
        <p:txBody>
          <a:bodyPr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50000"/>
              </a:lnSpc>
              <a:buNone/>
            </a:pPr>
            <a:r>
              <a:rPr lang="zh-CN" altLang="en-US" sz="1000" dirty="0"/>
              <a:t>点击输入简要文字内容，文字内容需概括精炼，不用多余的文字修饰，言简意赅的说明该项内容。</a:t>
            </a:r>
            <a:endParaRPr lang="en-US" altLang="zh-CN" sz="1000" dirty="0"/>
          </a:p>
        </p:txBody>
      </p:sp>
      <p:sp>
        <p:nvSpPr>
          <p:cNvPr id="41" name="矩形 40"/>
          <p:cNvSpPr/>
          <p:nvPr/>
        </p:nvSpPr>
        <p:spPr>
          <a:xfrm>
            <a:off x="6491597" y="3358838"/>
            <a:ext cx="1146450" cy="323157"/>
          </a:xfrm>
          <a:prstGeom prst="rect">
            <a:avLst/>
          </a:prstGeom>
        </p:spPr>
        <p:txBody>
          <a:bodyPr wrap="none" lIns="91431" tIns="45716" rIns="91431" bIns="45716">
            <a:spAutoFit/>
          </a:bodyPr>
          <a:lstStyle/>
          <a:p>
            <a:r>
              <a:rPr lang="zh-CN" altLang="en-US" sz="1500" b="1" dirty="0">
                <a:latin typeface="微软雅黑" panose="020B0503020204020204" pitchFamily="34" charset="-122"/>
                <a:ea typeface="微软雅黑" panose="020B0503020204020204" pitchFamily="34" charset="-122"/>
              </a:rPr>
              <a:t>综述三内容</a:t>
            </a:r>
            <a:endParaRPr lang="zh-CN" altLang="en-US" sz="1500" b="1" dirty="0">
              <a:latin typeface="微软雅黑" panose="020B0503020204020204" pitchFamily="34" charset="-122"/>
              <a:ea typeface="微软雅黑" panose="020B0503020204020204" pitchFamily="34" charset="-122"/>
            </a:endParaRPr>
          </a:p>
        </p:txBody>
      </p:sp>
      <p:sp>
        <p:nvSpPr>
          <p:cNvPr id="42" name="矩形 47"/>
          <p:cNvSpPr>
            <a:spLocks noChangeArrowheads="1"/>
          </p:cNvSpPr>
          <p:nvPr/>
        </p:nvSpPr>
        <p:spPr bwMode="auto">
          <a:xfrm>
            <a:off x="6462255" y="3591566"/>
            <a:ext cx="3043238" cy="526803"/>
          </a:xfrm>
          <a:prstGeom prst="rect">
            <a:avLst/>
          </a:prstGeom>
          <a:noFill/>
          <a:ln>
            <a:noFill/>
          </a:ln>
        </p:spPr>
        <p:txBody>
          <a:bodyPr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50000"/>
              </a:lnSpc>
              <a:buNone/>
            </a:pPr>
            <a:r>
              <a:rPr lang="zh-CN" altLang="en-US" sz="1000" dirty="0"/>
              <a:t>点击输入简要文字内容，文字内容需概括精炼，不用多余的文字修饰，言简意赅的说明该项内容。</a:t>
            </a:r>
            <a:endParaRPr lang="en-US" altLang="zh-CN" sz="1000" dirty="0"/>
          </a:p>
        </p:txBody>
      </p:sp>
      <p:sp>
        <p:nvSpPr>
          <p:cNvPr id="43" name="矩形 42"/>
          <p:cNvSpPr/>
          <p:nvPr/>
        </p:nvSpPr>
        <p:spPr>
          <a:xfrm>
            <a:off x="5816602" y="4303257"/>
            <a:ext cx="1146450" cy="323157"/>
          </a:xfrm>
          <a:prstGeom prst="rect">
            <a:avLst/>
          </a:prstGeom>
        </p:spPr>
        <p:txBody>
          <a:bodyPr wrap="none" lIns="91431" tIns="45716" rIns="91431" bIns="45716">
            <a:spAutoFit/>
          </a:bodyPr>
          <a:lstStyle/>
          <a:p>
            <a:r>
              <a:rPr lang="zh-CN" altLang="en-US" sz="1500" b="1" dirty="0">
                <a:latin typeface="微软雅黑" panose="020B0503020204020204" pitchFamily="34" charset="-122"/>
                <a:ea typeface="微软雅黑" panose="020B0503020204020204" pitchFamily="34" charset="-122"/>
              </a:rPr>
              <a:t>综述四内容</a:t>
            </a:r>
            <a:endParaRPr lang="zh-CN" altLang="en-US" sz="1500" b="1" dirty="0">
              <a:latin typeface="微软雅黑" panose="020B0503020204020204" pitchFamily="34" charset="-122"/>
              <a:ea typeface="微软雅黑" panose="020B0503020204020204" pitchFamily="34" charset="-122"/>
            </a:endParaRPr>
          </a:p>
        </p:txBody>
      </p:sp>
      <p:sp>
        <p:nvSpPr>
          <p:cNvPr id="44" name="矩形 47"/>
          <p:cNvSpPr>
            <a:spLocks noChangeArrowheads="1"/>
          </p:cNvSpPr>
          <p:nvPr/>
        </p:nvSpPr>
        <p:spPr bwMode="auto">
          <a:xfrm>
            <a:off x="5787260" y="4535985"/>
            <a:ext cx="3043238" cy="526803"/>
          </a:xfrm>
          <a:prstGeom prst="rect">
            <a:avLst/>
          </a:prstGeom>
          <a:noFill/>
          <a:ln>
            <a:noFill/>
          </a:ln>
        </p:spPr>
        <p:txBody>
          <a:bodyPr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nSpc>
                <a:spcPct val="150000"/>
              </a:lnSpc>
              <a:buNone/>
            </a:pPr>
            <a:r>
              <a:rPr lang="zh-CN" altLang="en-US" sz="1000" dirty="0"/>
              <a:t>点击输入简要文字内容，文字内容需概括精炼，不用多余的文字修饰，言简意赅的说明该项内容。</a:t>
            </a:r>
            <a:endParaRPr lang="en-US" altLang="zh-CN" sz="1000" dirty="0"/>
          </a:p>
        </p:txBody>
      </p:sp>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childTnLst>
                              </p:cTn>
                            </p:par>
                            <p:par>
                              <p:cTn id="14" fill="hold">
                                <p:stCondLst>
                                  <p:cond delay="1000"/>
                                </p:stCondLst>
                                <p:childTnLst>
                                  <p:par>
                                    <p:cTn id="15" presetID="2" presetClass="entr" presetSubtype="2" fill="hold" nodeType="afterEffect" p14:presetBounceEnd="40000">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14:bounceEnd="40000">
                                          <p:cBhvr additive="base">
                                            <p:cTn id="17" dur="500" fill="hold"/>
                                            <p:tgtEl>
                                              <p:spTgt spid="17"/>
                                            </p:tgtEl>
                                            <p:attrNameLst>
                                              <p:attrName>ppt_x</p:attrName>
                                            </p:attrNameLst>
                                          </p:cBhvr>
                                          <p:tavLst>
                                            <p:tav tm="0">
                                              <p:val>
                                                <p:strVal val="1+#ppt_w/2"/>
                                              </p:val>
                                            </p:tav>
                                            <p:tav tm="100000">
                                              <p:val>
                                                <p:strVal val="#ppt_x"/>
                                              </p:val>
                                            </p:tav>
                                          </p:tavLst>
                                        </p:anim>
                                        <p:anim calcmode="lin" valueType="num" p14:bounceEnd="40000">
                                          <p:cBhvr additive="base">
                                            <p:cTn id="18" dur="500" fill="hold"/>
                                            <p:tgtEl>
                                              <p:spTgt spid="1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par>
                                    <p:cTn id="26" presetID="53" presetClass="entr" presetSubtype="16" fill="hold" grpId="0" nodeType="withEffect">
                                      <p:stCondLst>
                                        <p:cond delay="75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000"/>
                                </p:stCondLst>
                                <p:childTnLst>
                                  <p:par>
                                    <p:cTn id="32" presetID="22" presetClass="entr" presetSubtype="8"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par>
                              <p:cTn id="35" fill="hold">
                                <p:stCondLst>
                                  <p:cond delay="2500"/>
                                </p:stCondLst>
                                <p:childTnLst>
                                  <p:par>
                                    <p:cTn id="36" presetID="2" presetClass="entr" presetSubtype="2" fill="hold" nodeType="afterEffect" p14:presetBounceEnd="40000">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14:bounceEnd="40000">
                                          <p:cBhvr additive="base">
                                            <p:cTn id="38" dur="500" fill="hold"/>
                                            <p:tgtEl>
                                              <p:spTgt spid="24"/>
                                            </p:tgtEl>
                                            <p:attrNameLst>
                                              <p:attrName>ppt_x</p:attrName>
                                            </p:attrNameLst>
                                          </p:cBhvr>
                                          <p:tavLst>
                                            <p:tav tm="0">
                                              <p:val>
                                                <p:strVal val="1+#ppt_w/2"/>
                                              </p:val>
                                            </p:tav>
                                            <p:tav tm="100000">
                                              <p:val>
                                                <p:strVal val="#ppt_x"/>
                                              </p:val>
                                            </p:tav>
                                          </p:tavLst>
                                        </p:anim>
                                        <p:anim calcmode="lin" valueType="num" p14:bounceEnd="40000">
                                          <p:cBhvr additive="base">
                                            <p:cTn id="39" dur="500" fill="hold"/>
                                            <p:tgtEl>
                                              <p:spTgt spid="24"/>
                                            </p:tgtEl>
                                            <p:attrNameLst>
                                              <p:attrName>ppt_y</p:attrName>
                                            </p:attrNameLst>
                                          </p:cBhvr>
                                          <p:tavLst>
                                            <p:tav tm="0">
                                              <p:val>
                                                <p:strVal val="#ppt_y"/>
                                              </p:val>
                                            </p:tav>
                                            <p:tav tm="100000">
                                              <p:val>
                                                <p:strVal val="#ppt_y"/>
                                              </p:val>
                                            </p:tav>
                                          </p:tavLst>
                                        </p:anim>
                                      </p:childTnLst>
                                    </p:cTn>
                                  </p:par>
                                </p:childTnLst>
                              </p:cTn>
                            </p:par>
                            <p:par>
                              <p:cTn id="40" fill="hold">
                                <p:stCondLst>
                                  <p:cond delay="3000"/>
                                </p:stCondLst>
                                <p:childTnLst>
                                  <p:par>
                                    <p:cTn id="41" presetID="22" presetClass="entr" presetSubtype="8"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left)">
                                          <p:cBhvr>
                                            <p:cTn id="46" dur="500"/>
                                            <p:tgtEl>
                                              <p:spTgt spid="40"/>
                                            </p:tgtEl>
                                          </p:cBhvr>
                                        </p:animEffect>
                                      </p:childTnLst>
                                    </p:cTn>
                                  </p:par>
                                  <p:par>
                                    <p:cTn id="47" presetID="53" presetClass="entr" presetSubtype="16" fill="hold" grpId="0" nodeType="withEffect">
                                      <p:stCondLst>
                                        <p:cond delay="75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par>
                              <p:cTn id="52" fill="hold">
                                <p:stCondLst>
                                  <p:cond delay="3500"/>
                                </p:stCondLst>
                                <p:childTnLst>
                                  <p:par>
                                    <p:cTn id="53" presetID="22" presetClass="entr" presetSubtype="8" fill="hold"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left)">
                                          <p:cBhvr>
                                            <p:cTn id="55" dur="500"/>
                                            <p:tgtEl>
                                              <p:spTgt spid="7"/>
                                            </p:tgtEl>
                                          </p:cBhvr>
                                        </p:animEffect>
                                      </p:childTnLst>
                                    </p:cTn>
                                  </p:par>
                                </p:childTnLst>
                              </p:cTn>
                            </p:par>
                            <p:par>
                              <p:cTn id="56" fill="hold">
                                <p:stCondLst>
                                  <p:cond delay="4000"/>
                                </p:stCondLst>
                                <p:childTnLst>
                                  <p:par>
                                    <p:cTn id="57" presetID="2" presetClass="entr" presetSubtype="2" fill="hold" nodeType="afterEffect" p14:presetBounceEnd="40000">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14:bounceEnd="40000">
                                          <p:cBhvr additive="base">
                                            <p:cTn id="59" dur="500" fill="hold"/>
                                            <p:tgtEl>
                                              <p:spTgt spid="29"/>
                                            </p:tgtEl>
                                            <p:attrNameLst>
                                              <p:attrName>ppt_x</p:attrName>
                                            </p:attrNameLst>
                                          </p:cBhvr>
                                          <p:tavLst>
                                            <p:tav tm="0">
                                              <p:val>
                                                <p:strVal val="1+#ppt_w/2"/>
                                              </p:val>
                                            </p:tav>
                                            <p:tav tm="100000">
                                              <p:val>
                                                <p:strVal val="#ppt_x"/>
                                              </p:val>
                                            </p:tav>
                                          </p:tavLst>
                                        </p:anim>
                                        <p:anim calcmode="lin" valueType="num" p14:bounceEnd="40000">
                                          <p:cBhvr additive="base">
                                            <p:cTn id="60" dur="500" fill="hold"/>
                                            <p:tgtEl>
                                              <p:spTgt spid="29"/>
                                            </p:tgtEl>
                                            <p:attrNameLst>
                                              <p:attrName>ppt_y</p:attrName>
                                            </p:attrNameLst>
                                          </p:cBhvr>
                                          <p:tavLst>
                                            <p:tav tm="0">
                                              <p:val>
                                                <p:strVal val="#ppt_y"/>
                                              </p:val>
                                            </p:tav>
                                            <p:tav tm="100000">
                                              <p:val>
                                                <p:strVal val="#ppt_y"/>
                                              </p:val>
                                            </p:tav>
                                          </p:tavLst>
                                        </p:anim>
                                      </p:childTnLst>
                                    </p:cTn>
                                  </p:par>
                                </p:childTnLst>
                              </p:cTn>
                            </p:par>
                            <p:par>
                              <p:cTn id="61" fill="hold">
                                <p:stCondLst>
                                  <p:cond delay="4500"/>
                                </p:stCondLst>
                                <p:childTnLst>
                                  <p:par>
                                    <p:cTn id="62" presetID="22" presetClass="entr" presetSubtype="8"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left)">
                                          <p:cBhvr>
                                            <p:cTn id="64" dur="500"/>
                                            <p:tgtEl>
                                              <p:spTgt spid="41"/>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wipe(left)">
                                          <p:cBhvr>
                                            <p:cTn id="67" dur="500"/>
                                            <p:tgtEl>
                                              <p:spTgt spid="42"/>
                                            </p:tgtEl>
                                          </p:cBhvr>
                                        </p:animEffect>
                                      </p:childTnLst>
                                    </p:cTn>
                                  </p:par>
                                  <p:par>
                                    <p:cTn id="68" presetID="53" presetClass="entr" presetSubtype="16" fill="hold" grpId="0" nodeType="withEffect">
                                      <p:stCondLst>
                                        <p:cond delay="750"/>
                                      </p:stCondLst>
                                      <p:childTnLst>
                                        <p:set>
                                          <p:cBhvr>
                                            <p:cTn id="69" dur="1" fill="hold">
                                              <p:stCondLst>
                                                <p:cond delay="0"/>
                                              </p:stCondLst>
                                            </p:cTn>
                                            <p:tgtEl>
                                              <p:spTgt spid="16"/>
                                            </p:tgtEl>
                                            <p:attrNameLst>
                                              <p:attrName>style.visibility</p:attrName>
                                            </p:attrNameLst>
                                          </p:cBhvr>
                                          <p:to>
                                            <p:strVal val="visible"/>
                                          </p:to>
                                        </p:set>
                                        <p:anim calcmode="lin" valueType="num">
                                          <p:cBhvr>
                                            <p:cTn id="70" dur="500" fill="hold"/>
                                            <p:tgtEl>
                                              <p:spTgt spid="16"/>
                                            </p:tgtEl>
                                            <p:attrNameLst>
                                              <p:attrName>ppt_w</p:attrName>
                                            </p:attrNameLst>
                                          </p:cBhvr>
                                          <p:tavLst>
                                            <p:tav tm="0">
                                              <p:val>
                                                <p:fltVal val="0"/>
                                              </p:val>
                                            </p:tav>
                                            <p:tav tm="100000">
                                              <p:val>
                                                <p:strVal val="#ppt_w"/>
                                              </p:val>
                                            </p:tav>
                                          </p:tavLst>
                                        </p:anim>
                                        <p:anim calcmode="lin" valueType="num">
                                          <p:cBhvr>
                                            <p:cTn id="71" dur="500" fill="hold"/>
                                            <p:tgtEl>
                                              <p:spTgt spid="16"/>
                                            </p:tgtEl>
                                            <p:attrNameLst>
                                              <p:attrName>ppt_h</p:attrName>
                                            </p:attrNameLst>
                                          </p:cBhvr>
                                          <p:tavLst>
                                            <p:tav tm="0">
                                              <p:val>
                                                <p:fltVal val="0"/>
                                              </p:val>
                                            </p:tav>
                                            <p:tav tm="100000">
                                              <p:val>
                                                <p:strVal val="#ppt_h"/>
                                              </p:val>
                                            </p:tav>
                                          </p:tavLst>
                                        </p:anim>
                                        <p:animEffect transition="in" filter="fade">
                                          <p:cBhvr>
                                            <p:cTn id="72" dur="500"/>
                                            <p:tgtEl>
                                              <p:spTgt spid="16"/>
                                            </p:tgtEl>
                                          </p:cBhvr>
                                        </p:animEffect>
                                      </p:childTnLst>
                                    </p:cTn>
                                  </p:par>
                                </p:childTnLst>
                              </p:cTn>
                            </p:par>
                            <p:par>
                              <p:cTn id="73" fill="hold">
                                <p:stCondLst>
                                  <p:cond delay="5000"/>
                                </p:stCondLst>
                                <p:childTnLst>
                                  <p:par>
                                    <p:cTn id="74" presetID="22" presetClass="entr" presetSubtype="8"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Effect transition="in" filter="wipe(left)">
                                          <p:cBhvr>
                                            <p:cTn id="76" dur="500"/>
                                            <p:tgtEl>
                                              <p:spTgt spid="5"/>
                                            </p:tgtEl>
                                          </p:cBhvr>
                                        </p:animEffect>
                                      </p:childTnLst>
                                    </p:cTn>
                                  </p:par>
                                </p:childTnLst>
                              </p:cTn>
                            </p:par>
                            <p:par>
                              <p:cTn id="77" fill="hold">
                                <p:stCondLst>
                                  <p:cond delay="5500"/>
                                </p:stCondLst>
                                <p:childTnLst>
                                  <p:par>
                                    <p:cTn id="78" presetID="2" presetClass="entr" presetSubtype="2" fill="hold" nodeType="afterEffect" p14:presetBounceEnd="40000">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14:bounceEnd="40000">
                                          <p:cBhvr additive="base">
                                            <p:cTn id="80" dur="500" fill="hold"/>
                                            <p:tgtEl>
                                              <p:spTgt spid="34"/>
                                            </p:tgtEl>
                                            <p:attrNameLst>
                                              <p:attrName>ppt_x</p:attrName>
                                            </p:attrNameLst>
                                          </p:cBhvr>
                                          <p:tavLst>
                                            <p:tav tm="0">
                                              <p:val>
                                                <p:strVal val="1+#ppt_w/2"/>
                                              </p:val>
                                            </p:tav>
                                            <p:tav tm="100000">
                                              <p:val>
                                                <p:strVal val="#ppt_x"/>
                                              </p:val>
                                            </p:tav>
                                          </p:tavLst>
                                        </p:anim>
                                        <p:anim calcmode="lin" valueType="num" p14:bounceEnd="40000">
                                          <p:cBhvr additive="base">
                                            <p:cTn id="81" dur="500" fill="hold"/>
                                            <p:tgtEl>
                                              <p:spTgt spid="34"/>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22" presetClass="entr" presetSubtype="8" fill="hold" grpId="0" nodeType="after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wipe(left)">
                                          <p:cBhvr>
                                            <p:cTn id="85" dur="500"/>
                                            <p:tgtEl>
                                              <p:spTgt spid="43"/>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44"/>
                                            </p:tgtEl>
                                            <p:attrNameLst>
                                              <p:attrName>style.visibility</p:attrName>
                                            </p:attrNameLst>
                                          </p:cBhvr>
                                          <p:to>
                                            <p:strVal val="visible"/>
                                          </p:to>
                                        </p:set>
                                        <p:animEffect transition="in" filter="wipe(left)">
                                          <p:cBhvr>
                                            <p:cTn id="8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animBg="1"/>
          <p:bldP spid="14" grpId="0" animBg="1"/>
          <p:bldP spid="15" grpId="0" animBg="1"/>
          <p:bldP spid="16" grpId="0" animBg="1"/>
          <p:bldP spid="39" grpId="0"/>
          <p:bldP spid="40" grpId="0"/>
          <p:bldP spid="41" grpId="0"/>
          <p:bldP spid="42" grpId="0"/>
          <p:bldP spid="43" grpId="0"/>
          <p:bldP spid="44" grpId="0"/>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500" fill="hold"/>
                                            <p:tgtEl>
                                              <p:spTgt spid="13"/>
                                            </p:tgtEl>
                                            <p:attrNameLst>
                                              <p:attrName>ppt_w</p:attrName>
                                            </p:attrNameLst>
                                          </p:cBhvr>
                                          <p:tavLst>
                                            <p:tav tm="0">
                                              <p:val>
                                                <p:fltVal val="0"/>
                                              </p:val>
                                            </p:tav>
                                            <p:tav tm="100000">
                                              <p:val>
                                                <p:strVal val="#ppt_w"/>
                                              </p:val>
                                            </p:tav>
                                          </p:tavLst>
                                        </p:anim>
                                        <p:anim calcmode="lin" valueType="num">
                                          <p:cBhvr>
                                            <p:cTn id="8" dur="500" fill="hold"/>
                                            <p:tgtEl>
                                              <p:spTgt spid="13"/>
                                            </p:tgtEl>
                                            <p:attrNameLst>
                                              <p:attrName>ppt_h</p:attrName>
                                            </p:attrNameLst>
                                          </p:cBhvr>
                                          <p:tavLst>
                                            <p:tav tm="0">
                                              <p:val>
                                                <p:fltVal val="0"/>
                                              </p:val>
                                            </p:tav>
                                            <p:tav tm="100000">
                                              <p:val>
                                                <p:strVal val="#ppt_h"/>
                                              </p:val>
                                            </p:tav>
                                          </p:tavLst>
                                        </p:anim>
                                        <p:animEffect transition="in" filter="fade">
                                          <p:cBhvr>
                                            <p:cTn id="9" dur="500"/>
                                            <p:tgtEl>
                                              <p:spTgt spid="13"/>
                                            </p:tgtEl>
                                          </p:cBhvr>
                                        </p:animEffect>
                                      </p:childTnLst>
                                    </p:cTn>
                                  </p:par>
                                </p:childTnLst>
                              </p:cTn>
                            </p:par>
                            <p:par>
                              <p:cTn id="10" fill="hold">
                                <p:stCondLst>
                                  <p:cond delay="500"/>
                                </p:stCondLst>
                                <p:childTnLst>
                                  <p:par>
                                    <p:cTn id="11" presetID="22" presetClass="entr" presetSubtype="8"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ipe(left)">
                                          <p:cBhvr>
                                            <p:cTn id="13" dur="500"/>
                                            <p:tgtEl>
                                              <p:spTgt spid="4"/>
                                            </p:tgtEl>
                                          </p:cBhvr>
                                        </p:animEffect>
                                      </p:childTnLst>
                                    </p:cTn>
                                  </p:par>
                                </p:childTnLst>
                              </p:cTn>
                            </p:par>
                            <p:par>
                              <p:cTn id="14" fill="hold">
                                <p:stCondLst>
                                  <p:cond delay="1000"/>
                                </p:stCondLst>
                                <p:childTnLst>
                                  <p:par>
                                    <p:cTn id="15" presetID="2" presetClass="entr" presetSubtype="2" fill="hold" nodeType="afterEffect">
                                      <p:stCondLst>
                                        <p:cond delay="0"/>
                                      </p:stCondLst>
                                      <p:childTnLst>
                                        <p:set>
                                          <p:cBhvr>
                                            <p:cTn id="16" dur="1" fill="hold">
                                              <p:stCondLst>
                                                <p:cond delay="0"/>
                                              </p:stCondLst>
                                            </p:cTn>
                                            <p:tgtEl>
                                              <p:spTgt spid="17"/>
                                            </p:tgtEl>
                                            <p:attrNameLst>
                                              <p:attrName>style.visibility</p:attrName>
                                            </p:attrNameLst>
                                          </p:cBhvr>
                                          <p:to>
                                            <p:strVal val="visible"/>
                                          </p:to>
                                        </p:set>
                                        <p:anim calcmode="lin" valueType="num">
                                          <p:cBhvr additive="base">
                                            <p:cTn id="17" dur="500" fill="hold"/>
                                            <p:tgtEl>
                                              <p:spTgt spid="17"/>
                                            </p:tgtEl>
                                            <p:attrNameLst>
                                              <p:attrName>ppt_x</p:attrName>
                                            </p:attrNameLst>
                                          </p:cBhvr>
                                          <p:tavLst>
                                            <p:tav tm="0">
                                              <p:val>
                                                <p:strVal val="1+#ppt_w/2"/>
                                              </p:val>
                                            </p:tav>
                                            <p:tav tm="100000">
                                              <p:val>
                                                <p:strVal val="#ppt_x"/>
                                              </p:val>
                                            </p:tav>
                                          </p:tavLst>
                                        </p:anim>
                                        <p:anim calcmode="lin" valueType="num">
                                          <p:cBhvr additive="base">
                                            <p:cTn id="18" dur="500" fill="hold"/>
                                            <p:tgtEl>
                                              <p:spTgt spid="17"/>
                                            </p:tgtEl>
                                            <p:attrNameLst>
                                              <p:attrName>ppt_y</p:attrName>
                                            </p:attrNameLst>
                                          </p:cBhvr>
                                          <p:tavLst>
                                            <p:tav tm="0">
                                              <p:val>
                                                <p:strVal val="#ppt_y"/>
                                              </p:val>
                                            </p:tav>
                                            <p:tav tm="100000">
                                              <p:val>
                                                <p:strVal val="#ppt_y"/>
                                              </p:val>
                                            </p:tav>
                                          </p:tavLst>
                                        </p:anim>
                                      </p:childTnLst>
                                    </p:cTn>
                                  </p:par>
                                </p:childTnLst>
                              </p:cTn>
                            </p:par>
                            <p:par>
                              <p:cTn id="19" fill="hold">
                                <p:stCondLst>
                                  <p:cond delay="1500"/>
                                </p:stCondLst>
                                <p:childTnLst>
                                  <p:par>
                                    <p:cTn id="20" presetID="22" presetClass="entr" presetSubtype="8" fill="hold" grpId="0" nodeType="after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500"/>
                                            <p:tgtEl>
                                              <p:spTgt spid="9"/>
                                            </p:tgtEl>
                                          </p:cBhvr>
                                        </p:animEffect>
                                      </p:childTnLst>
                                    </p:cTn>
                                  </p:par>
                                  <p:par>
                                    <p:cTn id="26" presetID="53" presetClass="entr" presetSubtype="16" fill="hold" grpId="0" nodeType="withEffect">
                                      <p:stCondLst>
                                        <p:cond delay="750"/>
                                      </p:stCondLst>
                                      <p:childTnLst>
                                        <p:set>
                                          <p:cBhvr>
                                            <p:cTn id="27" dur="1" fill="hold">
                                              <p:stCondLst>
                                                <p:cond delay="0"/>
                                              </p:stCondLst>
                                            </p:cTn>
                                            <p:tgtEl>
                                              <p:spTgt spid="14"/>
                                            </p:tgtEl>
                                            <p:attrNameLst>
                                              <p:attrName>style.visibility</p:attrName>
                                            </p:attrNameLst>
                                          </p:cBhvr>
                                          <p:to>
                                            <p:strVal val="visible"/>
                                          </p:to>
                                        </p:set>
                                        <p:anim calcmode="lin" valueType="num">
                                          <p:cBhvr>
                                            <p:cTn id="28" dur="500" fill="hold"/>
                                            <p:tgtEl>
                                              <p:spTgt spid="14"/>
                                            </p:tgtEl>
                                            <p:attrNameLst>
                                              <p:attrName>ppt_w</p:attrName>
                                            </p:attrNameLst>
                                          </p:cBhvr>
                                          <p:tavLst>
                                            <p:tav tm="0">
                                              <p:val>
                                                <p:fltVal val="0"/>
                                              </p:val>
                                            </p:tav>
                                            <p:tav tm="100000">
                                              <p:val>
                                                <p:strVal val="#ppt_w"/>
                                              </p:val>
                                            </p:tav>
                                          </p:tavLst>
                                        </p:anim>
                                        <p:anim calcmode="lin" valueType="num">
                                          <p:cBhvr>
                                            <p:cTn id="29" dur="500" fill="hold"/>
                                            <p:tgtEl>
                                              <p:spTgt spid="14"/>
                                            </p:tgtEl>
                                            <p:attrNameLst>
                                              <p:attrName>ppt_h</p:attrName>
                                            </p:attrNameLst>
                                          </p:cBhvr>
                                          <p:tavLst>
                                            <p:tav tm="0">
                                              <p:val>
                                                <p:fltVal val="0"/>
                                              </p:val>
                                            </p:tav>
                                            <p:tav tm="100000">
                                              <p:val>
                                                <p:strVal val="#ppt_h"/>
                                              </p:val>
                                            </p:tav>
                                          </p:tavLst>
                                        </p:anim>
                                        <p:animEffect transition="in" filter="fade">
                                          <p:cBhvr>
                                            <p:cTn id="30" dur="500"/>
                                            <p:tgtEl>
                                              <p:spTgt spid="14"/>
                                            </p:tgtEl>
                                          </p:cBhvr>
                                        </p:animEffect>
                                      </p:childTnLst>
                                    </p:cTn>
                                  </p:par>
                                </p:childTnLst>
                              </p:cTn>
                            </p:par>
                            <p:par>
                              <p:cTn id="31" fill="hold">
                                <p:stCondLst>
                                  <p:cond delay="2000"/>
                                </p:stCondLst>
                                <p:childTnLst>
                                  <p:par>
                                    <p:cTn id="32" presetID="22" presetClass="entr" presetSubtype="8" fill="hold" nodeType="afterEffect">
                                      <p:stCondLst>
                                        <p:cond delay="0"/>
                                      </p:stCondLst>
                                      <p:childTnLst>
                                        <p:set>
                                          <p:cBhvr>
                                            <p:cTn id="33" dur="1" fill="hold">
                                              <p:stCondLst>
                                                <p:cond delay="0"/>
                                              </p:stCondLst>
                                            </p:cTn>
                                            <p:tgtEl>
                                              <p:spTgt spid="6"/>
                                            </p:tgtEl>
                                            <p:attrNameLst>
                                              <p:attrName>style.visibility</p:attrName>
                                            </p:attrNameLst>
                                          </p:cBhvr>
                                          <p:to>
                                            <p:strVal val="visible"/>
                                          </p:to>
                                        </p:set>
                                        <p:animEffect transition="in" filter="wipe(left)">
                                          <p:cBhvr>
                                            <p:cTn id="34" dur="500"/>
                                            <p:tgtEl>
                                              <p:spTgt spid="6"/>
                                            </p:tgtEl>
                                          </p:cBhvr>
                                        </p:animEffect>
                                      </p:childTnLst>
                                    </p:cTn>
                                  </p:par>
                                </p:childTnLst>
                              </p:cTn>
                            </p:par>
                            <p:par>
                              <p:cTn id="35" fill="hold">
                                <p:stCondLst>
                                  <p:cond delay="2500"/>
                                </p:stCondLst>
                                <p:childTnLst>
                                  <p:par>
                                    <p:cTn id="36" presetID="2" presetClass="entr" presetSubtype="2" fill="hold" nodeType="afterEffect">
                                      <p:stCondLst>
                                        <p:cond delay="0"/>
                                      </p:stCondLst>
                                      <p:childTnLst>
                                        <p:set>
                                          <p:cBhvr>
                                            <p:cTn id="37" dur="1" fill="hold">
                                              <p:stCondLst>
                                                <p:cond delay="0"/>
                                              </p:stCondLst>
                                            </p:cTn>
                                            <p:tgtEl>
                                              <p:spTgt spid="24"/>
                                            </p:tgtEl>
                                            <p:attrNameLst>
                                              <p:attrName>style.visibility</p:attrName>
                                            </p:attrNameLst>
                                          </p:cBhvr>
                                          <p:to>
                                            <p:strVal val="visible"/>
                                          </p:to>
                                        </p:set>
                                        <p:anim calcmode="lin" valueType="num">
                                          <p:cBhvr additive="base">
                                            <p:cTn id="38" dur="500" fill="hold"/>
                                            <p:tgtEl>
                                              <p:spTgt spid="24"/>
                                            </p:tgtEl>
                                            <p:attrNameLst>
                                              <p:attrName>ppt_x</p:attrName>
                                            </p:attrNameLst>
                                          </p:cBhvr>
                                          <p:tavLst>
                                            <p:tav tm="0">
                                              <p:val>
                                                <p:strVal val="1+#ppt_w/2"/>
                                              </p:val>
                                            </p:tav>
                                            <p:tav tm="100000">
                                              <p:val>
                                                <p:strVal val="#ppt_x"/>
                                              </p:val>
                                            </p:tav>
                                          </p:tavLst>
                                        </p:anim>
                                        <p:anim calcmode="lin" valueType="num">
                                          <p:cBhvr additive="base">
                                            <p:cTn id="39" dur="500" fill="hold"/>
                                            <p:tgtEl>
                                              <p:spTgt spid="24"/>
                                            </p:tgtEl>
                                            <p:attrNameLst>
                                              <p:attrName>ppt_y</p:attrName>
                                            </p:attrNameLst>
                                          </p:cBhvr>
                                          <p:tavLst>
                                            <p:tav tm="0">
                                              <p:val>
                                                <p:strVal val="#ppt_y"/>
                                              </p:val>
                                            </p:tav>
                                            <p:tav tm="100000">
                                              <p:val>
                                                <p:strVal val="#ppt_y"/>
                                              </p:val>
                                            </p:tav>
                                          </p:tavLst>
                                        </p:anim>
                                      </p:childTnLst>
                                    </p:cTn>
                                  </p:par>
                                </p:childTnLst>
                              </p:cTn>
                            </p:par>
                            <p:par>
                              <p:cTn id="40" fill="hold">
                                <p:stCondLst>
                                  <p:cond delay="3000"/>
                                </p:stCondLst>
                                <p:childTnLst>
                                  <p:par>
                                    <p:cTn id="41" presetID="22" presetClass="entr" presetSubtype="8" fill="hold" grpId="0" nodeType="afterEffect">
                                      <p:stCondLst>
                                        <p:cond delay="0"/>
                                      </p:stCondLst>
                                      <p:childTnLst>
                                        <p:set>
                                          <p:cBhvr>
                                            <p:cTn id="42" dur="1" fill="hold">
                                              <p:stCondLst>
                                                <p:cond delay="0"/>
                                              </p:stCondLst>
                                            </p:cTn>
                                            <p:tgtEl>
                                              <p:spTgt spid="39"/>
                                            </p:tgtEl>
                                            <p:attrNameLst>
                                              <p:attrName>style.visibility</p:attrName>
                                            </p:attrNameLst>
                                          </p:cBhvr>
                                          <p:to>
                                            <p:strVal val="visible"/>
                                          </p:to>
                                        </p:set>
                                        <p:animEffect transition="in" filter="wipe(left)">
                                          <p:cBhvr>
                                            <p:cTn id="43" dur="500"/>
                                            <p:tgtEl>
                                              <p:spTgt spid="39"/>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0"/>
                                            </p:tgtEl>
                                            <p:attrNameLst>
                                              <p:attrName>style.visibility</p:attrName>
                                            </p:attrNameLst>
                                          </p:cBhvr>
                                          <p:to>
                                            <p:strVal val="visible"/>
                                          </p:to>
                                        </p:set>
                                        <p:animEffect transition="in" filter="wipe(left)">
                                          <p:cBhvr>
                                            <p:cTn id="46" dur="500"/>
                                            <p:tgtEl>
                                              <p:spTgt spid="40"/>
                                            </p:tgtEl>
                                          </p:cBhvr>
                                        </p:animEffect>
                                      </p:childTnLst>
                                    </p:cTn>
                                  </p:par>
                                  <p:par>
                                    <p:cTn id="47" presetID="53" presetClass="entr" presetSubtype="16" fill="hold" grpId="0" nodeType="withEffect">
                                      <p:stCondLst>
                                        <p:cond delay="75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childTnLst>
                              </p:cTn>
                            </p:par>
                            <p:par>
                              <p:cTn id="52" fill="hold">
                                <p:stCondLst>
                                  <p:cond delay="3500"/>
                                </p:stCondLst>
                                <p:childTnLst>
                                  <p:par>
                                    <p:cTn id="53" presetID="22" presetClass="entr" presetSubtype="8" fill="hold" nodeType="afterEffect">
                                      <p:stCondLst>
                                        <p:cond delay="0"/>
                                      </p:stCondLst>
                                      <p:childTnLst>
                                        <p:set>
                                          <p:cBhvr>
                                            <p:cTn id="54" dur="1" fill="hold">
                                              <p:stCondLst>
                                                <p:cond delay="0"/>
                                              </p:stCondLst>
                                            </p:cTn>
                                            <p:tgtEl>
                                              <p:spTgt spid="7"/>
                                            </p:tgtEl>
                                            <p:attrNameLst>
                                              <p:attrName>style.visibility</p:attrName>
                                            </p:attrNameLst>
                                          </p:cBhvr>
                                          <p:to>
                                            <p:strVal val="visible"/>
                                          </p:to>
                                        </p:set>
                                        <p:animEffect transition="in" filter="wipe(left)">
                                          <p:cBhvr>
                                            <p:cTn id="55" dur="500"/>
                                            <p:tgtEl>
                                              <p:spTgt spid="7"/>
                                            </p:tgtEl>
                                          </p:cBhvr>
                                        </p:animEffect>
                                      </p:childTnLst>
                                    </p:cTn>
                                  </p:par>
                                </p:childTnLst>
                              </p:cTn>
                            </p:par>
                            <p:par>
                              <p:cTn id="56" fill="hold">
                                <p:stCondLst>
                                  <p:cond delay="4000"/>
                                </p:stCondLst>
                                <p:childTnLst>
                                  <p:par>
                                    <p:cTn id="57" presetID="2" presetClass="entr" presetSubtype="2" fill="hold" nodeType="afterEffect">
                                      <p:stCondLst>
                                        <p:cond delay="0"/>
                                      </p:stCondLst>
                                      <p:childTnLst>
                                        <p:set>
                                          <p:cBhvr>
                                            <p:cTn id="58" dur="1" fill="hold">
                                              <p:stCondLst>
                                                <p:cond delay="0"/>
                                              </p:stCondLst>
                                            </p:cTn>
                                            <p:tgtEl>
                                              <p:spTgt spid="29"/>
                                            </p:tgtEl>
                                            <p:attrNameLst>
                                              <p:attrName>style.visibility</p:attrName>
                                            </p:attrNameLst>
                                          </p:cBhvr>
                                          <p:to>
                                            <p:strVal val="visible"/>
                                          </p:to>
                                        </p:set>
                                        <p:anim calcmode="lin" valueType="num">
                                          <p:cBhvr additive="base">
                                            <p:cTn id="59" dur="500" fill="hold"/>
                                            <p:tgtEl>
                                              <p:spTgt spid="29"/>
                                            </p:tgtEl>
                                            <p:attrNameLst>
                                              <p:attrName>ppt_x</p:attrName>
                                            </p:attrNameLst>
                                          </p:cBhvr>
                                          <p:tavLst>
                                            <p:tav tm="0">
                                              <p:val>
                                                <p:strVal val="1+#ppt_w/2"/>
                                              </p:val>
                                            </p:tav>
                                            <p:tav tm="100000">
                                              <p:val>
                                                <p:strVal val="#ppt_x"/>
                                              </p:val>
                                            </p:tav>
                                          </p:tavLst>
                                        </p:anim>
                                        <p:anim calcmode="lin" valueType="num">
                                          <p:cBhvr additive="base">
                                            <p:cTn id="60" dur="500" fill="hold"/>
                                            <p:tgtEl>
                                              <p:spTgt spid="29"/>
                                            </p:tgtEl>
                                            <p:attrNameLst>
                                              <p:attrName>ppt_y</p:attrName>
                                            </p:attrNameLst>
                                          </p:cBhvr>
                                          <p:tavLst>
                                            <p:tav tm="0">
                                              <p:val>
                                                <p:strVal val="#ppt_y"/>
                                              </p:val>
                                            </p:tav>
                                            <p:tav tm="100000">
                                              <p:val>
                                                <p:strVal val="#ppt_y"/>
                                              </p:val>
                                            </p:tav>
                                          </p:tavLst>
                                        </p:anim>
                                      </p:childTnLst>
                                    </p:cTn>
                                  </p:par>
                                </p:childTnLst>
                              </p:cTn>
                            </p:par>
                            <p:par>
                              <p:cTn id="61" fill="hold">
                                <p:stCondLst>
                                  <p:cond delay="4500"/>
                                </p:stCondLst>
                                <p:childTnLst>
                                  <p:par>
                                    <p:cTn id="62" presetID="22" presetClass="entr" presetSubtype="8" fill="hold" grpId="0" nodeType="afterEffect">
                                      <p:stCondLst>
                                        <p:cond delay="0"/>
                                      </p:stCondLst>
                                      <p:childTnLst>
                                        <p:set>
                                          <p:cBhvr>
                                            <p:cTn id="63" dur="1" fill="hold">
                                              <p:stCondLst>
                                                <p:cond delay="0"/>
                                              </p:stCondLst>
                                            </p:cTn>
                                            <p:tgtEl>
                                              <p:spTgt spid="41"/>
                                            </p:tgtEl>
                                            <p:attrNameLst>
                                              <p:attrName>style.visibility</p:attrName>
                                            </p:attrNameLst>
                                          </p:cBhvr>
                                          <p:to>
                                            <p:strVal val="visible"/>
                                          </p:to>
                                        </p:set>
                                        <p:animEffect transition="in" filter="wipe(left)">
                                          <p:cBhvr>
                                            <p:cTn id="64" dur="500"/>
                                            <p:tgtEl>
                                              <p:spTgt spid="41"/>
                                            </p:tgtEl>
                                          </p:cBhvr>
                                        </p:animEffect>
                                      </p:childTnLst>
                                    </p:cTn>
                                  </p:par>
                                  <p:par>
                                    <p:cTn id="65" presetID="22" presetClass="entr" presetSubtype="8" fill="hold" grpId="0" nodeType="withEffect">
                                      <p:stCondLst>
                                        <p:cond delay="0"/>
                                      </p:stCondLst>
                                      <p:childTnLst>
                                        <p:set>
                                          <p:cBhvr>
                                            <p:cTn id="66" dur="1" fill="hold">
                                              <p:stCondLst>
                                                <p:cond delay="0"/>
                                              </p:stCondLst>
                                            </p:cTn>
                                            <p:tgtEl>
                                              <p:spTgt spid="42"/>
                                            </p:tgtEl>
                                            <p:attrNameLst>
                                              <p:attrName>style.visibility</p:attrName>
                                            </p:attrNameLst>
                                          </p:cBhvr>
                                          <p:to>
                                            <p:strVal val="visible"/>
                                          </p:to>
                                        </p:set>
                                        <p:animEffect transition="in" filter="wipe(left)">
                                          <p:cBhvr>
                                            <p:cTn id="67" dur="500"/>
                                            <p:tgtEl>
                                              <p:spTgt spid="42"/>
                                            </p:tgtEl>
                                          </p:cBhvr>
                                        </p:animEffect>
                                      </p:childTnLst>
                                    </p:cTn>
                                  </p:par>
                                  <p:par>
                                    <p:cTn id="68" presetID="53" presetClass="entr" presetSubtype="16" fill="hold" grpId="0" nodeType="withEffect">
                                      <p:stCondLst>
                                        <p:cond delay="750"/>
                                      </p:stCondLst>
                                      <p:childTnLst>
                                        <p:set>
                                          <p:cBhvr>
                                            <p:cTn id="69" dur="1" fill="hold">
                                              <p:stCondLst>
                                                <p:cond delay="0"/>
                                              </p:stCondLst>
                                            </p:cTn>
                                            <p:tgtEl>
                                              <p:spTgt spid="16"/>
                                            </p:tgtEl>
                                            <p:attrNameLst>
                                              <p:attrName>style.visibility</p:attrName>
                                            </p:attrNameLst>
                                          </p:cBhvr>
                                          <p:to>
                                            <p:strVal val="visible"/>
                                          </p:to>
                                        </p:set>
                                        <p:anim calcmode="lin" valueType="num">
                                          <p:cBhvr>
                                            <p:cTn id="70" dur="500" fill="hold"/>
                                            <p:tgtEl>
                                              <p:spTgt spid="16"/>
                                            </p:tgtEl>
                                            <p:attrNameLst>
                                              <p:attrName>ppt_w</p:attrName>
                                            </p:attrNameLst>
                                          </p:cBhvr>
                                          <p:tavLst>
                                            <p:tav tm="0">
                                              <p:val>
                                                <p:fltVal val="0"/>
                                              </p:val>
                                            </p:tav>
                                            <p:tav tm="100000">
                                              <p:val>
                                                <p:strVal val="#ppt_w"/>
                                              </p:val>
                                            </p:tav>
                                          </p:tavLst>
                                        </p:anim>
                                        <p:anim calcmode="lin" valueType="num">
                                          <p:cBhvr>
                                            <p:cTn id="71" dur="500" fill="hold"/>
                                            <p:tgtEl>
                                              <p:spTgt spid="16"/>
                                            </p:tgtEl>
                                            <p:attrNameLst>
                                              <p:attrName>ppt_h</p:attrName>
                                            </p:attrNameLst>
                                          </p:cBhvr>
                                          <p:tavLst>
                                            <p:tav tm="0">
                                              <p:val>
                                                <p:fltVal val="0"/>
                                              </p:val>
                                            </p:tav>
                                            <p:tav tm="100000">
                                              <p:val>
                                                <p:strVal val="#ppt_h"/>
                                              </p:val>
                                            </p:tav>
                                          </p:tavLst>
                                        </p:anim>
                                        <p:animEffect transition="in" filter="fade">
                                          <p:cBhvr>
                                            <p:cTn id="72" dur="500"/>
                                            <p:tgtEl>
                                              <p:spTgt spid="16"/>
                                            </p:tgtEl>
                                          </p:cBhvr>
                                        </p:animEffect>
                                      </p:childTnLst>
                                    </p:cTn>
                                  </p:par>
                                </p:childTnLst>
                              </p:cTn>
                            </p:par>
                            <p:par>
                              <p:cTn id="73" fill="hold">
                                <p:stCondLst>
                                  <p:cond delay="5000"/>
                                </p:stCondLst>
                                <p:childTnLst>
                                  <p:par>
                                    <p:cTn id="74" presetID="22" presetClass="entr" presetSubtype="8"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Effect transition="in" filter="wipe(left)">
                                          <p:cBhvr>
                                            <p:cTn id="76" dur="500"/>
                                            <p:tgtEl>
                                              <p:spTgt spid="5"/>
                                            </p:tgtEl>
                                          </p:cBhvr>
                                        </p:animEffect>
                                      </p:childTnLst>
                                    </p:cTn>
                                  </p:par>
                                </p:childTnLst>
                              </p:cTn>
                            </p:par>
                            <p:par>
                              <p:cTn id="77" fill="hold">
                                <p:stCondLst>
                                  <p:cond delay="5500"/>
                                </p:stCondLst>
                                <p:childTnLst>
                                  <p:par>
                                    <p:cTn id="78" presetID="2" presetClass="entr" presetSubtype="2" fill="hold" nodeType="afterEffect">
                                      <p:stCondLst>
                                        <p:cond delay="0"/>
                                      </p:stCondLst>
                                      <p:childTnLst>
                                        <p:set>
                                          <p:cBhvr>
                                            <p:cTn id="79" dur="1" fill="hold">
                                              <p:stCondLst>
                                                <p:cond delay="0"/>
                                              </p:stCondLst>
                                            </p:cTn>
                                            <p:tgtEl>
                                              <p:spTgt spid="34"/>
                                            </p:tgtEl>
                                            <p:attrNameLst>
                                              <p:attrName>style.visibility</p:attrName>
                                            </p:attrNameLst>
                                          </p:cBhvr>
                                          <p:to>
                                            <p:strVal val="visible"/>
                                          </p:to>
                                        </p:set>
                                        <p:anim calcmode="lin" valueType="num">
                                          <p:cBhvr additive="base">
                                            <p:cTn id="80" dur="500" fill="hold"/>
                                            <p:tgtEl>
                                              <p:spTgt spid="34"/>
                                            </p:tgtEl>
                                            <p:attrNameLst>
                                              <p:attrName>ppt_x</p:attrName>
                                            </p:attrNameLst>
                                          </p:cBhvr>
                                          <p:tavLst>
                                            <p:tav tm="0">
                                              <p:val>
                                                <p:strVal val="1+#ppt_w/2"/>
                                              </p:val>
                                            </p:tav>
                                            <p:tav tm="100000">
                                              <p:val>
                                                <p:strVal val="#ppt_x"/>
                                              </p:val>
                                            </p:tav>
                                          </p:tavLst>
                                        </p:anim>
                                        <p:anim calcmode="lin" valueType="num">
                                          <p:cBhvr additive="base">
                                            <p:cTn id="81" dur="500" fill="hold"/>
                                            <p:tgtEl>
                                              <p:spTgt spid="34"/>
                                            </p:tgtEl>
                                            <p:attrNameLst>
                                              <p:attrName>ppt_y</p:attrName>
                                            </p:attrNameLst>
                                          </p:cBhvr>
                                          <p:tavLst>
                                            <p:tav tm="0">
                                              <p:val>
                                                <p:strVal val="#ppt_y"/>
                                              </p:val>
                                            </p:tav>
                                            <p:tav tm="100000">
                                              <p:val>
                                                <p:strVal val="#ppt_y"/>
                                              </p:val>
                                            </p:tav>
                                          </p:tavLst>
                                        </p:anim>
                                      </p:childTnLst>
                                    </p:cTn>
                                  </p:par>
                                </p:childTnLst>
                              </p:cTn>
                            </p:par>
                            <p:par>
                              <p:cTn id="82" fill="hold">
                                <p:stCondLst>
                                  <p:cond delay="6000"/>
                                </p:stCondLst>
                                <p:childTnLst>
                                  <p:par>
                                    <p:cTn id="83" presetID="22" presetClass="entr" presetSubtype="8" fill="hold" grpId="0" nodeType="after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wipe(left)">
                                          <p:cBhvr>
                                            <p:cTn id="85" dur="500"/>
                                            <p:tgtEl>
                                              <p:spTgt spid="43"/>
                                            </p:tgtEl>
                                          </p:cBhvr>
                                        </p:animEffect>
                                      </p:childTnLst>
                                    </p:cTn>
                                  </p:par>
                                  <p:par>
                                    <p:cTn id="86" presetID="22" presetClass="entr" presetSubtype="8" fill="hold" grpId="0" nodeType="withEffect">
                                      <p:stCondLst>
                                        <p:cond delay="0"/>
                                      </p:stCondLst>
                                      <p:childTnLst>
                                        <p:set>
                                          <p:cBhvr>
                                            <p:cTn id="87" dur="1" fill="hold">
                                              <p:stCondLst>
                                                <p:cond delay="0"/>
                                              </p:stCondLst>
                                            </p:cTn>
                                            <p:tgtEl>
                                              <p:spTgt spid="44"/>
                                            </p:tgtEl>
                                            <p:attrNameLst>
                                              <p:attrName>style.visibility</p:attrName>
                                            </p:attrNameLst>
                                          </p:cBhvr>
                                          <p:to>
                                            <p:strVal val="visible"/>
                                          </p:to>
                                        </p:set>
                                        <p:animEffect transition="in" filter="wipe(left)">
                                          <p:cBhvr>
                                            <p:cTn id="8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3" grpId="0" animBg="1"/>
          <p:bldP spid="14" grpId="0" animBg="1"/>
          <p:bldP spid="15" grpId="0" animBg="1"/>
          <p:bldP spid="16" grpId="0" animBg="1"/>
          <p:bldP spid="39" grpId="0"/>
          <p:bldP spid="40" grpId="0"/>
          <p:bldP spid="41" grpId="0"/>
          <p:bldP spid="42" grpId="0"/>
          <p:bldP spid="43" grpId="0"/>
          <p:bldP spid="44" grpId="0"/>
        </p:bldLst>
      </p:timing>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4" name="十字箭头 3"/>
          <p:cNvSpPr/>
          <p:nvPr/>
        </p:nvSpPr>
        <p:spPr>
          <a:xfrm>
            <a:off x="4658981" y="1878039"/>
            <a:ext cx="2867819" cy="2867819"/>
          </a:xfrm>
          <a:prstGeom prst="quadArrow">
            <a:avLst>
              <a:gd name="adj1" fmla="val 2000"/>
              <a:gd name="adj2" fmla="val 4000"/>
              <a:gd name="adj3" fmla="val 5000"/>
            </a:avLst>
          </a:prstGeom>
          <a:solidFill>
            <a:schemeClr val="tx1">
              <a:lumMod val="75000"/>
              <a:lumOff val="2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grpSp>
        <p:nvGrpSpPr>
          <p:cNvPr id="5" name="组合 4"/>
          <p:cNvGrpSpPr/>
          <p:nvPr/>
        </p:nvGrpSpPr>
        <p:grpSpPr>
          <a:xfrm>
            <a:off x="4845390" y="2064448"/>
            <a:ext cx="1147127" cy="1147127"/>
            <a:chOff x="4432666" y="1953520"/>
            <a:chExt cx="1529503" cy="1529503"/>
          </a:xfrm>
        </p:grpSpPr>
        <p:sp>
          <p:nvSpPr>
            <p:cNvPr id="6" name="任意多边形 5"/>
            <p:cNvSpPr/>
            <p:nvPr/>
          </p:nvSpPr>
          <p:spPr>
            <a:xfrm>
              <a:off x="4432666" y="1953520"/>
              <a:ext cx="1529503" cy="1529503"/>
            </a:xfrm>
            <a:custGeom>
              <a:avLst/>
              <a:gdLst>
                <a:gd name="connsiteX0" fmla="*/ 0 w 1529503"/>
                <a:gd name="connsiteY0" fmla="*/ 254922 h 1529503"/>
                <a:gd name="connsiteX1" fmla="*/ 254922 w 1529503"/>
                <a:gd name="connsiteY1" fmla="*/ 0 h 1529503"/>
                <a:gd name="connsiteX2" fmla="*/ 1274581 w 1529503"/>
                <a:gd name="connsiteY2" fmla="*/ 0 h 1529503"/>
                <a:gd name="connsiteX3" fmla="*/ 1529503 w 1529503"/>
                <a:gd name="connsiteY3" fmla="*/ 254922 h 1529503"/>
                <a:gd name="connsiteX4" fmla="*/ 1529503 w 1529503"/>
                <a:gd name="connsiteY4" fmla="*/ 1274581 h 1529503"/>
                <a:gd name="connsiteX5" fmla="*/ 1274581 w 1529503"/>
                <a:gd name="connsiteY5" fmla="*/ 1529503 h 1529503"/>
                <a:gd name="connsiteX6" fmla="*/ 254922 w 1529503"/>
                <a:gd name="connsiteY6" fmla="*/ 1529503 h 1529503"/>
                <a:gd name="connsiteX7" fmla="*/ 0 w 1529503"/>
                <a:gd name="connsiteY7" fmla="*/ 1274581 h 1529503"/>
                <a:gd name="connsiteX8" fmla="*/ 0 w 1529503"/>
                <a:gd name="connsiteY8" fmla="*/ 254922 h 152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9503" h="1529503">
                  <a:moveTo>
                    <a:pt x="0" y="254922"/>
                  </a:moveTo>
                  <a:cubicBezTo>
                    <a:pt x="0" y="114132"/>
                    <a:pt x="114132" y="0"/>
                    <a:pt x="254922" y="0"/>
                  </a:cubicBezTo>
                  <a:lnTo>
                    <a:pt x="1274581" y="0"/>
                  </a:lnTo>
                  <a:cubicBezTo>
                    <a:pt x="1415371" y="0"/>
                    <a:pt x="1529503" y="114132"/>
                    <a:pt x="1529503" y="254922"/>
                  </a:cubicBezTo>
                  <a:lnTo>
                    <a:pt x="1529503" y="1274581"/>
                  </a:lnTo>
                  <a:cubicBezTo>
                    <a:pt x="1529503" y="1415371"/>
                    <a:pt x="1415371" y="1529503"/>
                    <a:pt x="1274581" y="1529503"/>
                  </a:cubicBezTo>
                  <a:lnTo>
                    <a:pt x="254922" y="1529503"/>
                  </a:lnTo>
                  <a:cubicBezTo>
                    <a:pt x="114132" y="1529503"/>
                    <a:pt x="0" y="1415371"/>
                    <a:pt x="0" y="1274581"/>
                  </a:cubicBezTo>
                  <a:lnTo>
                    <a:pt x="0" y="254922"/>
                  </a:lnTo>
                  <a:close/>
                </a:path>
              </a:pathLst>
            </a:custGeom>
            <a:solidFill>
              <a:schemeClr val="accent1"/>
            </a:solidFill>
            <a:ln>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5634" tIns="215634" rIns="215634" bIns="215634" numCol="1" spcCol="1270" anchor="ctr" anchorCtr="0">
              <a:noAutofit/>
            </a:bodyPr>
            <a:lstStyle/>
            <a:p>
              <a:pPr algn="ctr" defTabSz="1233170">
                <a:lnSpc>
                  <a:spcPct val="90000"/>
                </a:lnSpc>
                <a:spcBef>
                  <a:spcPct val="0"/>
                </a:spcBef>
                <a:spcAft>
                  <a:spcPct val="35000"/>
                </a:spcAft>
              </a:pPr>
              <a:endParaRPr lang="zh-CN" altLang="en-US" sz="2800" dirty="0"/>
            </a:p>
          </p:txBody>
        </p:sp>
        <p:pic>
          <p:nvPicPr>
            <p:cNvPr id="7" name="图片 6"/>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4795114" y="2315966"/>
              <a:ext cx="804605" cy="804605"/>
            </a:xfrm>
            <a:prstGeom prst="rect">
              <a:avLst/>
            </a:prstGeom>
          </p:spPr>
        </p:pic>
      </p:grpSp>
      <p:grpSp>
        <p:nvGrpSpPr>
          <p:cNvPr id="8" name="组合 7"/>
          <p:cNvGrpSpPr/>
          <p:nvPr/>
        </p:nvGrpSpPr>
        <p:grpSpPr>
          <a:xfrm>
            <a:off x="4845390" y="3412322"/>
            <a:ext cx="1147127" cy="1147127"/>
            <a:chOff x="4432666" y="3750686"/>
            <a:chExt cx="1529503" cy="1529503"/>
          </a:xfrm>
        </p:grpSpPr>
        <p:sp>
          <p:nvSpPr>
            <p:cNvPr id="9" name="任意多边形 8"/>
            <p:cNvSpPr/>
            <p:nvPr/>
          </p:nvSpPr>
          <p:spPr>
            <a:xfrm>
              <a:off x="4432666" y="3750686"/>
              <a:ext cx="1529503" cy="1529503"/>
            </a:xfrm>
            <a:custGeom>
              <a:avLst/>
              <a:gdLst>
                <a:gd name="connsiteX0" fmla="*/ 0 w 1529503"/>
                <a:gd name="connsiteY0" fmla="*/ 254922 h 1529503"/>
                <a:gd name="connsiteX1" fmla="*/ 254922 w 1529503"/>
                <a:gd name="connsiteY1" fmla="*/ 0 h 1529503"/>
                <a:gd name="connsiteX2" fmla="*/ 1274581 w 1529503"/>
                <a:gd name="connsiteY2" fmla="*/ 0 h 1529503"/>
                <a:gd name="connsiteX3" fmla="*/ 1529503 w 1529503"/>
                <a:gd name="connsiteY3" fmla="*/ 254922 h 1529503"/>
                <a:gd name="connsiteX4" fmla="*/ 1529503 w 1529503"/>
                <a:gd name="connsiteY4" fmla="*/ 1274581 h 1529503"/>
                <a:gd name="connsiteX5" fmla="*/ 1274581 w 1529503"/>
                <a:gd name="connsiteY5" fmla="*/ 1529503 h 1529503"/>
                <a:gd name="connsiteX6" fmla="*/ 254922 w 1529503"/>
                <a:gd name="connsiteY6" fmla="*/ 1529503 h 1529503"/>
                <a:gd name="connsiteX7" fmla="*/ 0 w 1529503"/>
                <a:gd name="connsiteY7" fmla="*/ 1274581 h 1529503"/>
                <a:gd name="connsiteX8" fmla="*/ 0 w 1529503"/>
                <a:gd name="connsiteY8" fmla="*/ 254922 h 152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9503" h="1529503">
                  <a:moveTo>
                    <a:pt x="0" y="254922"/>
                  </a:moveTo>
                  <a:cubicBezTo>
                    <a:pt x="0" y="114132"/>
                    <a:pt x="114132" y="0"/>
                    <a:pt x="254922" y="0"/>
                  </a:cubicBezTo>
                  <a:lnTo>
                    <a:pt x="1274581" y="0"/>
                  </a:lnTo>
                  <a:cubicBezTo>
                    <a:pt x="1415371" y="0"/>
                    <a:pt x="1529503" y="114132"/>
                    <a:pt x="1529503" y="254922"/>
                  </a:cubicBezTo>
                  <a:lnTo>
                    <a:pt x="1529503" y="1274581"/>
                  </a:lnTo>
                  <a:cubicBezTo>
                    <a:pt x="1529503" y="1415371"/>
                    <a:pt x="1415371" y="1529503"/>
                    <a:pt x="1274581" y="1529503"/>
                  </a:cubicBezTo>
                  <a:lnTo>
                    <a:pt x="254922" y="1529503"/>
                  </a:lnTo>
                  <a:cubicBezTo>
                    <a:pt x="114132" y="1529503"/>
                    <a:pt x="0" y="1415371"/>
                    <a:pt x="0" y="1274581"/>
                  </a:cubicBezTo>
                  <a:lnTo>
                    <a:pt x="0" y="254922"/>
                  </a:lnTo>
                  <a:close/>
                </a:path>
              </a:pathLst>
            </a:custGeom>
            <a:solidFill>
              <a:schemeClr val="accent1"/>
            </a:solidFill>
            <a:ln>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5634" tIns="215634" rIns="215634" bIns="215634" numCol="1" spcCol="1270" anchor="ctr" anchorCtr="0">
              <a:noAutofit/>
            </a:bodyPr>
            <a:lstStyle/>
            <a:p>
              <a:pPr algn="ctr" defTabSz="1233170">
                <a:lnSpc>
                  <a:spcPct val="90000"/>
                </a:lnSpc>
                <a:spcBef>
                  <a:spcPct val="0"/>
                </a:spcBef>
                <a:spcAft>
                  <a:spcPct val="35000"/>
                </a:spcAft>
              </a:pPr>
              <a:endParaRPr lang="zh-CN" altLang="en-US" sz="2800"/>
            </a:p>
          </p:txBody>
        </p:sp>
        <p:pic>
          <p:nvPicPr>
            <p:cNvPr id="10" name="图片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724774" y="4043880"/>
              <a:ext cx="945284" cy="945284"/>
            </a:xfrm>
            <a:prstGeom prst="rect">
              <a:avLst/>
            </a:prstGeom>
          </p:spPr>
        </p:pic>
      </p:grpSp>
      <p:grpSp>
        <p:nvGrpSpPr>
          <p:cNvPr id="11" name="组合 10"/>
          <p:cNvGrpSpPr/>
          <p:nvPr/>
        </p:nvGrpSpPr>
        <p:grpSpPr>
          <a:xfrm>
            <a:off x="6193265" y="2064448"/>
            <a:ext cx="1147127" cy="1147127"/>
            <a:chOff x="6229832" y="1953520"/>
            <a:chExt cx="1529503" cy="1529503"/>
          </a:xfrm>
        </p:grpSpPr>
        <p:sp>
          <p:nvSpPr>
            <p:cNvPr id="12" name="任意多边形 11"/>
            <p:cNvSpPr/>
            <p:nvPr/>
          </p:nvSpPr>
          <p:spPr>
            <a:xfrm>
              <a:off x="6229832" y="1953520"/>
              <a:ext cx="1529503" cy="1529503"/>
            </a:xfrm>
            <a:custGeom>
              <a:avLst/>
              <a:gdLst>
                <a:gd name="connsiteX0" fmla="*/ 0 w 1529503"/>
                <a:gd name="connsiteY0" fmla="*/ 254922 h 1529503"/>
                <a:gd name="connsiteX1" fmla="*/ 254922 w 1529503"/>
                <a:gd name="connsiteY1" fmla="*/ 0 h 1529503"/>
                <a:gd name="connsiteX2" fmla="*/ 1274581 w 1529503"/>
                <a:gd name="connsiteY2" fmla="*/ 0 h 1529503"/>
                <a:gd name="connsiteX3" fmla="*/ 1529503 w 1529503"/>
                <a:gd name="connsiteY3" fmla="*/ 254922 h 1529503"/>
                <a:gd name="connsiteX4" fmla="*/ 1529503 w 1529503"/>
                <a:gd name="connsiteY4" fmla="*/ 1274581 h 1529503"/>
                <a:gd name="connsiteX5" fmla="*/ 1274581 w 1529503"/>
                <a:gd name="connsiteY5" fmla="*/ 1529503 h 1529503"/>
                <a:gd name="connsiteX6" fmla="*/ 254922 w 1529503"/>
                <a:gd name="connsiteY6" fmla="*/ 1529503 h 1529503"/>
                <a:gd name="connsiteX7" fmla="*/ 0 w 1529503"/>
                <a:gd name="connsiteY7" fmla="*/ 1274581 h 1529503"/>
                <a:gd name="connsiteX8" fmla="*/ 0 w 1529503"/>
                <a:gd name="connsiteY8" fmla="*/ 254922 h 152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9503" h="1529503">
                  <a:moveTo>
                    <a:pt x="0" y="254922"/>
                  </a:moveTo>
                  <a:cubicBezTo>
                    <a:pt x="0" y="114132"/>
                    <a:pt x="114132" y="0"/>
                    <a:pt x="254922" y="0"/>
                  </a:cubicBezTo>
                  <a:lnTo>
                    <a:pt x="1274581" y="0"/>
                  </a:lnTo>
                  <a:cubicBezTo>
                    <a:pt x="1415371" y="0"/>
                    <a:pt x="1529503" y="114132"/>
                    <a:pt x="1529503" y="254922"/>
                  </a:cubicBezTo>
                  <a:lnTo>
                    <a:pt x="1529503" y="1274581"/>
                  </a:lnTo>
                  <a:cubicBezTo>
                    <a:pt x="1529503" y="1415371"/>
                    <a:pt x="1415371" y="1529503"/>
                    <a:pt x="1274581" y="1529503"/>
                  </a:cubicBezTo>
                  <a:lnTo>
                    <a:pt x="254922" y="1529503"/>
                  </a:lnTo>
                  <a:cubicBezTo>
                    <a:pt x="114132" y="1529503"/>
                    <a:pt x="0" y="1415371"/>
                    <a:pt x="0" y="1274581"/>
                  </a:cubicBezTo>
                  <a:lnTo>
                    <a:pt x="0" y="254922"/>
                  </a:lnTo>
                  <a:close/>
                </a:path>
              </a:pathLst>
            </a:custGeom>
            <a:solidFill>
              <a:schemeClr val="accent1"/>
            </a:solidFill>
            <a:ln>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5634" tIns="215634" rIns="215634" bIns="215634" numCol="1" spcCol="1270" anchor="ctr" anchorCtr="0">
              <a:noAutofit/>
            </a:bodyPr>
            <a:lstStyle/>
            <a:p>
              <a:pPr algn="ctr" defTabSz="1233170">
                <a:lnSpc>
                  <a:spcPct val="90000"/>
                </a:lnSpc>
                <a:spcBef>
                  <a:spcPct val="0"/>
                </a:spcBef>
                <a:spcAft>
                  <a:spcPct val="35000"/>
                </a:spcAft>
              </a:pPr>
              <a:endParaRPr lang="zh-CN" altLang="en-US" sz="2800"/>
            </a:p>
          </p:txBody>
        </p:sp>
        <p:pic>
          <p:nvPicPr>
            <p:cNvPr id="13" name="图片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70767" y="2435557"/>
              <a:ext cx="1046362" cy="565425"/>
            </a:xfrm>
            <a:prstGeom prst="rect">
              <a:avLst/>
            </a:prstGeom>
          </p:spPr>
        </p:pic>
      </p:grpSp>
      <p:grpSp>
        <p:nvGrpSpPr>
          <p:cNvPr id="14" name="组合 13"/>
          <p:cNvGrpSpPr/>
          <p:nvPr/>
        </p:nvGrpSpPr>
        <p:grpSpPr>
          <a:xfrm>
            <a:off x="6193265" y="3412322"/>
            <a:ext cx="1147127" cy="1147127"/>
            <a:chOff x="6229832" y="3750686"/>
            <a:chExt cx="1529503" cy="1529503"/>
          </a:xfrm>
        </p:grpSpPr>
        <p:sp>
          <p:nvSpPr>
            <p:cNvPr id="15" name="任意多边形 14"/>
            <p:cNvSpPr/>
            <p:nvPr/>
          </p:nvSpPr>
          <p:spPr>
            <a:xfrm>
              <a:off x="6229832" y="3750686"/>
              <a:ext cx="1529503" cy="1529503"/>
            </a:xfrm>
            <a:custGeom>
              <a:avLst/>
              <a:gdLst>
                <a:gd name="connsiteX0" fmla="*/ 0 w 1529503"/>
                <a:gd name="connsiteY0" fmla="*/ 254922 h 1529503"/>
                <a:gd name="connsiteX1" fmla="*/ 254922 w 1529503"/>
                <a:gd name="connsiteY1" fmla="*/ 0 h 1529503"/>
                <a:gd name="connsiteX2" fmla="*/ 1274581 w 1529503"/>
                <a:gd name="connsiteY2" fmla="*/ 0 h 1529503"/>
                <a:gd name="connsiteX3" fmla="*/ 1529503 w 1529503"/>
                <a:gd name="connsiteY3" fmla="*/ 254922 h 1529503"/>
                <a:gd name="connsiteX4" fmla="*/ 1529503 w 1529503"/>
                <a:gd name="connsiteY4" fmla="*/ 1274581 h 1529503"/>
                <a:gd name="connsiteX5" fmla="*/ 1274581 w 1529503"/>
                <a:gd name="connsiteY5" fmla="*/ 1529503 h 1529503"/>
                <a:gd name="connsiteX6" fmla="*/ 254922 w 1529503"/>
                <a:gd name="connsiteY6" fmla="*/ 1529503 h 1529503"/>
                <a:gd name="connsiteX7" fmla="*/ 0 w 1529503"/>
                <a:gd name="connsiteY7" fmla="*/ 1274581 h 1529503"/>
                <a:gd name="connsiteX8" fmla="*/ 0 w 1529503"/>
                <a:gd name="connsiteY8" fmla="*/ 254922 h 15295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529503" h="1529503">
                  <a:moveTo>
                    <a:pt x="0" y="254922"/>
                  </a:moveTo>
                  <a:cubicBezTo>
                    <a:pt x="0" y="114132"/>
                    <a:pt x="114132" y="0"/>
                    <a:pt x="254922" y="0"/>
                  </a:cubicBezTo>
                  <a:lnTo>
                    <a:pt x="1274581" y="0"/>
                  </a:lnTo>
                  <a:cubicBezTo>
                    <a:pt x="1415371" y="0"/>
                    <a:pt x="1529503" y="114132"/>
                    <a:pt x="1529503" y="254922"/>
                  </a:cubicBezTo>
                  <a:lnTo>
                    <a:pt x="1529503" y="1274581"/>
                  </a:lnTo>
                  <a:cubicBezTo>
                    <a:pt x="1529503" y="1415371"/>
                    <a:pt x="1415371" y="1529503"/>
                    <a:pt x="1274581" y="1529503"/>
                  </a:cubicBezTo>
                  <a:lnTo>
                    <a:pt x="254922" y="1529503"/>
                  </a:lnTo>
                  <a:cubicBezTo>
                    <a:pt x="114132" y="1529503"/>
                    <a:pt x="0" y="1415371"/>
                    <a:pt x="0" y="1274581"/>
                  </a:cubicBezTo>
                  <a:lnTo>
                    <a:pt x="0" y="254922"/>
                  </a:lnTo>
                  <a:close/>
                </a:path>
              </a:pathLst>
            </a:custGeom>
            <a:solidFill>
              <a:schemeClr val="accent1"/>
            </a:solidFill>
            <a:ln>
              <a:solidFill>
                <a:schemeClr val="accent1"/>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5634" tIns="215634" rIns="215634" bIns="215634" numCol="1" spcCol="1270" anchor="ctr" anchorCtr="0">
              <a:noAutofit/>
            </a:bodyPr>
            <a:lstStyle/>
            <a:p>
              <a:pPr algn="ctr" defTabSz="1233170">
                <a:lnSpc>
                  <a:spcPct val="90000"/>
                </a:lnSpc>
                <a:spcBef>
                  <a:spcPct val="0"/>
                </a:spcBef>
                <a:spcAft>
                  <a:spcPct val="35000"/>
                </a:spcAft>
              </a:pPr>
              <a:endParaRPr lang="zh-CN" altLang="en-US" sz="2800"/>
            </a:p>
          </p:txBody>
        </p:sp>
        <p:pic>
          <p:nvPicPr>
            <p:cNvPr id="16" name="图片 1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66360" y="4090165"/>
              <a:ext cx="855175" cy="855175"/>
            </a:xfrm>
            <a:prstGeom prst="rect">
              <a:avLst/>
            </a:prstGeom>
          </p:spPr>
        </p:pic>
      </p:grpSp>
      <p:grpSp>
        <p:nvGrpSpPr>
          <p:cNvPr id="17" name="组合 16"/>
          <p:cNvGrpSpPr/>
          <p:nvPr/>
        </p:nvGrpSpPr>
        <p:grpSpPr>
          <a:xfrm>
            <a:off x="2366515" y="2043162"/>
            <a:ext cx="2106059" cy="1399999"/>
            <a:chOff x="1127500" y="1925139"/>
            <a:chExt cx="2808078" cy="1866666"/>
          </a:xfrm>
        </p:grpSpPr>
        <p:sp>
          <p:nvSpPr>
            <p:cNvPr id="18" name="文本框 33"/>
            <p:cNvSpPr txBox="1"/>
            <p:nvPr/>
          </p:nvSpPr>
          <p:spPr>
            <a:xfrm>
              <a:off x="1127501" y="1925139"/>
              <a:ext cx="2808075" cy="418576"/>
            </a:xfrm>
            <a:prstGeom prst="rect">
              <a:avLst/>
            </a:prstGeom>
            <a:noFill/>
          </p:spPr>
          <p:txBody>
            <a:bodyPr wrap="square" rtlCol="0">
              <a:spAutoFit/>
            </a:bodyPr>
            <a:lstStyle/>
            <a:p>
              <a:pPr algn="r">
                <a:lnSpc>
                  <a:spcPct val="90000"/>
                </a:lnSpc>
                <a:spcBef>
                  <a:spcPts val="750"/>
                </a:spcBef>
              </a:pPr>
              <a:r>
                <a:rPr lang="zh-CN" altLang="en-US" sz="1600" b="1" dirty="0">
                  <a:solidFill>
                    <a:schemeClr val="accent1"/>
                  </a:solidFill>
                  <a:latin typeface="微软雅黑" panose="020B0503020204020204" pitchFamily="34" charset="-122"/>
                  <a:ea typeface="微软雅黑" panose="020B0503020204020204" pitchFamily="34" charset="-122"/>
                </a:rPr>
                <a:t>添加标题</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sp>
          <p:nvSpPr>
            <p:cNvPr id="19" name="文本框 34"/>
            <p:cNvSpPr txBox="1"/>
            <p:nvPr/>
          </p:nvSpPr>
          <p:spPr>
            <a:xfrm>
              <a:off x="1127500" y="2201626"/>
              <a:ext cx="2808078" cy="1590179"/>
            </a:xfrm>
            <a:prstGeom prst="rect">
              <a:avLst/>
            </a:prstGeom>
            <a:noFill/>
          </p:spPr>
          <p:txBody>
            <a:bodyPr wrap="square" rtlCol="0">
              <a:spAutoFit/>
            </a:bodyPr>
            <a:lstStyle/>
            <a:p>
              <a:pPr algn="just">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单击添加文本单击添加文本单击添加文本单击添加文本单击添加文本单击添加文本单击添加文本单击添加文本单击添加文本</a:t>
              </a:r>
              <a:endPar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20" name="组合 19"/>
          <p:cNvGrpSpPr/>
          <p:nvPr/>
        </p:nvGrpSpPr>
        <p:grpSpPr>
          <a:xfrm>
            <a:off x="2366515" y="3391036"/>
            <a:ext cx="2106059" cy="1399999"/>
            <a:chOff x="1127500" y="3722304"/>
            <a:chExt cx="2808078" cy="1866666"/>
          </a:xfrm>
        </p:grpSpPr>
        <p:sp>
          <p:nvSpPr>
            <p:cNvPr id="21" name="文本框 37"/>
            <p:cNvSpPr txBox="1"/>
            <p:nvPr/>
          </p:nvSpPr>
          <p:spPr>
            <a:xfrm>
              <a:off x="1127501" y="3722304"/>
              <a:ext cx="2808075" cy="418576"/>
            </a:xfrm>
            <a:prstGeom prst="rect">
              <a:avLst/>
            </a:prstGeom>
            <a:noFill/>
          </p:spPr>
          <p:txBody>
            <a:bodyPr wrap="square" rtlCol="0">
              <a:spAutoFit/>
            </a:bodyPr>
            <a:lstStyle/>
            <a:p>
              <a:pPr algn="r">
                <a:lnSpc>
                  <a:spcPct val="90000"/>
                </a:lnSpc>
                <a:spcBef>
                  <a:spcPts val="750"/>
                </a:spcBef>
              </a:pPr>
              <a:r>
                <a:rPr lang="zh-CN" altLang="en-US" sz="1600" b="1" dirty="0">
                  <a:solidFill>
                    <a:schemeClr val="accent1"/>
                  </a:solidFill>
                  <a:latin typeface="微软雅黑" panose="020B0503020204020204" pitchFamily="34" charset="-122"/>
                  <a:ea typeface="微软雅黑" panose="020B0503020204020204" pitchFamily="34" charset="-122"/>
                </a:rPr>
                <a:t>添加标题</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sp>
          <p:nvSpPr>
            <p:cNvPr id="22" name="文本框 38"/>
            <p:cNvSpPr txBox="1"/>
            <p:nvPr/>
          </p:nvSpPr>
          <p:spPr>
            <a:xfrm>
              <a:off x="1127500" y="3998791"/>
              <a:ext cx="2808078" cy="1590179"/>
            </a:xfrm>
            <a:prstGeom prst="rect">
              <a:avLst/>
            </a:prstGeom>
            <a:noFill/>
          </p:spPr>
          <p:txBody>
            <a:bodyPr wrap="square" rtlCol="0">
              <a:spAutoFit/>
            </a:bodyPr>
            <a:lstStyle/>
            <a:p>
              <a:pPr algn="just">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单击添加文本单击添加文本单击添加文本单击添加文本单击添加文本单击添加文本单击添加文本单击添加文本单击添加文本</a:t>
              </a:r>
              <a:endPar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23" name="组合 22"/>
          <p:cNvGrpSpPr/>
          <p:nvPr/>
        </p:nvGrpSpPr>
        <p:grpSpPr>
          <a:xfrm>
            <a:off x="7707500" y="2043162"/>
            <a:ext cx="2106059" cy="1399999"/>
            <a:chOff x="8248814" y="1925139"/>
            <a:chExt cx="2808078" cy="1866666"/>
          </a:xfrm>
        </p:grpSpPr>
        <p:sp>
          <p:nvSpPr>
            <p:cNvPr id="24" name="文本框 39"/>
            <p:cNvSpPr txBox="1"/>
            <p:nvPr/>
          </p:nvSpPr>
          <p:spPr>
            <a:xfrm>
              <a:off x="8248815" y="1925139"/>
              <a:ext cx="2808075" cy="418576"/>
            </a:xfrm>
            <a:prstGeom prst="rect">
              <a:avLst/>
            </a:prstGeom>
            <a:noFill/>
          </p:spPr>
          <p:txBody>
            <a:bodyPr wrap="square" rtlCol="0">
              <a:spAutoFit/>
            </a:bodyPr>
            <a:lstStyle/>
            <a:p>
              <a:pPr>
                <a:lnSpc>
                  <a:spcPct val="90000"/>
                </a:lnSpc>
                <a:spcBef>
                  <a:spcPts val="750"/>
                </a:spcBef>
              </a:pPr>
              <a:r>
                <a:rPr lang="zh-CN" altLang="en-US" sz="1600" b="1" dirty="0">
                  <a:solidFill>
                    <a:schemeClr val="accent1"/>
                  </a:solidFill>
                  <a:latin typeface="微软雅黑" panose="020B0503020204020204" pitchFamily="34" charset="-122"/>
                  <a:ea typeface="微软雅黑" panose="020B0503020204020204" pitchFamily="34" charset="-122"/>
                </a:rPr>
                <a:t>添加标题</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sp>
          <p:nvSpPr>
            <p:cNvPr id="25" name="文本框 40"/>
            <p:cNvSpPr txBox="1"/>
            <p:nvPr/>
          </p:nvSpPr>
          <p:spPr>
            <a:xfrm>
              <a:off x="8248814" y="2201626"/>
              <a:ext cx="2808078" cy="1590179"/>
            </a:xfrm>
            <a:prstGeom prst="rect">
              <a:avLst/>
            </a:prstGeom>
            <a:noFill/>
          </p:spPr>
          <p:txBody>
            <a:bodyPr wrap="square" rtlCol="0">
              <a:spAutoFit/>
            </a:bodyPr>
            <a:lstStyle/>
            <a:p>
              <a:pPr algn="just">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单击添加文本单击添加文本单击添加文本单击添加文本单击添加文本单击添加文本单击添加文本单击添加文本单击添加文本</a:t>
              </a:r>
              <a:endPar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grpSp>
        <p:nvGrpSpPr>
          <p:cNvPr id="26" name="组合 25"/>
          <p:cNvGrpSpPr/>
          <p:nvPr/>
        </p:nvGrpSpPr>
        <p:grpSpPr>
          <a:xfrm>
            <a:off x="7707500" y="3391036"/>
            <a:ext cx="2106059" cy="1399999"/>
            <a:chOff x="8248814" y="3722304"/>
            <a:chExt cx="2808078" cy="1866666"/>
          </a:xfrm>
        </p:grpSpPr>
        <p:sp>
          <p:nvSpPr>
            <p:cNvPr id="27" name="文本框 41"/>
            <p:cNvSpPr txBox="1"/>
            <p:nvPr/>
          </p:nvSpPr>
          <p:spPr>
            <a:xfrm>
              <a:off x="8248815" y="3722304"/>
              <a:ext cx="2808075" cy="418576"/>
            </a:xfrm>
            <a:prstGeom prst="rect">
              <a:avLst/>
            </a:prstGeom>
            <a:noFill/>
          </p:spPr>
          <p:txBody>
            <a:bodyPr wrap="square" rtlCol="0">
              <a:spAutoFit/>
            </a:bodyPr>
            <a:lstStyle/>
            <a:p>
              <a:pPr>
                <a:lnSpc>
                  <a:spcPct val="90000"/>
                </a:lnSpc>
                <a:spcBef>
                  <a:spcPts val="750"/>
                </a:spcBef>
              </a:pPr>
              <a:r>
                <a:rPr lang="zh-CN" altLang="en-US" sz="1600" b="1" dirty="0">
                  <a:solidFill>
                    <a:schemeClr val="accent1"/>
                  </a:solidFill>
                  <a:latin typeface="微软雅黑" panose="020B0503020204020204" pitchFamily="34" charset="-122"/>
                  <a:ea typeface="微软雅黑" panose="020B0503020204020204" pitchFamily="34" charset="-122"/>
                </a:rPr>
                <a:t>添加标题</a:t>
              </a:r>
              <a:endParaRPr lang="zh-CN" altLang="en-US" sz="1600" b="1" dirty="0">
                <a:solidFill>
                  <a:schemeClr val="accent1"/>
                </a:solidFill>
                <a:latin typeface="微软雅黑" panose="020B0503020204020204" pitchFamily="34" charset="-122"/>
                <a:ea typeface="微软雅黑" panose="020B0503020204020204" pitchFamily="34" charset="-122"/>
              </a:endParaRPr>
            </a:p>
          </p:txBody>
        </p:sp>
        <p:sp>
          <p:nvSpPr>
            <p:cNvPr id="28" name="文本框 42"/>
            <p:cNvSpPr txBox="1"/>
            <p:nvPr/>
          </p:nvSpPr>
          <p:spPr>
            <a:xfrm>
              <a:off x="8248814" y="3998791"/>
              <a:ext cx="2808078" cy="1590179"/>
            </a:xfrm>
            <a:prstGeom prst="rect">
              <a:avLst/>
            </a:prstGeom>
            <a:noFill/>
          </p:spPr>
          <p:txBody>
            <a:bodyPr wrap="square" rtlCol="0">
              <a:spAutoFit/>
            </a:bodyPr>
            <a:lstStyle/>
            <a:p>
              <a:pPr algn="just">
                <a:lnSpc>
                  <a:spcPct val="130000"/>
                </a:lnSpc>
              </a:pPr>
              <a:r>
                <a:rPr lang="zh-CN" altLang="en-US" sz="1100" dirty="0">
                  <a:solidFill>
                    <a:schemeClr val="tx1">
                      <a:lumMod val="75000"/>
                      <a:lumOff val="25000"/>
                    </a:schemeClr>
                  </a:solidFill>
                  <a:latin typeface="微软雅黑" panose="020B0503020204020204" pitchFamily="34" charset="-122"/>
                  <a:ea typeface="微软雅黑" panose="020B0503020204020204" pitchFamily="34" charset="-122"/>
                </a:rPr>
                <a:t>单击添加文本单击添加文本单击添加文本单击添加文本单击添加文本单击添加文本单击添加文本单击添加文本单击添加文本</a:t>
              </a:r>
              <a:endParaRPr lang="en-US" altLang="zh-CN" sz="11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1000"/>
                                        <p:tgtEl>
                                          <p:spTgt spid="4"/>
                                        </p:tgtEl>
                                      </p:cBhvr>
                                    </p:animEffect>
                                  </p:childTnLst>
                                </p:cTn>
                              </p:par>
                            </p:childTnLst>
                          </p:cTn>
                        </p:par>
                        <p:par>
                          <p:cTn id="8" fill="hold">
                            <p:stCondLst>
                              <p:cond delay="1000"/>
                            </p:stCondLst>
                            <p:childTnLst>
                              <p:par>
                                <p:cTn id="9" presetID="18" presetClass="entr" presetSubtype="9"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strips(upLeft)">
                                      <p:cBhvr>
                                        <p:cTn id="11" dur="500"/>
                                        <p:tgtEl>
                                          <p:spTgt spid="5"/>
                                        </p:tgtEl>
                                      </p:cBhvr>
                                    </p:animEffect>
                                  </p:childTnLst>
                                </p:cTn>
                              </p:par>
                              <p:par>
                                <p:cTn id="12" presetID="18" presetClass="entr" presetSubtype="3" fill="hold" nodeType="with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strips(upRight)">
                                      <p:cBhvr>
                                        <p:cTn id="14" dur="500"/>
                                        <p:tgtEl>
                                          <p:spTgt spid="11"/>
                                        </p:tgtEl>
                                      </p:cBhvr>
                                    </p:animEffect>
                                  </p:childTnLst>
                                </p:cTn>
                              </p:par>
                              <p:par>
                                <p:cTn id="15" presetID="18" presetClass="entr" presetSubtype="6" fill="hold" nodeType="with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strips(downRight)">
                                      <p:cBhvr>
                                        <p:cTn id="17" dur="500"/>
                                        <p:tgtEl>
                                          <p:spTgt spid="14"/>
                                        </p:tgtEl>
                                      </p:cBhvr>
                                    </p:animEffect>
                                  </p:childTnLst>
                                </p:cTn>
                              </p:par>
                              <p:par>
                                <p:cTn id="18" presetID="18" presetClass="entr" presetSubtype="12"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strips(downLeft)">
                                      <p:cBhvr>
                                        <p:cTn id="20" dur="500"/>
                                        <p:tgtEl>
                                          <p:spTgt spid="8"/>
                                        </p:tgtEl>
                                      </p:cBhvr>
                                    </p:animEffect>
                                  </p:childTnLst>
                                </p:cTn>
                              </p:par>
                            </p:childTnLst>
                          </p:cTn>
                        </p:par>
                        <p:par>
                          <p:cTn id="21" fill="hold">
                            <p:stCondLst>
                              <p:cond delay="1500"/>
                            </p:stCondLst>
                            <p:childTnLst>
                              <p:par>
                                <p:cTn id="22" presetID="49" presetClass="entr" presetSubtype="0" decel="100000" fill="hold" nodeType="after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p:cTn id="24" dur="500" fill="hold"/>
                                        <p:tgtEl>
                                          <p:spTgt spid="17"/>
                                        </p:tgtEl>
                                        <p:attrNameLst>
                                          <p:attrName>ppt_w</p:attrName>
                                        </p:attrNameLst>
                                      </p:cBhvr>
                                      <p:tavLst>
                                        <p:tav tm="0">
                                          <p:val>
                                            <p:fltVal val="0"/>
                                          </p:val>
                                        </p:tav>
                                        <p:tav tm="100000">
                                          <p:val>
                                            <p:strVal val="#ppt_w"/>
                                          </p:val>
                                        </p:tav>
                                      </p:tavLst>
                                    </p:anim>
                                    <p:anim calcmode="lin" valueType="num">
                                      <p:cBhvr>
                                        <p:cTn id="25" dur="500" fill="hold"/>
                                        <p:tgtEl>
                                          <p:spTgt spid="17"/>
                                        </p:tgtEl>
                                        <p:attrNameLst>
                                          <p:attrName>ppt_h</p:attrName>
                                        </p:attrNameLst>
                                      </p:cBhvr>
                                      <p:tavLst>
                                        <p:tav tm="0">
                                          <p:val>
                                            <p:fltVal val="0"/>
                                          </p:val>
                                        </p:tav>
                                        <p:tav tm="100000">
                                          <p:val>
                                            <p:strVal val="#ppt_h"/>
                                          </p:val>
                                        </p:tav>
                                      </p:tavLst>
                                    </p:anim>
                                    <p:anim calcmode="lin" valueType="num">
                                      <p:cBhvr>
                                        <p:cTn id="26" dur="500" fill="hold"/>
                                        <p:tgtEl>
                                          <p:spTgt spid="17"/>
                                        </p:tgtEl>
                                        <p:attrNameLst>
                                          <p:attrName>style.rotation</p:attrName>
                                        </p:attrNameLst>
                                      </p:cBhvr>
                                      <p:tavLst>
                                        <p:tav tm="0">
                                          <p:val>
                                            <p:fltVal val="360"/>
                                          </p:val>
                                        </p:tav>
                                        <p:tav tm="100000">
                                          <p:val>
                                            <p:fltVal val="0"/>
                                          </p:val>
                                        </p:tav>
                                      </p:tavLst>
                                    </p:anim>
                                    <p:animEffect transition="in" filter="fade">
                                      <p:cBhvr>
                                        <p:cTn id="27" dur="500"/>
                                        <p:tgtEl>
                                          <p:spTgt spid="17"/>
                                        </p:tgtEl>
                                      </p:cBhvr>
                                    </p:animEffect>
                                  </p:childTnLst>
                                </p:cTn>
                              </p:par>
                              <p:par>
                                <p:cTn id="28" presetID="49" presetClass="entr" presetSubtype="0" decel="100000" fill="hold" nodeType="withEffect">
                                  <p:stCondLst>
                                    <p:cond delay="0"/>
                                  </p:stCondLst>
                                  <p:childTnLst>
                                    <p:set>
                                      <p:cBhvr>
                                        <p:cTn id="29" dur="1" fill="hold">
                                          <p:stCondLst>
                                            <p:cond delay="0"/>
                                          </p:stCondLst>
                                        </p:cTn>
                                        <p:tgtEl>
                                          <p:spTgt spid="20"/>
                                        </p:tgtEl>
                                        <p:attrNameLst>
                                          <p:attrName>style.visibility</p:attrName>
                                        </p:attrNameLst>
                                      </p:cBhvr>
                                      <p:to>
                                        <p:strVal val="visible"/>
                                      </p:to>
                                    </p:set>
                                    <p:anim calcmode="lin" valueType="num">
                                      <p:cBhvr>
                                        <p:cTn id="30" dur="500" fill="hold"/>
                                        <p:tgtEl>
                                          <p:spTgt spid="20"/>
                                        </p:tgtEl>
                                        <p:attrNameLst>
                                          <p:attrName>ppt_w</p:attrName>
                                        </p:attrNameLst>
                                      </p:cBhvr>
                                      <p:tavLst>
                                        <p:tav tm="0">
                                          <p:val>
                                            <p:fltVal val="0"/>
                                          </p:val>
                                        </p:tav>
                                        <p:tav tm="100000">
                                          <p:val>
                                            <p:strVal val="#ppt_w"/>
                                          </p:val>
                                        </p:tav>
                                      </p:tavLst>
                                    </p:anim>
                                    <p:anim calcmode="lin" valueType="num">
                                      <p:cBhvr>
                                        <p:cTn id="31" dur="500" fill="hold"/>
                                        <p:tgtEl>
                                          <p:spTgt spid="20"/>
                                        </p:tgtEl>
                                        <p:attrNameLst>
                                          <p:attrName>ppt_h</p:attrName>
                                        </p:attrNameLst>
                                      </p:cBhvr>
                                      <p:tavLst>
                                        <p:tav tm="0">
                                          <p:val>
                                            <p:fltVal val="0"/>
                                          </p:val>
                                        </p:tav>
                                        <p:tav tm="100000">
                                          <p:val>
                                            <p:strVal val="#ppt_h"/>
                                          </p:val>
                                        </p:tav>
                                      </p:tavLst>
                                    </p:anim>
                                    <p:anim calcmode="lin" valueType="num">
                                      <p:cBhvr>
                                        <p:cTn id="32" dur="500" fill="hold"/>
                                        <p:tgtEl>
                                          <p:spTgt spid="20"/>
                                        </p:tgtEl>
                                        <p:attrNameLst>
                                          <p:attrName>style.rotation</p:attrName>
                                        </p:attrNameLst>
                                      </p:cBhvr>
                                      <p:tavLst>
                                        <p:tav tm="0">
                                          <p:val>
                                            <p:fltVal val="360"/>
                                          </p:val>
                                        </p:tav>
                                        <p:tav tm="100000">
                                          <p:val>
                                            <p:fltVal val="0"/>
                                          </p:val>
                                        </p:tav>
                                      </p:tavLst>
                                    </p:anim>
                                    <p:animEffect transition="in" filter="fade">
                                      <p:cBhvr>
                                        <p:cTn id="33" dur="500"/>
                                        <p:tgtEl>
                                          <p:spTgt spid="20"/>
                                        </p:tgtEl>
                                      </p:cBhvr>
                                    </p:animEffect>
                                  </p:childTnLst>
                                </p:cTn>
                              </p:par>
                              <p:par>
                                <p:cTn id="34" presetID="49" presetClass="entr" presetSubtype="0" decel="100000" fill="hold" nodeType="withEffect">
                                  <p:stCondLst>
                                    <p:cond delay="0"/>
                                  </p:stCondLst>
                                  <p:childTnLst>
                                    <p:set>
                                      <p:cBhvr>
                                        <p:cTn id="35" dur="1" fill="hold">
                                          <p:stCondLst>
                                            <p:cond delay="0"/>
                                          </p:stCondLst>
                                        </p:cTn>
                                        <p:tgtEl>
                                          <p:spTgt spid="23"/>
                                        </p:tgtEl>
                                        <p:attrNameLst>
                                          <p:attrName>style.visibility</p:attrName>
                                        </p:attrNameLst>
                                      </p:cBhvr>
                                      <p:to>
                                        <p:strVal val="visible"/>
                                      </p:to>
                                    </p:set>
                                    <p:anim calcmode="lin" valueType="num">
                                      <p:cBhvr>
                                        <p:cTn id="36" dur="500" fill="hold"/>
                                        <p:tgtEl>
                                          <p:spTgt spid="23"/>
                                        </p:tgtEl>
                                        <p:attrNameLst>
                                          <p:attrName>ppt_w</p:attrName>
                                        </p:attrNameLst>
                                      </p:cBhvr>
                                      <p:tavLst>
                                        <p:tav tm="0">
                                          <p:val>
                                            <p:fltVal val="0"/>
                                          </p:val>
                                        </p:tav>
                                        <p:tav tm="100000">
                                          <p:val>
                                            <p:strVal val="#ppt_w"/>
                                          </p:val>
                                        </p:tav>
                                      </p:tavLst>
                                    </p:anim>
                                    <p:anim calcmode="lin" valueType="num">
                                      <p:cBhvr>
                                        <p:cTn id="37" dur="500" fill="hold"/>
                                        <p:tgtEl>
                                          <p:spTgt spid="23"/>
                                        </p:tgtEl>
                                        <p:attrNameLst>
                                          <p:attrName>ppt_h</p:attrName>
                                        </p:attrNameLst>
                                      </p:cBhvr>
                                      <p:tavLst>
                                        <p:tav tm="0">
                                          <p:val>
                                            <p:fltVal val="0"/>
                                          </p:val>
                                        </p:tav>
                                        <p:tav tm="100000">
                                          <p:val>
                                            <p:strVal val="#ppt_h"/>
                                          </p:val>
                                        </p:tav>
                                      </p:tavLst>
                                    </p:anim>
                                    <p:anim calcmode="lin" valueType="num">
                                      <p:cBhvr>
                                        <p:cTn id="38" dur="500" fill="hold"/>
                                        <p:tgtEl>
                                          <p:spTgt spid="23"/>
                                        </p:tgtEl>
                                        <p:attrNameLst>
                                          <p:attrName>style.rotation</p:attrName>
                                        </p:attrNameLst>
                                      </p:cBhvr>
                                      <p:tavLst>
                                        <p:tav tm="0">
                                          <p:val>
                                            <p:fltVal val="360"/>
                                          </p:val>
                                        </p:tav>
                                        <p:tav tm="100000">
                                          <p:val>
                                            <p:fltVal val="0"/>
                                          </p:val>
                                        </p:tav>
                                      </p:tavLst>
                                    </p:anim>
                                    <p:animEffect transition="in" filter="fade">
                                      <p:cBhvr>
                                        <p:cTn id="39" dur="500"/>
                                        <p:tgtEl>
                                          <p:spTgt spid="23"/>
                                        </p:tgtEl>
                                      </p:cBhvr>
                                    </p:animEffect>
                                  </p:childTnLst>
                                </p:cTn>
                              </p:par>
                              <p:par>
                                <p:cTn id="40" presetID="49" presetClass="entr" presetSubtype="0" decel="100000" fill="hold" nodeType="withEffect">
                                  <p:stCondLst>
                                    <p:cond delay="0"/>
                                  </p:stCondLst>
                                  <p:childTnLst>
                                    <p:set>
                                      <p:cBhvr>
                                        <p:cTn id="41" dur="1" fill="hold">
                                          <p:stCondLst>
                                            <p:cond delay="0"/>
                                          </p:stCondLst>
                                        </p:cTn>
                                        <p:tgtEl>
                                          <p:spTgt spid="26"/>
                                        </p:tgtEl>
                                        <p:attrNameLst>
                                          <p:attrName>style.visibility</p:attrName>
                                        </p:attrNameLst>
                                      </p:cBhvr>
                                      <p:to>
                                        <p:strVal val="visible"/>
                                      </p:to>
                                    </p:set>
                                    <p:anim calcmode="lin" valueType="num">
                                      <p:cBhvr>
                                        <p:cTn id="42" dur="500" fill="hold"/>
                                        <p:tgtEl>
                                          <p:spTgt spid="26"/>
                                        </p:tgtEl>
                                        <p:attrNameLst>
                                          <p:attrName>ppt_w</p:attrName>
                                        </p:attrNameLst>
                                      </p:cBhvr>
                                      <p:tavLst>
                                        <p:tav tm="0">
                                          <p:val>
                                            <p:fltVal val="0"/>
                                          </p:val>
                                        </p:tav>
                                        <p:tav tm="100000">
                                          <p:val>
                                            <p:strVal val="#ppt_w"/>
                                          </p:val>
                                        </p:tav>
                                      </p:tavLst>
                                    </p:anim>
                                    <p:anim calcmode="lin" valueType="num">
                                      <p:cBhvr>
                                        <p:cTn id="43" dur="500" fill="hold"/>
                                        <p:tgtEl>
                                          <p:spTgt spid="26"/>
                                        </p:tgtEl>
                                        <p:attrNameLst>
                                          <p:attrName>ppt_h</p:attrName>
                                        </p:attrNameLst>
                                      </p:cBhvr>
                                      <p:tavLst>
                                        <p:tav tm="0">
                                          <p:val>
                                            <p:fltVal val="0"/>
                                          </p:val>
                                        </p:tav>
                                        <p:tav tm="100000">
                                          <p:val>
                                            <p:strVal val="#ppt_h"/>
                                          </p:val>
                                        </p:tav>
                                      </p:tavLst>
                                    </p:anim>
                                    <p:anim calcmode="lin" valueType="num">
                                      <p:cBhvr>
                                        <p:cTn id="44" dur="500" fill="hold"/>
                                        <p:tgtEl>
                                          <p:spTgt spid="26"/>
                                        </p:tgtEl>
                                        <p:attrNameLst>
                                          <p:attrName>style.rotation</p:attrName>
                                        </p:attrNameLst>
                                      </p:cBhvr>
                                      <p:tavLst>
                                        <p:tav tm="0">
                                          <p:val>
                                            <p:fltVal val="360"/>
                                          </p:val>
                                        </p:tav>
                                        <p:tav tm="100000">
                                          <p:val>
                                            <p:fltVal val="0"/>
                                          </p:val>
                                        </p:tav>
                                      </p:tavLst>
                                    </p:anim>
                                    <p:animEffect transition="in" filter="fade">
                                      <p:cBhvr>
                                        <p:cTn id="45"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矩形 2"/>
          <p:cNvSpPr/>
          <p:nvPr/>
        </p:nvSpPr>
        <p:spPr>
          <a:xfrm>
            <a:off x="10457" y="-35665"/>
            <a:ext cx="12180611" cy="6893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400"/>
          </a:p>
        </p:txBody>
      </p:sp>
      <p:sp>
        <p:nvSpPr>
          <p:cNvPr id="7" name="矩形 6"/>
          <p:cNvSpPr/>
          <p:nvPr/>
        </p:nvSpPr>
        <p:spPr>
          <a:xfrm>
            <a:off x="1568" y="2587120"/>
            <a:ext cx="12189499" cy="123742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10000+套</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精品</a:t>
            </a:r>
            <a:r>
              <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PPT</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模板</a:t>
            </a:r>
            <a:r>
              <a:rPr kumimoji="0" lang="zh-CN" altLang="en-US" sz="2780" b="1" i="0" u="none" strike="noStrike" kern="1200" cap="none" spc="200" normalizeH="0" baseline="0" noProof="1" dirty="0">
                <a:solidFill>
                  <a:srgbClr val="FFC00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全部免费</a:t>
            </a:r>
            <a:r>
              <a:rPr kumimoji="0" lang="zh-CN" altLang="en-US"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rPr>
              <a:t>下载</a:t>
            </a:r>
            <a:endParaRPr kumimoji="0" lang="en-US" altLang="zh-CN" sz="2775" b="1" i="0" u="none" strike="noStrike" kern="1200" cap="none" spc="200" normalizeH="0" baseline="0" noProof="1"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n-cs"/>
            </a:endParaRPr>
          </a:p>
        </p:txBody>
      </p:sp>
      <p:pic>
        <p:nvPicPr>
          <p:cNvPr id="4" name="图片 3" descr="logo"/>
          <p:cNvPicPr>
            <a:picLocks noChangeAspect="1"/>
          </p:cNvPicPr>
          <p:nvPr/>
        </p:nvPicPr>
        <p:blipFill>
          <a:blip r:embed="rId1"/>
          <a:stretch>
            <a:fillRect/>
          </a:stretch>
        </p:blipFill>
        <p:spPr>
          <a:xfrm>
            <a:off x="4843337" y="1400487"/>
            <a:ext cx="2504692" cy="761883"/>
          </a:xfrm>
          <a:prstGeom prst="rect">
            <a:avLst/>
          </a:prstGeom>
        </p:spPr>
      </p:pic>
      <p:sp>
        <p:nvSpPr>
          <p:cNvPr id="5" name="文本框 4"/>
          <p:cNvSpPr txBox="1"/>
          <p:nvPr/>
        </p:nvSpPr>
        <p:spPr>
          <a:xfrm>
            <a:off x="4200815" y="4134379"/>
            <a:ext cx="3799893" cy="1076325"/>
          </a:xfrm>
          <a:prstGeom prst="rect">
            <a:avLst/>
          </a:prstGeom>
          <a:noFill/>
        </p:spPr>
        <p:txBody>
          <a:bodyPr wrap="square" rtlCol="0">
            <a:spAutoFit/>
          </a:bodyPr>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PPT</a:t>
            </a:r>
            <a:r>
              <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营</a:t>
            </a:r>
            <a:endParaRPr lang="zh-CN" altLang="en-US"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a:p>
            <a:pPr algn="ctr"/>
            <a:r>
              <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rPr>
              <a:t>www.pptying.com</a:t>
            </a:r>
            <a:endParaRPr lang="en-US" altLang="zh-CN" sz="3200" b="1">
              <a:solidFill>
                <a:schemeClr val="accent6"/>
              </a:solidFill>
              <a:hlinkClick r:id="rId2" action="ppaction://hlinkfile">
                <a:extLst>
                  <a:ext uri="{DAF060AB-1E55-43B9-8AAB-6FB025537F2F}">
                    <wpsdc:hlinkClr xmlns:wpsdc="http://www.wps.cn/officeDocument/2017/drawingmlCustomData" val="E94520"/>
                    <wpsdc:folHlinkClr xmlns:wpsdc="http://www.wps.cn/officeDocument/2017/drawingmlCustomData" val="954D72"/>
                    <wpsdc:hlinkUnderline xmlns:wpsdc="http://www.wps.cn/officeDocument/2017/drawingmlCustomData" val="1"/>
                  </a:ext>
                </a:extLst>
              </a:hlinkClick>
            </a:endParaRPr>
          </a:p>
        </p:txBody>
      </p:sp>
    </p:spTree>
  </p:cSld>
  <p:clrMapOvr>
    <a:masterClrMapping/>
  </p:clrMapOvr>
  <p:transition spd="med" advClick="0" advTm="0">
    <p:push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6" name="Arc 44"/>
          <p:cNvSpPr/>
          <p:nvPr/>
        </p:nvSpPr>
        <p:spPr>
          <a:xfrm rot="10800000">
            <a:off x="4213225" y="1996501"/>
            <a:ext cx="3467100" cy="3467100"/>
          </a:xfrm>
          <a:prstGeom prst="arc">
            <a:avLst>
              <a:gd name="adj1" fmla="val 16200000"/>
              <a:gd name="adj2" fmla="val 16185280"/>
            </a:avLst>
          </a:prstGeom>
          <a:ln w="190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buFont typeface="Arial" panose="020B0604020202020204" pitchFamily="34" charset="0"/>
              <a:buNone/>
              <a:defRPr/>
            </a:pPr>
            <a:endParaRPr lang="en-US" noProof="1"/>
          </a:p>
        </p:txBody>
      </p:sp>
      <p:grpSp>
        <p:nvGrpSpPr>
          <p:cNvPr id="7" name="Group 59"/>
          <p:cNvGrpSpPr/>
          <p:nvPr/>
        </p:nvGrpSpPr>
        <p:grpSpPr bwMode="auto">
          <a:xfrm>
            <a:off x="5360988" y="3098226"/>
            <a:ext cx="1171575" cy="1166812"/>
            <a:chOff x="4004877" y="2428485"/>
            <a:chExt cx="987552" cy="982721"/>
          </a:xfrm>
        </p:grpSpPr>
        <p:sp>
          <p:nvSpPr>
            <p:cNvPr id="8" name="Oval 13"/>
            <p:cNvSpPr>
              <a:spLocks noChangeArrowheads="1"/>
            </p:cNvSpPr>
            <p:nvPr/>
          </p:nvSpPr>
          <p:spPr bwMode="auto">
            <a:xfrm>
              <a:off x="4004877" y="2428485"/>
              <a:ext cx="987552" cy="982721"/>
            </a:xfrm>
            <a:prstGeom prst="ellipse">
              <a:avLst/>
            </a:pr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lIns="128580" tIns="64290" rIns="128580" bIns="64290"/>
            <a:lstStyle/>
            <a:p>
              <a:pPr algn="ctr" eaLnBrk="1" hangingPunct="1">
                <a:buFont typeface="Arial" panose="020B0604020202020204" pitchFamily="34" charset="0"/>
                <a:buNone/>
              </a:pPr>
              <a:endParaRPr lang="en-US" altLang="en-US"/>
            </a:p>
          </p:txBody>
        </p:sp>
        <p:sp>
          <p:nvSpPr>
            <p:cNvPr id="9" name="Freeform 152"/>
            <p:cNvSpPr>
              <a:spLocks noEditPoints="1" noChangeArrowheads="1"/>
            </p:cNvSpPr>
            <p:nvPr/>
          </p:nvSpPr>
          <p:spPr bwMode="auto">
            <a:xfrm>
              <a:off x="4307591" y="2743278"/>
              <a:ext cx="382124" cy="353134"/>
            </a:xfrm>
            <a:custGeom>
              <a:avLst/>
              <a:gdLst>
                <a:gd name="T0" fmla="*/ 382124 w 67"/>
                <a:gd name="T1" fmla="*/ 113914 h 62"/>
                <a:gd name="T2" fmla="*/ 262354 w 67"/>
                <a:gd name="T3" fmla="*/ 205046 h 62"/>
                <a:gd name="T4" fmla="*/ 239540 w 67"/>
                <a:gd name="T5" fmla="*/ 227828 h 62"/>
                <a:gd name="T6" fmla="*/ 222430 w 67"/>
                <a:gd name="T7" fmla="*/ 267698 h 62"/>
                <a:gd name="T8" fmla="*/ 250947 w 67"/>
                <a:gd name="T9" fmla="*/ 296177 h 62"/>
                <a:gd name="T10" fmla="*/ 296574 w 67"/>
                <a:gd name="T11" fmla="*/ 330351 h 62"/>
                <a:gd name="T12" fmla="*/ 296574 w 67"/>
                <a:gd name="T13" fmla="*/ 347438 h 62"/>
                <a:gd name="T14" fmla="*/ 290871 w 67"/>
                <a:gd name="T15" fmla="*/ 353134 h 62"/>
                <a:gd name="T16" fmla="*/ 96957 w 67"/>
                <a:gd name="T17" fmla="*/ 353134 h 62"/>
                <a:gd name="T18" fmla="*/ 91253 w 67"/>
                <a:gd name="T19" fmla="*/ 347438 h 62"/>
                <a:gd name="T20" fmla="*/ 91253 w 67"/>
                <a:gd name="T21" fmla="*/ 330351 h 62"/>
                <a:gd name="T22" fmla="*/ 136880 w 67"/>
                <a:gd name="T23" fmla="*/ 296177 h 62"/>
                <a:gd name="T24" fmla="*/ 165397 w 67"/>
                <a:gd name="T25" fmla="*/ 267698 h 62"/>
                <a:gd name="T26" fmla="*/ 148287 w 67"/>
                <a:gd name="T27" fmla="*/ 227828 h 62"/>
                <a:gd name="T28" fmla="*/ 125474 w 67"/>
                <a:gd name="T29" fmla="*/ 205046 h 62"/>
                <a:gd name="T30" fmla="*/ 0 w 67"/>
                <a:gd name="T31" fmla="*/ 113914 h 62"/>
                <a:gd name="T32" fmla="*/ 0 w 67"/>
                <a:gd name="T33" fmla="*/ 85436 h 62"/>
                <a:gd name="T34" fmla="*/ 22813 w 67"/>
                <a:gd name="T35" fmla="*/ 62653 h 62"/>
                <a:gd name="T36" fmla="*/ 91253 w 67"/>
                <a:gd name="T37" fmla="*/ 62653 h 62"/>
                <a:gd name="T38" fmla="*/ 91253 w 67"/>
                <a:gd name="T39" fmla="*/ 39870 h 62"/>
                <a:gd name="T40" fmla="*/ 125474 w 67"/>
                <a:gd name="T41" fmla="*/ 0 h 62"/>
                <a:gd name="T42" fmla="*/ 256650 w 67"/>
                <a:gd name="T43" fmla="*/ 0 h 62"/>
                <a:gd name="T44" fmla="*/ 296574 w 67"/>
                <a:gd name="T45" fmla="*/ 39870 h 62"/>
                <a:gd name="T46" fmla="*/ 296574 w 67"/>
                <a:gd name="T47" fmla="*/ 62653 h 62"/>
                <a:gd name="T48" fmla="*/ 359311 w 67"/>
                <a:gd name="T49" fmla="*/ 62653 h 62"/>
                <a:gd name="T50" fmla="*/ 382124 w 67"/>
                <a:gd name="T51" fmla="*/ 85436 h 62"/>
                <a:gd name="T52" fmla="*/ 382124 w 67"/>
                <a:gd name="T53" fmla="*/ 113914 h 62"/>
                <a:gd name="T54" fmla="*/ 91253 w 67"/>
                <a:gd name="T55" fmla="*/ 91131 h 62"/>
                <a:gd name="T56" fmla="*/ 34220 w 67"/>
                <a:gd name="T57" fmla="*/ 91131 h 62"/>
                <a:gd name="T58" fmla="*/ 34220 w 67"/>
                <a:gd name="T59" fmla="*/ 113914 h 62"/>
                <a:gd name="T60" fmla="*/ 108364 w 67"/>
                <a:gd name="T61" fmla="*/ 176567 h 62"/>
                <a:gd name="T62" fmla="*/ 91253 w 67"/>
                <a:gd name="T63" fmla="*/ 91131 h 62"/>
                <a:gd name="T64" fmla="*/ 353607 w 67"/>
                <a:gd name="T65" fmla="*/ 91131 h 62"/>
                <a:gd name="T66" fmla="*/ 296574 w 67"/>
                <a:gd name="T67" fmla="*/ 91131 h 62"/>
                <a:gd name="T68" fmla="*/ 279464 w 67"/>
                <a:gd name="T69" fmla="*/ 176567 h 62"/>
                <a:gd name="T70" fmla="*/ 353607 w 67"/>
                <a:gd name="T71" fmla="*/ 113914 h 62"/>
                <a:gd name="T72" fmla="*/ 353607 w 67"/>
                <a:gd name="T73" fmla="*/ 91131 h 62"/>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67" h="62">
                  <a:moveTo>
                    <a:pt x="67" y="20"/>
                  </a:moveTo>
                  <a:cubicBezTo>
                    <a:pt x="67" y="27"/>
                    <a:pt x="58" y="36"/>
                    <a:pt x="46" y="36"/>
                  </a:cubicBezTo>
                  <a:cubicBezTo>
                    <a:pt x="44" y="38"/>
                    <a:pt x="42" y="40"/>
                    <a:pt x="42" y="40"/>
                  </a:cubicBezTo>
                  <a:cubicBezTo>
                    <a:pt x="40" y="42"/>
                    <a:pt x="39" y="44"/>
                    <a:pt x="39" y="47"/>
                  </a:cubicBezTo>
                  <a:cubicBezTo>
                    <a:pt x="39" y="49"/>
                    <a:pt x="40" y="52"/>
                    <a:pt x="44" y="52"/>
                  </a:cubicBezTo>
                  <a:cubicBezTo>
                    <a:pt x="48" y="52"/>
                    <a:pt x="52" y="54"/>
                    <a:pt x="52" y="58"/>
                  </a:cubicBezTo>
                  <a:cubicBezTo>
                    <a:pt x="52" y="61"/>
                    <a:pt x="52" y="61"/>
                    <a:pt x="52" y="61"/>
                  </a:cubicBezTo>
                  <a:cubicBezTo>
                    <a:pt x="52" y="62"/>
                    <a:pt x="51" y="62"/>
                    <a:pt x="51" y="62"/>
                  </a:cubicBezTo>
                  <a:cubicBezTo>
                    <a:pt x="17" y="62"/>
                    <a:pt x="17" y="62"/>
                    <a:pt x="17" y="62"/>
                  </a:cubicBezTo>
                  <a:cubicBezTo>
                    <a:pt x="16" y="62"/>
                    <a:pt x="16" y="62"/>
                    <a:pt x="16" y="61"/>
                  </a:cubicBezTo>
                  <a:cubicBezTo>
                    <a:pt x="16" y="58"/>
                    <a:pt x="16" y="58"/>
                    <a:pt x="16" y="58"/>
                  </a:cubicBezTo>
                  <a:cubicBezTo>
                    <a:pt x="16" y="54"/>
                    <a:pt x="20" y="52"/>
                    <a:pt x="24" y="52"/>
                  </a:cubicBezTo>
                  <a:cubicBezTo>
                    <a:pt x="27" y="52"/>
                    <a:pt x="29" y="49"/>
                    <a:pt x="29" y="47"/>
                  </a:cubicBezTo>
                  <a:cubicBezTo>
                    <a:pt x="29" y="44"/>
                    <a:pt x="28" y="42"/>
                    <a:pt x="26" y="40"/>
                  </a:cubicBezTo>
                  <a:cubicBezTo>
                    <a:pt x="25" y="40"/>
                    <a:pt x="24" y="38"/>
                    <a:pt x="22" y="36"/>
                  </a:cubicBezTo>
                  <a:cubicBezTo>
                    <a:pt x="10" y="36"/>
                    <a:pt x="0" y="27"/>
                    <a:pt x="0" y="20"/>
                  </a:cubicBezTo>
                  <a:cubicBezTo>
                    <a:pt x="0" y="15"/>
                    <a:pt x="0" y="15"/>
                    <a:pt x="0" y="15"/>
                  </a:cubicBezTo>
                  <a:cubicBezTo>
                    <a:pt x="0" y="12"/>
                    <a:pt x="2" y="11"/>
                    <a:pt x="4" y="11"/>
                  </a:cubicBezTo>
                  <a:cubicBezTo>
                    <a:pt x="16" y="11"/>
                    <a:pt x="16" y="11"/>
                    <a:pt x="16" y="11"/>
                  </a:cubicBezTo>
                  <a:cubicBezTo>
                    <a:pt x="16" y="7"/>
                    <a:pt x="16" y="7"/>
                    <a:pt x="16" y="7"/>
                  </a:cubicBezTo>
                  <a:cubicBezTo>
                    <a:pt x="16" y="3"/>
                    <a:pt x="19" y="0"/>
                    <a:pt x="22" y="0"/>
                  </a:cubicBezTo>
                  <a:cubicBezTo>
                    <a:pt x="45" y="0"/>
                    <a:pt x="45" y="0"/>
                    <a:pt x="45" y="0"/>
                  </a:cubicBezTo>
                  <a:cubicBezTo>
                    <a:pt x="49" y="0"/>
                    <a:pt x="52" y="3"/>
                    <a:pt x="52" y="7"/>
                  </a:cubicBezTo>
                  <a:cubicBezTo>
                    <a:pt x="52" y="11"/>
                    <a:pt x="52" y="11"/>
                    <a:pt x="52" y="11"/>
                  </a:cubicBezTo>
                  <a:cubicBezTo>
                    <a:pt x="63" y="11"/>
                    <a:pt x="63" y="11"/>
                    <a:pt x="63" y="11"/>
                  </a:cubicBezTo>
                  <a:cubicBezTo>
                    <a:pt x="66" y="11"/>
                    <a:pt x="67" y="12"/>
                    <a:pt x="67" y="15"/>
                  </a:cubicBezTo>
                  <a:lnTo>
                    <a:pt x="67" y="20"/>
                  </a:lnTo>
                  <a:close/>
                  <a:moveTo>
                    <a:pt x="16" y="16"/>
                  </a:moveTo>
                  <a:cubicBezTo>
                    <a:pt x="6" y="16"/>
                    <a:pt x="6" y="16"/>
                    <a:pt x="6" y="16"/>
                  </a:cubicBezTo>
                  <a:cubicBezTo>
                    <a:pt x="6" y="20"/>
                    <a:pt x="6" y="20"/>
                    <a:pt x="6" y="20"/>
                  </a:cubicBezTo>
                  <a:cubicBezTo>
                    <a:pt x="6" y="24"/>
                    <a:pt x="11" y="29"/>
                    <a:pt x="19" y="31"/>
                  </a:cubicBezTo>
                  <a:cubicBezTo>
                    <a:pt x="17" y="27"/>
                    <a:pt x="16" y="22"/>
                    <a:pt x="16" y="16"/>
                  </a:cubicBezTo>
                  <a:close/>
                  <a:moveTo>
                    <a:pt x="62" y="16"/>
                  </a:moveTo>
                  <a:cubicBezTo>
                    <a:pt x="52" y="16"/>
                    <a:pt x="52" y="16"/>
                    <a:pt x="52" y="16"/>
                  </a:cubicBezTo>
                  <a:cubicBezTo>
                    <a:pt x="52" y="22"/>
                    <a:pt x="51" y="27"/>
                    <a:pt x="49" y="31"/>
                  </a:cubicBezTo>
                  <a:cubicBezTo>
                    <a:pt x="57" y="29"/>
                    <a:pt x="62" y="24"/>
                    <a:pt x="62" y="20"/>
                  </a:cubicBezTo>
                  <a:lnTo>
                    <a:pt x="62" y="16"/>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grpSp>
      <p:sp>
        <p:nvSpPr>
          <p:cNvPr id="10" name="Down Arrow 4"/>
          <p:cNvSpPr>
            <a:spLocks noChangeArrowheads="1"/>
          </p:cNvSpPr>
          <p:nvPr/>
        </p:nvSpPr>
        <p:spPr bwMode="auto">
          <a:xfrm>
            <a:off x="5410200" y="1686938"/>
            <a:ext cx="1073150" cy="1136650"/>
          </a:xfrm>
          <a:prstGeom prst="downArrow">
            <a:avLst>
              <a:gd name="adj1" fmla="val 63519"/>
              <a:gd name="adj2" fmla="val 50012"/>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8580" tIns="64290" rIns="128580" bIns="64290"/>
          <a:lstStyle/>
          <a:p>
            <a:pPr algn="ctr" eaLnBrk="1" hangingPunct="1">
              <a:buFont typeface="Arial" panose="020B0604020202020204" pitchFamily="34" charset="0"/>
              <a:buNone/>
            </a:pPr>
            <a:endParaRPr lang="en-US" altLang="en-US"/>
          </a:p>
        </p:txBody>
      </p:sp>
      <p:sp>
        <p:nvSpPr>
          <p:cNvPr id="11" name="Down Arrow 15"/>
          <p:cNvSpPr>
            <a:spLocks noChangeArrowheads="1"/>
          </p:cNvSpPr>
          <p:nvPr/>
        </p:nvSpPr>
        <p:spPr bwMode="auto">
          <a:xfrm rot="3600000">
            <a:off x="6703219" y="2457670"/>
            <a:ext cx="1074737" cy="1136650"/>
          </a:xfrm>
          <a:prstGeom prst="downArrow">
            <a:avLst>
              <a:gd name="adj1" fmla="val 63519"/>
              <a:gd name="adj2" fmla="val 49938"/>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28580" tIns="64290" rIns="128580" bIns="64290"/>
          <a:lstStyle/>
          <a:p>
            <a:pPr algn="ctr" eaLnBrk="1" hangingPunct="1">
              <a:buFont typeface="Arial" panose="020B0604020202020204" pitchFamily="34" charset="0"/>
              <a:buNone/>
            </a:pPr>
            <a:endParaRPr lang="en-US" altLang="en-US"/>
          </a:p>
        </p:txBody>
      </p:sp>
      <p:sp>
        <p:nvSpPr>
          <p:cNvPr id="12" name="Down Arrow 17"/>
          <p:cNvSpPr/>
          <p:nvPr/>
        </p:nvSpPr>
        <p:spPr bwMode="auto">
          <a:xfrm rot="18000000" flipV="1">
            <a:off x="6675438" y="3834826"/>
            <a:ext cx="1073150" cy="1136650"/>
          </a:xfrm>
          <a:prstGeom prst="downArrow">
            <a:avLst>
              <a:gd name="adj1" fmla="val 63516"/>
              <a:gd name="adj2" fmla="val 50000"/>
            </a:avLst>
          </a:prstGeom>
          <a:solidFill>
            <a:schemeClr val="accent3"/>
          </a:solidFill>
          <a:ln w="9525">
            <a:noFill/>
            <a:round/>
          </a:ln>
        </p:spPr>
        <p:txBody>
          <a:bodyPr lIns="128580" tIns="64290" rIns="128580" bIns="64290"/>
          <a:lstStyle/>
          <a:p>
            <a:pPr algn="ctr" eaLnBrk="1" hangingPunct="1">
              <a:buFont typeface="Arial" panose="020B0604020202020204" pitchFamily="34" charset="0"/>
              <a:buNone/>
              <a:defRPr/>
            </a:pPr>
            <a:endParaRPr lang="en-US" noProof="1"/>
          </a:p>
        </p:txBody>
      </p:sp>
      <p:sp>
        <p:nvSpPr>
          <p:cNvPr id="13" name="Down Arrow 20"/>
          <p:cNvSpPr/>
          <p:nvPr/>
        </p:nvSpPr>
        <p:spPr bwMode="auto">
          <a:xfrm rot="10800000">
            <a:off x="5410200" y="4547613"/>
            <a:ext cx="1073150" cy="1136650"/>
          </a:xfrm>
          <a:prstGeom prst="downArrow">
            <a:avLst>
              <a:gd name="adj1" fmla="val 63516"/>
              <a:gd name="adj2" fmla="val 50000"/>
            </a:avLst>
          </a:prstGeom>
          <a:solidFill>
            <a:schemeClr val="accent4"/>
          </a:solidFill>
          <a:ln w="9525">
            <a:noFill/>
            <a:round/>
          </a:ln>
        </p:spPr>
        <p:txBody>
          <a:bodyPr lIns="128580" tIns="64290" rIns="128580" bIns="64290"/>
          <a:lstStyle/>
          <a:p>
            <a:pPr algn="ctr" eaLnBrk="1" hangingPunct="1">
              <a:buFont typeface="Arial" panose="020B0604020202020204" pitchFamily="34" charset="0"/>
              <a:buNone/>
              <a:defRPr/>
            </a:pPr>
            <a:endParaRPr lang="en-US" noProof="1"/>
          </a:p>
        </p:txBody>
      </p:sp>
      <p:sp>
        <p:nvSpPr>
          <p:cNvPr id="14" name="Down Arrow 19"/>
          <p:cNvSpPr/>
          <p:nvPr/>
        </p:nvSpPr>
        <p:spPr bwMode="auto">
          <a:xfrm rot="3600000" flipH="1" flipV="1">
            <a:off x="4141788" y="3834826"/>
            <a:ext cx="1073150" cy="1136650"/>
          </a:xfrm>
          <a:prstGeom prst="downArrow">
            <a:avLst>
              <a:gd name="adj1" fmla="val 63516"/>
              <a:gd name="adj2" fmla="val 50000"/>
            </a:avLst>
          </a:prstGeom>
          <a:solidFill>
            <a:schemeClr val="accent5"/>
          </a:solidFill>
          <a:ln w="9525">
            <a:noFill/>
            <a:round/>
          </a:ln>
        </p:spPr>
        <p:txBody>
          <a:bodyPr lIns="128580" tIns="64290" rIns="128580" bIns="64290"/>
          <a:lstStyle/>
          <a:p>
            <a:pPr algn="ctr" eaLnBrk="1" hangingPunct="1">
              <a:buFont typeface="Arial" panose="020B0604020202020204" pitchFamily="34" charset="0"/>
              <a:buNone/>
              <a:defRPr/>
            </a:pPr>
            <a:endParaRPr lang="en-US" noProof="1"/>
          </a:p>
        </p:txBody>
      </p:sp>
      <p:sp>
        <p:nvSpPr>
          <p:cNvPr id="15" name="Down Arrow 16"/>
          <p:cNvSpPr/>
          <p:nvPr/>
        </p:nvSpPr>
        <p:spPr bwMode="auto">
          <a:xfrm rot="18000000" flipH="1">
            <a:off x="4129088" y="2418776"/>
            <a:ext cx="1074737" cy="1138237"/>
          </a:xfrm>
          <a:prstGeom prst="downArrow">
            <a:avLst>
              <a:gd name="adj1" fmla="val 63516"/>
              <a:gd name="adj2" fmla="val 50000"/>
            </a:avLst>
          </a:prstGeom>
          <a:solidFill>
            <a:schemeClr val="accent6"/>
          </a:solidFill>
          <a:ln w="9525">
            <a:noFill/>
            <a:round/>
          </a:ln>
        </p:spPr>
        <p:txBody>
          <a:bodyPr lIns="128580" tIns="64290" rIns="128580" bIns="64290"/>
          <a:lstStyle/>
          <a:p>
            <a:pPr algn="ctr" eaLnBrk="1" hangingPunct="1">
              <a:buFont typeface="Arial" panose="020B0604020202020204" pitchFamily="34" charset="0"/>
              <a:buNone/>
              <a:defRPr/>
            </a:pPr>
            <a:endParaRPr lang="en-US" noProof="1"/>
          </a:p>
        </p:txBody>
      </p:sp>
      <p:grpSp>
        <p:nvGrpSpPr>
          <p:cNvPr id="16" name="Group 47"/>
          <p:cNvGrpSpPr/>
          <p:nvPr/>
        </p:nvGrpSpPr>
        <p:grpSpPr bwMode="auto">
          <a:xfrm>
            <a:off x="587375" y="2174301"/>
            <a:ext cx="3216275" cy="617537"/>
            <a:chOff x="844734" y="1923756"/>
            <a:chExt cx="2287091" cy="438717"/>
          </a:xfrm>
        </p:grpSpPr>
        <p:sp>
          <p:nvSpPr>
            <p:cNvPr id="17" name="Footer Text"/>
            <p:cNvSpPr txBox="1"/>
            <p:nvPr/>
          </p:nvSpPr>
          <p:spPr>
            <a:xfrm>
              <a:off x="844734" y="2099694"/>
              <a:ext cx="2287091" cy="262779"/>
            </a:xfrm>
            <a:prstGeom prst="rect">
              <a:avLst/>
            </a:prstGeom>
            <a:noFill/>
          </p:spPr>
          <p:txBody>
            <a:bodyPr lIns="0" tIns="0" rIns="0" bIns="0">
              <a:spAutoFit/>
            </a:bodyPr>
            <a:lstStyle/>
            <a:p>
              <a:pPr eaLnBrk="1" hangingPunct="1">
                <a:buFont typeface="Arial" panose="020B0604020202020204" pitchFamily="34" charset="0"/>
                <a:buNone/>
                <a:defRPr/>
              </a:pPr>
              <a:r>
                <a:rPr lang="zh-CN" altLang="en-US"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altLang="zh-CN" sz="1200" b="1" noProof="1">
                <a:solidFill>
                  <a:schemeClr val="bg1">
                    <a:lumMod val="50000"/>
                  </a:schemeClr>
                </a:solidFill>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18" name="TextBox 56"/>
            <p:cNvSpPr txBox="1"/>
            <p:nvPr/>
          </p:nvSpPr>
          <p:spPr>
            <a:xfrm>
              <a:off x="2227600" y="1923756"/>
              <a:ext cx="904225" cy="184961"/>
            </a:xfrm>
            <a:prstGeom prst="rect">
              <a:avLst/>
            </a:prstGeom>
            <a:noFill/>
          </p:spPr>
          <p:txBody>
            <a:bodyPr wrap="none" lIns="0" tIns="0" rIns="0" bIns="0" anchor="ctr">
              <a:spAutoFit/>
            </a:bodyPr>
            <a:lstStyle/>
            <a:p>
              <a:pPr algn="r" eaLnBrk="1" hangingPunct="1">
                <a:buFont typeface="Arial" panose="020B0604020202020204" pitchFamily="34" charset="0"/>
                <a:buNone/>
                <a:defRPr/>
              </a:pPr>
              <a:r>
                <a:rPr lang="en-US" sz="1685" b="1" noProof="1">
                  <a:solidFill>
                    <a:schemeClr val="accent6"/>
                  </a:solidFill>
                </a:rPr>
                <a:t>Keyword Here</a:t>
              </a:r>
              <a:endParaRPr lang="en-US" sz="1685" b="1" noProof="1">
                <a:solidFill>
                  <a:schemeClr val="accent6"/>
                </a:solidFill>
              </a:endParaRPr>
            </a:p>
          </p:txBody>
        </p:sp>
      </p:grpSp>
      <p:grpSp>
        <p:nvGrpSpPr>
          <p:cNvPr id="19" name="Group 57"/>
          <p:cNvGrpSpPr/>
          <p:nvPr/>
        </p:nvGrpSpPr>
        <p:grpSpPr bwMode="auto">
          <a:xfrm>
            <a:off x="587375" y="4317426"/>
            <a:ext cx="3216275" cy="617537"/>
            <a:chOff x="844734" y="1923756"/>
            <a:chExt cx="2287091" cy="438717"/>
          </a:xfrm>
        </p:grpSpPr>
        <p:sp>
          <p:nvSpPr>
            <p:cNvPr id="20" name="Footer Text"/>
            <p:cNvSpPr txBox="1"/>
            <p:nvPr/>
          </p:nvSpPr>
          <p:spPr>
            <a:xfrm>
              <a:off x="844734" y="2099694"/>
              <a:ext cx="2287091" cy="262779"/>
            </a:xfrm>
            <a:prstGeom prst="rect">
              <a:avLst/>
            </a:prstGeom>
            <a:noFill/>
          </p:spPr>
          <p:txBody>
            <a:bodyPr lIns="0" tIns="0" rIns="0" bIns="0">
              <a:spAutoFit/>
            </a:bodyPr>
            <a:lstStyle/>
            <a:p>
              <a:pPr eaLnBrk="1" hangingPunct="1">
                <a:buFont typeface="Arial" panose="020B0604020202020204" pitchFamily="34" charset="0"/>
                <a:buNone/>
                <a:defRPr/>
              </a:pPr>
              <a:r>
                <a:rPr lang="zh-CN" altLang="en-US"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altLang="zh-CN" sz="1200" b="1" noProof="1">
                <a:solidFill>
                  <a:schemeClr val="bg1">
                    <a:lumMod val="50000"/>
                  </a:schemeClr>
                </a:solidFill>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21" name="TextBox 59"/>
            <p:cNvSpPr txBox="1"/>
            <p:nvPr/>
          </p:nvSpPr>
          <p:spPr>
            <a:xfrm>
              <a:off x="2227600" y="1923756"/>
              <a:ext cx="904225" cy="184961"/>
            </a:xfrm>
            <a:prstGeom prst="rect">
              <a:avLst/>
            </a:prstGeom>
            <a:noFill/>
          </p:spPr>
          <p:txBody>
            <a:bodyPr wrap="none" lIns="0" tIns="0" rIns="0" bIns="0" anchor="ctr">
              <a:spAutoFit/>
            </a:bodyPr>
            <a:lstStyle/>
            <a:p>
              <a:pPr algn="r" eaLnBrk="1" hangingPunct="1">
                <a:buFont typeface="Arial" panose="020B0604020202020204" pitchFamily="34" charset="0"/>
                <a:buNone/>
                <a:defRPr/>
              </a:pPr>
              <a:r>
                <a:rPr lang="en-US" sz="1685" b="1" noProof="1">
                  <a:solidFill>
                    <a:schemeClr val="accent5"/>
                  </a:solidFill>
                </a:rPr>
                <a:t>Keyword Here</a:t>
              </a:r>
              <a:endParaRPr lang="en-US" sz="1685" b="1" noProof="1">
                <a:solidFill>
                  <a:schemeClr val="accent5"/>
                </a:solidFill>
              </a:endParaRPr>
            </a:p>
          </p:txBody>
        </p:sp>
      </p:grpSp>
      <p:grpSp>
        <p:nvGrpSpPr>
          <p:cNvPr id="22" name="Group 60"/>
          <p:cNvGrpSpPr/>
          <p:nvPr/>
        </p:nvGrpSpPr>
        <p:grpSpPr bwMode="auto">
          <a:xfrm>
            <a:off x="8143875" y="2228276"/>
            <a:ext cx="3216275" cy="617537"/>
            <a:chOff x="844734" y="1923756"/>
            <a:chExt cx="2287091" cy="438717"/>
          </a:xfrm>
        </p:grpSpPr>
        <p:sp>
          <p:nvSpPr>
            <p:cNvPr id="23" name="Footer Text"/>
            <p:cNvSpPr txBox="1"/>
            <p:nvPr/>
          </p:nvSpPr>
          <p:spPr>
            <a:xfrm>
              <a:off x="844734" y="2099694"/>
              <a:ext cx="2287091" cy="262779"/>
            </a:xfrm>
            <a:prstGeom prst="rect">
              <a:avLst/>
            </a:prstGeom>
            <a:noFill/>
          </p:spPr>
          <p:txBody>
            <a:bodyPr lIns="0" tIns="0" rIns="0" bIns="0">
              <a:spAutoFit/>
            </a:bodyPr>
            <a:lstStyle/>
            <a:p>
              <a:pPr eaLnBrk="1" hangingPunct="1">
                <a:buFont typeface="Arial" panose="020B0604020202020204" pitchFamily="34" charset="0"/>
                <a:buNone/>
                <a:defRPr/>
              </a:pPr>
              <a:r>
                <a:rPr lang="zh-CN" altLang="en-US"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altLang="zh-CN" sz="1200" b="1" noProof="1">
                <a:solidFill>
                  <a:schemeClr val="bg1">
                    <a:lumMod val="50000"/>
                  </a:schemeClr>
                </a:solidFill>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24" name="TextBox 62"/>
            <p:cNvSpPr txBox="1"/>
            <p:nvPr/>
          </p:nvSpPr>
          <p:spPr>
            <a:xfrm>
              <a:off x="844734" y="1923756"/>
              <a:ext cx="904225" cy="184961"/>
            </a:xfrm>
            <a:prstGeom prst="rect">
              <a:avLst/>
            </a:prstGeom>
            <a:noFill/>
          </p:spPr>
          <p:txBody>
            <a:bodyPr wrap="none" lIns="0" tIns="0" rIns="0" bIns="0" anchor="ctr">
              <a:spAutoFit/>
            </a:bodyPr>
            <a:lstStyle/>
            <a:p>
              <a:pPr eaLnBrk="1" hangingPunct="1">
                <a:buFont typeface="Arial" panose="020B0604020202020204" pitchFamily="34" charset="0"/>
                <a:buNone/>
                <a:defRPr/>
              </a:pPr>
              <a:r>
                <a:rPr lang="en-US" sz="1685" b="1" noProof="1">
                  <a:solidFill>
                    <a:schemeClr val="accent2"/>
                  </a:solidFill>
                </a:rPr>
                <a:t>Keyword Here</a:t>
              </a:r>
              <a:endParaRPr lang="en-US" sz="1685" b="1" noProof="1">
                <a:solidFill>
                  <a:schemeClr val="accent2"/>
                </a:solidFill>
              </a:endParaRPr>
            </a:p>
          </p:txBody>
        </p:sp>
      </p:grpSp>
      <p:grpSp>
        <p:nvGrpSpPr>
          <p:cNvPr id="25" name="Group 63"/>
          <p:cNvGrpSpPr/>
          <p:nvPr/>
        </p:nvGrpSpPr>
        <p:grpSpPr bwMode="auto">
          <a:xfrm>
            <a:off x="8143875" y="4331713"/>
            <a:ext cx="3216275" cy="617538"/>
            <a:chOff x="844734" y="1923756"/>
            <a:chExt cx="2287091" cy="438716"/>
          </a:xfrm>
        </p:grpSpPr>
        <p:sp>
          <p:nvSpPr>
            <p:cNvPr id="26" name="Footer Text"/>
            <p:cNvSpPr txBox="1"/>
            <p:nvPr/>
          </p:nvSpPr>
          <p:spPr>
            <a:xfrm>
              <a:off x="844734" y="2099693"/>
              <a:ext cx="2287091" cy="262779"/>
            </a:xfrm>
            <a:prstGeom prst="rect">
              <a:avLst/>
            </a:prstGeom>
            <a:noFill/>
          </p:spPr>
          <p:txBody>
            <a:bodyPr lIns="0" tIns="0" rIns="0" bIns="0">
              <a:spAutoFit/>
            </a:bodyPr>
            <a:lstStyle/>
            <a:p>
              <a:pPr eaLnBrk="1" hangingPunct="1">
                <a:buFont typeface="Arial" panose="020B0604020202020204" pitchFamily="34" charset="0"/>
                <a:buNone/>
                <a:defRPr/>
              </a:pPr>
              <a:r>
                <a:rPr lang="zh-CN" altLang="en-US"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altLang="zh-CN" sz="1200" b="1" noProof="1">
                <a:solidFill>
                  <a:schemeClr val="bg1">
                    <a:lumMod val="50000"/>
                  </a:schemeClr>
                </a:solidFill>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27" name="TextBox 65"/>
            <p:cNvSpPr txBox="1"/>
            <p:nvPr/>
          </p:nvSpPr>
          <p:spPr>
            <a:xfrm>
              <a:off x="844734" y="1923756"/>
              <a:ext cx="904225" cy="184960"/>
            </a:xfrm>
            <a:prstGeom prst="rect">
              <a:avLst/>
            </a:prstGeom>
            <a:noFill/>
          </p:spPr>
          <p:txBody>
            <a:bodyPr wrap="none" lIns="0" tIns="0" rIns="0" bIns="0" anchor="ctr">
              <a:spAutoFit/>
            </a:bodyPr>
            <a:lstStyle/>
            <a:p>
              <a:pPr eaLnBrk="1" hangingPunct="1">
                <a:buFont typeface="Arial" panose="020B0604020202020204" pitchFamily="34" charset="0"/>
                <a:buNone/>
                <a:defRPr/>
              </a:pPr>
              <a:r>
                <a:rPr lang="en-US" sz="1685" b="1" noProof="1">
                  <a:solidFill>
                    <a:schemeClr val="accent3"/>
                  </a:solidFill>
                </a:rPr>
                <a:t>Keyword Here</a:t>
              </a:r>
              <a:endParaRPr lang="en-US" sz="1685" b="1" noProof="1">
                <a:solidFill>
                  <a:schemeClr val="accent3"/>
                </a:solidFill>
              </a:endParaRPr>
            </a:p>
          </p:txBody>
        </p:sp>
      </p:grpSp>
      <p:grpSp>
        <p:nvGrpSpPr>
          <p:cNvPr id="28" name="Group 66"/>
          <p:cNvGrpSpPr/>
          <p:nvPr/>
        </p:nvGrpSpPr>
        <p:grpSpPr bwMode="auto">
          <a:xfrm>
            <a:off x="4338638" y="972563"/>
            <a:ext cx="3216275" cy="617538"/>
            <a:chOff x="844734" y="1923756"/>
            <a:chExt cx="2287091" cy="438415"/>
          </a:xfrm>
        </p:grpSpPr>
        <p:sp>
          <p:nvSpPr>
            <p:cNvPr id="29" name="Footer Text"/>
            <p:cNvSpPr txBox="1"/>
            <p:nvPr/>
          </p:nvSpPr>
          <p:spPr>
            <a:xfrm>
              <a:off x="844734" y="2099573"/>
              <a:ext cx="2287091" cy="262598"/>
            </a:xfrm>
            <a:prstGeom prst="rect">
              <a:avLst/>
            </a:prstGeom>
            <a:noFill/>
          </p:spPr>
          <p:txBody>
            <a:bodyPr lIns="0" tIns="0" rIns="0" bIns="0">
              <a:spAutoFit/>
            </a:bodyPr>
            <a:lstStyle/>
            <a:p>
              <a:pPr eaLnBrk="1" hangingPunct="1">
                <a:buFont typeface="Arial" panose="020B0604020202020204" pitchFamily="34" charset="0"/>
                <a:buNone/>
                <a:defRPr/>
              </a:pPr>
              <a:r>
                <a:rPr lang="zh-CN" altLang="en-US"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altLang="zh-CN" sz="1200" b="1" noProof="1">
                <a:solidFill>
                  <a:schemeClr val="bg1">
                    <a:lumMod val="50000"/>
                  </a:schemeClr>
                </a:solidFill>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30" name="TextBox 68"/>
            <p:cNvSpPr txBox="1"/>
            <p:nvPr/>
          </p:nvSpPr>
          <p:spPr>
            <a:xfrm>
              <a:off x="1536731" y="1923756"/>
              <a:ext cx="903096" cy="184833"/>
            </a:xfrm>
            <a:prstGeom prst="rect">
              <a:avLst/>
            </a:prstGeom>
            <a:noFill/>
          </p:spPr>
          <p:txBody>
            <a:bodyPr wrap="none" lIns="0" tIns="0" rIns="0" bIns="0" anchor="ctr">
              <a:spAutoFit/>
            </a:bodyPr>
            <a:lstStyle/>
            <a:p>
              <a:pPr algn="ctr" eaLnBrk="1" hangingPunct="1">
                <a:buFont typeface="Arial" panose="020B0604020202020204" pitchFamily="34" charset="0"/>
                <a:buNone/>
                <a:defRPr/>
              </a:pPr>
              <a:r>
                <a:rPr lang="en-US" sz="1685" b="1" noProof="1">
                  <a:solidFill>
                    <a:schemeClr val="accent1"/>
                  </a:solidFill>
                </a:rPr>
                <a:t>Keyword Here</a:t>
              </a:r>
              <a:endParaRPr lang="en-US" sz="1685" b="1" noProof="1">
                <a:solidFill>
                  <a:schemeClr val="accent1"/>
                </a:solidFill>
              </a:endParaRPr>
            </a:p>
          </p:txBody>
        </p:sp>
      </p:grpSp>
      <p:grpSp>
        <p:nvGrpSpPr>
          <p:cNvPr id="31" name="Group 69"/>
          <p:cNvGrpSpPr/>
          <p:nvPr/>
        </p:nvGrpSpPr>
        <p:grpSpPr bwMode="auto">
          <a:xfrm>
            <a:off x="4338638" y="5757288"/>
            <a:ext cx="3216275" cy="617538"/>
            <a:chOff x="844734" y="1923756"/>
            <a:chExt cx="2287091" cy="438415"/>
          </a:xfrm>
        </p:grpSpPr>
        <p:sp>
          <p:nvSpPr>
            <p:cNvPr id="32" name="Footer Text"/>
            <p:cNvSpPr txBox="1"/>
            <p:nvPr/>
          </p:nvSpPr>
          <p:spPr>
            <a:xfrm>
              <a:off x="844734" y="2099573"/>
              <a:ext cx="2287091" cy="262598"/>
            </a:xfrm>
            <a:prstGeom prst="rect">
              <a:avLst/>
            </a:prstGeom>
            <a:noFill/>
          </p:spPr>
          <p:txBody>
            <a:bodyPr lIns="0" tIns="0" rIns="0" bIns="0">
              <a:spAutoFit/>
            </a:bodyPr>
            <a:lstStyle/>
            <a:p>
              <a:pPr eaLnBrk="1" hangingPunct="1">
                <a:buFont typeface="Arial" panose="020B0604020202020204" pitchFamily="34" charset="0"/>
                <a:buNone/>
                <a:defRPr/>
              </a:pPr>
              <a:r>
                <a:rPr lang="zh-CN" altLang="en-US" sz="1200" dirty="0">
                  <a:solidFill>
                    <a:schemeClr val="bg1">
                      <a:lumMod val="50000"/>
                    </a:schemeClr>
                  </a:solidFill>
                  <a:latin typeface="Arial" panose="020B0604020202020204" pitchFamily="34" charset="0"/>
                  <a:ea typeface="微软雅黑" panose="020B0503020204020204" pitchFamily="34" charset="-122"/>
                  <a:sym typeface="Arial" panose="020B0604020202020204" pitchFamily="34" charset="0"/>
                </a:rPr>
                <a:t>请替换文字内容，添加相关标题，修改文字内容，也可以直接复制你的内容到此。</a:t>
              </a:r>
              <a:endParaRPr lang="en-US" altLang="zh-CN" sz="1200" b="1" noProof="1">
                <a:solidFill>
                  <a:schemeClr val="bg1">
                    <a:lumMod val="50000"/>
                  </a:schemeClr>
                </a:solidFill>
                <a:latin typeface="Times New Roman" panose="02020603050405020304" pitchFamily="18" charset="0"/>
                <a:ea typeface="微软雅黑" panose="020B0503020204020204" pitchFamily="34" charset="-122"/>
                <a:sym typeface="Times New Roman" panose="02020603050405020304" pitchFamily="18" charset="0"/>
              </a:endParaRPr>
            </a:p>
          </p:txBody>
        </p:sp>
        <p:sp>
          <p:nvSpPr>
            <p:cNvPr id="33" name="TextBox 71"/>
            <p:cNvSpPr txBox="1"/>
            <p:nvPr/>
          </p:nvSpPr>
          <p:spPr>
            <a:xfrm>
              <a:off x="1536731" y="1923756"/>
              <a:ext cx="903096" cy="184833"/>
            </a:xfrm>
            <a:prstGeom prst="rect">
              <a:avLst/>
            </a:prstGeom>
            <a:noFill/>
          </p:spPr>
          <p:txBody>
            <a:bodyPr wrap="none" lIns="0" tIns="0" rIns="0" bIns="0" anchor="ctr">
              <a:spAutoFit/>
            </a:bodyPr>
            <a:lstStyle/>
            <a:p>
              <a:pPr algn="ctr" eaLnBrk="1" hangingPunct="1">
                <a:buFont typeface="Arial" panose="020B0604020202020204" pitchFamily="34" charset="0"/>
                <a:buNone/>
                <a:defRPr/>
              </a:pPr>
              <a:r>
                <a:rPr lang="en-US" sz="1685" b="1" noProof="1">
                  <a:solidFill>
                    <a:schemeClr val="accent4"/>
                  </a:solidFill>
                </a:rPr>
                <a:t>Keyword Here</a:t>
              </a:r>
              <a:endParaRPr lang="en-US" sz="1685" b="1" noProof="1">
                <a:solidFill>
                  <a:schemeClr val="accent4"/>
                </a:solidFil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par>
                          <p:cTn id="10" fill="hold">
                            <p:stCondLst>
                              <p:cond delay="500"/>
                            </p:stCondLst>
                            <p:childTnLst>
                              <p:par>
                                <p:cTn id="11" presetID="20" presetClass="entr" presetSubtype="0"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edge">
                                      <p:cBhvr>
                                        <p:cTn id="13" dur="1000"/>
                                        <p:tgtEl>
                                          <p:spTgt spid="6"/>
                                        </p:tgtEl>
                                      </p:cBhvr>
                                    </p:animEffect>
                                  </p:childTnLst>
                                </p:cTn>
                              </p:par>
                            </p:childTnLst>
                          </p:cTn>
                        </p:par>
                        <p:par>
                          <p:cTn id="14" fill="hold">
                            <p:stCondLst>
                              <p:cond delay="1500"/>
                            </p:stCondLst>
                            <p:childTnLst>
                              <p:par>
                                <p:cTn id="15" presetID="2" presetClass="entr" presetSubtype="1" accel="50000" decel="5000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ppt_x</p:attrName>
                                        </p:attrNameLst>
                                      </p:cBhvr>
                                      <p:tavLst>
                                        <p:tav tm="0">
                                          <p:val>
                                            <p:strVal val="#ppt_x"/>
                                          </p:val>
                                        </p:tav>
                                        <p:tav tm="100000">
                                          <p:val>
                                            <p:strVal val="#ppt_x"/>
                                          </p:val>
                                        </p:tav>
                                      </p:tavLst>
                                    </p:anim>
                                    <p:anim calcmode="lin" valueType="num">
                                      <p:cBhvr>
                                        <p:cTn id="18" dur="500" fill="hold"/>
                                        <p:tgtEl>
                                          <p:spTgt spid="10"/>
                                        </p:tgtEl>
                                        <p:attrNameLst>
                                          <p:attrName>ppt_y</p:attrName>
                                        </p:attrNameLst>
                                      </p:cBhvr>
                                      <p:tavLst>
                                        <p:tav tm="0">
                                          <p:val>
                                            <p:strVal val="0-#ppt_h/2"/>
                                          </p:val>
                                        </p:tav>
                                        <p:tav tm="100000">
                                          <p:val>
                                            <p:strVal val="#ppt_y"/>
                                          </p:val>
                                        </p:tav>
                                      </p:tavLst>
                                    </p:anim>
                                  </p:childTnLst>
                                </p:cTn>
                              </p:par>
                            </p:childTnLst>
                          </p:cTn>
                        </p:par>
                        <p:par>
                          <p:cTn id="19" fill="hold">
                            <p:stCondLst>
                              <p:cond delay="2000"/>
                            </p:stCondLst>
                            <p:childTnLst>
                              <p:par>
                                <p:cTn id="20" presetID="2" presetClass="entr" presetSubtype="3" accel="50000" decel="50000" fill="hold" grpId="0"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p:cTn id="22" dur="500" fill="hold"/>
                                        <p:tgtEl>
                                          <p:spTgt spid="11"/>
                                        </p:tgtEl>
                                        <p:attrNameLst>
                                          <p:attrName>ppt_x</p:attrName>
                                        </p:attrNameLst>
                                      </p:cBhvr>
                                      <p:tavLst>
                                        <p:tav tm="0">
                                          <p:val>
                                            <p:strVal val="1+#ppt_w/2"/>
                                          </p:val>
                                        </p:tav>
                                        <p:tav tm="100000">
                                          <p:val>
                                            <p:strVal val="#ppt_x"/>
                                          </p:val>
                                        </p:tav>
                                      </p:tavLst>
                                    </p:anim>
                                    <p:anim calcmode="lin" valueType="num">
                                      <p:cBhvr>
                                        <p:cTn id="23" dur="500" fill="hold"/>
                                        <p:tgtEl>
                                          <p:spTgt spid="11"/>
                                        </p:tgtEl>
                                        <p:attrNameLst>
                                          <p:attrName>ppt_y</p:attrName>
                                        </p:attrNameLst>
                                      </p:cBhvr>
                                      <p:tavLst>
                                        <p:tav tm="0">
                                          <p:val>
                                            <p:strVal val="0-#ppt_h/2"/>
                                          </p:val>
                                        </p:tav>
                                        <p:tav tm="100000">
                                          <p:val>
                                            <p:strVal val="#ppt_y"/>
                                          </p:val>
                                        </p:tav>
                                      </p:tavLst>
                                    </p:anim>
                                  </p:childTnLst>
                                </p:cTn>
                              </p:par>
                            </p:childTnLst>
                          </p:cTn>
                        </p:par>
                        <p:par>
                          <p:cTn id="24" fill="hold">
                            <p:stCondLst>
                              <p:cond delay="2500"/>
                            </p:stCondLst>
                            <p:childTnLst>
                              <p:par>
                                <p:cTn id="25" presetID="2" presetClass="entr" presetSubtype="6" accel="50000" decel="50000" fill="hold" grpId="0"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p:cTn id="27" dur="500" fill="hold"/>
                                        <p:tgtEl>
                                          <p:spTgt spid="12"/>
                                        </p:tgtEl>
                                        <p:attrNameLst>
                                          <p:attrName>ppt_x</p:attrName>
                                        </p:attrNameLst>
                                      </p:cBhvr>
                                      <p:tavLst>
                                        <p:tav tm="0">
                                          <p:val>
                                            <p:strVal val="1+#ppt_w/2"/>
                                          </p:val>
                                        </p:tav>
                                        <p:tav tm="100000">
                                          <p:val>
                                            <p:strVal val="#ppt_x"/>
                                          </p:val>
                                        </p:tav>
                                      </p:tavLst>
                                    </p:anim>
                                    <p:anim calcmode="lin" valueType="num">
                                      <p:cBhvr>
                                        <p:cTn id="28" dur="500" fill="hold"/>
                                        <p:tgtEl>
                                          <p:spTgt spid="12"/>
                                        </p:tgtEl>
                                        <p:attrNameLst>
                                          <p:attrName>ppt_y</p:attrName>
                                        </p:attrNameLst>
                                      </p:cBhvr>
                                      <p:tavLst>
                                        <p:tav tm="0">
                                          <p:val>
                                            <p:strVal val="1+#ppt_h/2"/>
                                          </p:val>
                                        </p:tav>
                                        <p:tav tm="100000">
                                          <p:val>
                                            <p:strVal val="#ppt_y"/>
                                          </p:val>
                                        </p:tav>
                                      </p:tavLst>
                                    </p:anim>
                                  </p:childTnLst>
                                </p:cTn>
                              </p:par>
                            </p:childTnLst>
                          </p:cTn>
                        </p:par>
                        <p:par>
                          <p:cTn id="29" fill="hold">
                            <p:stCondLst>
                              <p:cond delay="3000"/>
                            </p:stCondLst>
                            <p:childTnLst>
                              <p:par>
                                <p:cTn id="30" presetID="2" presetClass="entr" presetSubtype="4" accel="50000" decel="5000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 calcmode="lin" valueType="num">
                                      <p:cBhvr>
                                        <p:cTn id="32" dur="500" fill="hold"/>
                                        <p:tgtEl>
                                          <p:spTgt spid="13"/>
                                        </p:tgtEl>
                                        <p:attrNameLst>
                                          <p:attrName>ppt_x</p:attrName>
                                        </p:attrNameLst>
                                      </p:cBhvr>
                                      <p:tavLst>
                                        <p:tav tm="0">
                                          <p:val>
                                            <p:strVal val="#ppt_x"/>
                                          </p:val>
                                        </p:tav>
                                        <p:tav tm="100000">
                                          <p:val>
                                            <p:strVal val="#ppt_x"/>
                                          </p:val>
                                        </p:tav>
                                      </p:tavLst>
                                    </p:anim>
                                    <p:anim calcmode="lin" valueType="num">
                                      <p:cBhvr>
                                        <p:cTn id="33" dur="500" fill="hold"/>
                                        <p:tgtEl>
                                          <p:spTgt spid="13"/>
                                        </p:tgtEl>
                                        <p:attrNameLst>
                                          <p:attrName>ppt_y</p:attrName>
                                        </p:attrNameLst>
                                      </p:cBhvr>
                                      <p:tavLst>
                                        <p:tav tm="0">
                                          <p:val>
                                            <p:strVal val="1+#ppt_h/2"/>
                                          </p:val>
                                        </p:tav>
                                        <p:tav tm="100000">
                                          <p:val>
                                            <p:strVal val="#ppt_y"/>
                                          </p:val>
                                        </p:tav>
                                      </p:tavLst>
                                    </p:anim>
                                  </p:childTnLst>
                                </p:cTn>
                              </p:par>
                            </p:childTnLst>
                          </p:cTn>
                        </p:par>
                        <p:par>
                          <p:cTn id="34" fill="hold">
                            <p:stCondLst>
                              <p:cond delay="3500"/>
                            </p:stCondLst>
                            <p:childTnLst>
                              <p:par>
                                <p:cTn id="35" presetID="2" presetClass="entr" presetSubtype="12" accel="50000" decel="50000" fill="hold" grpId="0" nodeType="afterEffect">
                                  <p:stCondLst>
                                    <p:cond delay="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ppt_x</p:attrName>
                                        </p:attrNameLst>
                                      </p:cBhvr>
                                      <p:tavLst>
                                        <p:tav tm="0">
                                          <p:val>
                                            <p:strVal val="0-#ppt_w/2"/>
                                          </p:val>
                                        </p:tav>
                                        <p:tav tm="100000">
                                          <p:val>
                                            <p:strVal val="#ppt_x"/>
                                          </p:val>
                                        </p:tav>
                                      </p:tavLst>
                                    </p:anim>
                                    <p:anim calcmode="lin" valueType="num">
                                      <p:cBhvr>
                                        <p:cTn id="38" dur="500" fill="hold"/>
                                        <p:tgtEl>
                                          <p:spTgt spid="14"/>
                                        </p:tgtEl>
                                        <p:attrNameLst>
                                          <p:attrName>ppt_y</p:attrName>
                                        </p:attrNameLst>
                                      </p:cBhvr>
                                      <p:tavLst>
                                        <p:tav tm="0">
                                          <p:val>
                                            <p:strVal val="1+#ppt_h/2"/>
                                          </p:val>
                                        </p:tav>
                                        <p:tav tm="100000">
                                          <p:val>
                                            <p:strVal val="#ppt_y"/>
                                          </p:val>
                                        </p:tav>
                                      </p:tavLst>
                                    </p:anim>
                                  </p:childTnLst>
                                </p:cTn>
                              </p:par>
                            </p:childTnLst>
                          </p:cTn>
                        </p:par>
                        <p:par>
                          <p:cTn id="39" fill="hold">
                            <p:stCondLst>
                              <p:cond delay="4000"/>
                            </p:stCondLst>
                            <p:childTnLst>
                              <p:par>
                                <p:cTn id="40" presetID="2" presetClass="entr" presetSubtype="9" accel="50000" decel="50000" fill="hold" grpId="0" nodeType="afterEffect">
                                  <p:stCondLst>
                                    <p:cond delay="0"/>
                                  </p:stCondLst>
                                  <p:childTnLst>
                                    <p:set>
                                      <p:cBhvr>
                                        <p:cTn id="41" dur="1" fill="hold">
                                          <p:stCondLst>
                                            <p:cond delay="0"/>
                                          </p:stCondLst>
                                        </p:cTn>
                                        <p:tgtEl>
                                          <p:spTgt spid="15"/>
                                        </p:tgtEl>
                                        <p:attrNameLst>
                                          <p:attrName>style.visibility</p:attrName>
                                        </p:attrNameLst>
                                      </p:cBhvr>
                                      <p:to>
                                        <p:strVal val="visible"/>
                                      </p:to>
                                    </p:set>
                                    <p:anim calcmode="lin" valueType="num">
                                      <p:cBhvr>
                                        <p:cTn id="42" dur="500" fill="hold"/>
                                        <p:tgtEl>
                                          <p:spTgt spid="15"/>
                                        </p:tgtEl>
                                        <p:attrNameLst>
                                          <p:attrName>ppt_x</p:attrName>
                                        </p:attrNameLst>
                                      </p:cBhvr>
                                      <p:tavLst>
                                        <p:tav tm="0">
                                          <p:val>
                                            <p:strVal val="0-#ppt_w/2"/>
                                          </p:val>
                                        </p:tav>
                                        <p:tav tm="100000">
                                          <p:val>
                                            <p:strVal val="#ppt_x"/>
                                          </p:val>
                                        </p:tav>
                                      </p:tavLst>
                                    </p:anim>
                                    <p:anim calcmode="lin" valueType="num">
                                      <p:cBhvr>
                                        <p:cTn id="43" dur="500" fill="hold"/>
                                        <p:tgtEl>
                                          <p:spTgt spid="15"/>
                                        </p:tgtEl>
                                        <p:attrNameLst>
                                          <p:attrName>ppt_y</p:attrName>
                                        </p:attrNameLst>
                                      </p:cBhvr>
                                      <p:tavLst>
                                        <p:tav tm="0">
                                          <p:val>
                                            <p:strVal val="0-#ppt_h/2"/>
                                          </p:val>
                                        </p:tav>
                                        <p:tav tm="100000">
                                          <p:val>
                                            <p:strVal val="#ppt_y"/>
                                          </p:val>
                                        </p:tav>
                                      </p:tavLst>
                                    </p:anim>
                                  </p:childTnLst>
                                </p:cTn>
                              </p:par>
                            </p:childTnLst>
                          </p:cTn>
                        </p:par>
                        <p:par>
                          <p:cTn id="44" fill="hold">
                            <p:stCondLst>
                              <p:cond delay="4500"/>
                            </p:stCondLst>
                            <p:childTnLst>
                              <p:par>
                                <p:cTn id="45" presetID="22" presetClass="entr" presetSubtype="4" fill="hold"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down)">
                                      <p:cBhvr>
                                        <p:cTn id="47" dur="500"/>
                                        <p:tgtEl>
                                          <p:spTgt spid="28"/>
                                        </p:tgtEl>
                                      </p:cBhvr>
                                    </p:animEffect>
                                  </p:childTnLst>
                                </p:cTn>
                              </p:par>
                            </p:childTnLst>
                          </p:cTn>
                        </p:par>
                        <p:par>
                          <p:cTn id="48" fill="hold">
                            <p:stCondLst>
                              <p:cond delay="5000"/>
                            </p:stCondLst>
                            <p:childTnLst>
                              <p:par>
                                <p:cTn id="49" presetID="22" presetClass="entr" presetSubtype="8" fill="hold" nodeType="afterEffect">
                                  <p:stCondLst>
                                    <p:cond delay="0"/>
                                  </p:stCondLst>
                                  <p:childTnLst>
                                    <p:set>
                                      <p:cBhvr>
                                        <p:cTn id="50" dur="1" fill="hold">
                                          <p:stCondLst>
                                            <p:cond delay="0"/>
                                          </p:stCondLst>
                                        </p:cTn>
                                        <p:tgtEl>
                                          <p:spTgt spid="22"/>
                                        </p:tgtEl>
                                        <p:attrNameLst>
                                          <p:attrName>style.visibility</p:attrName>
                                        </p:attrNameLst>
                                      </p:cBhvr>
                                      <p:to>
                                        <p:strVal val="visible"/>
                                      </p:to>
                                    </p:set>
                                    <p:animEffect transition="in" filter="wipe(left)">
                                      <p:cBhvr>
                                        <p:cTn id="51" dur="500"/>
                                        <p:tgtEl>
                                          <p:spTgt spid="22"/>
                                        </p:tgtEl>
                                      </p:cBhvr>
                                    </p:animEffect>
                                  </p:childTnLst>
                                </p:cTn>
                              </p:par>
                            </p:childTnLst>
                          </p:cTn>
                        </p:par>
                        <p:par>
                          <p:cTn id="52" fill="hold">
                            <p:stCondLst>
                              <p:cond delay="5500"/>
                            </p:stCondLst>
                            <p:childTnLst>
                              <p:par>
                                <p:cTn id="53" presetID="22" presetClass="entr" presetSubtype="8" fill="hold" nodeType="after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wipe(left)">
                                      <p:cBhvr>
                                        <p:cTn id="55" dur="500"/>
                                        <p:tgtEl>
                                          <p:spTgt spid="25"/>
                                        </p:tgtEl>
                                      </p:cBhvr>
                                    </p:animEffect>
                                  </p:childTnLst>
                                </p:cTn>
                              </p:par>
                            </p:childTnLst>
                          </p:cTn>
                        </p:par>
                        <p:par>
                          <p:cTn id="56" fill="hold">
                            <p:stCondLst>
                              <p:cond delay="6000"/>
                            </p:stCondLst>
                            <p:childTnLst>
                              <p:par>
                                <p:cTn id="57" presetID="22" presetClass="entr" presetSubtype="4" fill="hold" nodeType="afterEffect">
                                  <p:stCondLst>
                                    <p:cond delay="0"/>
                                  </p:stCondLst>
                                  <p:childTnLst>
                                    <p:set>
                                      <p:cBhvr>
                                        <p:cTn id="58" dur="1" fill="hold">
                                          <p:stCondLst>
                                            <p:cond delay="0"/>
                                          </p:stCondLst>
                                        </p:cTn>
                                        <p:tgtEl>
                                          <p:spTgt spid="31"/>
                                        </p:tgtEl>
                                        <p:attrNameLst>
                                          <p:attrName>style.visibility</p:attrName>
                                        </p:attrNameLst>
                                      </p:cBhvr>
                                      <p:to>
                                        <p:strVal val="visible"/>
                                      </p:to>
                                    </p:set>
                                    <p:animEffect transition="in" filter="wipe(down)">
                                      <p:cBhvr>
                                        <p:cTn id="59" dur="500"/>
                                        <p:tgtEl>
                                          <p:spTgt spid="31"/>
                                        </p:tgtEl>
                                      </p:cBhvr>
                                    </p:animEffect>
                                  </p:childTnLst>
                                </p:cTn>
                              </p:par>
                            </p:childTnLst>
                          </p:cTn>
                        </p:par>
                        <p:par>
                          <p:cTn id="60" fill="hold">
                            <p:stCondLst>
                              <p:cond delay="6500"/>
                            </p:stCondLst>
                            <p:childTnLst>
                              <p:par>
                                <p:cTn id="61" presetID="22" presetClass="entr" presetSubtype="2" fill="hold" nodeType="after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ipe(right)">
                                      <p:cBhvr>
                                        <p:cTn id="63" dur="500"/>
                                        <p:tgtEl>
                                          <p:spTgt spid="19"/>
                                        </p:tgtEl>
                                      </p:cBhvr>
                                    </p:animEffect>
                                  </p:childTnLst>
                                </p:cTn>
                              </p:par>
                            </p:childTnLst>
                          </p:cTn>
                        </p:par>
                        <p:par>
                          <p:cTn id="64" fill="hold">
                            <p:stCondLst>
                              <p:cond delay="7000"/>
                            </p:stCondLst>
                            <p:childTnLst>
                              <p:par>
                                <p:cTn id="65" presetID="22" presetClass="entr" presetSubtype="2" fill="hold" nodeType="after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wipe(right)">
                                      <p:cBhvr>
                                        <p:cTn id="67"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animBg="1"/>
      <p:bldP spid="14"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 name="组合 5"/>
          <p:cNvGrpSpPr/>
          <p:nvPr/>
        </p:nvGrpSpPr>
        <p:grpSpPr>
          <a:xfrm rot="10800000">
            <a:off x="7809504" y="3118345"/>
            <a:ext cx="3211836" cy="856008"/>
            <a:chOff x="6677329" y="2386165"/>
            <a:chExt cx="4848007" cy="1292543"/>
          </a:xfrm>
        </p:grpSpPr>
        <p:cxnSp>
          <p:nvCxnSpPr>
            <p:cNvPr id="7" name="直接连接符 6"/>
            <p:cNvCxnSpPr>
              <a:endCxn id="14" idx="4"/>
            </p:cNvCxnSpPr>
            <p:nvPr/>
          </p:nvCxnSpPr>
          <p:spPr>
            <a:xfrm rot="10800000" flipH="1" flipV="1">
              <a:off x="6677329" y="2633806"/>
              <a:ext cx="2326919" cy="1044902"/>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flipV="1">
              <a:off x="9306036" y="2386165"/>
              <a:ext cx="2219300" cy="1051900"/>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cxnSp>
        <p:nvCxnSpPr>
          <p:cNvPr id="9" name="直接连接符 8"/>
          <p:cNvCxnSpPr/>
          <p:nvPr/>
        </p:nvCxnSpPr>
        <p:spPr>
          <a:xfrm>
            <a:off x="3403963" y="3296427"/>
            <a:ext cx="1486911" cy="739211"/>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直接连接符 9"/>
          <p:cNvCxnSpPr/>
          <p:nvPr/>
        </p:nvCxnSpPr>
        <p:spPr>
          <a:xfrm flipV="1">
            <a:off x="3403962" y="2609233"/>
            <a:ext cx="1470300" cy="696638"/>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直接连接符 10"/>
          <p:cNvCxnSpPr>
            <a:stCxn id="14" idx="1"/>
            <a:endCxn id="14" idx="4"/>
          </p:cNvCxnSpPr>
          <p:nvPr/>
        </p:nvCxnSpPr>
        <p:spPr>
          <a:xfrm flipV="1">
            <a:off x="4890873" y="2595160"/>
            <a:ext cx="2847332" cy="142142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6305688" y="1939766"/>
            <a:ext cx="0" cy="2842845"/>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a:stCxn id="14" idx="2"/>
            <a:endCxn id="14" idx="5"/>
          </p:cNvCxnSpPr>
          <p:nvPr/>
        </p:nvCxnSpPr>
        <p:spPr>
          <a:xfrm>
            <a:off x="4890873" y="2595160"/>
            <a:ext cx="2847332" cy="1421423"/>
          </a:xfrm>
          <a:prstGeom prst="line">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4" name="六边形 13"/>
          <p:cNvSpPr/>
          <p:nvPr/>
        </p:nvSpPr>
        <p:spPr>
          <a:xfrm rot="5400000">
            <a:off x="4893117" y="1882205"/>
            <a:ext cx="2842845" cy="2847333"/>
          </a:xfrm>
          <a:prstGeom prst="hexagon">
            <a:avLst/>
          </a:prstGeom>
          <a:noFill/>
          <a:ln w="190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68576" tIns="34287" rIns="68576" bIns="34287" rtlCol="0" anchor="ctr"/>
          <a:lstStyle/>
          <a:p>
            <a:pPr algn="ctr"/>
            <a:endParaRPr lang="zh-CN" altLang="en-US">
              <a:solidFill>
                <a:prstClr val="white"/>
              </a:solidFill>
            </a:endParaRPr>
          </a:p>
        </p:txBody>
      </p:sp>
      <p:sp>
        <p:nvSpPr>
          <p:cNvPr id="16" name="椭圆 15"/>
          <p:cNvSpPr/>
          <p:nvPr/>
        </p:nvSpPr>
        <p:spPr>
          <a:xfrm>
            <a:off x="7230510" y="2070044"/>
            <a:ext cx="1078148" cy="1077758"/>
          </a:xfrm>
          <a:prstGeom prst="ellipse">
            <a:avLst/>
          </a:prstGeom>
          <a:gradFill>
            <a:gsLst>
              <a:gs pos="0">
                <a:srgbClr val="A572BA"/>
              </a:gs>
              <a:gs pos="100000">
                <a:srgbClr val="663A77"/>
              </a:gs>
            </a:gsLst>
            <a:lin ang="2700000" scaled="1"/>
          </a:gradFill>
          <a:ln>
            <a:noFill/>
          </a:ln>
          <a:effectLst>
            <a:outerShdw blurRad="2540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19" name="椭圆 18"/>
          <p:cNvSpPr/>
          <p:nvPr/>
        </p:nvSpPr>
        <p:spPr>
          <a:xfrm>
            <a:off x="4320423" y="2070044"/>
            <a:ext cx="1078148" cy="1077758"/>
          </a:xfrm>
          <a:prstGeom prst="ellipse">
            <a:avLst/>
          </a:prstGeom>
          <a:gradFill flip="none" rotWithShape="1">
            <a:gsLst>
              <a:gs pos="0">
                <a:schemeClr val="accent2">
                  <a:shade val="30000"/>
                  <a:satMod val="115000"/>
                </a:schemeClr>
              </a:gs>
              <a:gs pos="50000">
                <a:schemeClr val="accent2">
                  <a:shade val="67500"/>
                  <a:satMod val="115000"/>
                </a:schemeClr>
              </a:gs>
              <a:gs pos="100000">
                <a:schemeClr val="accent2">
                  <a:shade val="100000"/>
                  <a:satMod val="115000"/>
                </a:schemeClr>
              </a:gs>
            </a:gsLst>
            <a:lin ang="13500000" scaled="1"/>
            <a:tileRect/>
          </a:gradFill>
          <a:ln>
            <a:noFill/>
          </a:ln>
          <a:effectLst>
            <a:outerShdw blurRad="2540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2" name="椭圆 21"/>
          <p:cNvSpPr/>
          <p:nvPr/>
        </p:nvSpPr>
        <p:spPr>
          <a:xfrm>
            <a:off x="4320423" y="3463938"/>
            <a:ext cx="1078148" cy="1077758"/>
          </a:xfrm>
          <a:prstGeom prst="ellipse">
            <a:avLst/>
          </a:prstGeom>
          <a:gradFill>
            <a:gsLst>
              <a:gs pos="0">
                <a:srgbClr val="F3B7B7"/>
              </a:gs>
              <a:gs pos="100000">
                <a:srgbClr val="E87071"/>
              </a:gs>
            </a:gsLst>
            <a:lin ang="2700000" scaled="1"/>
          </a:gradFill>
          <a:ln>
            <a:noFill/>
          </a:ln>
          <a:effectLst>
            <a:outerShdw blurRad="2540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5" name="椭圆 24"/>
          <p:cNvSpPr/>
          <p:nvPr/>
        </p:nvSpPr>
        <p:spPr>
          <a:xfrm>
            <a:off x="7230510" y="3463938"/>
            <a:ext cx="1078148" cy="1077758"/>
          </a:xfrm>
          <a:prstGeom prst="ellipse">
            <a:avLst/>
          </a:prstGeom>
          <a:gradFill>
            <a:gsLst>
              <a:gs pos="0">
                <a:srgbClr val="E4AEC4"/>
              </a:gs>
              <a:gs pos="100000">
                <a:srgbClr val="C65885"/>
              </a:gs>
            </a:gsLst>
            <a:lin ang="2700000" scaled="1"/>
          </a:gradFill>
          <a:ln>
            <a:noFill/>
          </a:ln>
          <a:effectLst>
            <a:outerShdw blurRad="2540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28" name="椭圆 27"/>
          <p:cNvSpPr/>
          <p:nvPr/>
        </p:nvSpPr>
        <p:spPr>
          <a:xfrm>
            <a:off x="5775465" y="1357063"/>
            <a:ext cx="1078148" cy="1077758"/>
          </a:xfrm>
          <a:prstGeom prst="ellipse">
            <a:avLst/>
          </a:prstGeom>
          <a:gradFill>
            <a:gsLst>
              <a:gs pos="0">
                <a:srgbClr val="1EE9FE"/>
              </a:gs>
              <a:gs pos="100000">
                <a:srgbClr val="01ACBE"/>
              </a:gs>
            </a:gsLst>
            <a:lin ang="2700000" scaled="1"/>
          </a:gradFill>
          <a:ln>
            <a:noFill/>
          </a:ln>
          <a:effectLst>
            <a:outerShdw blurRad="2540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1" name="椭圆 30"/>
          <p:cNvSpPr/>
          <p:nvPr/>
        </p:nvSpPr>
        <p:spPr>
          <a:xfrm>
            <a:off x="2864888" y="2738839"/>
            <a:ext cx="1078148" cy="1077758"/>
          </a:xfrm>
          <a:prstGeom prst="ellipse">
            <a:avLst/>
          </a:prstGeom>
          <a:gradFill>
            <a:gsLst>
              <a:gs pos="0">
                <a:srgbClr val="1EE9FE"/>
              </a:gs>
              <a:gs pos="100000">
                <a:srgbClr val="01ACBE"/>
              </a:gs>
            </a:gsLst>
            <a:lin ang="2700000" scaled="1"/>
          </a:gradFill>
          <a:ln>
            <a:noFill/>
          </a:ln>
          <a:effectLst>
            <a:outerShdw blurRad="2540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4" name="椭圆 33"/>
          <p:cNvSpPr/>
          <p:nvPr/>
        </p:nvSpPr>
        <p:spPr>
          <a:xfrm>
            <a:off x="8692221" y="2719180"/>
            <a:ext cx="1078148" cy="1077758"/>
          </a:xfrm>
          <a:prstGeom prst="ellipse">
            <a:avLst/>
          </a:prstGeom>
          <a:gradFill>
            <a:gsLst>
              <a:gs pos="0">
                <a:srgbClr val="1EE9FE"/>
              </a:gs>
              <a:gs pos="100000">
                <a:srgbClr val="01ACBE"/>
              </a:gs>
            </a:gsLst>
            <a:lin ang="2700000" scaled="1"/>
          </a:gradFill>
          <a:ln>
            <a:noFill/>
          </a:ln>
          <a:effectLst>
            <a:outerShdw blurRad="2540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nvGrpSpPr>
          <p:cNvPr id="36" name="组合 35"/>
          <p:cNvGrpSpPr/>
          <p:nvPr/>
        </p:nvGrpSpPr>
        <p:grpSpPr>
          <a:xfrm>
            <a:off x="5599478" y="2591068"/>
            <a:ext cx="1430122" cy="1429605"/>
            <a:chOff x="5252983" y="2687581"/>
            <a:chExt cx="1686033" cy="1686033"/>
          </a:xfrm>
        </p:grpSpPr>
        <p:sp>
          <p:nvSpPr>
            <p:cNvPr id="37" name="椭圆 36"/>
            <p:cNvSpPr/>
            <p:nvPr/>
          </p:nvSpPr>
          <p:spPr>
            <a:xfrm>
              <a:off x="5252983" y="2687581"/>
              <a:ext cx="1686033" cy="1686033"/>
            </a:xfrm>
            <a:prstGeom prst="ellipse">
              <a:avLst/>
            </a:prstGeom>
            <a:gradFill>
              <a:gsLst>
                <a:gs pos="0">
                  <a:schemeClr val="bg1"/>
                </a:gs>
                <a:gs pos="100000">
                  <a:srgbClr val="B4B4B4"/>
                </a:gs>
              </a:gsLst>
              <a:lin ang="2700000" scaled="1"/>
            </a:gradFill>
            <a:ln>
              <a:noFill/>
            </a:ln>
            <a:effectLst>
              <a:outerShdw blurRad="393700" dist="1778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sp>
          <p:nvSpPr>
            <p:cNvPr id="38" name="椭圆 37"/>
            <p:cNvSpPr/>
            <p:nvPr/>
          </p:nvSpPr>
          <p:spPr>
            <a:xfrm>
              <a:off x="5484813" y="2919411"/>
              <a:ext cx="1222374" cy="1222374"/>
            </a:xfrm>
            <a:prstGeom prst="ellipse">
              <a:avLst/>
            </a:prstGeom>
            <a:gradFill>
              <a:gsLst>
                <a:gs pos="100000">
                  <a:schemeClr val="bg1">
                    <a:lumMod val="89000"/>
                  </a:schemeClr>
                </a:gs>
                <a:gs pos="0">
                  <a:schemeClr val="bg1">
                    <a:lumMod val="100000"/>
                  </a:schemeClr>
                </a:gs>
              </a:gsLst>
              <a:lin ang="2700000" scaled="1"/>
            </a:gradFill>
            <a:ln w="120650">
              <a:gradFill flip="none" rotWithShape="1">
                <a:gsLst>
                  <a:gs pos="0">
                    <a:srgbClr val="B6B6B6"/>
                  </a:gs>
                  <a:gs pos="100000">
                    <a:schemeClr val="bg1">
                      <a:lumMod val="83000"/>
                      <a:lumOff val="17000"/>
                    </a:schemeClr>
                  </a:gs>
                </a:gsLst>
                <a:lin ang="2700000" scaled="1"/>
                <a:tileRect/>
              </a:gradFill>
            </a:ln>
            <a:effectLst>
              <a:innerShdw blurRad="254000" dist="88900" dir="13500000">
                <a:prstClr val="black">
                  <a:alpha val="6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prstClr val="white"/>
                </a:solidFill>
              </a:endParaRPr>
            </a:p>
          </p:txBody>
        </p:sp>
      </p:grpSp>
      <p:grpSp>
        <p:nvGrpSpPr>
          <p:cNvPr id="39" name="组合 38"/>
          <p:cNvGrpSpPr/>
          <p:nvPr/>
        </p:nvGrpSpPr>
        <p:grpSpPr>
          <a:xfrm>
            <a:off x="2891018" y="3966741"/>
            <a:ext cx="1267376" cy="1269504"/>
            <a:chOff x="1532445" y="4430260"/>
            <a:chExt cx="1689614" cy="1693062"/>
          </a:xfrm>
        </p:grpSpPr>
        <p:sp>
          <p:nvSpPr>
            <p:cNvPr id="40" name="文本框 38"/>
            <p:cNvSpPr txBox="1"/>
            <p:nvPr/>
          </p:nvSpPr>
          <p:spPr>
            <a:xfrm>
              <a:off x="1748262" y="4430260"/>
              <a:ext cx="1277281" cy="430986"/>
            </a:xfrm>
            <a:prstGeom prst="rect">
              <a:avLst/>
            </a:prstGeom>
            <a:noFill/>
          </p:spPr>
          <p:txBody>
            <a:bodyPr wrap="squar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1" name="矩形 47"/>
            <p:cNvSpPr>
              <a:spLocks noChangeArrowheads="1"/>
            </p:cNvSpPr>
            <p:nvPr/>
          </p:nvSpPr>
          <p:spPr bwMode="auto">
            <a:xfrm>
              <a:off x="1532445" y="4830371"/>
              <a:ext cx="1689614" cy="12929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p>
              <a:pPr>
                <a:lnSpc>
                  <a:spcPct val="130000"/>
                </a:lnSpc>
                <a:spcBef>
                  <a:spcPct val="0"/>
                </a:spcBef>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42" name="组合 41"/>
          <p:cNvGrpSpPr/>
          <p:nvPr/>
        </p:nvGrpSpPr>
        <p:grpSpPr>
          <a:xfrm>
            <a:off x="8500378" y="4026916"/>
            <a:ext cx="1267376" cy="1269502"/>
            <a:chOff x="9010618" y="4672716"/>
            <a:chExt cx="1689614" cy="1693060"/>
          </a:xfrm>
        </p:grpSpPr>
        <p:sp>
          <p:nvSpPr>
            <p:cNvPr id="43" name="文本框 27"/>
            <p:cNvSpPr txBox="1"/>
            <p:nvPr/>
          </p:nvSpPr>
          <p:spPr>
            <a:xfrm>
              <a:off x="9206956" y="4672716"/>
              <a:ext cx="1277281" cy="430986"/>
            </a:xfrm>
            <a:prstGeom prst="rect">
              <a:avLst/>
            </a:prstGeom>
            <a:noFill/>
          </p:spPr>
          <p:txBody>
            <a:bodyPr wrap="squar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4" name="矩形 47"/>
            <p:cNvSpPr>
              <a:spLocks noChangeArrowheads="1"/>
            </p:cNvSpPr>
            <p:nvPr/>
          </p:nvSpPr>
          <p:spPr bwMode="auto">
            <a:xfrm>
              <a:off x="9010618" y="5072824"/>
              <a:ext cx="1689614" cy="1292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p>
              <a:pPr>
                <a:lnSpc>
                  <a:spcPct val="130000"/>
                </a:lnSpc>
                <a:spcBef>
                  <a:spcPct val="0"/>
                </a:spcBef>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45" name="组合 44"/>
          <p:cNvGrpSpPr/>
          <p:nvPr/>
        </p:nvGrpSpPr>
        <p:grpSpPr>
          <a:xfrm>
            <a:off x="8489480" y="1462080"/>
            <a:ext cx="1267376" cy="1269502"/>
            <a:chOff x="8996089" y="1252146"/>
            <a:chExt cx="1689614" cy="1693060"/>
          </a:xfrm>
        </p:grpSpPr>
        <p:sp>
          <p:nvSpPr>
            <p:cNvPr id="46" name="文本框 29"/>
            <p:cNvSpPr txBox="1"/>
            <p:nvPr/>
          </p:nvSpPr>
          <p:spPr>
            <a:xfrm>
              <a:off x="8996089" y="1252146"/>
              <a:ext cx="1277281" cy="430986"/>
            </a:xfrm>
            <a:prstGeom prst="rect">
              <a:avLst/>
            </a:prstGeom>
            <a:noFill/>
          </p:spPr>
          <p:txBody>
            <a:bodyPr wrap="squar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47" name="矩形 47"/>
            <p:cNvSpPr>
              <a:spLocks noChangeArrowheads="1"/>
            </p:cNvSpPr>
            <p:nvPr/>
          </p:nvSpPr>
          <p:spPr bwMode="auto">
            <a:xfrm>
              <a:off x="8996089" y="1652254"/>
              <a:ext cx="1689614" cy="1292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p>
              <a:pPr>
                <a:lnSpc>
                  <a:spcPct val="130000"/>
                </a:lnSpc>
                <a:spcBef>
                  <a:spcPct val="0"/>
                </a:spcBef>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grpSp>
        <p:nvGrpSpPr>
          <p:cNvPr id="48" name="组合 47"/>
          <p:cNvGrpSpPr/>
          <p:nvPr/>
        </p:nvGrpSpPr>
        <p:grpSpPr>
          <a:xfrm>
            <a:off x="2909398" y="1539168"/>
            <a:ext cx="1267376" cy="1269502"/>
            <a:chOff x="1556948" y="1354953"/>
            <a:chExt cx="1689614" cy="1693060"/>
          </a:xfrm>
        </p:grpSpPr>
        <p:sp>
          <p:nvSpPr>
            <p:cNvPr id="49" name="文本框 41"/>
            <p:cNvSpPr txBox="1"/>
            <p:nvPr/>
          </p:nvSpPr>
          <p:spPr>
            <a:xfrm>
              <a:off x="1758256" y="1354953"/>
              <a:ext cx="1277281" cy="430986"/>
            </a:xfrm>
            <a:prstGeom prst="rect">
              <a:avLst/>
            </a:prstGeom>
            <a:noFill/>
          </p:spPr>
          <p:txBody>
            <a:bodyPr wrap="square" rtlCol="0">
              <a:spAutoFit/>
            </a:bodyPr>
            <a:lstStyle/>
            <a:p>
              <a:r>
                <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rPr>
                <a:t>添加标题</a:t>
              </a:r>
              <a:endParaRPr lang="zh-CN" altLang="en-US" sz="1500" dirty="0">
                <a:solidFill>
                  <a:schemeClr val="tx1">
                    <a:lumMod val="75000"/>
                    <a:lumOff val="25000"/>
                  </a:schemeClr>
                </a:solidFill>
                <a:latin typeface="微软雅黑" panose="020B0503020204020204" pitchFamily="34" charset="-122"/>
                <a:ea typeface="微软雅黑" panose="020B0503020204020204" pitchFamily="34" charset="-122"/>
              </a:endParaRPr>
            </a:p>
          </p:txBody>
        </p:sp>
        <p:sp>
          <p:nvSpPr>
            <p:cNvPr id="50" name="矩形 47"/>
            <p:cNvSpPr>
              <a:spLocks noChangeArrowheads="1"/>
            </p:cNvSpPr>
            <p:nvPr/>
          </p:nvSpPr>
          <p:spPr bwMode="auto">
            <a:xfrm>
              <a:off x="1556948" y="1755061"/>
              <a:ext cx="1689614" cy="1292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8573" tIns="34287" rIns="68573" bIns="34287">
              <a:spAutoFit/>
            </a:bodyPr>
            <a:lstStyle/>
            <a:p>
              <a:pPr>
                <a:lnSpc>
                  <a:spcPct val="130000"/>
                </a:lnSpc>
                <a:spcBef>
                  <a:spcPct val="0"/>
                </a:spcBef>
              </a:pPr>
              <a:r>
                <a:rPr lang="zh-CN" altLang="en-US" sz="900" dirty="0">
                  <a:solidFill>
                    <a:schemeClr val="tx1">
                      <a:lumMod val="75000"/>
                      <a:lumOff val="25000"/>
                    </a:schemeClr>
                  </a:solidFill>
                  <a:latin typeface="微软雅黑" panose="020B0503020204020204" pitchFamily="34" charset="-122"/>
                  <a:ea typeface="微软雅黑" panose="020B0503020204020204" pitchFamily="34" charset="-122"/>
                </a:rPr>
                <a:t>您的内容打在这里或者通过复制您的文本后，在此框中选择粘贴，并选择只保留文字。</a:t>
              </a:r>
              <a:endParaRPr lang="en-US" altLang="zh-CN" sz="900" dirty="0">
                <a:solidFill>
                  <a:schemeClr val="tx1">
                    <a:lumMod val="75000"/>
                    <a:lumOff val="25000"/>
                  </a:schemeClr>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pic>
        <p:nvPicPr>
          <p:cNvPr id="51" name="Picture 2"/>
          <p:cNvPicPr>
            <a:picLocks noChangeAspect="1" noChangeArrowheads="1"/>
          </p:cNvPicPr>
          <p:nvPr/>
        </p:nvPicPr>
        <p:blipFill>
          <a:blip r:embed="rId1" cstate="email"/>
          <a:srcRect/>
          <a:stretch>
            <a:fillRect/>
          </a:stretch>
        </p:blipFill>
        <p:spPr bwMode="auto">
          <a:xfrm>
            <a:off x="5599478" y="2553893"/>
            <a:ext cx="1434390" cy="32692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mc:AlternateContent xmlns:mc="http://schemas.openxmlformats.org/markup-compatibility/2006">
    <mc:Choice xmlns:p14="http://schemas.microsoft.com/office/powerpoint/2010/main"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1000"/>
                                            <p:tgtEl>
                                              <p:spTgt spid="51"/>
                                            </p:tgtEl>
                                          </p:cBhvr>
                                        </p:animEffect>
                                        <p:anim calcmode="lin" valueType="num">
                                          <p:cBhvr>
                                            <p:cTn id="8" dur="1000" fill="hold"/>
                                            <p:tgtEl>
                                              <p:spTgt spid="51"/>
                                            </p:tgtEl>
                                            <p:attrNameLst>
                                              <p:attrName>ppt_x</p:attrName>
                                            </p:attrNameLst>
                                          </p:cBhvr>
                                          <p:tavLst>
                                            <p:tav tm="0">
                                              <p:val>
                                                <p:strVal val="#ppt_x"/>
                                              </p:val>
                                            </p:tav>
                                            <p:tav tm="100000">
                                              <p:val>
                                                <p:strVal val="#ppt_x"/>
                                              </p:val>
                                            </p:tav>
                                          </p:tavLst>
                                        </p:anim>
                                        <p:anim calcmode="lin" valueType="num">
                                          <p:cBhvr>
                                            <p:cTn id="9" dur="1000" fill="hold"/>
                                            <p:tgtEl>
                                              <p:spTgt spid="5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500" fill="hold"/>
                                            <p:tgtEl>
                                              <p:spTgt spid="36"/>
                                            </p:tgtEl>
                                            <p:attrNameLst>
                                              <p:attrName>ppt_w</p:attrName>
                                            </p:attrNameLst>
                                          </p:cBhvr>
                                          <p:tavLst>
                                            <p:tav tm="0">
                                              <p:val>
                                                <p:fltVal val="0"/>
                                              </p:val>
                                            </p:tav>
                                            <p:tav tm="100000">
                                              <p:val>
                                                <p:strVal val="#ppt_w"/>
                                              </p:val>
                                            </p:tav>
                                          </p:tavLst>
                                        </p:anim>
                                        <p:anim calcmode="lin" valueType="num">
                                          <p:cBhvr>
                                            <p:cTn id="14" dur="500" fill="hold"/>
                                            <p:tgtEl>
                                              <p:spTgt spid="36"/>
                                            </p:tgtEl>
                                            <p:attrNameLst>
                                              <p:attrName>ppt_h</p:attrName>
                                            </p:attrNameLst>
                                          </p:cBhvr>
                                          <p:tavLst>
                                            <p:tav tm="0">
                                              <p:val>
                                                <p:fltVal val="0"/>
                                              </p:val>
                                            </p:tav>
                                            <p:tav tm="100000">
                                              <p:val>
                                                <p:strVal val="#ppt_h"/>
                                              </p:val>
                                            </p:tav>
                                          </p:tavLst>
                                        </p:anim>
                                        <p:animEffect transition="in" filter="fade">
                                          <p:cBhvr>
                                            <p:cTn id="15" dur="500"/>
                                            <p:tgtEl>
                                              <p:spTgt spid="3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6" presetClass="entr" presetSubtype="21"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arn(inVertical)">
                                          <p:cBhvr>
                                            <p:cTn id="26" dur="500"/>
                                            <p:tgtEl>
                                              <p:spTgt spid="14"/>
                                            </p:tgtEl>
                                          </p:cBhvr>
                                        </p:animEffect>
                                      </p:childTnLst>
                                    </p:cTn>
                                  </p:par>
                                  <p:par>
                                    <p:cTn id="27" presetID="16" presetClass="entr" presetSubtype="21"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arn(inVertical)">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inVertical)">
                                          <p:cBhvr>
                                            <p:cTn id="34" dur="500"/>
                                            <p:tgtEl>
                                              <p:spTgt spid="13"/>
                                            </p:tgtEl>
                                          </p:cBhvr>
                                        </p:animEffect>
                                      </p:childTnLst>
                                    </p:cTn>
                                  </p:par>
                                  <p:par>
                                    <p:cTn id="35" presetID="16" presetClass="entr" presetSubtype="21"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par>
                                    <p:cTn id="38" presetID="16" presetClass="entr" presetSubtype="21"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arn(inVertical)">
                                          <p:cBhvr>
                                            <p:cTn id="40" dur="500"/>
                                            <p:tgtEl>
                                              <p:spTgt spid="12"/>
                                            </p:tgtEl>
                                          </p:cBhvr>
                                        </p:animEffect>
                                      </p:childTnLst>
                                    </p:cTn>
                                  </p:par>
                                </p:childTnLst>
                              </p:cTn>
                            </p:par>
                            <p:par>
                              <p:cTn id="41" fill="hold">
                                <p:stCondLst>
                                  <p:cond delay="500"/>
                                </p:stCondLst>
                                <p:childTnLst>
                                  <p:par>
                                    <p:cTn id="42" presetID="2" presetClass="entr" presetSubtype="8" accel="40000" fill="hold" nodeType="afterEffect" p14:presetBounceEnd="40000">
                                      <p:stCondLst>
                                        <p:cond delay="0"/>
                                      </p:stCondLst>
                                      <p:childTnLst>
                                        <p:set>
                                          <p:cBhvr>
                                            <p:cTn id="43" dur="1" fill="hold">
                                              <p:stCondLst>
                                                <p:cond delay="0"/>
                                              </p:stCondLst>
                                            </p:cTn>
                                            <p:tgtEl>
                                              <p:spTgt spid="48"/>
                                            </p:tgtEl>
                                            <p:attrNameLst>
                                              <p:attrName>style.visibility</p:attrName>
                                            </p:attrNameLst>
                                          </p:cBhvr>
                                          <p:to>
                                            <p:strVal val="visible"/>
                                          </p:to>
                                        </p:set>
                                        <p:anim calcmode="lin" valueType="num" p14:bounceEnd="40000">
                                          <p:cBhvr additive="base">
                                            <p:cTn id="44" dur="1250" fill="hold"/>
                                            <p:tgtEl>
                                              <p:spTgt spid="48"/>
                                            </p:tgtEl>
                                            <p:attrNameLst>
                                              <p:attrName>ppt_x</p:attrName>
                                            </p:attrNameLst>
                                          </p:cBhvr>
                                          <p:tavLst>
                                            <p:tav tm="0">
                                              <p:val>
                                                <p:strVal val="0-#ppt_w/2"/>
                                              </p:val>
                                            </p:tav>
                                            <p:tav tm="100000">
                                              <p:val>
                                                <p:strVal val="#ppt_x"/>
                                              </p:val>
                                            </p:tav>
                                          </p:tavLst>
                                        </p:anim>
                                        <p:anim calcmode="lin" valueType="num" p14:bounceEnd="40000">
                                          <p:cBhvr additive="base">
                                            <p:cTn id="45" dur="1250" fill="hold"/>
                                            <p:tgtEl>
                                              <p:spTgt spid="48"/>
                                            </p:tgtEl>
                                            <p:attrNameLst>
                                              <p:attrName>ppt_y</p:attrName>
                                            </p:attrNameLst>
                                          </p:cBhvr>
                                          <p:tavLst>
                                            <p:tav tm="0">
                                              <p:val>
                                                <p:strVal val="#ppt_y"/>
                                              </p:val>
                                            </p:tav>
                                            <p:tav tm="100000">
                                              <p:val>
                                                <p:strVal val="#ppt_y"/>
                                              </p:val>
                                            </p:tav>
                                          </p:tavLst>
                                        </p:anim>
                                      </p:childTnLst>
                                    </p:cTn>
                                  </p:par>
                                  <p:par>
                                    <p:cTn id="46" presetID="2" presetClass="entr" presetSubtype="8" accel="40000" fill="hold" nodeType="withEffect" p14:presetBounceEnd="40000">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14:bounceEnd="40000">
                                          <p:cBhvr additive="base">
                                            <p:cTn id="48" dur="1250" fill="hold"/>
                                            <p:tgtEl>
                                              <p:spTgt spid="39"/>
                                            </p:tgtEl>
                                            <p:attrNameLst>
                                              <p:attrName>ppt_x</p:attrName>
                                            </p:attrNameLst>
                                          </p:cBhvr>
                                          <p:tavLst>
                                            <p:tav tm="0">
                                              <p:val>
                                                <p:strVal val="0-#ppt_w/2"/>
                                              </p:val>
                                            </p:tav>
                                            <p:tav tm="100000">
                                              <p:val>
                                                <p:strVal val="#ppt_x"/>
                                              </p:val>
                                            </p:tav>
                                          </p:tavLst>
                                        </p:anim>
                                        <p:anim calcmode="lin" valueType="num" p14:bounceEnd="40000">
                                          <p:cBhvr additive="base">
                                            <p:cTn id="49" dur="1250" fill="hold"/>
                                            <p:tgtEl>
                                              <p:spTgt spid="39"/>
                                            </p:tgtEl>
                                            <p:attrNameLst>
                                              <p:attrName>ppt_y</p:attrName>
                                            </p:attrNameLst>
                                          </p:cBhvr>
                                          <p:tavLst>
                                            <p:tav tm="0">
                                              <p:val>
                                                <p:strVal val="#ppt_y"/>
                                              </p:val>
                                            </p:tav>
                                            <p:tav tm="100000">
                                              <p:val>
                                                <p:strVal val="#ppt_y"/>
                                              </p:val>
                                            </p:tav>
                                          </p:tavLst>
                                        </p:anim>
                                      </p:childTnLst>
                                    </p:cTn>
                                  </p:par>
                                  <p:par>
                                    <p:cTn id="50" presetID="2" presetClass="entr" presetSubtype="2" accel="40000" fill="hold" nodeType="withEffect" p14:presetBounceEnd="40000">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14:bounceEnd="40000">
                                          <p:cBhvr additive="base">
                                            <p:cTn id="52" dur="1250" fill="hold"/>
                                            <p:tgtEl>
                                              <p:spTgt spid="45"/>
                                            </p:tgtEl>
                                            <p:attrNameLst>
                                              <p:attrName>ppt_x</p:attrName>
                                            </p:attrNameLst>
                                          </p:cBhvr>
                                          <p:tavLst>
                                            <p:tav tm="0">
                                              <p:val>
                                                <p:strVal val="1+#ppt_w/2"/>
                                              </p:val>
                                            </p:tav>
                                            <p:tav tm="100000">
                                              <p:val>
                                                <p:strVal val="#ppt_x"/>
                                              </p:val>
                                            </p:tav>
                                          </p:tavLst>
                                        </p:anim>
                                        <p:anim calcmode="lin" valueType="num" p14:bounceEnd="40000">
                                          <p:cBhvr additive="base">
                                            <p:cTn id="53" dur="1250" fill="hold"/>
                                            <p:tgtEl>
                                              <p:spTgt spid="45"/>
                                            </p:tgtEl>
                                            <p:attrNameLst>
                                              <p:attrName>ppt_y</p:attrName>
                                            </p:attrNameLst>
                                          </p:cBhvr>
                                          <p:tavLst>
                                            <p:tav tm="0">
                                              <p:val>
                                                <p:strVal val="#ppt_y"/>
                                              </p:val>
                                            </p:tav>
                                            <p:tav tm="100000">
                                              <p:val>
                                                <p:strVal val="#ppt_y"/>
                                              </p:val>
                                            </p:tav>
                                          </p:tavLst>
                                        </p:anim>
                                      </p:childTnLst>
                                    </p:cTn>
                                  </p:par>
                                  <p:par>
                                    <p:cTn id="54" presetID="2" presetClass="entr" presetSubtype="2" accel="40000" fill="hold" nodeType="withEffect" p14:presetBounceEnd="40000">
                                      <p:stCondLst>
                                        <p:cond delay="0"/>
                                      </p:stCondLst>
                                      <p:childTnLst>
                                        <p:set>
                                          <p:cBhvr>
                                            <p:cTn id="55" dur="1" fill="hold">
                                              <p:stCondLst>
                                                <p:cond delay="0"/>
                                              </p:stCondLst>
                                            </p:cTn>
                                            <p:tgtEl>
                                              <p:spTgt spid="42"/>
                                            </p:tgtEl>
                                            <p:attrNameLst>
                                              <p:attrName>style.visibility</p:attrName>
                                            </p:attrNameLst>
                                          </p:cBhvr>
                                          <p:to>
                                            <p:strVal val="visible"/>
                                          </p:to>
                                        </p:set>
                                        <p:anim calcmode="lin" valueType="num" p14:bounceEnd="40000">
                                          <p:cBhvr additive="base">
                                            <p:cTn id="56" dur="1250" fill="hold"/>
                                            <p:tgtEl>
                                              <p:spTgt spid="42"/>
                                            </p:tgtEl>
                                            <p:attrNameLst>
                                              <p:attrName>ppt_x</p:attrName>
                                            </p:attrNameLst>
                                          </p:cBhvr>
                                          <p:tavLst>
                                            <p:tav tm="0">
                                              <p:val>
                                                <p:strVal val="1+#ppt_w/2"/>
                                              </p:val>
                                            </p:tav>
                                            <p:tav tm="100000">
                                              <p:val>
                                                <p:strVal val="#ppt_x"/>
                                              </p:val>
                                            </p:tav>
                                          </p:tavLst>
                                        </p:anim>
                                        <p:anim calcmode="lin" valueType="num" p14:bounceEnd="40000">
                                          <p:cBhvr additive="base">
                                            <p:cTn id="57" dur="125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mc:Choice>
    <mc:Fallback>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1"/>
                                            </p:tgtEl>
                                            <p:attrNameLst>
                                              <p:attrName>style.visibility</p:attrName>
                                            </p:attrNameLst>
                                          </p:cBhvr>
                                          <p:to>
                                            <p:strVal val="visible"/>
                                          </p:to>
                                        </p:set>
                                        <p:animEffect transition="in" filter="fade">
                                          <p:cBhvr>
                                            <p:cTn id="7" dur="1000"/>
                                            <p:tgtEl>
                                              <p:spTgt spid="51"/>
                                            </p:tgtEl>
                                          </p:cBhvr>
                                        </p:animEffect>
                                        <p:anim calcmode="lin" valueType="num">
                                          <p:cBhvr>
                                            <p:cTn id="8" dur="1000" fill="hold"/>
                                            <p:tgtEl>
                                              <p:spTgt spid="51"/>
                                            </p:tgtEl>
                                            <p:attrNameLst>
                                              <p:attrName>ppt_x</p:attrName>
                                            </p:attrNameLst>
                                          </p:cBhvr>
                                          <p:tavLst>
                                            <p:tav tm="0">
                                              <p:val>
                                                <p:strVal val="#ppt_x"/>
                                              </p:val>
                                            </p:tav>
                                            <p:tav tm="100000">
                                              <p:val>
                                                <p:strVal val="#ppt_x"/>
                                              </p:val>
                                            </p:tav>
                                          </p:tavLst>
                                        </p:anim>
                                        <p:anim calcmode="lin" valueType="num">
                                          <p:cBhvr>
                                            <p:cTn id="9" dur="1000" fill="hold"/>
                                            <p:tgtEl>
                                              <p:spTgt spid="51"/>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36"/>
                                            </p:tgtEl>
                                            <p:attrNameLst>
                                              <p:attrName>style.visibility</p:attrName>
                                            </p:attrNameLst>
                                          </p:cBhvr>
                                          <p:to>
                                            <p:strVal val="visible"/>
                                          </p:to>
                                        </p:set>
                                        <p:anim calcmode="lin" valueType="num">
                                          <p:cBhvr>
                                            <p:cTn id="13" dur="500" fill="hold"/>
                                            <p:tgtEl>
                                              <p:spTgt spid="36"/>
                                            </p:tgtEl>
                                            <p:attrNameLst>
                                              <p:attrName>ppt_w</p:attrName>
                                            </p:attrNameLst>
                                          </p:cBhvr>
                                          <p:tavLst>
                                            <p:tav tm="0">
                                              <p:val>
                                                <p:fltVal val="0"/>
                                              </p:val>
                                            </p:tav>
                                            <p:tav tm="100000">
                                              <p:val>
                                                <p:strVal val="#ppt_w"/>
                                              </p:val>
                                            </p:tav>
                                          </p:tavLst>
                                        </p:anim>
                                        <p:anim calcmode="lin" valueType="num">
                                          <p:cBhvr>
                                            <p:cTn id="14" dur="500" fill="hold"/>
                                            <p:tgtEl>
                                              <p:spTgt spid="36"/>
                                            </p:tgtEl>
                                            <p:attrNameLst>
                                              <p:attrName>ppt_h</p:attrName>
                                            </p:attrNameLst>
                                          </p:cBhvr>
                                          <p:tavLst>
                                            <p:tav tm="0">
                                              <p:val>
                                                <p:fltVal val="0"/>
                                              </p:val>
                                            </p:tav>
                                            <p:tav tm="100000">
                                              <p:val>
                                                <p:strVal val="#ppt_h"/>
                                              </p:val>
                                            </p:tav>
                                          </p:tavLst>
                                        </p:anim>
                                        <p:animEffect transition="in" filter="fade">
                                          <p:cBhvr>
                                            <p:cTn id="15" dur="500"/>
                                            <p:tgtEl>
                                              <p:spTgt spid="36"/>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barn(inVertical)">
                                          <p:cBhvr>
                                            <p:cTn id="20" dur="500"/>
                                            <p:tgtEl>
                                              <p:spTgt spid="10"/>
                                            </p:tgtEl>
                                          </p:cBhvr>
                                        </p:animEffect>
                                      </p:childTnLst>
                                    </p:cTn>
                                  </p:par>
                                  <p:par>
                                    <p:cTn id="21" presetID="16" presetClass="entr" presetSubtype="21" fill="hold" nodeType="with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barn(inVertical)">
                                          <p:cBhvr>
                                            <p:cTn id="23" dur="500"/>
                                            <p:tgtEl>
                                              <p:spTgt spid="9"/>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barn(inVertical)">
                                          <p:cBhvr>
                                            <p:cTn id="26" dur="500"/>
                                            <p:tgtEl>
                                              <p:spTgt spid="14"/>
                                            </p:tgtEl>
                                          </p:cBhvr>
                                        </p:animEffect>
                                      </p:childTnLst>
                                    </p:cTn>
                                  </p:par>
                                  <p:par>
                                    <p:cTn id="27" presetID="16" presetClass="entr" presetSubtype="21" fill="hold" nodeType="with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barn(inVertical)">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barn(inVertical)">
                                          <p:cBhvr>
                                            <p:cTn id="34" dur="500"/>
                                            <p:tgtEl>
                                              <p:spTgt spid="13"/>
                                            </p:tgtEl>
                                          </p:cBhvr>
                                        </p:animEffect>
                                      </p:childTnLst>
                                    </p:cTn>
                                  </p:par>
                                  <p:par>
                                    <p:cTn id="35" presetID="16" presetClass="entr" presetSubtype="21"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barn(inVertical)">
                                          <p:cBhvr>
                                            <p:cTn id="37" dur="500"/>
                                            <p:tgtEl>
                                              <p:spTgt spid="11"/>
                                            </p:tgtEl>
                                          </p:cBhvr>
                                        </p:animEffect>
                                      </p:childTnLst>
                                    </p:cTn>
                                  </p:par>
                                  <p:par>
                                    <p:cTn id="38" presetID="16" presetClass="entr" presetSubtype="21" fill="hold" nodeType="with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arn(inVertical)">
                                          <p:cBhvr>
                                            <p:cTn id="40" dur="500"/>
                                            <p:tgtEl>
                                              <p:spTgt spid="12"/>
                                            </p:tgtEl>
                                          </p:cBhvr>
                                        </p:animEffect>
                                      </p:childTnLst>
                                    </p:cTn>
                                  </p:par>
                                </p:childTnLst>
                              </p:cTn>
                            </p:par>
                            <p:par>
                              <p:cTn id="41" fill="hold">
                                <p:stCondLst>
                                  <p:cond delay="500"/>
                                </p:stCondLst>
                                <p:childTnLst>
                                  <p:par>
                                    <p:cTn id="42" presetID="2" presetClass="entr" presetSubtype="8" accel="40000" fill="hold" nodeType="afterEffect">
                                      <p:stCondLst>
                                        <p:cond delay="0"/>
                                      </p:stCondLst>
                                      <p:childTnLst>
                                        <p:set>
                                          <p:cBhvr>
                                            <p:cTn id="43" dur="1" fill="hold">
                                              <p:stCondLst>
                                                <p:cond delay="0"/>
                                              </p:stCondLst>
                                            </p:cTn>
                                            <p:tgtEl>
                                              <p:spTgt spid="48"/>
                                            </p:tgtEl>
                                            <p:attrNameLst>
                                              <p:attrName>style.visibility</p:attrName>
                                            </p:attrNameLst>
                                          </p:cBhvr>
                                          <p:to>
                                            <p:strVal val="visible"/>
                                          </p:to>
                                        </p:set>
                                        <p:anim calcmode="lin" valueType="num">
                                          <p:cBhvr additive="base">
                                            <p:cTn id="44" dur="1250" fill="hold"/>
                                            <p:tgtEl>
                                              <p:spTgt spid="48"/>
                                            </p:tgtEl>
                                            <p:attrNameLst>
                                              <p:attrName>ppt_x</p:attrName>
                                            </p:attrNameLst>
                                          </p:cBhvr>
                                          <p:tavLst>
                                            <p:tav tm="0">
                                              <p:val>
                                                <p:strVal val="0-#ppt_w/2"/>
                                              </p:val>
                                            </p:tav>
                                            <p:tav tm="100000">
                                              <p:val>
                                                <p:strVal val="#ppt_x"/>
                                              </p:val>
                                            </p:tav>
                                          </p:tavLst>
                                        </p:anim>
                                        <p:anim calcmode="lin" valueType="num">
                                          <p:cBhvr additive="base">
                                            <p:cTn id="45" dur="1250" fill="hold"/>
                                            <p:tgtEl>
                                              <p:spTgt spid="48"/>
                                            </p:tgtEl>
                                            <p:attrNameLst>
                                              <p:attrName>ppt_y</p:attrName>
                                            </p:attrNameLst>
                                          </p:cBhvr>
                                          <p:tavLst>
                                            <p:tav tm="0">
                                              <p:val>
                                                <p:strVal val="#ppt_y"/>
                                              </p:val>
                                            </p:tav>
                                            <p:tav tm="100000">
                                              <p:val>
                                                <p:strVal val="#ppt_y"/>
                                              </p:val>
                                            </p:tav>
                                          </p:tavLst>
                                        </p:anim>
                                      </p:childTnLst>
                                    </p:cTn>
                                  </p:par>
                                  <p:par>
                                    <p:cTn id="46" presetID="2" presetClass="entr" presetSubtype="8" accel="40000" fill="hold" nodeType="withEffect">
                                      <p:stCondLst>
                                        <p:cond delay="0"/>
                                      </p:stCondLst>
                                      <p:childTnLst>
                                        <p:set>
                                          <p:cBhvr>
                                            <p:cTn id="47" dur="1" fill="hold">
                                              <p:stCondLst>
                                                <p:cond delay="0"/>
                                              </p:stCondLst>
                                            </p:cTn>
                                            <p:tgtEl>
                                              <p:spTgt spid="39"/>
                                            </p:tgtEl>
                                            <p:attrNameLst>
                                              <p:attrName>style.visibility</p:attrName>
                                            </p:attrNameLst>
                                          </p:cBhvr>
                                          <p:to>
                                            <p:strVal val="visible"/>
                                          </p:to>
                                        </p:set>
                                        <p:anim calcmode="lin" valueType="num">
                                          <p:cBhvr additive="base">
                                            <p:cTn id="48" dur="1250" fill="hold"/>
                                            <p:tgtEl>
                                              <p:spTgt spid="39"/>
                                            </p:tgtEl>
                                            <p:attrNameLst>
                                              <p:attrName>ppt_x</p:attrName>
                                            </p:attrNameLst>
                                          </p:cBhvr>
                                          <p:tavLst>
                                            <p:tav tm="0">
                                              <p:val>
                                                <p:strVal val="0-#ppt_w/2"/>
                                              </p:val>
                                            </p:tav>
                                            <p:tav tm="100000">
                                              <p:val>
                                                <p:strVal val="#ppt_x"/>
                                              </p:val>
                                            </p:tav>
                                          </p:tavLst>
                                        </p:anim>
                                        <p:anim calcmode="lin" valueType="num">
                                          <p:cBhvr additive="base">
                                            <p:cTn id="49" dur="1250" fill="hold"/>
                                            <p:tgtEl>
                                              <p:spTgt spid="39"/>
                                            </p:tgtEl>
                                            <p:attrNameLst>
                                              <p:attrName>ppt_y</p:attrName>
                                            </p:attrNameLst>
                                          </p:cBhvr>
                                          <p:tavLst>
                                            <p:tav tm="0">
                                              <p:val>
                                                <p:strVal val="#ppt_y"/>
                                              </p:val>
                                            </p:tav>
                                            <p:tav tm="100000">
                                              <p:val>
                                                <p:strVal val="#ppt_y"/>
                                              </p:val>
                                            </p:tav>
                                          </p:tavLst>
                                        </p:anim>
                                      </p:childTnLst>
                                    </p:cTn>
                                  </p:par>
                                  <p:par>
                                    <p:cTn id="50" presetID="2" presetClass="entr" presetSubtype="2" accel="40000" fill="hold" nodeType="withEffect">
                                      <p:stCondLst>
                                        <p:cond delay="0"/>
                                      </p:stCondLst>
                                      <p:childTnLst>
                                        <p:set>
                                          <p:cBhvr>
                                            <p:cTn id="51" dur="1" fill="hold">
                                              <p:stCondLst>
                                                <p:cond delay="0"/>
                                              </p:stCondLst>
                                            </p:cTn>
                                            <p:tgtEl>
                                              <p:spTgt spid="45"/>
                                            </p:tgtEl>
                                            <p:attrNameLst>
                                              <p:attrName>style.visibility</p:attrName>
                                            </p:attrNameLst>
                                          </p:cBhvr>
                                          <p:to>
                                            <p:strVal val="visible"/>
                                          </p:to>
                                        </p:set>
                                        <p:anim calcmode="lin" valueType="num">
                                          <p:cBhvr additive="base">
                                            <p:cTn id="52" dur="1250" fill="hold"/>
                                            <p:tgtEl>
                                              <p:spTgt spid="45"/>
                                            </p:tgtEl>
                                            <p:attrNameLst>
                                              <p:attrName>ppt_x</p:attrName>
                                            </p:attrNameLst>
                                          </p:cBhvr>
                                          <p:tavLst>
                                            <p:tav tm="0">
                                              <p:val>
                                                <p:strVal val="1+#ppt_w/2"/>
                                              </p:val>
                                            </p:tav>
                                            <p:tav tm="100000">
                                              <p:val>
                                                <p:strVal val="#ppt_x"/>
                                              </p:val>
                                            </p:tav>
                                          </p:tavLst>
                                        </p:anim>
                                        <p:anim calcmode="lin" valueType="num">
                                          <p:cBhvr additive="base">
                                            <p:cTn id="53" dur="1250" fill="hold"/>
                                            <p:tgtEl>
                                              <p:spTgt spid="45"/>
                                            </p:tgtEl>
                                            <p:attrNameLst>
                                              <p:attrName>ppt_y</p:attrName>
                                            </p:attrNameLst>
                                          </p:cBhvr>
                                          <p:tavLst>
                                            <p:tav tm="0">
                                              <p:val>
                                                <p:strVal val="#ppt_y"/>
                                              </p:val>
                                            </p:tav>
                                            <p:tav tm="100000">
                                              <p:val>
                                                <p:strVal val="#ppt_y"/>
                                              </p:val>
                                            </p:tav>
                                          </p:tavLst>
                                        </p:anim>
                                      </p:childTnLst>
                                    </p:cTn>
                                  </p:par>
                                  <p:par>
                                    <p:cTn id="54" presetID="2" presetClass="entr" presetSubtype="2" accel="40000" fill="hold" nodeType="withEffect">
                                      <p:stCondLst>
                                        <p:cond delay="0"/>
                                      </p:stCondLst>
                                      <p:childTnLst>
                                        <p:set>
                                          <p:cBhvr>
                                            <p:cTn id="55" dur="1" fill="hold">
                                              <p:stCondLst>
                                                <p:cond delay="0"/>
                                              </p:stCondLst>
                                            </p:cTn>
                                            <p:tgtEl>
                                              <p:spTgt spid="42"/>
                                            </p:tgtEl>
                                            <p:attrNameLst>
                                              <p:attrName>style.visibility</p:attrName>
                                            </p:attrNameLst>
                                          </p:cBhvr>
                                          <p:to>
                                            <p:strVal val="visible"/>
                                          </p:to>
                                        </p:set>
                                        <p:anim calcmode="lin" valueType="num">
                                          <p:cBhvr additive="base">
                                            <p:cTn id="56" dur="1250" fill="hold"/>
                                            <p:tgtEl>
                                              <p:spTgt spid="42"/>
                                            </p:tgtEl>
                                            <p:attrNameLst>
                                              <p:attrName>ppt_x</p:attrName>
                                            </p:attrNameLst>
                                          </p:cBhvr>
                                          <p:tavLst>
                                            <p:tav tm="0">
                                              <p:val>
                                                <p:strVal val="1+#ppt_w/2"/>
                                              </p:val>
                                            </p:tav>
                                            <p:tav tm="100000">
                                              <p:val>
                                                <p:strVal val="#ppt_x"/>
                                              </p:val>
                                            </p:tav>
                                          </p:tavLst>
                                        </p:anim>
                                        <p:anim calcmode="lin" valueType="num">
                                          <p:cBhvr additive="base">
                                            <p:cTn id="57" dur="1250" fill="hold"/>
                                            <p:tgtEl>
                                              <p:spTgt spid="4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sp>
        <p:nvSpPr>
          <p:cNvPr id="6" name="TextBox 98"/>
          <p:cNvSpPr txBox="1"/>
          <p:nvPr/>
        </p:nvSpPr>
        <p:spPr>
          <a:xfrm>
            <a:off x="2093895" y="4696910"/>
            <a:ext cx="1415141" cy="236219"/>
          </a:xfrm>
          <a:prstGeom prst="rect">
            <a:avLst/>
          </a:prstGeom>
          <a:noFill/>
        </p:spPr>
        <p:txBody>
          <a:bodyPr wrap="square" lIns="0" tIns="0" rIns="0" bIns="0" rtlCol="0">
            <a:spAutoFit/>
          </a:bodyPr>
          <a:lstStyle/>
          <a:p>
            <a:pPr lvl="0">
              <a:lnSpc>
                <a:spcPct val="120000"/>
              </a:lnSpc>
            </a:pPr>
            <a:r>
              <a:rPr lang="zh-CN" altLang="en-US" sz="1400">
                <a:latin typeface="Arial" panose="020B0604020202020204" pitchFamily="34" charset="0"/>
                <a:ea typeface="微软雅黑" panose="020B0503020204020204" pitchFamily="34" charset="-122"/>
                <a:cs typeface="Lato Black"/>
                <a:sym typeface="Arial" panose="020B0604020202020204" pitchFamily="34" charset="0"/>
              </a:rPr>
              <a:t>请替换文字内容</a:t>
            </a:r>
            <a:endParaRPr lang="en-US" sz="1400" dirty="0">
              <a:latin typeface="Arial" panose="020B0604020202020204" pitchFamily="34" charset="0"/>
              <a:ea typeface="微软雅黑" panose="020B0503020204020204" pitchFamily="34" charset="-122"/>
              <a:cs typeface="Lato Black"/>
              <a:sym typeface="Arial" panose="020B0604020202020204" pitchFamily="34" charset="0"/>
            </a:endParaRPr>
          </a:p>
        </p:txBody>
      </p:sp>
      <p:sp>
        <p:nvSpPr>
          <p:cNvPr id="7" name="TextBox 100"/>
          <p:cNvSpPr txBox="1"/>
          <p:nvPr/>
        </p:nvSpPr>
        <p:spPr>
          <a:xfrm>
            <a:off x="2093895" y="5007478"/>
            <a:ext cx="2695074" cy="1107996"/>
          </a:xfrm>
          <a:prstGeom prst="rect">
            <a:avLst/>
          </a:prstGeom>
          <a:noFill/>
        </p:spPr>
        <p:txBody>
          <a:bodyPr wrap="square" lIns="0" tIns="0" rIns="0" bIns="0" rtlCol="0">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a:p>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8" name="Freeform 5"/>
          <p:cNvSpPr/>
          <p:nvPr/>
        </p:nvSpPr>
        <p:spPr bwMode="auto">
          <a:xfrm>
            <a:off x="2321892" y="2143571"/>
            <a:ext cx="2921927" cy="2273665"/>
          </a:xfrm>
          <a:custGeom>
            <a:avLst/>
            <a:gdLst>
              <a:gd name="T0" fmla="*/ 243 w 892"/>
              <a:gd name="T1" fmla="*/ 694 h 694"/>
              <a:gd name="T2" fmla="*/ 237 w 892"/>
              <a:gd name="T3" fmla="*/ 694 h 694"/>
              <a:gd name="T4" fmla="*/ 2 w 892"/>
              <a:gd name="T5" fmla="*/ 694 h 694"/>
              <a:gd name="T6" fmla="*/ 2 w 892"/>
              <a:gd name="T7" fmla="*/ 459 h 694"/>
              <a:gd name="T8" fmla="*/ 2 w 892"/>
              <a:gd name="T9" fmla="*/ 261 h 694"/>
              <a:gd name="T10" fmla="*/ 2 w 892"/>
              <a:gd name="T11" fmla="*/ 257 h 694"/>
              <a:gd name="T12" fmla="*/ 2 w 892"/>
              <a:gd name="T13" fmla="*/ 0 h 694"/>
              <a:gd name="T14" fmla="*/ 33 w 892"/>
              <a:gd name="T15" fmla="*/ 1 h 694"/>
              <a:gd name="T16" fmla="*/ 244 w 892"/>
              <a:gd name="T17" fmla="*/ 1 h 694"/>
              <a:gd name="T18" fmla="*/ 244 w 892"/>
              <a:gd name="T19" fmla="*/ 1 h 694"/>
              <a:gd name="T20" fmla="*/ 244 w 892"/>
              <a:gd name="T21" fmla="*/ 1 h 694"/>
              <a:gd name="T22" fmla="*/ 443 w 892"/>
              <a:gd name="T23" fmla="*/ 1 h 694"/>
              <a:gd name="T24" fmla="*/ 564 w 892"/>
              <a:gd name="T25" fmla="*/ 1 h 694"/>
              <a:gd name="T26" fmla="*/ 564 w 892"/>
              <a:gd name="T27" fmla="*/ 0 h 694"/>
              <a:gd name="T28" fmla="*/ 655 w 892"/>
              <a:gd name="T29" fmla="*/ 0 h 694"/>
              <a:gd name="T30" fmla="*/ 696 w 892"/>
              <a:gd name="T31" fmla="*/ 0 h 694"/>
              <a:gd name="T32" fmla="*/ 696 w 892"/>
              <a:gd name="T33" fmla="*/ 254 h 694"/>
              <a:gd name="T34" fmla="*/ 696 w 892"/>
              <a:gd name="T35" fmla="*/ 260 h 694"/>
              <a:gd name="T36" fmla="*/ 697 w 892"/>
              <a:gd name="T37" fmla="*/ 260 h 694"/>
              <a:gd name="T38" fmla="*/ 697 w 892"/>
              <a:gd name="T39" fmla="*/ 262 h 694"/>
              <a:gd name="T40" fmla="*/ 710 w 892"/>
              <a:gd name="T41" fmla="*/ 261 h 694"/>
              <a:gd name="T42" fmla="*/ 712 w 892"/>
              <a:gd name="T43" fmla="*/ 261 h 694"/>
              <a:gd name="T44" fmla="*/ 697 w 892"/>
              <a:gd name="T45" fmla="*/ 262 h 694"/>
              <a:gd name="T46" fmla="*/ 741 w 892"/>
              <a:gd name="T47" fmla="*/ 308 h 694"/>
              <a:gd name="T48" fmla="*/ 765 w 892"/>
              <a:gd name="T49" fmla="*/ 302 h 694"/>
              <a:gd name="T50" fmla="*/ 827 w 892"/>
              <a:gd name="T51" fmla="*/ 281 h 694"/>
              <a:gd name="T52" fmla="*/ 892 w 892"/>
              <a:gd name="T53" fmla="*/ 356 h 694"/>
              <a:gd name="T54" fmla="*/ 827 w 892"/>
              <a:gd name="T55" fmla="*/ 432 h 694"/>
              <a:gd name="T56" fmla="*/ 765 w 892"/>
              <a:gd name="T57" fmla="*/ 411 h 694"/>
              <a:gd name="T58" fmla="*/ 741 w 892"/>
              <a:gd name="T59" fmla="*/ 405 h 694"/>
              <a:gd name="T60" fmla="*/ 697 w 892"/>
              <a:gd name="T61" fmla="*/ 453 h 694"/>
              <a:gd name="T62" fmla="*/ 696 w 892"/>
              <a:gd name="T63" fmla="*/ 454 h 694"/>
              <a:gd name="T64" fmla="*/ 696 w 892"/>
              <a:gd name="T65" fmla="*/ 459 h 694"/>
              <a:gd name="T66" fmla="*/ 696 w 892"/>
              <a:gd name="T67" fmla="*/ 694 h 694"/>
              <a:gd name="T68" fmla="*/ 649 w 892"/>
              <a:gd name="T69" fmla="*/ 694 h 694"/>
              <a:gd name="T70" fmla="*/ 649 w 892"/>
              <a:gd name="T71" fmla="*/ 694 h 694"/>
              <a:gd name="T72" fmla="*/ 442 w 892"/>
              <a:gd name="T73" fmla="*/ 694 h 694"/>
              <a:gd name="T74" fmla="*/ 435 w 892"/>
              <a:gd name="T75" fmla="*/ 694 h 694"/>
              <a:gd name="T76" fmla="*/ 435 w 892"/>
              <a:gd name="T77" fmla="*/ 694 h 694"/>
              <a:gd name="T78" fmla="*/ 416 w 892"/>
              <a:gd name="T79" fmla="*/ 684 h 694"/>
              <a:gd name="T80" fmla="*/ 418 w 892"/>
              <a:gd name="T81" fmla="*/ 663 h 694"/>
              <a:gd name="T82" fmla="*/ 441 w 892"/>
              <a:gd name="T83" fmla="*/ 590 h 694"/>
              <a:gd name="T84" fmla="*/ 340 w 892"/>
              <a:gd name="T85" fmla="*/ 499 h 694"/>
              <a:gd name="T86" fmla="*/ 240 w 892"/>
              <a:gd name="T87" fmla="*/ 590 h 694"/>
              <a:gd name="T88" fmla="*/ 263 w 892"/>
              <a:gd name="T89" fmla="*/ 663 h 694"/>
              <a:gd name="T90" fmla="*/ 264 w 892"/>
              <a:gd name="T91" fmla="*/ 684 h 694"/>
              <a:gd name="T92" fmla="*/ 244 w 892"/>
              <a:gd name="T93" fmla="*/ 694 h 694"/>
              <a:gd name="T94" fmla="*/ 243 w 892"/>
              <a:gd name="T95" fmla="*/ 694 h 6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892" h="694">
                <a:moveTo>
                  <a:pt x="243" y="694"/>
                </a:moveTo>
                <a:cubicBezTo>
                  <a:pt x="237" y="694"/>
                  <a:pt x="237" y="694"/>
                  <a:pt x="237" y="694"/>
                </a:cubicBezTo>
                <a:cubicBezTo>
                  <a:pt x="2" y="694"/>
                  <a:pt x="2" y="694"/>
                  <a:pt x="2" y="694"/>
                </a:cubicBezTo>
                <a:cubicBezTo>
                  <a:pt x="2" y="459"/>
                  <a:pt x="2" y="459"/>
                  <a:pt x="2" y="459"/>
                </a:cubicBezTo>
                <a:cubicBezTo>
                  <a:pt x="2" y="458"/>
                  <a:pt x="0" y="294"/>
                  <a:pt x="2" y="261"/>
                </a:cubicBezTo>
                <a:cubicBezTo>
                  <a:pt x="2" y="260"/>
                  <a:pt x="2" y="258"/>
                  <a:pt x="2" y="257"/>
                </a:cubicBezTo>
                <a:cubicBezTo>
                  <a:pt x="2" y="0"/>
                  <a:pt x="2" y="0"/>
                  <a:pt x="2" y="0"/>
                </a:cubicBezTo>
                <a:cubicBezTo>
                  <a:pt x="33" y="1"/>
                  <a:pt x="33" y="1"/>
                  <a:pt x="33" y="1"/>
                </a:cubicBezTo>
                <a:cubicBezTo>
                  <a:pt x="244" y="1"/>
                  <a:pt x="244" y="1"/>
                  <a:pt x="244" y="1"/>
                </a:cubicBezTo>
                <a:cubicBezTo>
                  <a:pt x="244" y="1"/>
                  <a:pt x="244" y="1"/>
                  <a:pt x="244" y="1"/>
                </a:cubicBezTo>
                <a:cubicBezTo>
                  <a:pt x="244" y="1"/>
                  <a:pt x="244" y="1"/>
                  <a:pt x="244" y="1"/>
                </a:cubicBezTo>
                <a:cubicBezTo>
                  <a:pt x="443" y="1"/>
                  <a:pt x="443" y="1"/>
                  <a:pt x="443" y="1"/>
                </a:cubicBezTo>
                <a:cubicBezTo>
                  <a:pt x="564" y="1"/>
                  <a:pt x="564" y="1"/>
                  <a:pt x="564" y="1"/>
                </a:cubicBezTo>
                <a:cubicBezTo>
                  <a:pt x="564" y="0"/>
                  <a:pt x="564" y="0"/>
                  <a:pt x="564" y="0"/>
                </a:cubicBezTo>
                <a:cubicBezTo>
                  <a:pt x="655" y="0"/>
                  <a:pt x="655" y="0"/>
                  <a:pt x="655" y="0"/>
                </a:cubicBezTo>
                <a:cubicBezTo>
                  <a:pt x="658" y="0"/>
                  <a:pt x="681" y="0"/>
                  <a:pt x="696" y="0"/>
                </a:cubicBezTo>
                <a:cubicBezTo>
                  <a:pt x="696" y="254"/>
                  <a:pt x="696" y="254"/>
                  <a:pt x="696" y="254"/>
                </a:cubicBezTo>
                <a:cubicBezTo>
                  <a:pt x="696" y="257"/>
                  <a:pt x="696" y="259"/>
                  <a:pt x="696" y="260"/>
                </a:cubicBezTo>
                <a:cubicBezTo>
                  <a:pt x="697" y="260"/>
                  <a:pt x="697" y="260"/>
                  <a:pt x="697" y="260"/>
                </a:cubicBezTo>
                <a:cubicBezTo>
                  <a:pt x="697" y="261"/>
                  <a:pt x="697" y="261"/>
                  <a:pt x="697" y="262"/>
                </a:cubicBezTo>
                <a:cubicBezTo>
                  <a:pt x="710" y="261"/>
                  <a:pt x="710" y="261"/>
                  <a:pt x="710" y="261"/>
                </a:cubicBezTo>
                <a:cubicBezTo>
                  <a:pt x="712" y="261"/>
                  <a:pt x="712" y="261"/>
                  <a:pt x="712" y="261"/>
                </a:cubicBezTo>
                <a:cubicBezTo>
                  <a:pt x="697" y="262"/>
                  <a:pt x="697" y="262"/>
                  <a:pt x="697" y="262"/>
                </a:cubicBezTo>
                <a:cubicBezTo>
                  <a:pt x="700" y="290"/>
                  <a:pt x="717" y="308"/>
                  <a:pt x="741" y="308"/>
                </a:cubicBezTo>
                <a:cubicBezTo>
                  <a:pt x="748" y="308"/>
                  <a:pt x="756" y="306"/>
                  <a:pt x="765" y="302"/>
                </a:cubicBezTo>
                <a:cubicBezTo>
                  <a:pt x="781" y="294"/>
                  <a:pt x="812" y="281"/>
                  <a:pt x="827" y="281"/>
                </a:cubicBezTo>
                <a:cubicBezTo>
                  <a:pt x="863" y="281"/>
                  <a:pt x="892" y="315"/>
                  <a:pt x="892" y="356"/>
                </a:cubicBezTo>
                <a:cubicBezTo>
                  <a:pt x="892" y="398"/>
                  <a:pt x="863" y="432"/>
                  <a:pt x="827" y="432"/>
                </a:cubicBezTo>
                <a:cubicBezTo>
                  <a:pt x="812" y="432"/>
                  <a:pt x="781" y="419"/>
                  <a:pt x="765" y="411"/>
                </a:cubicBezTo>
                <a:cubicBezTo>
                  <a:pt x="756" y="407"/>
                  <a:pt x="748" y="405"/>
                  <a:pt x="741" y="405"/>
                </a:cubicBezTo>
                <a:cubicBezTo>
                  <a:pt x="716" y="405"/>
                  <a:pt x="699" y="424"/>
                  <a:pt x="697" y="453"/>
                </a:cubicBezTo>
                <a:cubicBezTo>
                  <a:pt x="696" y="454"/>
                  <a:pt x="696" y="454"/>
                  <a:pt x="696" y="454"/>
                </a:cubicBezTo>
                <a:cubicBezTo>
                  <a:pt x="696" y="459"/>
                  <a:pt x="696" y="459"/>
                  <a:pt x="696" y="459"/>
                </a:cubicBezTo>
                <a:cubicBezTo>
                  <a:pt x="696" y="694"/>
                  <a:pt x="696" y="694"/>
                  <a:pt x="696" y="694"/>
                </a:cubicBezTo>
                <a:cubicBezTo>
                  <a:pt x="649" y="694"/>
                  <a:pt x="649" y="694"/>
                  <a:pt x="649" y="694"/>
                </a:cubicBezTo>
                <a:cubicBezTo>
                  <a:pt x="649" y="694"/>
                  <a:pt x="649" y="694"/>
                  <a:pt x="649" y="694"/>
                </a:cubicBezTo>
                <a:cubicBezTo>
                  <a:pt x="442" y="694"/>
                  <a:pt x="442" y="694"/>
                  <a:pt x="442" y="694"/>
                </a:cubicBezTo>
                <a:cubicBezTo>
                  <a:pt x="439" y="694"/>
                  <a:pt x="436" y="694"/>
                  <a:pt x="435" y="694"/>
                </a:cubicBezTo>
                <a:cubicBezTo>
                  <a:pt x="435" y="694"/>
                  <a:pt x="435" y="694"/>
                  <a:pt x="435" y="694"/>
                </a:cubicBezTo>
                <a:cubicBezTo>
                  <a:pt x="426" y="693"/>
                  <a:pt x="419" y="689"/>
                  <a:pt x="416" y="684"/>
                </a:cubicBezTo>
                <a:cubicBezTo>
                  <a:pt x="413" y="677"/>
                  <a:pt x="415" y="669"/>
                  <a:pt x="418" y="663"/>
                </a:cubicBezTo>
                <a:cubicBezTo>
                  <a:pt x="420" y="658"/>
                  <a:pt x="441" y="615"/>
                  <a:pt x="441" y="590"/>
                </a:cubicBezTo>
                <a:cubicBezTo>
                  <a:pt x="441" y="540"/>
                  <a:pt x="396" y="499"/>
                  <a:pt x="340" y="499"/>
                </a:cubicBezTo>
                <a:cubicBezTo>
                  <a:pt x="285" y="499"/>
                  <a:pt x="240" y="540"/>
                  <a:pt x="240" y="590"/>
                </a:cubicBezTo>
                <a:cubicBezTo>
                  <a:pt x="240" y="615"/>
                  <a:pt x="261" y="658"/>
                  <a:pt x="263" y="663"/>
                </a:cubicBezTo>
                <a:cubicBezTo>
                  <a:pt x="267" y="671"/>
                  <a:pt x="267" y="679"/>
                  <a:pt x="264" y="684"/>
                </a:cubicBezTo>
                <a:cubicBezTo>
                  <a:pt x="261" y="690"/>
                  <a:pt x="254" y="693"/>
                  <a:pt x="244" y="694"/>
                </a:cubicBezTo>
                <a:cubicBezTo>
                  <a:pt x="244" y="694"/>
                  <a:pt x="243" y="694"/>
                  <a:pt x="243" y="694"/>
                </a:cubicBezTo>
              </a:path>
            </a:pathLst>
          </a:custGeom>
          <a:solidFill>
            <a:schemeClr val="accent1"/>
          </a:solidFill>
          <a:ln>
            <a:noFill/>
          </a:ln>
        </p:spPr>
        <p:txBody>
          <a:bodyPr vert="horz" wrap="square" lIns="36159" tIns="18080" rIns="36159" bIns="18080" numCol="1" anchor="t" anchorCtr="0" compatLnSpc="1"/>
          <a:lstStyle/>
          <a:p>
            <a:pPr>
              <a:lnSpc>
                <a:spcPct val="120000"/>
              </a:lnSpc>
            </a:pPr>
            <a:endParaRPr lang="en-US" sz="555" b="1">
              <a:latin typeface="Arial" panose="020B0604020202020204" pitchFamily="34" charset="0"/>
              <a:ea typeface="微软雅黑" panose="020B0503020204020204" pitchFamily="34" charset="-122"/>
              <a:sym typeface="Arial" panose="020B0604020202020204" pitchFamily="34" charset="0"/>
            </a:endParaRPr>
          </a:p>
        </p:txBody>
      </p:sp>
      <p:sp>
        <p:nvSpPr>
          <p:cNvPr id="9" name="Freeform 6"/>
          <p:cNvSpPr/>
          <p:nvPr/>
        </p:nvSpPr>
        <p:spPr bwMode="auto">
          <a:xfrm>
            <a:off x="7741360" y="2153057"/>
            <a:ext cx="2921927" cy="2276827"/>
          </a:xfrm>
          <a:custGeom>
            <a:avLst/>
            <a:gdLst>
              <a:gd name="T0" fmla="*/ 648 w 892"/>
              <a:gd name="T1" fmla="*/ 695 h 695"/>
              <a:gd name="T2" fmla="*/ 628 w 892"/>
              <a:gd name="T3" fmla="*/ 684 h 695"/>
              <a:gd name="T4" fmla="*/ 629 w 892"/>
              <a:gd name="T5" fmla="*/ 663 h 695"/>
              <a:gd name="T6" fmla="*/ 652 w 892"/>
              <a:gd name="T7" fmla="*/ 590 h 695"/>
              <a:gd name="T8" fmla="*/ 552 w 892"/>
              <a:gd name="T9" fmla="*/ 499 h 695"/>
              <a:gd name="T10" fmla="*/ 451 w 892"/>
              <a:gd name="T11" fmla="*/ 590 h 695"/>
              <a:gd name="T12" fmla="*/ 474 w 892"/>
              <a:gd name="T13" fmla="*/ 663 h 695"/>
              <a:gd name="T14" fmla="*/ 476 w 892"/>
              <a:gd name="T15" fmla="*/ 684 h 695"/>
              <a:gd name="T16" fmla="*/ 457 w 892"/>
              <a:gd name="T17" fmla="*/ 694 h 695"/>
              <a:gd name="T18" fmla="*/ 457 w 892"/>
              <a:gd name="T19" fmla="*/ 694 h 695"/>
              <a:gd name="T20" fmla="*/ 450 w 892"/>
              <a:gd name="T21" fmla="*/ 694 h 695"/>
              <a:gd name="T22" fmla="*/ 243 w 892"/>
              <a:gd name="T23" fmla="*/ 694 h 695"/>
              <a:gd name="T24" fmla="*/ 230 w 892"/>
              <a:gd name="T25" fmla="*/ 694 h 695"/>
              <a:gd name="T26" fmla="*/ 196 w 892"/>
              <a:gd name="T27" fmla="*/ 694 h 695"/>
              <a:gd name="T28" fmla="*/ 196 w 892"/>
              <a:gd name="T29" fmla="*/ 459 h 695"/>
              <a:gd name="T30" fmla="*/ 196 w 892"/>
              <a:gd name="T31" fmla="*/ 453 h 695"/>
              <a:gd name="T32" fmla="*/ 195 w 892"/>
              <a:gd name="T33" fmla="*/ 453 h 695"/>
              <a:gd name="T34" fmla="*/ 196 w 892"/>
              <a:gd name="T35" fmla="*/ 453 h 695"/>
              <a:gd name="T36" fmla="*/ 152 w 892"/>
              <a:gd name="T37" fmla="*/ 405 h 695"/>
              <a:gd name="T38" fmla="*/ 127 w 892"/>
              <a:gd name="T39" fmla="*/ 411 h 695"/>
              <a:gd name="T40" fmla="*/ 65 w 892"/>
              <a:gd name="T41" fmla="*/ 432 h 695"/>
              <a:gd name="T42" fmla="*/ 0 w 892"/>
              <a:gd name="T43" fmla="*/ 357 h 695"/>
              <a:gd name="T44" fmla="*/ 65 w 892"/>
              <a:gd name="T45" fmla="*/ 281 h 695"/>
              <a:gd name="T46" fmla="*/ 127 w 892"/>
              <a:gd name="T47" fmla="*/ 302 h 695"/>
              <a:gd name="T48" fmla="*/ 151 w 892"/>
              <a:gd name="T49" fmla="*/ 308 h 695"/>
              <a:gd name="T50" fmla="*/ 195 w 892"/>
              <a:gd name="T51" fmla="*/ 262 h 695"/>
              <a:gd name="T52" fmla="*/ 184 w 892"/>
              <a:gd name="T53" fmla="*/ 262 h 695"/>
              <a:gd name="T54" fmla="*/ 186 w 892"/>
              <a:gd name="T55" fmla="*/ 262 h 695"/>
              <a:gd name="T56" fmla="*/ 195 w 892"/>
              <a:gd name="T57" fmla="*/ 262 h 695"/>
              <a:gd name="T58" fmla="*/ 195 w 892"/>
              <a:gd name="T59" fmla="*/ 261 h 695"/>
              <a:gd name="T60" fmla="*/ 196 w 892"/>
              <a:gd name="T61" fmla="*/ 261 h 695"/>
              <a:gd name="T62" fmla="*/ 196 w 892"/>
              <a:gd name="T63" fmla="*/ 260 h 695"/>
              <a:gd name="T64" fmla="*/ 196 w 892"/>
              <a:gd name="T65" fmla="*/ 255 h 695"/>
              <a:gd name="T66" fmla="*/ 196 w 892"/>
              <a:gd name="T67" fmla="*/ 0 h 695"/>
              <a:gd name="T68" fmla="*/ 237 w 892"/>
              <a:gd name="T69" fmla="*/ 1 h 695"/>
              <a:gd name="T70" fmla="*/ 330 w 892"/>
              <a:gd name="T71" fmla="*/ 1 h 695"/>
              <a:gd name="T72" fmla="*/ 341 w 892"/>
              <a:gd name="T73" fmla="*/ 1 h 695"/>
              <a:gd name="T74" fmla="*/ 449 w 892"/>
              <a:gd name="T75" fmla="*/ 1 h 695"/>
              <a:gd name="T76" fmla="*/ 648 w 892"/>
              <a:gd name="T77" fmla="*/ 1 h 695"/>
              <a:gd name="T78" fmla="*/ 648 w 892"/>
              <a:gd name="T79" fmla="*/ 1 h 695"/>
              <a:gd name="T80" fmla="*/ 649 w 892"/>
              <a:gd name="T81" fmla="*/ 1 h 695"/>
              <a:gd name="T82" fmla="*/ 859 w 892"/>
              <a:gd name="T83" fmla="*/ 1 h 695"/>
              <a:gd name="T84" fmla="*/ 890 w 892"/>
              <a:gd name="T85" fmla="*/ 1 h 695"/>
              <a:gd name="T86" fmla="*/ 890 w 892"/>
              <a:gd name="T87" fmla="*/ 257 h 695"/>
              <a:gd name="T88" fmla="*/ 890 w 892"/>
              <a:gd name="T89" fmla="*/ 261 h 695"/>
              <a:gd name="T90" fmla="*/ 890 w 892"/>
              <a:gd name="T91" fmla="*/ 459 h 695"/>
              <a:gd name="T92" fmla="*/ 890 w 892"/>
              <a:gd name="T93" fmla="*/ 694 h 695"/>
              <a:gd name="T94" fmla="*/ 655 w 892"/>
              <a:gd name="T95" fmla="*/ 694 h 695"/>
              <a:gd name="T96" fmla="*/ 650 w 892"/>
              <a:gd name="T97" fmla="*/ 694 h 695"/>
              <a:gd name="T98" fmla="*/ 648 w 892"/>
              <a:gd name="T99" fmla="*/ 695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Lst>
            <a:rect l="0" t="0" r="r" b="b"/>
            <a:pathLst>
              <a:path w="892" h="695">
                <a:moveTo>
                  <a:pt x="648" y="695"/>
                </a:moveTo>
                <a:cubicBezTo>
                  <a:pt x="638" y="693"/>
                  <a:pt x="631" y="690"/>
                  <a:pt x="628" y="684"/>
                </a:cubicBezTo>
                <a:cubicBezTo>
                  <a:pt x="625" y="679"/>
                  <a:pt x="625" y="671"/>
                  <a:pt x="629" y="663"/>
                </a:cubicBezTo>
                <a:cubicBezTo>
                  <a:pt x="631" y="659"/>
                  <a:pt x="652" y="615"/>
                  <a:pt x="652" y="590"/>
                </a:cubicBezTo>
                <a:cubicBezTo>
                  <a:pt x="652" y="540"/>
                  <a:pt x="607" y="499"/>
                  <a:pt x="552" y="499"/>
                </a:cubicBezTo>
                <a:cubicBezTo>
                  <a:pt x="496" y="499"/>
                  <a:pt x="451" y="540"/>
                  <a:pt x="451" y="590"/>
                </a:cubicBezTo>
                <a:cubicBezTo>
                  <a:pt x="451" y="615"/>
                  <a:pt x="472" y="659"/>
                  <a:pt x="474" y="663"/>
                </a:cubicBezTo>
                <a:cubicBezTo>
                  <a:pt x="477" y="669"/>
                  <a:pt x="479" y="677"/>
                  <a:pt x="476" y="684"/>
                </a:cubicBezTo>
                <a:cubicBezTo>
                  <a:pt x="473" y="689"/>
                  <a:pt x="466" y="693"/>
                  <a:pt x="457" y="694"/>
                </a:cubicBezTo>
                <a:cubicBezTo>
                  <a:pt x="457" y="694"/>
                  <a:pt x="457" y="694"/>
                  <a:pt x="457" y="694"/>
                </a:cubicBezTo>
                <a:cubicBezTo>
                  <a:pt x="456" y="694"/>
                  <a:pt x="453" y="694"/>
                  <a:pt x="450" y="694"/>
                </a:cubicBezTo>
                <a:cubicBezTo>
                  <a:pt x="243" y="694"/>
                  <a:pt x="243" y="694"/>
                  <a:pt x="243" y="694"/>
                </a:cubicBezTo>
                <a:cubicBezTo>
                  <a:pt x="230" y="694"/>
                  <a:pt x="230" y="694"/>
                  <a:pt x="230" y="694"/>
                </a:cubicBezTo>
                <a:cubicBezTo>
                  <a:pt x="196" y="694"/>
                  <a:pt x="196" y="694"/>
                  <a:pt x="196" y="694"/>
                </a:cubicBezTo>
                <a:cubicBezTo>
                  <a:pt x="196" y="459"/>
                  <a:pt x="196" y="459"/>
                  <a:pt x="196" y="459"/>
                </a:cubicBezTo>
                <a:cubicBezTo>
                  <a:pt x="196" y="453"/>
                  <a:pt x="196" y="453"/>
                  <a:pt x="196" y="453"/>
                </a:cubicBezTo>
                <a:cubicBezTo>
                  <a:pt x="195" y="453"/>
                  <a:pt x="195" y="453"/>
                  <a:pt x="195" y="453"/>
                </a:cubicBezTo>
                <a:cubicBezTo>
                  <a:pt x="196" y="453"/>
                  <a:pt x="196" y="453"/>
                  <a:pt x="196" y="453"/>
                </a:cubicBezTo>
                <a:cubicBezTo>
                  <a:pt x="193" y="424"/>
                  <a:pt x="176" y="405"/>
                  <a:pt x="152" y="405"/>
                </a:cubicBezTo>
                <a:cubicBezTo>
                  <a:pt x="144" y="405"/>
                  <a:pt x="136" y="407"/>
                  <a:pt x="127" y="411"/>
                </a:cubicBezTo>
                <a:cubicBezTo>
                  <a:pt x="111" y="419"/>
                  <a:pt x="80" y="432"/>
                  <a:pt x="65" y="432"/>
                </a:cubicBezTo>
                <a:cubicBezTo>
                  <a:pt x="29" y="432"/>
                  <a:pt x="0" y="398"/>
                  <a:pt x="0" y="357"/>
                </a:cubicBezTo>
                <a:cubicBezTo>
                  <a:pt x="0" y="315"/>
                  <a:pt x="29" y="281"/>
                  <a:pt x="65" y="281"/>
                </a:cubicBezTo>
                <a:cubicBezTo>
                  <a:pt x="80" y="281"/>
                  <a:pt x="111" y="294"/>
                  <a:pt x="127" y="302"/>
                </a:cubicBezTo>
                <a:cubicBezTo>
                  <a:pt x="136" y="306"/>
                  <a:pt x="144" y="308"/>
                  <a:pt x="151" y="308"/>
                </a:cubicBezTo>
                <a:cubicBezTo>
                  <a:pt x="175" y="308"/>
                  <a:pt x="192" y="290"/>
                  <a:pt x="195" y="262"/>
                </a:cubicBezTo>
                <a:cubicBezTo>
                  <a:pt x="184" y="262"/>
                  <a:pt x="184" y="262"/>
                  <a:pt x="184" y="262"/>
                </a:cubicBezTo>
                <a:cubicBezTo>
                  <a:pt x="186" y="262"/>
                  <a:pt x="186" y="262"/>
                  <a:pt x="186" y="262"/>
                </a:cubicBezTo>
                <a:cubicBezTo>
                  <a:pt x="195" y="262"/>
                  <a:pt x="195" y="262"/>
                  <a:pt x="195" y="262"/>
                </a:cubicBezTo>
                <a:cubicBezTo>
                  <a:pt x="195" y="261"/>
                  <a:pt x="195" y="261"/>
                  <a:pt x="195" y="261"/>
                </a:cubicBezTo>
                <a:cubicBezTo>
                  <a:pt x="196" y="261"/>
                  <a:pt x="196" y="261"/>
                  <a:pt x="196" y="261"/>
                </a:cubicBezTo>
                <a:cubicBezTo>
                  <a:pt x="196" y="260"/>
                  <a:pt x="196" y="260"/>
                  <a:pt x="196" y="260"/>
                </a:cubicBezTo>
                <a:cubicBezTo>
                  <a:pt x="196" y="259"/>
                  <a:pt x="196" y="257"/>
                  <a:pt x="196" y="255"/>
                </a:cubicBezTo>
                <a:cubicBezTo>
                  <a:pt x="196" y="0"/>
                  <a:pt x="196" y="0"/>
                  <a:pt x="196" y="0"/>
                </a:cubicBezTo>
                <a:cubicBezTo>
                  <a:pt x="211" y="0"/>
                  <a:pt x="234" y="1"/>
                  <a:pt x="237" y="1"/>
                </a:cubicBezTo>
                <a:cubicBezTo>
                  <a:pt x="330" y="1"/>
                  <a:pt x="330" y="1"/>
                  <a:pt x="330" y="1"/>
                </a:cubicBezTo>
                <a:cubicBezTo>
                  <a:pt x="341" y="1"/>
                  <a:pt x="341" y="1"/>
                  <a:pt x="341" y="1"/>
                </a:cubicBezTo>
                <a:cubicBezTo>
                  <a:pt x="449" y="1"/>
                  <a:pt x="449" y="1"/>
                  <a:pt x="449" y="1"/>
                </a:cubicBezTo>
                <a:cubicBezTo>
                  <a:pt x="648" y="1"/>
                  <a:pt x="648" y="1"/>
                  <a:pt x="648" y="1"/>
                </a:cubicBezTo>
                <a:cubicBezTo>
                  <a:pt x="648" y="1"/>
                  <a:pt x="648" y="1"/>
                  <a:pt x="648" y="1"/>
                </a:cubicBezTo>
                <a:cubicBezTo>
                  <a:pt x="649" y="1"/>
                  <a:pt x="649" y="1"/>
                  <a:pt x="649" y="1"/>
                </a:cubicBezTo>
                <a:cubicBezTo>
                  <a:pt x="859" y="1"/>
                  <a:pt x="859" y="1"/>
                  <a:pt x="859" y="1"/>
                </a:cubicBezTo>
                <a:cubicBezTo>
                  <a:pt x="890" y="1"/>
                  <a:pt x="890" y="1"/>
                  <a:pt x="890" y="1"/>
                </a:cubicBezTo>
                <a:cubicBezTo>
                  <a:pt x="890" y="257"/>
                  <a:pt x="890" y="257"/>
                  <a:pt x="890" y="257"/>
                </a:cubicBezTo>
                <a:cubicBezTo>
                  <a:pt x="890" y="258"/>
                  <a:pt x="890" y="260"/>
                  <a:pt x="890" y="261"/>
                </a:cubicBezTo>
                <a:cubicBezTo>
                  <a:pt x="892" y="294"/>
                  <a:pt x="890" y="458"/>
                  <a:pt x="890" y="459"/>
                </a:cubicBezTo>
                <a:cubicBezTo>
                  <a:pt x="890" y="694"/>
                  <a:pt x="890" y="694"/>
                  <a:pt x="890" y="694"/>
                </a:cubicBezTo>
                <a:cubicBezTo>
                  <a:pt x="655" y="694"/>
                  <a:pt x="655" y="694"/>
                  <a:pt x="655" y="694"/>
                </a:cubicBezTo>
                <a:cubicBezTo>
                  <a:pt x="650" y="694"/>
                  <a:pt x="650" y="694"/>
                  <a:pt x="650" y="694"/>
                </a:cubicBezTo>
                <a:cubicBezTo>
                  <a:pt x="649" y="694"/>
                  <a:pt x="648" y="695"/>
                  <a:pt x="648" y="695"/>
                </a:cubicBezTo>
                <a:close/>
              </a:path>
            </a:pathLst>
          </a:custGeom>
          <a:solidFill>
            <a:schemeClr val="accent3"/>
          </a:solidFill>
          <a:ln>
            <a:noFill/>
          </a:ln>
        </p:spPr>
        <p:txBody>
          <a:bodyPr vert="horz" wrap="square" lIns="36159" tIns="18080" rIns="36159" bIns="18080" numCol="1" anchor="t" anchorCtr="0" compatLnSpc="1"/>
          <a:lstStyle/>
          <a:p>
            <a:pPr>
              <a:lnSpc>
                <a:spcPct val="120000"/>
              </a:lnSpc>
            </a:pPr>
            <a:endParaRPr lang="en-US" sz="555" b="1">
              <a:latin typeface="Arial" panose="020B0604020202020204" pitchFamily="34" charset="0"/>
              <a:ea typeface="微软雅黑" panose="020B0503020204020204" pitchFamily="34" charset="-122"/>
              <a:sym typeface="Arial" panose="020B0604020202020204" pitchFamily="34" charset="0"/>
            </a:endParaRPr>
          </a:p>
        </p:txBody>
      </p:sp>
      <p:sp>
        <p:nvSpPr>
          <p:cNvPr id="10" name="Freeform 11"/>
          <p:cNvSpPr/>
          <p:nvPr/>
        </p:nvSpPr>
        <p:spPr bwMode="auto">
          <a:xfrm>
            <a:off x="5303480" y="2124596"/>
            <a:ext cx="2384344" cy="2276827"/>
          </a:xfrm>
          <a:custGeom>
            <a:avLst/>
            <a:gdLst>
              <a:gd name="T0" fmla="*/ 252 w 728"/>
              <a:gd name="T1" fmla="*/ 694 h 695"/>
              <a:gd name="T2" fmla="*/ 247 w 728"/>
              <a:gd name="T3" fmla="*/ 694 h 695"/>
              <a:gd name="T4" fmla="*/ 0 w 728"/>
              <a:gd name="T5" fmla="*/ 694 h 695"/>
              <a:gd name="T6" fmla="*/ 0 w 728"/>
              <a:gd name="T7" fmla="*/ 459 h 695"/>
              <a:gd name="T8" fmla="*/ 0 w 728"/>
              <a:gd name="T9" fmla="*/ 455 h 695"/>
              <a:gd name="T10" fmla="*/ 0 w 728"/>
              <a:gd name="T11" fmla="*/ 455 h 695"/>
              <a:gd name="T12" fmla="*/ 20 w 728"/>
              <a:gd name="T13" fmla="*/ 431 h 695"/>
              <a:gd name="T14" fmla="*/ 33 w 728"/>
              <a:gd name="T15" fmla="*/ 434 h 695"/>
              <a:gd name="T16" fmla="*/ 110 w 728"/>
              <a:gd name="T17" fmla="*/ 457 h 695"/>
              <a:gd name="T18" fmla="*/ 206 w 728"/>
              <a:gd name="T19" fmla="*/ 357 h 695"/>
              <a:gd name="T20" fmla="*/ 110 w 728"/>
              <a:gd name="T21" fmla="*/ 256 h 695"/>
              <a:gd name="T22" fmla="*/ 33 w 728"/>
              <a:gd name="T23" fmla="*/ 279 h 695"/>
              <a:gd name="T24" fmla="*/ 20 w 728"/>
              <a:gd name="T25" fmla="*/ 283 h 695"/>
              <a:gd name="T26" fmla="*/ 1 w 728"/>
              <a:gd name="T27" fmla="*/ 260 h 695"/>
              <a:gd name="T28" fmla="*/ 0 w 728"/>
              <a:gd name="T29" fmla="*/ 259 h 695"/>
              <a:gd name="T30" fmla="*/ 0 w 728"/>
              <a:gd name="T31" fmla="*/ 259 h 695"/>
              <a:gd name="T32" fmla="*/ 0 w 728"/>
              <a:gd name="T33" fmla="*/ 255 h 695"/>
              <a:gd name="T34" fmla="*/ 0 w 728"/>
              <a:gd name="T35" fmla="*/ 1 h 695"/>
              <a:gd name="T36" fmla="*/ 33 w 728"/>
              <a:gd name="T37" fmla="*/ 1 h 695"/>
              <a:gd name="T38" fmla="*/ 253 w 728"/>
              <a:gd name="T39" fmla="*/ 1 h 695"/>
              <a:gd name="T40" fmla="*/ 254 w 728"/>
              <a:gd name="T41" fmla="*/ 1 h 695"/>
              <a:gd name="T42" fmla="*/ 254 w 728"/>
              <a:gd name="T43" fmla="*/ 1 h 695"/>
              <a:gd name="T44" fmla="*/ 463 w 728"/>
              <a:gd name="T45" fmla="*/ 1 h 695"/>
              <a:gd name="T46" fmla="*/ 589 w 728"/>
              <a:gd name="T47" fmla="*/ 1 h 695"/>
              <a:gd name="T48" fmla="*/ 589 w 728"/>
              <a:gd name="T49" fmla="*/ 0 h 695"/>
              <a:gd name="T50" fmla="*/ 685 w 728"/>
              <a:gd name="T51" fmla="*/ 0 h 695"/>
              <a:gd name="T52" fmla="*/ 728 w 728"/>
              <a:gd name="T53" fmla="*/ 0 h 695"/>
              <a:gd name="T54" fmla="*/ 728 w 728"/>
              <a:gd name="T55" fmla="*/ 255 h 695"/>
              <a:gd name="T56" fmla="*/ 728 w 728"/>
              <a:gd name="T57" fmla="*/ 260 h 695"/>
              <a:gd name="T58" fmla="*/ 709 w 728"/>
              <a:gd name="T59" fmla="*/ 282 h 695"/>
              <a:gd name="T60" fmla="*/ 695 w 728"/>
              <a:gd name="T61" fmla="*/ 279 h 695"/>
              <a:gd name="T62" fmla="*/ 619 w 728"/>
              <a:gd name="T63" fmla="*/ 256 h 695"/>
              <a:gd name="T64" fmla="*/ 523 w 728"/>
              <a:gd name="T65" fmla="*/ 356 h 695"/>
              <a:gd name="T66" fmla="*/ 619 w 728"/>
              <a:gd name="T67" fmla="*/ 457 h 695"/>
              <a:gd name="T68" fmla="*/ 695 w 728"/>
              <a:gd name="T69" fmla="*/ 434 h 695"/>
              <a:gd name="T70" fmla="*/ 709 w 728"/>
              <a:gd name="T71" fmla="*/ 431 h 695"/>
              <a:gd name="T72" fmla="*/ 728 w 728"/>
              <a:gd name="T73" fmla="*/ 454 h 695"/>
              <a:gd name="T74" fmla="*/ 728 w 728"/>
              <a:gd name="T75" fmla="*/ 459 h 695"/>
              <a:gd name="T76" fmla="*/ 728 w 728"/>
              <a:gd name="T77" fmla="*/ 694 h 695"/>
              <a:gd name="T78" fmla="*/ 679 w 728"/>
              <a:gd name="T79" fmla="*/ 694 h 695"/>
              <a:gd name="T80" fmla="*/ 679 w 728"/>
              <a:gd name="T81" fmla="*/ 694 h 695"/>
              <a:gd name="T82" fmla="*/ 461 w 728"/>
              <a:gd name="T83" fmla="*/ 694 h 695"/>
              <a:gd name="T84" fmla="*/ 454 w 728"/>
              <a:gd name="T85" fmla="*/ 694 h 695"/>
              <a:gd name="T86" fmla="*/ 454 w 728"/>
              <a:gd name="T87" fmla="*/ 694 h 695"/>
              <a:gd name="T88" fmla="*/ 434 w 728"/>
              <a:gd name="T89" fmla="*/ 684 h 695"/>
              <a:gd name="T90" fmla="*/ 436 w 728"/>
              <a:gd name="T91" fmla="*/ 663 h 695"/>
              <a:gd name="T92" fmla="*/ 461 w 728"/>
              <a:gd name="T93" fmla="*/ 590 h 695"/>
              <a:gd name="T94" fmla="*/ 355 w 728"/>
              <a:gd name="T95" fmla="*/ 499 h 695"/>
              <a:gd name="T96" fmla="*/ 249 w 728"/>
              <a:gd name="T97" fmla="*/ 590 h 695"/>
              <a:gd name="T98" fmla="*/ 274 w 728"/>
              <a:gd name="T99" fmla="*/ 663 h 695"/>
              <a:gd name="T100" fmla="*/ 275 w 728"/>
              <a:gd name="T101" fmla="*/ 684 h 695"/>
              <a:gd name="T102" fmla="*/ 254 w 728"/>
              <a:gd name="T103" fmla="*/ 695 h 695"/>
              <a:gd name="T104" fmla="*/ 252 w 728"/>
              <a:gd name="T105" fmla="*/ 694 h 6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728" h="695">
                <a:moveTo>
                  <a:pt x="252" y="694"/>
                </a:moveTo>
                <a:cubicBezTo>
                  <a:pt x="247" y="694"/>
                  <a:pt x="247" y="694"/>
                  <a:pt x="247" y="694"/>
                </a:cubicBezTo>
                <a:cubicBezTo>
                  <a:pt x="0" y="694"/>
                  <a:pt x="0" y="694"/>
                  <a:pt x="0" y="694"/>
                </a:cubicBezTo>
                <a:cubicBezTo>
                  <a:pt x="0" y="459"/>
                  <a:pt x="0" y="459"/>
                  <a:pt x="0" y="459"/>
                </a:cubicBezTo>
                <a:cubicBezTo>
                  <a:pt x="0" y="455"/>
                  <a:pt x="0" y="455"/>
                  <a:pt x="0" y="455"/>
                </a:cubicBezTo>
                <a:cubicBezTo>
                  <a:pt x="0" y="455"/>
                  <a:pt x="0" y="455"/>
                  <a:pt x="0" y="455"/>
                </a:cubicBezTo>
                <a:cubicBezTo>
                  <a:pt x="1" y="449"/>
                  <a:pt x="4" y="431"/>
                  <a:pt x="20" y="431"/>
                </a:cubicBezTo>
                <a:cubicBezTo>
                  <a:pt x="24" y="431"/>
                  <a:pt x="28" y="432"/>
                  <a:pt x="33" y="434"/>
                </a:cubicBezTo>
                <a:cubicBezTo>
                  <a:pt x="38" y="436"/>
                  <a:pt x="84" y="457"/>
                  <a:pt x="110" y="457"/>
                </a:cubicBezTo>
                <a:cubicBezTo>
                  <a:pt x="163" y="457"/>
                  <a:pt x="206" y="412"/>
                  <a:pt x="206" y="357"/>
                </a:cubicBezTo>
                <a:cubicBezTo>
                  <a:pt x="206" y="301"/>
                  <a:pt x="163" y="256"/>
                  <a:pt x="110" y="256"/>
                </a:cubicBezTo>
                <a:cubicBezTo>
                  <a:pt x="84" y="256"/>
                  <a:pt x="38" y="277"/>
                  <a:pt x="33" y="279"/>
                </a:cubicBezTo>
                <a:cubicBezTo>
                  <a:pt x="28" y="281"/>
                  <a:pt x="24" y="283"/>
                  <a:pt x="20" y="283"/>
                </a:cubicBezTo>
                <a:cubicBezTo>
                  <a:pt x="5" y="283"/>
                  <a:pt x="1" y="267"/>
                  <a:pt x="1" y="260"/>
                </a:cubicBezTo>
                <a:cubicBezTo>
                  <a:pt x="0" y="259"/>
                  <a:pt x="0" y="259"/>
                  <a:pt x="0" y="259"/>
                </a:cubicBezTo>
                <a:cubicBezTo>
                  <a:pt x="0" y="259"/>
                  <a:pt x="0" y="259"/>
                  <a:pt x="0" y="259"/>
                </a:cubicBezTo>
                <a:cubicBezTo>
                  <a:pt x="0" y="258"/>
                  <a:pt x="0" y="255"/>
                  <a:pt x="0" y="255"/>
                </a:cubicBezTo>
                <a:cubicBezTo>
                  <a:pt x="0" y="1"/>
                  <a:pt x="0" y="1"/>
                  <a:pt x="0" y="1"/>
                </a:cubicBezTo>
                <a:cubicBezTo>
                  <a:pt x="33" y="1"/>
                  <a:pt x="33" y="1"/>
                  <a:pt x="33" y="1"/>
                </a:cubicBezTo>
                <a:cubicBezTo>
                  <a:pt x="253" y="1"/>
                  <a:pt x="253" y="1"/>
                  <a:pt x="253" y="1"/>
                </a:cubicBezTo>
                <a:cubicBezTo>
                  <a:pt x="254" y="1"/>
                  <a:pt x="254" y="1"/>
                  <a:pt x="254" y="1"/>
                </a:cubicBezTo>
                <a:cubicBezTo>
                  <a:pt x="254" y="1"/>
                  <a:pt x="254" y="1"/>
                  <a:pt x="254" y="1"/>
                </a:cubicBezTo>
                <a:cubicBezTo>
                  <a:pt x="463" y="1"/>
                  <a:pt x="463" y="1"/>
                  <a:pt x="463" y="1"/>
                </a:cubicBezTo>
                <a:cubicBezTo>
                  <a:pt x="589" y="1"/>
                  <a:pt x="589" y="1"/>
                  <a:pt x="589" y="1"/>
                </a:cubicBezTo>
                <a:cubicBezTo>
                  <a:pt x="589" y="0"/>
                  <a:pt x="589" y="0"/>
                  <a:pt x="589" y="0"/>
                </a:cubicBezTo>
                <a:cubicBezTo>
                  <a:pt x="685" y="0"/>
                  <a:pt x="685" y="0"/>
                  <a:pt x="685" y="0"/>
                </a:cubicBezTo>
                <a:cubicBezTo>
                  <a:pt x="688" y="0"/>
                  <a:pt x="712" y="0"/>
                  <a:pt x="728" y="0"/>
                </a:cubicBezTo>
                <a:cubicBezTo>
                  <a:pt x="728" y="255"/>
                  <a:pt x="728" y="255"/>
                  <a:pt x="728" y="255"/>
                </a:cubicBezTo>
                <a:cubicBezTo>
                  <a:pt x="728" y="257"/>
                  <a:pt x="728" y="259"/>
                  <a:pt x="728" y="260"/>
                </a:cubicBezTo>
                <a:cubicBezTo>
                  <a:pt x="727" y="266"/>
                  <a:pt x="724" y="282"/>
                  <a:pt x="709" y="282"/>
                </a:cubicBezTo>
                <a:cubicBezTo>
                  <a:pt x="705" y="282"/>
                  <a:pt x="700" y="281"/>
                  <a:pt x="695" y="279"/>
                </a:cubicBezTo>
                <a:cubicBezTo>
                  <a:pt x="690" y="277"/>
                  <a:pt x="645" y="256"/>
                  <a:pt x="619" y="256"/>
                </a:cubicBezTo>
                <a:cubicBezTo>
                  <a:pt x="566" y="256"/>
                  <a:pt x="523" y="301"/>
                  <a:pt x="523" y="356"/>
                </a:cubicBezTo>
                <a:cubicBezTo>
                  <a:pt x="523" y="412"/>
                  <a:pt x="566" y="457"/>
                  <a:pt x="619" y="457"/>
                </a:cubicBezTo>
                <a:cubicBezTo>
                  <a:pt x="645" y="457"/>
                  <a:pt x="690" y="436"/>
                  <a:pt x="695" y="434"/>
                </a:cubicBezTo>
                <a:cubicBezTo>
                  <a:pt x="700" y="432"/>
                  <a:pt x="705" y="431"/>
                  <a:pt x="709" y="431"/>
                </a:cubicBezTo>
                <a:cubicBezTo>
                  <a:pt x="724" y="431"/>
                  <a:pt x="728" y="447"/>
                  <a:pt x="728" y="454"/>
                </a:cubicBezTo>
                <a:cubicBezTo>
                  <a:pt x="728" y="459"/>
                  <a:pt x="728" y="459"/>
                  <a:pt x="728" y="459"/>
                </a:cubicBezTo>
                <a:cubicBezTo>
                  <a:pt x="728" y="694"/>
                  <a:pt x="728" y="694"/>
                  <a:pt x="728" y="694"/>
                </a:cubicBezTo>
                <a:cubicBezTo>
                  <a:pt x="679" y="694"/>
                  <a:pt x="679" y="694"/>
                  <a:pt x="679" y="694"/>
                </a:cubicBezTo>
                <a:cubicBezTo>
                  <a:pt x="679" y="694"/>
                  <a:pt x="679" y="694"/>
                  <a:pt x="679" y="694"/>
                </a:cubicBezTo>
                <a:cubicBezTo>
                  <a:pt x="461" y="694"/>
                  <a:pt x="461" y="694"/>
                  <a:pt x="461" y="694"/>
                </a:cubicBezTo>
                <a:cubicBezTo>
                  <a:pt x="458" y="694"/>
                  <a:pt x="455" y="694"/>
                  <a:pt x="454" y="694"/>
                </a:cubicBezTo>
                <a:cubicBezTo>
                  <a:pt x="454" y="694"/>
                  <a:pt x="454" y="694"/>
                  <a:pt x="454" y="694"/>
                </a:cubicBezTo>
                <a:cubicBezTo>
                  <a:pt x="445" y="693"/>
                  <a:pt x="438" y="689"/>
                  <a:pt x="434" y="684"/>
                </a:cubicBezTo>
                <a:cubicBezTo>
                  <a:pt x="431" y="677"/>
                  <a:pt x="433" y="669"/>
                  <a:pt x="436" y="663"/>
                </a:cubicBezTo>
                <a:cubicBezTo>
                  <a:pt x="439" y="659"/>
                  <a:pt x="461" y="615"/>
                  <a:pt x="461" y="590"/>
                </a:cubicBezTo>
                <a:cubicBezTo>
                  <a:pt x="461" y="540"/>
                  <a:pt x="413" y="499"/>
                  <a:pt x="355" y="499"/>
                </a:cubicBezTo>
                <a:cubicBezTo>
                  <a:pt x="296" y="499"/>
                  <a:pt x="249" y="540"/>
                  <a:pt x="249" y="590"/>
                </a:cubicBezTo>
                <a:cubicBezTo>
                  <a:pt x="249" y="615"/>
                  <a:pt x="271" y="659"/>
                  <a:pt x="274" y="663"/>
                </a:cubicBezTo>
                <a:cubicBezTo>
                  <a:pt x="278" y="671"/>
                  <a:pt x="278" y="679"/>
                  <a:pt x="275" y="684"/>
                </a:cubicBezTo>
                <a:cubicBezTo>
                  <a:pt x="272" y="690"/>
                  <a:pt x="264" y="693"/>
                  <a:pt x="254" y="695"/>
                </a:cubicBezTo>
                <a:cubicBezTo>
                  <a:pt x="253" y="694"/>
                  <a:pt x="252" y="694"/>
                  <a:pt x="252" y="694"/>
                </a:cubicBezTo>
              </a:path>
            </a:pathLst>
          </a:custGeom>
          <a:solidFill>
            <a:schemeClr val="accent2"/>
          </a:solidFill>
          <a:ln>
            <a:noFill/>
          </a:ln>
        </p:spPr>
        <p:txBody>
          <a:bodyPr vert="horz" wrap="square" lIns="36159" tIns="18080" rIns="36159" bIns="18080" numCol="1" anchor="t" anchorCtr="0" compatLnSpc="1"/>
          <a:lstStyle/>
          <a:p>
            <a:pPr>
              <a:lnSpc>
                <a:spcPct val="120000"/>
              </a:lnSpc>
            </a:pPr>
            <a:endParaRPr lang="en-US" sz="555" b="1">
              <a:latin typeface="Arial" panose="020B0604020202020204" pitchFamily="34" charset="0"/>
              <a:ea typeface="微软雅黑" panose="020B0503020204020204" pitchFamily="34" charset="-122"/>
              <a:sym typeface="Arial" panose="020B0604020202020204" pitchFamily="34" charset="0"/>
            </a:endParaRPr>
          </a:p>
        </p:txBody>
      </p:sp>
      <p:sp>
        <p:nvSpPr>
          <p:cNvPr id="11" name="Rectangle 26"/>
          <p:cNvSpPr/>
          <p:nvPr/>
        </p:nvSpPr>
        <p:spPr>
          <a:xfrm>
            <a:off x="3066168" y="2824237"/>
            <a:ext cx="825867" cy="646331"/>
          </a:xfrm>
          <a:prstGeom prst="rect">
            <a:avLst/>
          </a:prstGeom>
        </p:spPr>
        <p:txBody>
          <a:bodyPr wrap="none">
            <a:spAutoFit/>
          </a:bodyPr>
          <a:lstStyle/>
          <a:p>
            <a:pPr algn="ctr"/>
            <a:r>
              <a:rPr lang="en-US" sz="3600"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rPr>
              <a:t>01 </a:t>
            </a:r>
            <a:endParaRPr lang="en-US" sz="3600"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endParaRPr>
          </a:p>
        </p:txBody>
      </p:sp>
      <p:sp>
        <p:nvSpPr>
          <p:cNvPr id="12" name="Rectangle 27"/>
          <p:cNvSpPr/>
          <p:nvPr/>
        </p:nvSpPr>
        <p:spPr>
          <a:xfrm>
            <a:off x="6110096" y="2824237"/>
            <a:ext cx="825867" cy="646331"/>
          </a:xfrm>
          <a:prstGeom prst="rect">
            <a:avLst/>
          </a:prstGeom>
        </p:spPr>
        <p:txBody>
          <a:bodyPr wrap="none">
            <a:spAutoFit/>
          </a:bodyPr>
          <a:lstStyle/>
          <a:p>
            <a:pPr algn="ctr"/>
            <a:r>
              <a:rPr lang="en-US" sz="3600"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rPr>
              <a:t>02 </a:t>
            </a:r>
            <a:endParaRPr lang="en-US" sz="3600"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endParaRPr>
          </a:p>
        </p:txBody>
      </p:sp>
      <p:sp>
        <p:nvSpPr>
          <p:cNvPr id="13" name="Rectangle 28"/>
          <p:cNvSpPr/>
          <p:nvPr/>
        </p:nvSpPr>
        <p:spPr>
          <a:xfrm>
            <a:off x="9093145" y="2824237"/>
            <a:ext cx="825867" cy="646331"/>
          </a:xfrm>
          <a:prstGeom prst="rect">
            <a:avLst/>
          </a:prstGeom>
        </p:spPr>
        <p:txBody>
          <a:bodyPr wrap="none">
            <a:spAutoFit/>
          </a:bodyPr>
          <a:lstStyle/>
          <a:p>
            <a:pPr algn="ctr"/>
            <a:r>
              <a:rPr lang="en-US" sz="3600"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rPr>
              <a:t>03 </a:t>
            </a:r>
            <a:endParaRPr lang="en-US" sz="3600" dirty="0">
              <a:solidFill>
                <a:schemeClr val="bg1"/>
              </a:solidFill>
              <a:latin typeface="Arial" panose="020B0604020202020204" pitchFamily="34" charset="0"/>
              <a:ea typeface="微软雅黑" panose="020B0503020204020204" pitchFamily="34" charset="-122"/>
              <a:cs typeface="Lato Regular"/>
              <a:sym typeface="Arial" panose="020B0604020202020204" pitchFamily="34" charset="0"/>
            </a:endParaRPr>
          </a:p>
        </p:txBody>
      </p:sp>
      <p:sp>
        <p:nvSpPr>
          <p:cNvPr id="14" name="TextBox 29"/>
          <p:cNvSpPr txBox="1"/>
          <p:nvPr/>
        </p:nvSpPr>
        <p:spPr>
          <a:xfrm>
            <a:off x="5153039" y="4696910"/>
            <a:ext cx="1415141" cy="236219"/>
          </a:xfrm>
          <a:prstGeom prst="rect">
            <a:avLst/>
          </a:prstGeom>
          <a:noFill/>
        </p:spPr>
        <p:txBody>
          <a:bodyPr wrap="square" lIns="0" tIns="0" rIns="0" bIns="0" rtlCol="0">
            <a:spAutoFit/>
          </a:bodyPr>
          <a:lstStyle/>
          <a:p>
            <a:pPr lvl="0">
              <a:lnSpc>
                <a:spcPct val="120000"/>
              </a:lnSpc>
            </a:pPr>
            <a:r>
              <a:rPr lang="zh-CN" altLang="en-US" sz="1400">
                <a:latin typeface="Arial" panose="020B0604020202020204" pitchFamily="34" charset="0"/>
                <a:ea typeface="微软雅黑" panose="020B0503020204020204" pitchFamily="34" charset="-122"/>
                <a:cs typeface="Lato Black"/>
                <a:sym typeface="Arial" panose="020B0604020202020204" pitchFamily="34" charset="0"/>
              </a:rPr>
              <a:t>请替换文字内容</a:t>
            </a:r>
            <a:endParaRPr lang="en-US" sz="1400" dirty="0">
              <a:latin typeface="Arial" panose="020B0604020202020204" pitchFamily="34" charset="0"/>
              <a:ea typeface="微软雅黑" panose="020B0503020204020204" pitchFamily="34" charset="-122"/>
              <a:cs typeface="Lato Black"/>
              <a:sym typeface="Arial" panose="020B0604020202020204" pitchFamily="34" charset="0"/>
            </a:endParaRPr>
          </a:p>
        </p:txBody>
      </p:sp>
      <p:sp>
        <p:nvSpPr>
          <p:cNvPr id="15" name="TextBox 30"/>
          <p:cNvSpPr txBox="1"/>
          <p:nvPr/>
        </p:nvSpPr>
        <p:spPr>
          <a:xfrm>
            <a:off x="5153039" y="5007478"/>
            <a:ext cx="2698461" cy="1107996"/>
          </a:xfrm>
          <a:prstGeom prst="rect">
            <a:avLst/>
          </a:prstGeom>
          <a:noFill/>
        </p:spPr>
        <p:txBody>
          <a:bodyPr wrap="square" lIns="0" tIns="0" rIns="0" bIns="0" rtlCol="0">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a:p>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16" name="TextBox 31"/>
          <p:cNvSpPr txBox="1"/>
          <p:nvPr/>
        </p:nvSpPr>
        <p:spPr>
          <a:xfrm>
            <a:off x="8151304" y="4696910"/>
            <a:ext cx="1415141" cy="236219"/>
          </a:xfrm>
          <a:prstGeom prst="rect">
            <a:avLst/>
          </a:prstGeom>
          <a:noFill/>
        </p:spPr>
        <p:txBody>
          <a:bodyPr wrap="square" lIns="0" tIns="0" rIns="0" bIns="0" rtlCol="0">
            <a:spAutoFit/>
          </a:bodyPr>
          <a:lstStyle/>
          <a:p>
            <a:pPr lvl="0">
              <a:lnSpc>
                <a:spcPct val="120000"/>
              </a:lnSpc>
            </a:pPr>
            <a:r>
              <a:rPr lang="zh-CN" altLang="en-US" sz="1400">
                <a:latin typeface="Arial" panose="020B0604020202020204" pitchFamily="34" charset="0"/>
                <a:ea typeface="微软雅黑" panose="020B0503020204020204" pitchFamily="34" charset="-122"/>
                <a:cs typeface="Lato Black"/>
                <a:sym typeface="Arial" panose="020B0604020202020204" pitchFamily="34" charset="0"/>
              </a:rPr>
              <a:t>请替换文字内容</a:t>
            </a:r>
            <a:endParaRPr lang="en-US" sz="1400" dirty="0">
              <a:latin typeface="Arial" panose="020B0604020202020204" pitchFamily="34" charset="0"/>
              <a:ea typeface="微软雅黑" panose="020B0503020204020204" pitchFamily="34" charset="-122"/>
              <a:cs typeface="Lato Black"/>
              <a:sym typeface="Arial" panose="020B0604020202020204" pitchFamily="34" charset="0"/>
            </a:endParaRPr>
          </a:p>
        </p:txBody>
      </p:sp>
      <p:sp>
        <p:nvSpPr>
          <p:cNvPr id="17" name="TextBox 32"/>
          <p:cNvSpPr txBox="1"/>
          <p:nvPr/>
        </p:nvSpPr>
        <p:spPr>
          <a:xfrm>
            <a:off x="8151304" y="5007478"/>
            <a:ext cx="2698461" cy="1107996"/>
          </a:xfrm>
          <a:prstGeom prst="rect">
            <a:avLst/>
          </a:prstGeom>
          <a:noFill/>
        </p:spPr>
        <p:txBody>
          <a:bodyPr wrap="square" lIns="0" tIns="0" rIns="0" bIns="0" rtlCol="0">
            <a:spAutoFit/>
          </a:body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a:p>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par>
                                <p:cTn id="8" presetID="22" presetClass="entr" presetSubtype="2"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right)">
                                      <p:cBhvr>
                                        <p:cTn id="10" dur="500"/>
                                        <p:tgtEl>
                                          <p:spTgt spid="7"/>
                                        </p:tgtEl>
                                      </p:cBhvr>
                                    </p:animEffect>
                                  </p:childTnLst>
                                </p:cTn>
                              </p:par>
                              <p:par>
                                <p:cTn id="11" presetID="22" presetClass="entr" presetSubtype="2"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wipe(right)">
                                      <p:cBhvr>
                                        <p:cTn id="13" dur="500"/>
                                        <p:tgtEl>
                                          <p:spTgt spid="14"/>
                                        </p:tgtEl>
                                      </p:cBhvr>
                                    </p:animEffect>
                                  </p:childTnLst>
                                </p:cTn>
                              </p:par>
                              <p:par>
                                <p:cTn id="14" presetID="22" presetClass="entr" presetSubtype="2"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wipe(right)">
                                      <p:cBhvr>
                                        <p:cTn id="16" dur="500"/>
                                        <p:tgtEl>
                                          <p:spTgt spid="15"/>
                                        </p:tgtEl>
                                      </p:cBhvr>
                                    </p:animEffect>
                                  </p:childTnLst>
                                </p:cTn>
                              </p:par>
                              <p:par>
                                <p:cTn id="17" presetID="22" presetClass="entr" presetSubtype="2"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wipe(right)">
                                      <p:cBhvr>
                                        <p:cTn id="19" dur="500"/>
                                        <p:tgtEl>
                                          <p:spTgt spid="16"/>
                                        </p:tgtEl>
                                      </p:cBhvr>
                                    </p:animEffect>
                                  </p:childTnLst>
                                </p:cTn>
                              </p:par>
                              <p:par>
                                <p:cTn id="20" presetID="22" presetClass="entr" presetSubtype="2"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right)">
                                      <p:cBhvr>
                                        <p:cTn id="22" dur="500"/>
                                        <p:tgtEl>
                                          <p:spTgt spid="17"/>
                                        </p:tgtEl>
                                      </p:cBhvr>
                                    </p:animEffect>
                                  </p:childTnLst>
                                </p:cTn>
                              </p:par>
                              <p:par>
                                <p:cTn id="23" presetID="53" presetClass="entr" presetSubtype="16"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p:cTn id="25" dur="500" fill="hold"/>
                                        <p:tgtEl>
                                          <p:spTgt spid="11"/>
                                        </p:tgtEl>
                                        <p:attrNameLst>
                                          <p:attrName>ppt_w</p:attrName>
                                        </p:attrNameLst>
                                      </p:cBhvr>
                                      <p:tavLst>
                                        <p:tav tm="0">
                                          <p:val>
                                            <p:fltVal val="0"/>
                                          </p:val>
                                        </p:tav>
                                        <p:tav tm="100000">
                                          <p:val>
                                            <p:strVal val="#ppt_w"/>
                                          </p:val>
                                        </p:tav>
                                      </p:tavLst>
                                    </p:anim>
                                    <p:anim calcmode="lin" valueType="num">
                                      <p:cBhvr>
                                        <p:cTn id="26" dur="500" fill="hold"/>
                                        <p:tgtEl>
                                          <p:spTgt spid="11"/>
                                        </p:tgtEl>
                                        <p:attrNameLst>
                                          <p:attrName>ppt_h</p:attrName>
                                        </p:attrNameLst>
                                      </p:cBhvr>
                                      <p:tavLst>
                                        <p:tav tm="0">
                                          <p:val>
                                            <p:fltVal val="0"/>
                                          </p:val>
                                        </p:tav>
                                        <p:tav tm="100000">
                                          <p:val>
                                            <p:strVal val="#ppt_h"/>
                                          </p:val>
                                        </p:tav>
                                      </p:tavLst>
                                    </p:anim>
                                    <p:animEffect transition="in" filter="fade">
                                      <p:cBhvr>
                                        <p:cTn id="27" dur="500"/>
                                        <p:tgtEl>
                                          <p:spTgt spid="11"/>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8"/>
                                        </p:tgtEl>
                                        <p:attrNameLst>
                                          <p:attrName>style.visibility</p:attrName>
                                        </p:attrNameLst>
                                      </p:cBhvr>
                                      <p:to>
                                        <p:strVal val="visible"/>
                                      </p:to>
                                    </p:set>
                                    <p:anim calcmode="lin" valueType="num">
                                      <p:cBhvr>
                                        <p:cTn id="30" dur="500" fill="hold"/>
                                        <p:tgtEl>
                                          <p:spTgt spid="8"/>
                                        </p:tgtEl>
                                        <p:attrNameLst>
                                          <p:attrName>ppt_w</p:attrName>
                                        </p:attrNameLst>
                                      </p:cBhvr>
                                      <p:tavLst>
                                        <p:tav tm="0">
                                          <p:val>
                                            <p:fltVal val="0"/>
                                          </p:val>
                                        </p:tav>
                                        <p:tav tm="100000">
                                          <p:val>
                                            <p:strVal val="#ppt_w"/>
                                          </p:val>
                                        </p:tav>
                                      </p:tavLst>
                                    </p:anim>
                                    <p:anim calcmode="lin" valueType="num">
                                      <p:cBhvr>
                                        <p:cTn id="31" dur="500" fill="hold"/>
                                        <p:tgtEl>
                                          <p:spTgt spid="8"/>
                                        </p:tgtEl>
                                        <p:attrNameLst>
                                          <p:attrName>ppt_h</p:attrName>
                                        </p:attrNameLst>
                                      </p:cBhvr>
                                      <p:tavLst>
                                        <p:tav tm="0">
                                          <p:val>
                                            <p:fltVal val="0"/>
                                          </p:val>
                                        </p:tav>
                                        <p:tav tm="100000">
                                          <p:val>
                                            <p:strVal val="#ppt_h"/>
                                          </p:val>
                                        </p:tav>
                                      </p:tavLst>
                                    </p:anim>
                                    <p:animEffect transition="in" filter="fade">
                                      <p:cBhvr>
                                        <p:cTn id="32" dur="500"/>
                                        <p:tgtEl>
                                          <p:spTgt spid="8"/>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0"/>
                                        </p:tgtEl>
                                        <p:attrNameLst>
                                          <p:attrName>style.visibility</p:attrName>
                                        </p:attrNameLst>
                                      </p:cBhvr>
                                      <p:to>
                                        <p:strVal val="visible"/>
                                      </p:to>
                                    </p:set>
                                    <p:anim calcmode="lin" valueType="num">
                                      <p:cBhvr>
                                        <p:cTn id="35" dur="500" fill="hold"/>
                                        <p:tgtEl>
                                          <p:spTgt spid="10"/>
                                        </p:tgtEl>
                                        <p:attrNameLst>
                                          <p:attrName>ppt_w</p:attrName>
                                        </p:attrNameLst>
                                      </p:cBhvr>
                                      <p:tavLst>
                                        <p:tav tm="0">
                                          <p:val>
                                            <p:fltVal val="0"/>
                                          </p:val>
                                        </p:tav>
                                        <p:tav tm="100000">
                                          <p:val>
                                            <p:strVal val="#ppt_w"/>
                                          </p:val>
                                        </p:tav>
                                      </p:tavLst>
                                    </p:anim>
                                    <p:anim calcmode="lin" valueType="num">
                                      <p:cBhvr>
                                        <p:cTn id="36" dur="500" fill="hold"/>
                                        <p:tgtEl>
                                          <p:spTgt spid="10"/>
                                        </p:tgtEl>
                                        <p:attrNameLst>
                                          <p:attrName>ppt_h</p:attrName>
                                        </p:attrNameLst>
                                      </p:cBhvr>
                                      <p:tavLst>
                                        <p:tav tm="0">
                                          <p:val>
                                            <p:fltVal val="0"/>
                                          </p:val>
                                        </p:tav>
                                        <p:tav tm="100000">
                                          <p:val>
                                            <p:strVal val="#ppt_h"/>
                                          </p:val>
                                        </p:tav>
                                      </p:tavLst>
                                    </p:anim>
                                    <p:animEffect transition="in" filter="fade">
                                      <p:cBhvr>
                                        <p:cTn id="37" dur="500"/>
                                        <p:tgtEl>
                                          <p:spTgt spid="10"/>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2"/>
                                        </p:tgtEl>
                                        <p:attrNameLst>
                                          <p:attrName>style.visibility</p:attrName>
                                        </p:attrNameLst>
                                      </p:cBhvr>
                                      <p:to>
                                        <p:strVal val="visible"/>
                                      </p:to>
                                    </p:set>
                                    <p:anim calcmode="lin" valueType="num">
                                      <p:cBhvr>
                                        <p:cTn id="40" dur="500" fill="hold"/>
                                        <p:tgtEl>
                                          <p:spTgt spid="12"/>
                                        </p:tgtEl>
                                        <p:attrNameLst>
                                          <p:attrName>ppt_w</p:attrName>
                                        </p:attrNameLst>
                                      </p:cBhvr>
                                      <p:tavLst>
                                        <p:tav tm="0">
                                          <p:val>
                                            <p:fltVal val="0"/>
                                          </p:val>
                                        </p:tav>
                                        <p:tav tm="100000">
                                          <p:val>
                                            <p:strVal val="#ppt_w"/>
                                          </p:val>
                                        </p:tav>
                                      </p:tavLst>
                                    </p:anim>
                                    <p:anim calcmode="lin" valueType="num">
                                      <p:cBhvr>
                                        <p:cTn id="41" dur="500" fill="hold"/>
                                        <p:tgtEl>
                                          <p:spTgt spid="12"/>
                                        </p:tgtEl>
                                        <p:attrNameLst>
                                          <p:attrName>ppt_h</p:attrName>
                                        </p:attrNameLst>
                                      </p:cBhvr>
                                      <p:tavLst>
                                        <p:tav tm="0">
                                          <p:val>
                                            <p:fltVal val="0"/>
                                          </p:val>
                                        </p:tav>
                                        <p:tav tm="100000">
                                          <p:val>
                                            <p:strVal val="#ppt_h"/>
                                          </p:val>
                                        </p:tav>
                                      </p:tavLst>
                                    </p:anim>
                                    <p:animEffect transition="in" filter="fade">
                                      <p:cBhvr>
                                        <p:cTn id="42" dur="500"/>
                                        <p:tgtEl>
                                          <p:spTgt spid="12"/>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9"/>
                                        </p:tgtEl>
                                        <p:attrNameLst>
                                          <p:attrName>style.visibility</p:attrName>
                                        </p:attrNameLst>
                                      </p:cBhvr>
                                      <p:to>
                                        <p:strVal val="visible"/>
                                      </p:to>
                                    </p:set>
                                    <p:anim calcmode="lin" valueType="num">
                                      <p:cBhvr>
                                        <p:cTn id="45" dur="500" fill="hold"/>
                                        <p:tgtEl>
                                          <p:spTgt spid="9"/>
                                        </p:tgtEl>
                                        <p:attrNameLst>
                                          <p:attrName>ppt_w</p:attrName>
                                        </p:attrNameLst>
                                      </p:cBhvr>
                                      <p:tavLst>
                                        <p:tav tm="0">
                                          <p:val>
                                            <p:fltVal val="0"/>
                                          </p:val>
                                        </p:tav>
                                        <p:tav tm="100000">
                                          <p:val>
                                            <p:strVal val="#ppt_w"/>
                                          </p:val>
                                        </p:tav>
                                      </p:tavLst>
                                    </p:anim>
                                    <p:anim calcmode="lin" valueType="num">
                                      <p:cBhvr>
                                        <p:cTn id="46" dur="500" fill="hold"/>
                                        <p:tgtEl>
                                          <p:spTgt spid="9"/>
                                        </p:tgtEl>
                                        <p:attrNameLst>
                                          <p:attrName>ppt_h</p:attrName>
                                        </p:attrNameLst>
                                      </p:cBhvr>
                                      <p:tavLst>
                                        <p:tav tm="0">
                                          <p:val>
                                            <p:fltVal val="0"/>
                                          </p:val>
                                        </p:tav>
                                        <p:tav tm="100000">
                                          <p:val>
                                            <p:strVal val="#ppt_h"/>
                                          </p:val>
                                        </p:tav>
                                      </p:tavLst>
                                    </p:anim>
                                    <p:animEffect transition="in" filter="fade">
                                      <p:cBhvr>
                                        <p:cTn id="47" dur="500"/>
                                        <p:tgtEl>
                                          <p:spTgt spid="9"/>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13"/>
                                        </p:tgtEl>
                                        <p:attrNameLst>
                                          <p:attrName>style.visibility</p:attrName>
                                        </p:attrNameLst>
                                      </p:cBhvr>
                                      <p:to>
                                        <p:strVal val="visible"/>
                                      </p:to>
                                    </p:set>
                                    <p:anim calcmode="lin" valueType="num">
                                      <p:cBhvr>
                                        <p:cTn id="50" dur="500" fill="hold"/>
                                        <p:tgtEl>
                                          <p:spTgt spid="13"/>
                                        </p:tgtEl>
                                        <p:attrNameLst>
                                          <p:attrName>ppt_w</p:attrName>
                                        </p:attrNameLst>
                                      </p:cBhvr>
                                      <p:tavLst>
                                        <p:tav tm="0">
                                          <p:val>
                                            <p:fltVal val="0"/>
                                          </p:val>
                                        </p:tav>
                                        <p:tav tm="100000">
                                          <p:val>
                                            <p:strVal val="#ppt_w"/>
                                          </p:val>
                                        </p:tav>
                                      </p:tavLst>
                                    </p:anim>
                                    <p:anim calcmode="lin" valueType="num">
                                      <p:cBhvr>
                                        <p:cTn id="51" dur="500" fill="hold"/>
                                        <p:tgtEl>
                                          <p:spTgt spid="13"/>
                                        </p:tgtEl>
                                        <p:attrNameLst>
                                          <p:attrName>ppt_h</p:attrName>
                                        </p:attrNameLst>
                                      </p:cBhvr>
                                      <p:tavLst>
                                        <p:tav tm="0">
                                          <p:val>
                                            <p:fltVal val="0"/>
                                          </p:val>
                                        </p:tav>
                                        <p:tav tm="100000">
                                          <p:val>
                                            <p:strVal val="#ppt_h"/>
                                          </p:val>
                                        </p:tav>
                                      </p:tavLst>
                                    </p:anim>
                                    <p:animEffect transition="in" filter="fade">
                                      <p:cBhvr>
                                        <p:cTn id="5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animBg="1"/>
      <p:bldP spid="9" grpId="0" animBg="1"/>
      <p:bldP spid="10" grpId="0" animBg="1"/>
      <p:bldP spid="11" grpId="0"/>
      <p:bldP spid="12" grpId="0"/>
      <p:bldP spid="13" grpId="0"/>
      <p:bldP spid="14" grpId="0"/>
      <p:bldP spid="15" grpId="0"/>
      <p:bldP spid="16" grpId="0"/>
      <p:bldP spid="1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6" name="Group 120"/>
          <p:cNvGrpSpPr/>
          <p:nvPr/>
        </p:nvGrpSpPr>
        <p:grpSpPr>
          <a:xfrm rot="1203774">
            <a:off x="2291241" y="2945926"/>
            <a:ext cx="321407" cy="1549014"/>
            <a:chOff x="2971802" y="2190750"/>
            <a:chExt cx="228598" cy="1101725"/>
          </a:xfrm>
        </p:grpSpPr>
        <p:cxnSp>
          <p:nvCxnSpPr>
            <p:cNvPr id="7" name="Straight Connector 121"/>
            <p:cNvCxnSpPr/>
            <p:nvPr/>
          </p:nvCxnSpPr>
          <p:spPr>
            <a:xfrm rot="16200000" flipV="1">
              <a:off x="2478088" y="2684463"/>
              <a:ext cx="1101725" cy="11430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Straight Connector 122"/>
            <p:cNvCxnSpPr/>
            <p:nvPr/>
          </p:nvCxnSpPr>
          <p:spPr>
            <a:xfrm rot="5400000" flipH="1" flipV="1">
              <a:off x="2592387" y="2684463"/>
              <a:ext cx="1101725" cy="114300"/>
            </a:xfrm>
            <a:prstGeom prst="line">
              <a:avLst/>
            </a:prstGeom>
            <a:ln w="19050"/>
          </p:spPr>
          <p:style>
            <a:lnRef idx="1">
              <a:schemeClr val="accent1"/>
            </a:lnRef>
            <a:fillRef idx="0">
              <a:schemeClr val="accent1"/>
            </a:fillRef>
            <a:effectRef idx="0">
              <a:schemeClr val="accent1"/>
            </a:effectRef>
            <a:fontRef idx="minor">
              <a:schemeClr val="tx1"/>
            </a:fontRef>
          </p:style>
        </p:cxnSp>
      </p:grpSp>
      <p:grpSp>
        <p:nvGrpSpPr>
          <p:cNvPr id="9" name="Group 129"/>
          <p:cNvGrpSpPr/>
          <p:nvPr/>
        </p:nvGrpSpPr>
        <p:grpSpPr>
          <a:xfrm>
            <a:off x="2559075" y="2044995"/>
            <a:ext cx="1178502" cy="1178502"/>
            <a:chOff x="1657350" y="1428750"/>
            <a:chExt cx="838200" cy="838200"/>
          </a:xfrm>
        </p:grpSpPr>
        <p:sp>
          <p:nvSpPr>
            <p:cNvPr id="10" name="Rectangle 117"/>
            <p:cNvSpPr/>
            <p:nvPr/>
          </p:nvSpPr>
          <p:spPr>
            <a:xfrm>
              <a:off x="1657350" y="1428750"/>
              <a:ext cx="838200" cy="838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11" name="Freeform 52"/>
            <p:cNvSpPr>
              <a:spLocks noEditPoints="1"/>
            </p:cNvSpPr>
            <p:nvPr/>
          </p:nvSpPr>
          <p:spPr bwMode="auto">
            <a:xfrm>
              <a:off x="1890341" y="1647623"/>
              <a:ext cx="372219" cy="400455"/>
            </a:xfrm>
            <a:custGeom>
              <a:avLst/>
              <a:gdLst/>
              <a:ahLst/>
              <a:cxnLst>
                <a:cxn ang="0">
                  <a:pos x="67" y="67"/>
                </a:cxn>
                <a:cxn ang="0">
                  <a:pos x="61" y="72"/>
                </a:cxn>
                <a:cxn ang="0">
                  <a:pos x="5" y="72"/>
                </a:cxn>
                <a:cxn ang="0">
                  <a:pos x="0" y="67"/>
                </a:cxn>
                <a:cxn ang="0">
                  <a:pos x="0" y="16"/>
                </a:cxn>
                <a:cxn ang="0">
                  <a:pos x="5" y="11"/>
                </a:cxn>
                <a:cxn ang="0">
                  <a:pos x="10" y="11"/>
                </a:cxn>
                <a:cxn ang="0">
                  <a:pos x="10" y="7"/>
                </a:cxn>
                <a:cxn ang="0">
                  <a:pos x="16" y="0"/>
                </a:cxn>
                <a:cxn ang="0">
                  <a:pos x="19" y="0"/>
                </a:cxn>
                <a:cxn ang="0">
                  <a:pos x="25" y="7"/>
                </a:cxn>
                <a:cxn ang="0">
                  <a:pos x="25" y="11"/>
                </a:cxn>
                <a:cxn ang="0">
                  <a:pos x="41" y="11"/>
                </a:cxn>
                <a:cxn ang="0">
                  <a:pos x="41" y="7"/>
                </a:cxn>
                <a:cxn ang="0">
                  <a:pos x="47" y="0"/>
                </a:cxn>
                <a:cxn ang="0">
                  <a:pos x="50" y="0"/>
                </a:cxn>
                <a:cxn ang="0">
                  <a:pos x="56" y="7"/>
                </a:cxn>
                <a:cxn ang="0">
                  <a:pos x="56" y="11"/>
                </a:cxn>
                <a:cxn ang="0">
                  <a:pos x="61" y="11"/>
                </a:cxn>
                <a:cxn ang="0">
                  <a:pos x="67" y="16"/>
                </a:cxn>
                <a:cxn ang="0">
                  <a:pos x="67" y="67"/>
                </a:cxn>
                <a:cxn ang="0">
                  <a:pos x="61" y="67"/>
                </a:cxn>
                <a:cxn ang="0">
                  <a:pos x="61" y="26"/>
                </a:cxn>
                <a:cxn ang="0">
                  <a:pos x="5" y="26"/>
                </a:cxn>
                <a:cxn ang="0">
                  <a:pos x="5" y="67"/>
                </a:cxn>
                <a:cxn ang="0">
                  <a:pos x="61" y="67"/>
                </a:cxn>
                <a:cxn ang="0">
                  <a:pos x="20" y="7"/>
                </a:cxn>
                <a:cxn ang="0">
                  <a:pos x="19" y="5"/>
                </a:cxn>
                <a:cxn ang="0">
                  <a:pos x="16" y="5"/>
                </a:cxn>
                <a:cxn ang="0">
                  <a:pos x="15" y="7"/>
                </a:cxn>
                <a:cxn ang="0">
                  <a:pos x="15" y="18"/>
                </a:cxn>
                <a:cxn ang="0">
                  <a:pos x="16" y="20"/>
                </a:cxn>
                <a:cxn ang="0">
                  <a:pos x="19" y="20"/>
                </a:cxn>
                <a:cxn ang="0">
                  <a:pos x="20" y="18"/>
                </a:cxn>
                <a:cxn ang="0">
                  <a:pos x="20" y="7"/>
                </a:cxn>
                <a:cxn ang="0">
                  <a:pos x="51" y="7"/>
                </a:cxn>
                <a:cxn ang="0">
                  <a:pos x="50" y="5"/>
                </a:cxn>
                <a:cxn ang="0">
                  <a:pos x="47" y="5"/>
                </a:cxn>
                <a:cxn ang="0">
                  <a:pos x="46" y="7"/>
                </a:cxn>
                <a:cxn ang="0">
                  <a:pos x="46" y="18"/>
                </a:cxn>
                <a:cxn ang="0">
                  <a:pos x="47" y="20"/>
                </a:cxn>
                <a:cxn ang="0">
                  <a:pos x="50" y="20"/>
                </a:cxn>
                <a:cxn ang="0">
                  <a:pos x="51" y="18"/>
                </a:cxn>
                <a:cxn ang="0">
                  <a:pos x="51" y="7"/>
                </a:cxn>
              </a:cxnLst>
              <a:rect l="0" t="0" r="r" b="b"/>
              <a:pathLst>
                <a:path w="67" h="72">
                  <a:moveTo>
                    <a:pt x="67" y="67"/>
                  </a:moveTo>
                  <a:cubicBezTo>
                    <a:pt x="67" y="70"/>
                    <a:pt x="64" y="72"/>
                    <a:pt x="61" y="72"/>
                  </a:cubicBezTo>
                  <a:cubicBezTo>
                    <a:pt x="5" y="72"/>
                    <a:pt x="5" y="72"/>
                    <a:pt x="5" y="72"/>
                  </a:cubicBezTo>
                  <a:cubicBezTo>
                    <a:pt x="2" y="72"/>
                    <a:pt x="0" y="70"/>
                    <a:pt x="0" y="67"/>
                  </a:cubicBezTo>
                  <a:cubicBezTo>
                    <a:pt x="0" y="16"/>
                    <a:pt x="0" y="16"/>
                    <a:pt x="0" y="16"/>
                  </a:cubicBezTo>
                  <a:cubicBezTo>
                    <a:pt x="0" y="13"/>
                    <a:pt x="2" y="11"/>
                    <a:pt x="5" y="11"/>
                  </a:cubicBezTo>
                  <a:cubicBezTo>
                    <a:pt x="10" y="11"/>
                    <a:pt x="10" y="11"/>
                    <a:pt x="10" y="11"/>
                  </a:cubicBezTo>
                  <a:cubicBezTo>
                    <a:pt x="10" y="7"/>
                    <a:pt x="10" y="7"/>
                    <a:pt x="10" y="7"/>
                  </a:cubicBezTo>
                  <a:cubicBezTo>
                    <a:pt x="10" y="3"/>
                    <a:pt x="13" y="0"/>
                    <a:pt x="16" y="0"/>
                  </a:cubicBezTo>
                  <a:cubicBezTo>
                    <a:pt x="19" y="0"/>
                    <a:pt x="19" y="0"/>
                    <a:pt x="19" y="0"/>
                  </a:cubicBezTo>
                  <a:cubicBezTo>
                    <a:pt x="23" y="0"/>
                    <a:pt x="25" y="3"/>
                    <a:pt x="25" y="7"/>
                  </a:cubicBezTo>
                  <a:cubicBezTo>
                    <a:pt x="25" y="11"/>
                    <a:pt x="25" y="11"/>
                    <a:pt x="25" y="11"/>
                  </a:cubicBezTo>
                  <a:cubicBezTo>
                    <a:pt x="41" y="11"/>
                    <a:pt x="41" y="11"/>
                    <a:pt x="41" y="11"/>
                  </a:cubicBezTo>
                  <a:cubicBezTo>
                    <a:pt x="41" y="7"/>
                    <a:pt x="41" y="7"/>
                    <a:pt x="41" y="7"/>
                  </a:cubicBezTo>
                  <a:cubicBezTo>
                    <a:pt x="41" y="3"/>
                    <a:pt x="44" y="0"/>
                    <a:pt x="47" y="0"/>
                  </a:cubicBezTo>
                  <a:cubicBezTo>
                    <a:pt x="50" y="0"/>
                    <a:pt x="50" y="0"/>
                    <a:pt x="50" y="0"/>
                  </a:cubicBezTo>
                  <a:cubicBezTo>
                    <a:pt x="53" y="0"/>
                    <a:pt x="56" y="3"/>
                    <a:pt x="56" y="7"/>
                  </a:cubicBezTo>
                  <a:cubicBezTo>
                    <a:pt x="56" y="11"/>
                    <a:pt x="56" y="11"/>
                    <a:pt x="56" y="11"/>
                  </a:cubicBezTo>
                  <a:cubicBezTo>
                    <a:pt x="61" y="11"/>
                    <a:pt x="61" y="11"/>
                    <a:pt x="61" y="11"/>
                  </a:cubicBezTo>
                  <a:cubicBezTo>
                    <a:pt x="64" y="11"/>
                    <a:pt x="67" y="13"/>
                    <a:pt x="67" y="16"/>
                  </a:cubicBezTo>
                  <a:lnTo>
                    <a:pt x="67" y="67"/>
                  </a:lnTo>
                  <a:close/>
                  <a:moveTo>
                    <a:pt x="61" y="67"/>
                  </a:moveTo>
                  <a:cubicBezTo>
                    <a:pt x="61" y="26"/>
                    <a:pt x="61" y="26"/>
                    <a:pt x="61" y="26"/>
                  </a:cubicBezTo>
                  <a:cubicBezTo>
                    <a:pt x="5" y="26"/>
                    <a:pt x="5" y="26"/>
                    <a:pt x="5" y="26"/>
                  </a:cubicBezTo>
                  <a:cubicBezTo>
                    <a:pt x="5" y="67"/>
                    <a:pt x="5" y="67"/>
                    <a:pt x="5" y="67"/>
                  </a:cubicBezTo>
                  <a:lnTo>
                    <a:pt x="61" y="67"/>
                  </a:lnTo>
                  <a:close/>
                  <a:moveTo>
                    <a:pt x="20" y="7"/>
                  </a:moveTo>
                  <a:cubicBezTo>
                    <a:pt x="20" y="6"/>
                    <a:pt x="20" y="5"/>
                    <a:pt x="19" y="5"/>
                  </a:cubicBezTo>
                  <a:cubicBezTo>
                    <a:pt x="16" y="5"/>
                    <a:pt x="16" y="5"/>
                    <a:pt x="16" y="5"/>
                  </a:cubicBezTo>
                  <a:cubicBezTo>
                    <a:pt x="16" y="5"/>
                    <a:pt x="15" y="6"/>
                    <a:pt x="15" y="7"/>
                  </a:cubicBezTo>
                  <a:cubicBezTo>
                    <a:pt x="15" y="18"/>
                    <a:pt x="15" y="18"/>
                    <a:pt x="15" y="18"/>
                  </a:cubicBezTo>
                  <a:cubicBezTo>
                    <a:pt x="15" y="19"/>
                    <a:pt x="16" y="20"/>
                    <a:pt x="16" y="20"/>
                  </a:cubicBezTo>
                  <a:cubicBezTo>
                    <a:pt x="19" y="20"/>
                    <a:pt x="19" y="20"/>
                    <a:pt x="19" y="20"/>
                  </a:cubicBezTo>
                  <a:cubicBezTo>
                    <a:pt x="20" y="20"/>
                    <a:pt x="20" y="19"/>
                    <a:pt x="20" y="18"/>
                  </a:cubicBezTo>
                  <a:lnTo>
                    <a:pt x="20" y="7"/>
                  </a:lnTo>
                  <a:close/>
                  <a:moveTo>
                    <a:pt x="51" y="7"/>
                  </a:moveTo>
                  <a:cubicBezTo>
                    <a:pt x="51" y="6"/>
                    <a:pt x="51" y="5"/>
                    <a:pt x="50" y="5"/>
                  </a:cubicBezTo>
                  <a:cubicBezTo>
                    <a:pt x="47" y="5"/>
                    <a:pt x="47" y="5"/>
                    <a:pt x="47" y="5"/>
                  </a:cubicBezTo>
                  <a:cubicBezTo>
                    <a:pt x="47" y="5"/>
                    <a:pt x="46" y="6"/>
                    <a:pt x="46" y="7"/>
                  </a:cubicBezTo>
                  <a:cubicBezTo>
                    <a:pt x="46" y="18"/>
                    <a:pt x="46" y="18"/>
                    <a:pt x="46" y="18"/>
                  </a:cubicBezTo>
                  <a:cubicBezTo>
                    <a:pt x="46" y="19"/>
                    <a:pt x="47" y="20"/>
                    <a:pt x="47" y="20"/>
                  </a:cubicBezTo>
                  <a:cubicBezTo>
                    <a:pt x="50" y="20"/>
                    <a:pt x="50" y="20"/>
                    <a:pt x="50" y="20"/>
                  </a:cubicBezTo>
                  <a:cubicBezTo>
                    <a:pt x="51" y="20"/>
                    <a:pt x="51" y="19"/>
                    <a:pt x="51" y="18"/>
                  </a:cubicBezTo>
                  <a:lnTo>
                    <a:pt x="51" y="7"/>
                  </a:lnTo>
                  <a:close/>
                </a:path>
              </a:pathLst>
            </a:custGeom>
            <a:solidFill>
              <a:schemeClr val="bg1"/>
            </a:solidFill>
            <a:ln w="9525">
              <a:noFill/>
              <a:round/>
            </a:ln>
          </p:spPr>
          <p:txBody>
            <a:bodyPr vert="horz" wrap="square" lIns="128563" tIns="64282" rIns="128563" bIns="64282" numCol="1" anchor="t" anchorCtr="0" compatLnSpc="1"/>
            <a:lstStyle/>
            <a:p>
              <a:pP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2" name="Group 63"/>
          <p:cNvGrpSpPr/>
          <p:nvPr/>
        </p:nvGrpSpPr>
        <p:grpSpPr>
          <a:xfrm>
            <a:off x="4862515" y="3223494"/>
            <a:ext cx="321407" cy="1549014"/>
            <a:chOff x="2971801" y="2190750"/>
            <a:chExt cx="228599" cy="1101725"/>
          </a:xfrm>
        </p:grpSpPr>
        <p:cxnSp>
          <p:nvCxnSpPr>
            <p:cNvPr id="13" name="Straight Connector 60"/>
            <p:cNvCxnSpPr/>
            <p:nvPr/>
          </p:nvCxnSpPr>
          <p:spPr>
            <a:xfrm rot="16200000" flipV="1">
              <a:off x="2478088" y="2684463"/>
              <a:ext cx="1101725" cy="1143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4" name="Straight Connector 61"/>
            <p:cNvCxnSpPr/>
            <p:nvPr/>
          </p:nvCxnSpPr>
          <p:spPr>
            <a:xfrm rot="5400000" flipH="1" flipV="1">
              <a:off x="2592387" y="2684463"/>
              <a:ext cx="1101725" cy="1143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15" name="Group 130"/>
          <p:cNvGrpSpPr/>
          <p:nvPr/>
        </p:nvGrpSpPr>
        <p:grpSpPr>
          <a:xfrm>
            <a:off x="4433963" y="2044995"/>
            <a:ext cx="1178502" cy="1178502"/>
            <a:chOff x="2905125" y="1428750"/>
            <a:chExt cx="838200" cy="838200"/>
          </a:xfrm>
        </p:grpSpPr>
        <p:sp>
          <p:nvSpPr>
            <p:cNvPr id="16" name="Rectangle 42"/>
            <p:cNvSpPr/>
            <p:nvPr/>
          </p:nvSpPr>
          <p:spPr>
            <a:xfrm>
              <a:off x="2905125" y="1428750"/>
              <a:ext cx="838200" cy="838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17" name="Freeform 48"/>
            <p:cNvSpPr/>
            <p:nvPr/>
          </p:nvSpPr>
          <p:spPr bwMode="auto">
            <a:xfrm>
              <a:off x="3221544" y="1661741"/>
              <a:ext cx="205362" cy="372219"/>
            </a:xfrm>
            <a:custGeom>
              <a:avLst/>
              <a:gdLst/>
              <a:ahLst/>
              <a:cxnLst>
                <a:cxn ang="0">
                  <a:pos x="36" y="20"/>
                </a:cxn>
                <a:cxn ang="0">
                  <a:pos x="15" y="66"/>
                </a:cxn>
                <a:cxn ang="0">
                  <a:pos x="13" y="67"/>
                </a:cxn>
                <a:cxn ang="0">
                  <a:pos x="12" y="67"/>
                </a:cxn>
                <a:cxn ang="0">
                  <a:pos x="11" y="65"/>
                </a:cxn>
                <a:cxn ang="0">
                  <a:pos x="19" y="33"/>
                </a:cxn>
                <a:cxn ang="0">
                  <a:pos x="3" y="37"/>
                </a:cxn>
                <a:cxn ang="0">
                  <a:pos x="2" y="37"/>
                </a:cxn>
                <a:cxn ang="0">
                  <a:pos x="1" y="36"/>
                </a:cxn>
                <a:cxn ang="0">
                  <a:pos x="1" y="35"/>
                </a:cxn>
                <a:cxn ang="0">
                  <a:pos x="9" y="2"/>
                </a:cxn>
                <a:cxn ang="0">
                  <a:pos x="10" y="0"/>
                </a:cxn>
                <a:cxn ang="0">
                  <a:pos x="24" y="0"/>
                </a:cxn>
                <a:cxn ang="0">
                  <a:pos x="25" y="2"/>
                </a:cxn>
                <a:cxn ang="0">
                  <a:pos x="25" y="3"/>
                </a:cxn>
                <a:cxn ang="0">
                  <a:pos x="18" y="21"/>
                </a:cxn>
                <a:cxn ang="0">
                  <a:pos x="34" y="18"/>
                </a:cxn>
                <a:cxn ang="0">
                  <a:pos x="35" y="17"/>
                </a:cxn>
                <a:cxn ang="0">
                  <a:pos x="36" y="18"/>
                </a:cxn>
                <a:cxn ang="0">
                  <a:pos x="36" y="20"/>
                </a:cxn>
              </a:cxnLst>
              <a:rect l="0" t="0" r="r" b="b"/>
              <a:pathLst>
                <a:path w="37" h="67">
                  <a:moveTo>
                    <a:pt x="36" y="20"/>
                  </a:moveTo>
                  <a:cubicBezTo>
                    <a:pt x="15" y="66"/>
                    <a:pt x="15" y="66"/>
                    <a:pt x="15" y="66"/>
                  </a:cubicBezTo>
                  <a:cubicBezTo>
                    <a:pt x="14" y="67"/>
                    <a:pt x="14" y="67"/>
                    <a:pt x="13" y="67"/>
                  </a:cubicBezTo>
                  <a:cubicBezTo>
                    <a:pt x="13" y="67"/>
                    <a:pt x="13" y="67"/>
                    <a:pt x="12" y="67"/>
                  </a:cubicBezTo>
                  <a:cubicBezTo>
                    <a:pt x="11" y="67"/>
                    <a:pt x="11" y="66"/>
                    <a:pt x="11" y="65"/>
                  </a:cubicBezTo>
                  <a:cubicBezTo>
                    <a:pt x="19" y="33"/>
                    <a:pt x="19" y="33"/>
                    <a:pt x="19" y="33"/>
                  </a:cubicBezTo>
                  <a:cubicBezTo>
                    <a:pt x="3" y="37"/>
                    <a:pt x="3" y="37"/>
                    <a:pt x="3" y="37"/>
                  </a:cubicBezTo>
                  <a:cubicBezTo>
                    <a:pt x="3" y="37"/>
                    <a:pt x="2" y="37"/>
                    <a:pt x="2" y="37"/>
                  </a:cubicBezTo>
                  <a:cubicBezTo>
                    <a:pt x="2" y="37"/>
                    <a:pt x="1" y="37"/>
                    <a:pt x="1" y="36"/>
                  </a:cubicBezTo>
                  <a:cubicBezTo>
                    <a:pt x="1" y="36"/>
                    <a:pt x="0" y="35"/>
                    <a:pt x="1" y="35"/>
                  </a:cubicBezTo>
                  <a:cubicBezTo>
                    <a:pt x="9" y="2"/>
                    <a:pt x="9" y="2"/>
                    <a:pt x="9" y="2"/>
                  </a:cubicBezTo>
                  <a:cubicBezTo>
                    <a:pt x="9" y="1"/>
                    <a:pt x="10" y="0"/>
                    <a:pt x="10" y="0"/>
                  </a:cubicBezTo>
                  <a:cubicBezTo>
                    <a:pt x="24" y="0"/>
                    <a:pt x="24" y="0"/>
                    <a:pt x="24" y="0"/>
                  </a:cubicBezTo>
                  <a:cubicBezTo>
                    <a:pt x="25" y="0"/>
                    <a:pt x="25" y="1"/>
                    <a:pt x="25" y="2"/>
                  </a:cubicBezTo>
                  <a:cubicBezTo>
                    <a:pt x="25" y="2"/>
                    <a:pt x="25" y="3"/>
                    <a:pt x="25" y="3"/>
                  </a:cubicBezTo>
                  <a:cubicBezTo>
                    <a:pt x="18" y="21"/>
                    <a:pt x="18" y="21"/>
                    <a:pt x="18" y="21"/>
                  </a:cubicBezTo>
                  <a:cubicBezTo>
                    <a:pt x="34" y="18"/>
                    <a:pt x="34" y="18"/>
                    <a:pt x="34" y="18"/>
                  </a:cubicBezTo>
                  <a:cubicBezTo>
                    <a:pt x="34" y="17"/>
                    <a:pt x="34" y="17"/>
                    <a:pt x="35" y="17"/>
                  </a:cubicBezTo>
                  <a:cubicBezTo>
                    <a:pt x="35" y="17"/>
                    <a:pt x="36" y="18"/>
                    <a:pt x="36" y="18"/>
                  </a:cubicBezTo>
                  <a:cubicBezTo>
                    <a:pt x="36" y="19"/>
                    <a:pt x="37" y="19"/>
                    <a:pt x="36" y="20"/>
                  </a:cubicBezTo>
                  <a:close/>
                </a:path>
              </a:pathLst>
            </a:custGeom>
            <a:solidFill>
              <a:schemeClr val="bg1"/>
            </a:solidFill>
            <a:ln w="9525">
              <a:noFill/>
              <a:round/>
            </a:ln>
          </p:spPr>
          <p:txBody>
            <a:bodyPr vert="horz" wrap="square" lIns="128563" tIns="64282" rIns="128563" bIns="64282" numCol="1" anchor="t" anchorCtr="0" compatLnSpc="1"/>
            <a:lstStyle/>
            <a:p>
              <a:pP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18" name="Group 84"/>
          <p:cNvGrpSpPr/>
          <p:nvPr/>
        </p:nvGrpSpPr>
        <p:grpSpPr>
          <a:xfrm>
            <a:off x="6657050" y="3223494"/>
            <a:ext cx="321407" cy="1549014"/>
            <a:chOff x="2971801" y="2190750"/>
            <a:chExt cx="228599" cy="1101725"/>
          </a:xfrm>
        </p:grpSpPr>
        <p:cxnSp>
          <p:nvCxnSpPr>
            <p:cNvPr id="19" name="Straight Connector 85"/>
            <p:cNvCxnSpPr/>
            <p:nvPr/>
          </p:nvCxnSpPr>
          <p:spPr>
            <a:xfrm rot="16200000" flipV="1">
              <a:off x="2478088" y="2684463"/>
              <a:ext cx="1101725" cy="1143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20" name="Straight Connector 87"/>
            <p:cNvCxnSpPr/>
            <p:nvPr/>
          </p:nvCxnSpPr>
          <p:spPr>
            <a:xfrm rot="5400000" flipH="1" flipV="1">
              <a:off x="2592387" y="2684463"/>
              <a:ext cx="1101725" cy="1143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grpSp>
      <p:grpSp>
        <p:nvGrpSpPr>
          <p:cNvPr id="21" name="Group 131"/>
          <p:cNvGrpSpPr/>
          <p:nvPr/>
        </p:nvGrpSpPr>
        <p:grpSpPr>
          <a:xfrm>
            <a:off x="6228499" y="2044995"/>
            <a:ext cx="1178502" cy="1178502"/>
            <a:chOff x="4152900" y="1428750"/>
            <a:chExt cx="838200" cy="838200"/>
          </a:xfrm>
        </p:grpSpPr>
        <p:sp>
          <p:nvSpPr>
            <p:cNvPr id="22" name="Rectangle 81"/>
            <p:cNvSpPr/>
            <p:nvPr/>
          </p:nvSpPr>
          <p:spPr>
            <a:xfrm>
              <a:off x="4152900" y="1428750"/>
              <a:ext cx="838200" cy="838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23" name="Freeform 107"/>
            <p:cNvSpPr>
              <a:spLocks noEditPoints="1"/>
            </p:cNvSpPr>
            <p:nvPr/>
          </p:nvSpPr>
          <p:spPr bwMode="auto">
            <a:xfrm>
              <a:off x="4391025" y="1664308"/>
              <a:ext cx="361951" cy="367085"/>
            </a:xfrm>
            <a:custGeom>
              <a:avLst/>
              <a:gdLst/>
              <a:ahLst/>
              <a:cxnLst>
                <a:cxn ang="0">
                  <a:pos x="64" y="14"/>
                </a:cxn>
                <a:cxn ang="0">
                  <a:pos x="12" y="65"/>
                </a:cxn>
                <a:cxn ang="0">
                  <a:pos x="10" y="66"/>
                </a:cxn>
                <a:cxn ang="0">
                  <a:pos x="8" y="65"/>
                </a:cxn>
                <a:cxn ang="0">
                  <a:pos x="0" y="57"/>
                </a:cxn>
                <a:cxn ang="0">
                  <a:pos x="0" y="56"/>
                </a:cxn>
                <a:cxn ang="0">
                  <a:pos x="0" y="54"/>
                </a:cxn>
                <a:cxn ang="0">
                  <a:pos x="52" y="2"/>
                </a:cxn>
                <a:cxn ang="0">
                  <a:pos x="54" y="1"/>
                </a:cxn>
                <a:cxn ang="0">
                  <a:pos x="56" y="2"/>
                </a:cxn>
                <a:cxn ang="0">
                  <a:pos x="64" y="10"/>
                </a:cxn>
                <a:cxn ang="0">
                  <a:pos x="64" y="12"/>
                </a:cxn>
                <a:cxn ang="0">
                  <a:pos x="64" y="14"/>
                </a:cxn>
                <a:cxn ang="0">
                  <a:pos x="14" y="5"/>
                </a:cxn>
                <a:cxn ang="0">
                  <a:pos x="10" y="7"/>
                </a:cxn>
                <a:cxn ang="0">
                  <a:pos x="9" y="11"/>
                </a:cxn>
                <a:cxn ang="0">
                  <a:pos x="8" y="7"/>
                </a:cxn>
                <a:cxn ang="0">
                  <a:pos x="4" y="5"/>
                </a:cxn>
                <a:cxn ang="0">
                  <a:pos x="8" y="4"/>
                </a:cxn>
                <a:cxn ang="0">
                  <a:pos x="9" y="0"/>
                </a:cxn>
                <a:cxn ang="0">
                  <a:pos x="10" y="4"/>
                </a:cxn>
                <a:cxn ang="0">
                  <a:pos x="14" y="5"/>
                </a:cxn>
                <a:cxn ang="0">
                  <a:pos x="32" y="13"/>
                </a:cxn>
                <a:cxn ang="0">
                  <a:pos x="24" y="16"/>
                </a:cxn>
                <a:cxn ang="0">
                  <a:pos x="22" y="23"/>
                </a:cxn>
                <a:cxn ang="0">
                  <a:pos x="19" y="16"/>
                </a:cxn>
                <a:cxn ang="0">
                  <a:pos x="11" y="13"/>
                </a:cxn>
                <a:cxn ang="0">
                  <a:pos x="19" y="11"/>
                </a:cxn>
                <a:cxn ang="0">
                  <a:pos x="22" y="3"/>
                </a:cxn>
                <a:cxn ang="0">
                  <a:pos x="24" y="11"/>
                </a:cxn>
                <a:cxn ang="0">
                  <a:pos x="32" y="13"/>
                </a:cxn>
                <a:cxn ang="0">
                  <a:pos x="40" y="5"/>
                </a:cxn>
                <a:cxn ang="0">
                  <a:pos x="36" y="7"/>
                </a:cxn>
                <a:cxn ang="0">
                  <a:pos x="34" y="11"/>
                </a:cxn>
                <a:cxn ang="0">
                  <a:pos x="33" y="7"/>
                </a:cxn>
                <a:cxn ang="0">
                  <a:pos x="29" y="5"/>
                </a:cxn>
                <a:cxn ang="0">
                  <a:pos x="33" y="4"/>
                </a:cxn>
                <a:cxn ang="0">
                  <a:pos x="34" y="0"/>
                </a:cxn>
                <a:cxn ang="0">
                  <a:pos x="36" y="4"/>
                </a:cxn>
                <a:cxn ang="0">
                  <a:pos x="40" y="5"/>
                </a:cxn>
                <a:cxn ang="0">
                  <a:pos x="58" y="12"/>
                </a:cxn>
                <a:cxn ang="0">
                  <a:pos x="54" y="8"/>
                </a:cxn>
                <a:cxn ang="0">
                  <a:pos x="42" y="19"/>
                </a:cxn>
                <a:cxn ang="0">
                  <a:pos x="46" y="24"/>
                </a:cxn>
                <a:cxn ang="0">
                  <a:pos x="58" y="12"/>
                </a:cxn>
                <a:cxn ang="0">
                  <a:pos x="65" y="31"/>
                </a:cxn>
                <a:cxn ang="0">
                  <a:pos x="61" y="32"/>
                </a:cxn>
                <a:cxn ang="0">
                  <a:pos x="60" y="36"/>
                </a:cxn>
                <a:cxn ang="0">
                  <a:pos x="59" y="32"/>
                </a:cxn>
                <a:cxn ang="0">
                  <a:pos x="55" y="31"/>
                </a:cxn>
                <a:cxn ang="0">
                  <a:pos x="59" y="30"/>
                </a:cxn>
                <a:cxn ang="0">
                  <a:pos x="60" y="26"/>
                </a:cxn>
                <a:cxn ang="0">
                  <a:pos x="61" y="30"/>
                </a:cxn>
                <a:cxn ang="0">
                  <a:pos x="65" y="31"/>
                </a:cxn>
              </a:cxnLst>
              <a:rect l="0" t="0" r="r" b="b"/>
              <a:pathLst>
                <a:path w="65" h="66">
                  <a:moveTo>
                    <a:pt x="64" y="14"/>
                  </a:moveTo>
                  <a:cubicBezTo>
                    <a:pt x="12" y="65"/>
                    <a:pt x="12" y="65"/>
                    <a:pt x="12" y="65"/>
                  </a:cubicBezTo>
                  <a:cubicBezTo>
                    <a:pt x="11" y="66"/>
                    <a:pt x="11" y="66"/>
                    <a:pt x="10" y="66"/>
                  </a:cubicBezTo>
                  <a:cubicBezTo>
                    <a:pt x="9" y="66"/>
                    <a:pt x="9" y="66"/>
                    <a:pt x="8" y="65"/>
                  </a:cubicBezTo>
                  <a:cubicBezTo>
                    <a:pt x="0" y="57"/>
                    <a:pt x="0" y="57"/>
                    <a:pt x="0" y="57"/>
                  </a:cubicBezTo>
                  <a:cubicBezTo>
                    <a:pt x="0" y="57"/>
                    <a:pt x="0" y="56"/>
                    <a:pt x="0" y="56"/>
                  </a:cubicBezTo>
                  <a:cubicBezTo>
                    <a:pt x="0" y="55"/>
                    <a:pt x="0" y="54"/>
                    <a:pt x="0" y="54"/>
                  </a:cubicBezTo>
                  <a:cubicBezTo>
                    <a:pt x="52" y="2"/>
                    <a:pt x="52" y="2"/>
                    <a:pt x="52" y="2"/>
                  </a:cubicBezTo>
                  <a:cubicBezTo>
                    <a:pt x="52" y="2"/>
                    <a:pt x="53" y="1"/>
                    <a:pt x="54" y="1"/>
                  </a:cubicBezTo>
                  <a:cubicBezTo>
                    <a:pt x="54" y="1"/>
                    <a:pt x="55" y="2"/>
                    <a:pt x="56" y="2"/>
                  </a:cubicBezTo>
                  <a:cubicBezTo>
                    <a:pt x="64" y="10"/>
                    <a:pt x="64" y="10"/>
                    <a:pt x="64" y="10"/>
                  </a:cubicBezTo>
                  <a:cubicBezTo>
                    <a:pt x="64" y="11"/>
                    <a:pt x="64" y="11"/>
                    <a:pt x="64" y="12"/>
                  </a:cubicBezTo>
                  <a:cubicBezTo>
                    <a:pt x="64" y="13"/>
                    <a:pt x="64" y="13"/>
                    <a:pt x="64" y="14"/>
                  </a:cubicBezTo>
                  <a:close/>
                  <a:moveTo>
                    <a:pt x="14" y="5"/>
                  </a:moveTo>
                  <a:cubicBezTo>
                    <a:pt x="10" y="7"/>
                    <a:pt x="10" y="7"/>
                    <a:pt x="10" y="7"/>
                  </a:cubicBezTo>
                  <a:cubicBezTo>
                    <a:pt x="9" y="11"/>
                    <a:pt x="9" y="11"/>
                    <a:pt x="9" y="11"/>
                  </a:cubicBezTo>
                  <a:cubicBezTo>
                    <a:pt x="8" y="7"/>
                    <a:pt x="8" y="7"/>
                    <a:pt x="8" y="7"/>
                  </a:cubicBezTo>
                  <a:cubicBezTo>
                    <a:pt x="4" y="5"/>
                    <a:pt x="4" y="5"/>
                    <a:pt x="4" y="5"/>
                  </a:cubicBezTo>
                  <a:cubicBezTo>
                    <a:pt x="8" y="4"/>
                    <a:pt x="8" y="4"/>
                    <a:pt x="8" y="4"/>
                  </a:cubicBezTo>
                  <a:cubicBezTo>
                    <a:pt x="9" y="0"/>
                    <a:pt x="9" y="0"/>
                    <a:pt x="9" y="0"/>
                  </a:cubicBezTo>
                  <a:cubicBezTo>
                    <a:pt x="10" y="4"/>
                    <a:pt x="10" y="4"/>
                    <a:pt x="10" y="4"/>
                  </a:cubicBezTo>
                  <a:lnTo>
                    <a:pt x="14" y="5"/>
                  </a:lnTo>
                  <a:close/>
                  <a:moveTo>
                    <a:pt x="32" y="13"/>
                  </a:moveTo>
                  <a:cubicBezTo>
                    <a:pt x="24" y="16"/>
                    <a:pt x="24" y="16"/>
                    <a:pt x="24" y="16"/>
                  </a:cubicBezTo>
                  <a:cubicBezTo>
                    <a:pt x="22" y="23"/>
                    <a:pt x="22" y="23"/>
                    <a:pt x="22" y="23"/>
                  </a:cubicBezTo>
                  <a:cubicBezTo>
                    <a:pt x="19" y="16"/>
                    <a:pt x="19" y="16"/>
                    <a:pt x="19" y="16"/>
                  </a:cubicBezTo>
                  <a:cubicBezTo>
                    <a:pt x="11" y="13"/>
                    <a:pt x="11" y="13"/>
                    <a:pt x="11" y="13"/>
                  </a:cubicBezTo>
                  <a:cubicBezTo>
                    <a:pt x="19" y="11"/>
                    <a:pt x="19" y="11"/>
                    <a:pt x="19" y="11"/>
                  </a:cubicBezTo>
                  <a:cubicBezTo>
                    <a:pt x="22" y="3"/>
                    <a:pt x="22" y="3"/>
                    <a:pt x="22" y="3"/>
                  </a:cubicBezTo>
                  <a:cubicBezTo>
                    <a:pt x="24" y="11"/>
                    <a:pt x="24" y="11"/>
                    <a:pt x="24" y="11"/>
                  </a:cubicBezTo>
                  <a:lnTo>
                    <a:pt x="32" y="13"/>
                  </a:lnTo>
                  <a:close/>
                  <a:moveTo>
                    <a:pt x="40" y="5"/>
                  </a:moveTo>
                  <a:cubicBezTo>
                    <a:pt x="36" y="7"/>
                    <a:pt x="36" y="7"/>
                    <a:pt x="36" y="7"/>
                  </a:cubicBezTo>
                  <a:cubicBezTo>
                    <a:pt x="34" y="11"/>
                    <a:pt x="34" y="11"/>
                    <a:pt x="34" y="11"/>
                  </a:cubicBezTo>
                  <a:cubicBezTo>
                    <a:pt x="33" y="7"/>
                    <a:pt x="33" y="7"/>
                    <a:pt x="33" y="7"/>
                  </a:cubicBezTo>
                  <a:cubicBezTo>
                    <a:pt x="29" y="5"/>
                    <a:pt x="29" y="5"/>
                    <a:pt x="29" y="5"/>
                  </a:cubicBezTo>
                  <a:cubicBezTo>
                    <a:pt x="33" y="4"/>
                    <a:pt x="33" y="4"/>
                    <a:pt x="33" y="4"/>
                  </a:cubicBezTo>
                  <a:cubicBezTo>
                    <a:pt x="34" y="0"/>
                    <a:pt x="34" y="0"/>
                    <a:pt x="34" y="0"/>
                  </a:cubicBezTo>
                  <a:cubicBezTo>
                    <a:pt x="36" y="4"/>
                    <a:pt x="36" y="4"/>
                    <a:pt x="36" y="4"/>
                  </a:cubicBezTo>
                  <a:lnTo>
                    <a:pt x="40" y="5"/>
                  </a:lnTo>
                  <a:close/>
                  <a:moveTo>
                    <a:pt x="58" y="12"/>
                  </a:moveTo>
                  <a:cubicBezTo>
                    <a:pt x="54" y="8"/>
                    <a:pt x="54" y="8"/>
                    <a:pt x="54" y="8"/>
                  </a:cubicBezTo>
                  <a:cubicBezTo>
                    <a:pt x="42" y="19"/>
                    <a:pt x="42" y="19"/>
                    <a:pt x="42" y="19"/>
                  </a:cubicBezTo>
                  <a:cubicBezTo>
                    <a:pt x="46" y="24"/>
                    <a:pt x="46" y="24"/>
                    <a:pt x="46" y="24"/>
                  </a:cubicBezTo>
                  <a:lnTo>
                    <a:pt x="58" y="12"/>
                  </a:lnTo>
                  <a:close/>
                  <a:moveTo>
                    <a:pt x="65" y="31"/>
                  </a:moveTo>
                  <a:cubicBezTo>
                    <a:pt x="61" y="32"/>
                    <a:pt x="61" y="32"/>
                    <a:pt x="61" y="32"/>
                  </a:cubicBezTo>
                  <a:cubicBezTo>
                    <a:pt x="60" y="36"/>
                    <a:pt x="60" y="36"/>
                    <a:pt x="60" y="36"/>
                  </a:cubicBezTo>
                  <a:cubicBezTo>
                    <a:pt x="59" y="32"/>
                    <a:pt x="59" y="32"/>
                    <a:pt x="59" y="32"/>
                  </a:cubicBezTo>
                  <a:cubicBezTo>
                    <a:pt x="55" y="31"/>
                    <a:pt x="55" y="31"/>
                    <a:pt x="55" y="31"/>
                  </a:cubicBezTo>
                  <a:cubicBezTo>
                    <a:pt x="59" y="30"/>
                    <a:pt x="59" y="30"/>
                    <a:pt x="59" y="30"/>
                  </a:cubicBezTo>
                  <a:cubicBezTo>
                    <a:pt x="60" y="26"/>
                    <a:pt x="60" y="26"/>
                    <a:pt x="60" y="26"/>
                  </a:cubicBezTo>
                  <a:cubicBezTo>
                    <a:pt x="61" y="30"/>
                    <a:pt x="61" y="30"/>
                    <a:pt x="61" y="30"/>
                  </a:cubicBezTo>
                  <a:lnTo>
                    <a:pt x="65" y="31"/>
                  </a:lnTo>
                  <a:close/>
                </a:path>
              </a:pathLst>
            </a:custGeom>
            <a:solidFill>
              <a:schemeClr val="bg1"/>
            </a:solidFill>
            <a:ln w="9525">
              <a:noFill/>
              <a:round/>
            </a:ln>
          </p:spPr>
          <p:txBody>
            <a:bodyPr vert="horz" wrap="square" lIns="128563" tIns="64282" rIns="128563" bIns="64282" numCol="1" anchor="t" anchorCtr="0" compatLnSpc="1"/>
            <a:lstStyle/>
            <a:p>
              <a:pP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24" name="Group 92"/>
          <p:cNvGrpSpPr/>
          <p:nvPr/>
        </p:nvGrpSpPr>
        <p:grpSpPr>
          <a:xfrm>
            <a:off x="8478369" y="3223494"/>
            <a:ext cx="321407" cy="1549014"/>
            <a:chOff x="2971801" y="2190750"/>
            <a:chExt cx="228599" cy="1101725"/>
          </a:xfrm>
        </p:grpSpPr>
        <p:cxnSp>
          <p:nvCxnSpPr>
            <p:cNvPr id="25" name="Straight Connector 93"/>
            <p:cNvCxnSpPr/>
            <p:nvPr/>
          </p:nvCxnSpPr>
          <p:spPr>
            <a:xfrm rot="16200000" flipV="1">
              <a:off x="2478088" y="2684463"/>
              <a:ext cx="1101725" cy="11430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26" name="Straight Connector 94"/>
            <p:cNvCxnSpPr/>
            <p:nvPr/>
          </p:nvCxnSpPr>
          <p:spPr>
            <a:xfrm rot="5400000" flipH="1" flipV="1">
              <a:off x="2592387" y="2684463"/>
              <a:ext cx="1101725" cy="114300"/>
            </a:xfrm>
            <a:prstGeom prst="line">
              <a:avLst/>
            </a:prstGeom>
            <a:ln w="19050">
              <a:solidFill>
                <a:schemeClr val="accent4"/>
              </a:solidFill>
            </a:ln>
          </p:spPr>
          <p:style>
            <a:lnRef idx="1">
              <a:schemeClr val="accent1"/>
            </a:lnRef>
            <a:fillRef idx="0">
              <a:schemeClr val="accent1"/>
            </a:fillRef>
            <a:effectRef idx="0">
              <a:schemeClr val="accent1"/>
            </a:effectRef>
            <a:fontRef idx="minor">
              <a:schemeClr val="tx1"/>
            </a:fontRef>
          </p:style>
        </p:cxnSp>
      </p:grpSp>
      <p:grpSp>
        <p:nvGrpSpPr>
          <p:cNvPr id="27" name="Group 132"/>
          <p:cNvGrpSpPr/>
          <p:nvPr/>
        </p:nvGrpSpPr>
        <p:grpSpPr>
          <a:xfrm>
            <a:off x="8049817" y="2044995"/>
            <a:ext cx="1178502" cy="1178502"/>
            <a:chOff x="5400675" y="1428750"/>
            <a:chExt cx="838200" cy="838200"/>
          </a:xfrm>
        </p:grpSpPr>
        <p:sp>
          <p:nvSpPr>
            <p:cNvPr id="28" name="Rectangle 89"/>
            <p:cNvSpPr/>
            <p:nvPr/>
          </p:nvSpPr>
          <p:spPr>
            <a:xfrm>
              <a:off x="5400675" y="1428750"/>
              <a:ext cx="838200" cy="838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29" name="Freeform 130"/>
            <p:cNvSpPr>
              <a:spLocks noEditPoints="1"/>
            </p:cNvSpPr>
            <p:nvPr/>
          </p:nvSpPr>
          <p:spPr bwMode="auto">
            <a:xfrm>
              <a:off x="5633666" y="1661741"/>
              <a:ext cx="372219" cy="372219"/>
            </a:xfrm>
            <a:custGeom>
              <a:avLst/>
              <a:gdLst/>
              <a:ahLst/>
              <a:cxnLst>
                <a:cxn ang="0">
                  <a:pos x="62" y="67"/>
                </a:cxn>
                <a:cxn ang="0">
                  <a:pos x="59" y="66"/>
                </a:cxn>
                <a:cxn ang="0">
                  <a:pos x="45" y="52"/>
                </a:cxn>
                <a:cxn ang="0">
                  <a:pos x="29" y="57"/>
                </a:cxn>
                <a:cxn ang="0">
                  <a:pos x="0" y="29"/>
                </a:cxn>
                <a:cxn ang="0">
                  <a:pos x="29" y="0"/>
                </a:cxn>
                <a:cxn ang="0">
                  <a:pos x="57" y="29"/>
                </a:cxn>
                <a:cxn ang="0">
                  <a:pos x="52" y="45"/>
                </a:cxn>
                <a:cxn ang="0">
                  <a:pos x="66" y="59"/>
                </a:cxn>
                <a:cxn ang="0">
                  <a:pos x="67" y="62"/>
                </a:cxn>
                <a:cxn ang="0">
                  <a:pos x="62" y="67"/>
                </a:cxn>
                <a:cxn ang="0">
                  <a:pos x="29" y="11"/>
                </a:cxn>
                <a:cxn ang="0">
                  <a:pos x="11" y="29"/>
                </a:cxn>
                <a:cxn ang="0">
                  <a:pos x="29" y="47"/>
                </a:cxn>
                <a:cxn ang="0">
                  <a:pos x="47" y="29"/>
                </a:cxn>
                <a:cxn ang="0">
                  <a:pos x="29" y="11"/>
                </a:cxn>
                <a:cxn ang="0">
                  <a:pos x="42" y="30"/>
                </a:cxn>
                <a:cxn ang="0">
                  <a:pos x="40" y="31"/>
                </a:cxn>
                <a:cxn ang="0">
                  <a:pos x="31" y="31"/>
                </a:cxn>
                <a:cxn ang="0">
                  <a:pos x="31" y="40"/>
                </a:cxn>
                <a:cxn ang="0">
                  <a:pos x="30" y="42"/>
                </a:cxn>
                <a:cxn ang="0">
                  <a:pos x="27" y="42"/>
                </a:cxn>
                <a:cxn ang="0">
                  <a:pos x="26" y="40"/>
                </a:cxn>
                <a:cxn ang="0">
                  <a:pos x="26" y="31"/>
                </a:cxn>
                <a:cxn ang="0">
                  <a:pos x="17" y="31"/>
                </a:cxn>
                <a:cxn ang="0">
                  <a:pos x="16" y="30"/>
                </a:cxn>
                <a:cxn ang="0">
                  <a:pos x="16" y="27"/>
                </a:cxn>
                <a:cxn ang="0">
                  <a:pos x="17" y="26"/>
                </a:cxn>
                <a:cxn ang="0">
                  <a:pos x="26" y="26"/>
                </a:cxn>
                <a:cxn ang="0">
                  <a:pos x="26" y="17"/>
                </a:cxn>
                <a:cxn ang="0">
                  <a:pos x="27" y="16"/>
                </a:cxn>
                <a:cxn ang="0">
                  <a:pos x="30" y="16"/>
                </a:cxn>
                <a:cxn ang="0">
                  <a:pos x="31" y="17"/>
                </a:cxn>
                <a:cxn ang="0">
                  <a:pos x="31" y="26"/>
                </a:cxn>
                <a:cxn ang="0">
                  <a:pos x="40" y="26"/>
                </a:cxn>
                <a:cxn ang="0">
                  <a:pos x="42" y="27"/>
                </a:cxn>
                <a:cxn ang="0">
                  <a:pos x="42" y="30"/>
                </a:cxn>
              </a:cxnLst>
              <a:rect l="0" t="0" r="r" b="b"/>
              <a:pathLst>
                <a:path w="67" h="67">
                  <a:moveTo>
                    <a:pt x="62" y="67"/>
                  </a:moveTo>
                  <a:cubicBezTo>
                    <a:pt x="61" y="67"/>
                    <a:pt x="59" y="67"/>
                    <a:pt x="59" y="66"/>
                  </a:cubicBezTo>
                  <a:cubicBezTo>
                    <a:pt x="45" y="52"/>
                    <a:pt x="45" y="52"/>
                    <a:pt x="45" y="52"/>
                  </a:cubicBezTo>
                  <a:cubicBezTo>
                    <a:pt x="40" y="55"/>
                    <a:pt x="34" y="57"/>
                    <a:pt x="29" y="57"/>
                  </a:cubicBezTo>
                  <a:cubicBezTo>
                    <a:pt x="13" y="57"/>
                    <a:pt x="0" y="44"/>
                    <a:pt x="0" y="29"/>
                  </a:cubicBezTo>
                  <a:cubicBezTo>
                    <a:pt x="0" y="13"/>
                    <a:pt x="13" y="0"/>
                    <a:pt x="29" y="0"/>
                  </a:cubicBezTo>
                  <a:cubicBezTo>
                    <a:pt x="44" y="0"/>
                    <a:pt x="57" y="13"/>
                    <a:pt x="57" y="29"/>
                  </a:cubicBezTo>
                  <a:cubicBezTo>
                    <a:pt x="57" y="34"/>
                    <a:pt x="55" y="40"/>
                    <a:pt x="52" y="45"/>
                  </a:cubicBezTo>
                  <a:cubicBezTo>
                    <a:pt x="66" y="59"/>
                    <a:pt x="66" y="59"/>
                    <a:pt x="66" y="59"/>
                  </a:cubicBezTo>
                  <a:cubicBezTo>
                    <a:pt x="67" y="59"/>
                    <a:pt x="67" y="61"/>
                    <a:pt x="67" y="62"/>
                  </a:cubicBezTo>
                  <a:cubicBezTo>
                    <a:pt x="67" y="65"/>
                    <a:pt x="65" y="67"/>
                    <a:pt x="62" y="67"/>
                  </a:cubicBezTo>
                  <a:close/>
                  <a:moveTo>
                    <a:pt x="29" y="11"/>
                  </a:moveTo>
                  <a:cubicBezTo>
                    <a:pt x="19" y="11"/>
                    <a:pt x="11" y="19"/>
                    <a:pt x="11" y="29"/>
                  </a:cubicBezTo>
                  <a:cubicBezTo>
                    <a:pt x="11" y="39"/>
                    <a:pt x="19" y="47"/>
                    <a:pt x="29" y="47"/>
                  </a:cubicBezTo>
                  <a:cubicBezTo>
                    <a:pt x="39" y="47"/>
                    <a:pt x="47" y="39"/>
                    <a:pt x="47" y="29"/>
                  </a:cubicBezTo>
                  <a:cubicBezTo>
                    <a:pt x="47" y="19"/>
                    <a:pt x="39" y="11"/>
                    <a:pt x="29" y="11"/>
                  </a:cubicBezTo>
                  <a:close/>
                  <a:moveTo>
                    <a:pt x="42" y="30"/>
                  </a:moveTo>
                  <a:cubicBezTo>
                    <a:pt x="42" y="31"/>
                    <a:pt x="41" y="31"/>
                    <a:pt x="40" y="31"/>
                  </a:cubicBezTo>
                  <a:cubicBezTo>
                    <a:pt x="31" y="31"/>
                    <a:pt x="31" y="31"/>
                    <a:pt x="31" y="31"/>
                  </a:cubicBezTo>
                  <a:cubicBezTo>
                    <a:pt x="31" y="40"/>
                    <a:pt x="31" y="40"/>
                    <a:pt x="31" y="40"/>
                  </a:cubicBezTo>
                  <a:cubicBezTo>
                    <a:pt x="31" y="41"/>
                    <a:pt x="31" y="42"/>
                    <a:pt x="30" y="42"/>
                  </a:cubicBezTo>
                  <a:cubicBezTo>
                    <a:pt x="27" y="42"/>
                    <a:pt x="27" y="42"/>
                    <a:pt x="27" y="42"/>
                  </a:cubicBezTo>
                  <a:cubicBezTo>
                    <a:pt x="27" y="42"/>
                    <a:pt x="26" y="41"/>
                    <a:pt x="26" y="40"/>
                  </a:cubicBezTo>
                  <a:cubicBezTo>
                    <a:pt x="26" y="31"/>
                    <a:pt x="26" y="31"/>
                    <a:pt x="26" y="31"/>
                  </a:cubicBezTo>
                  <a:cubicBezTo>
                    <a:pt x="17" y="31"/>
                    <a:pt x="17" y="31"/>
                    <a:pt x="17" y="31"/>
                  </a:cubicBezTo>
                  <a:cubicBezTo>
                    <a:pt x="17" y="31"/>
                    <a:pt x="16" y="31"/>
                    <a:pt x="16" y="30"/>
                  </a:cubicBezTo>
                  <a:cubicBezTo>
                    <a:pt x="16" y="27"/>
                    <a:pt x="16" y="27"/>
                    <a:pt x="16" y="27"/>
                  </a:cubicBezTo>
                  <a:cubicBezTo>
                    <a:pt x="16" y="27"/>
                    <a:pt x="17" y="26"/>
                    <a:pt x="17" y="26"/>
                  </a:cubicBezTo>
                  <a:cubicBezTo>
                    <a:pt x="26" y="26"/>
                    <a:pt x="26" y="26"/>
                    <a:pt x="26" y="26"/>
                  </a:cubicBezTo>
                  <a:cubicBezTo>
                    <a:pt x="26" y="17"/>
                    <a:pt x="26" y="17"/>
                    <a:pt x="26" y="17"/>
                  </a:cubicBezTo>
                  <a:cubicBezTo>
                    <a:pt x="26" y="16"/>
                    <a:pt x="27" y="16"/>
                    <a:pt x="27" y="16"/>
                  </a:cubicBezTo>
                  <a:cubicBezTo>
                    <a:pt x="30" y="16"/>
                    <a:pt x="30" y="16"/>
                    <a:pt x="30" y="16"/>
                  </a:cubicBezTo>
                  <a:cubicBezTo>
                    <a:pt x="31" y="16"/>
                    <a:pt x="31" y="16"/>
                    <a:pt x="31" y="17"/>
                  </a:cubicBezTo>
                  <a:cubicBezTo>
                    <a:pt x="31" y="26"/>
                    <a:pt x="31" y="26"/>
                    <a:pt x="31" y="26"/>
                  </a:cubicBezTo>
                  <a:cubicBezTo>
                    <a:pt x="40" y="26"/>
                    <a:pt x="40" y="26"/>
                    <a:pt x="40" y="26"/>
                  </a:cubicBezTo>
                  <a:cubicBezTo>
                    <a:pt x="41" y="26"/>
                    <a:pt x="42" y="27"/>
                    <a:pt x="42" y="27"/>
                  </a:cubicBezTo>
                  <a:lnTo>
                    <a:pt x="42" y="30"/>
                  </a:lnTo>
                  <a:close/>
                </a:path>
              </a:pathLst>
            </a:custGeom>
            <a:solidFill>
              <a:schemeClr val="bg1"/>
            </a:solidFill>
            <a:ln w="9525">
              <a:noFill/>
              <a:round/>
            </a:ln>
          </p:spPr>
          <p:txBody>
            <a:bodyPr vert="horz" wrap="square" lIns="128563" tIns="64282" rIns="128563" bIns="64282" numCol="1" anchor="t" anchorCtr="0" compatLnSpc="1"/>
            <a:lstStyle/>
            <a:p>
              <a:pP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30" name="Group 99"/>
          <p:cNvGrpSpPr/>
          <p:nvPr/>
        </p:nvGrpSpPr>
        <p:grpSpPr>
          <a:xfrm>
            <a:off x="10259511" y="3223494"/>
            <a:ext cx="321407" cy="1549014"/>
            <a:chOff x="2971801" y="2190750"/>
            <a:chExt cx="228599" cy="1101725"/>
          </a:xfrm>
        </p:grpSpPr>
        <p:cxnSp>
          <p:nvCxnSpPr>
            <p:cNvPr id="31" name="Straight Connector 100"/>
            <p:cNvCxnSpPr/>
            <p:nvPr/>
          </p:nvCxnSpPr>
          <p:spPr>
            <a:xfrm rot="16200000" flipV="1">
              <a:off x="2478088" y="2684463"/>
              <a:ext cx="1101725" cy="11430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32" name="Straight Connector 101"/>
            <p:cNvCxnSpPr/>
            <p:nvPr/>
          </p:nvCxnSpPr>
          <p:spPr>
            <a:xfrm rot="5400000" flipH="1" flipV="1">
              <a:off x="2592387" y="2684463"/>
              <a:ext cx="1101725" cy="114300"/>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grpSp>
      <p:grpSp>
        <p:nvGrpSpPr>
          <p:cNvPr id="33" name="Group 133"/>
          <p:cNvGrpSpPr/>
          <p:nvPr/>
        </p:nvGrpSpPr>
        <p:grpSpPr>
          <a:xfrm>
            <a:off x="9830961" y="2044995"/>
            <a:ext cx="1178502" cy="1178502"/>
            <a:chOff x="6648450" y="1428750"/>
            <a:chExt cx="838200" cy="838200"/>
          </a:xfrm>
        </p:grpSpPr>
        <p:sp>
          <p:nvSpPr>
            <p:cNvPr id="34" name="Rectangle 96"/>
            <p:cNvSpPr/>
            <p:nvPr/>
          </p:nvSpPr>
          <p:spPr>
            <a:xfrm>
              <a:off x="6648450" y="1428750"/>
              <a:ext cx="838200" cy="838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35" name="Freeform 89"/>
            <p:cNvSpPr>
              <a:spLocks noEditPoints="1"/>
            </p:cNvSpPr>
            <p:nvPr/>
          </p:nvSpPr>
          <p:spPr bwMode="auto">
            <a:xfrm>
              <a:off x="6878874" y="1659174"/>
              <a:ext cx="377353" cy="377353"/>
            </a:xfrm>
            <a:custGeom>
              <a:avLst/>
              <a:gdLst/>
              <a:ahLst/>
              <a:cxnLst>
                <a:cxn ang="0">
                  <a:pos x="68" y="3"/>
                </a:cxn>
                <a:cxn ang="0">
                  <a:pos x="58" y="61"/>
                </a:cxn>
                <a:cxn ang="0">
                  <a:pos x="57" y="63"/>
                </a:cxn>
                <a:cxn ang="0">
                  <a:pos x="56" y="63"/>
                </a:cxn>
                <a:cxn ang="0">
                  <a:pos x="55" y="63"/>
                </a:cxn>
                <a:cxn ang="0">
                  <a:pos x="35" y="55"/>
                </a:cxn>
                <a:cxn ang="0">
                  <a:pos x="23" y="67"/>
                </a:cxn>
                <a:cxn ang="0">
                  <a:pos x="22" y="68"/>
                </a:cxn>
                <a:cxn ang="0">
                  <a:pos x="21" y="68"/>
                </a:cxn>
                <a:cxn ang="0">
                  <a:pos x="19" y="65"/>
                </a:cxn>
                <a:cxn ang="0">
                  <a:pos x="19" y="48"/>
                </a:cxn>
                <a:cxn ang="0">
                  <a:pos x="1" y="41"/>
                </a:cxn>
                <a:cxn ang="0">
                  <a:pos x="0" y="39"/>
                </a:cxn>
                <a:cxn ang="0">
                  <a:pos x="1" y="36"/>
                </a:cxn>
                <a:cxn ang="0">
                  <a:pos x="64" y="0"/>
                </a:cxn>
                <a:cxn ang="0">
                  <a:pos x="67" y="0"/>
                </a:cxn>
                <a:cxn ang="0">
                  <a:pos x="68" y="3"/>
                </a:cxn>
                <a:cxn ang="0">
                  <a:pos x="62" y="7"/>
                </a:cxn>
                <a:cxn ang="0">
                  <a:pos x="8" y="38"/>
                </a:cxn>
                <a:cxn ang="0">
                  <a:pos x="20" y="43"/>
                </a:cxn>
                <a:cxn ang="0">
                  <a:pos x="53" y="19"/>
                </a:cxn>
                <a:cxn ang="0">
                  <a:pos x="35" y="49"/>
                </a:cxn>
                <a:cxn ang="0">
                  <a:pos x="54" y="57"/>
                </a:cxn>
                <a:cxn ang="0">
                  <a:pos x="62" y="7"/>
                </a:cxn>
              </a:cxnLst>
              <a:rect l="0" t="0" r="r" b="b"/>
              <a:pathLst>
                <a:path w="68" h="68">
                  <a:moveTo>
                    <a:pt x="68" y="3"/>
                  </a:moveTo>
                  <a:cubicBezTo>
                    <a:pt x="58" y="61"/>
                    <a:pt x="58" y="61"/>
                    <a:pt x="58" y="61"/>
                  </a:cubicBezTo>
                  <a:cubicBezTo>
                    <a:pt x="58" y="62"/>
                    <a:pt x="57" y="62"/>
                    <a:pt x="57" y="63"/>
                  </a:cubicBezTo>
                  <a:cubicBezTo>
                    <a:pt x="56" y="63"/>
                    <a:pt x="56" y="63"/>
                    <a:pt x="56" y="63"/>
                  </a:cubicBezTo>
                  <a:cubicBezTo>
                    <a:pt x="55" y="63"/>
                    <a:pt x="55" y="63"/>
                    <a:pt x="55" y="63"/>
                  </a:cubicBezTo>
                  <a:cubicBezTo>
                    <a:pt x="35" y="55"/>
                    <a:pt x="35" y="55"/>
                    <a:pt x="35" y="55"/>
                  </a:cubicBezTo>
                  <a:cubicBezTo>
                    <a:pt x="23" y="67"/>
                    <a:pt x="23" y="67"/>
                    <a:pt x="23" y="67"/>
                  </a:cubicBezTo>
                  <a:cubicBezTo>
                    <a:pt x="23" y="67"/>
                    <a:pt x="22" y="68"/>
                    <a:pt x="22" y="68"/>
                  </a:cubicBezTo>
                  <a:cubicBezTo>
                    <a:pt x="21" y="68"/>
                    <a:pt x="21" y="68"/>
                    <a:pt x="21" y="68"/>
                  </a:cubicBezTo>
                  <a:cubicBezTo>
                    <a:pt x="20" y="67"/>
                    <a:pt x="19" y="66"/>
                    <a:pt x="19" y="65"/>
                  </a:cubicBezTo>
                  <a:cubicBezTo>
                    <a:pt x="19" y="48"/>
                    <a:pt x="19" y="48"/>
                    <a:pt x="19" y="48"/>
                  </a:cubicBezTo>
                  <a:cubicBezTo>
                    <a:pt x="1" y="41"/>
                    <a:pt x="1" y="41"/>
                    <a:pt x="1" y="41"/>
                  </a:cubicBezTo>
                  <a:cubicBezTo>
                    <a:pt x="0" y="40"/>
                    <a:pt x="0" y="40"/>
                    <a:pt x="0" y="39"/>
                  </a:cubicBezTo>
                  <a:cubicBezTo>
                    <a:pt x="0" y="38"/>
                    <a:pt x="0" y="37"/>
                    <a:pt x="1" y="36"/>
                  </a:cubicBezTo>
                  <a:cubicBezTo>
                    <a:pt x="64" y="0"/>
                    <a:pt x="64" y="0"/>
                    <a:pt x="64" y="0"/>
                  </a:cubicBezTo>
                  <a:cubicBezTo>
                    <a:pt x="65" y="0"/>
                    <a:pt x="66" y="0"/>
                    <a:pt x="67" y="0"/>
                  </a:cubicBezTo>
                  <a:cubicBezTo>
                    <a:pt x="68" y="1"/>
                    <a:pt x="68" y="2"/>
                    <a:pt x="68" y="3"/>
                  </a:cubicBezTo>
                  <a:close/>
                  <a:moveTo>
                    <a:pt x="62" y="7"/>
                  </a:moveTo>
                  <a:cubicBezTo>
                    <a:pt x="8" y="38"/>
                    <a:pt x="8" y="38"/>
                    <a:pt x="8" y="38"/>
                  </a:cubicBezTo>
                  <a:cubicBezTo>
                    <a:pt x="20" y="43"/>
                    <a:pt x="20" y="43"/>
                    <a:pt x="20" y="43"/>
                  </a:cubicBezTo>
                  <a:cubicBezTo>
                    <a:pt x="53" y="19"/>
                    <a:pt x="53" y="19"/>
                    <a:pt x="53" y="19"/>
                  </a:cubicBezTo>
                  <a:cubicBezTo>
                    <a:pt x="35" y="49"/>
                    <a:pt x="35" y="49"/>
                    <a:pt x="35" y="49"/>
                  </a:cubicBezTo>
                  <a:cubicBezTo>
                    <a:pt x="54" y="57"/>
                    <a:pt x="54" y="57"/>
                    <a:pt x="54" y="57"/>
                  </a:cubicBezTo>
                  <a:lnTo>
                    <a:pt x="62" y="7"/>
                  </a:lnTo>
                  <a:close/>
                </a:path>
              </a:pathLst>
            </a:custGeom>
            <a:solidFill>
              <a:schemeClr val="bg1"/>
            </a:solidFill>
            <a:ln w="9525">
              <a:noFill/>
              <a:round/>
            </a:ln>
          </p:spPr>
          <p:txBody>
            <a:bodyPr vert="horz" wrap="square" lIns="128563" tIns="64282" rIns="128563" bIns="64282" numCol="1" anchor="t" anchorCtr="0" compatLnSpc="1"/>
            <a:lstStyle/>
            <a:p>
              <a:pP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grpSp>
      <p:sp>
        <p:nvSpPr>
          <p:cNvPr id="36" name="Right Arrow 160"/>
          <p:cNvSpPr/>
          <p:nvPr/>
        </p:nvSpPr>
        <p:spPr>
          <a:xfrm>
            <a:off x="3844715" y="2376188"/>
            <a:ext cx="495507" cy="51611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37" name="Right Arrow 161"/>
          <p:cNvSpPr/>
          <p:nvPr/>
        </p:nvSpPr>
        <p:spPr>
          <a:xfrm>
            <a:off x="5679425" y="2376188"/>
            <a:ext cx="495507" cy="516118"/>
          </a:xfrm>
          <a:prstGeom prst="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38" name="Right Arrow 162"/>
          <p:cNvSpPr/>
          <p:nvPr/>
        </p:nvSpPr>
        <p:spPr>
          <a:xfrm>
            <a:off x="7487354" y="2376188"/>
            <a:ext cx="495507" cy="516118"/>
          </a:xfrm>
          <a:prstGeom prst="rightArrow">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39" name="Right Arrow 163"/>
          <p:cNvSpPr/>
          <p:nvPr/>
        </p:nvSpPr>
        <p:spPr>
          <a:xfrm>
            <a:off x="9295279" y="2376188"/>
            <a:ext cx="495507" cy="516118"/>
          </a:xfrm>
          <a:prstGeom prst="rightArrow">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0000"/>
              </a:lnSpc>
            </a:pPr>
            <a:endParaRPr lang="en-US" sz="2810">
              <a:latin typeface="Arial" panose="020B0604020202020204" pitchFamily="34" charset="0"/>
              <a:ea typeface="微软雅黑" panose="020B0503020204020204" pitchFamily="34" charset="-122"/>
              <a:sym typeface="Arial" panose="020B0604020202020204" pitchFamily="34" charset="0"/>
            </a:endParaRPr>
          </a:p>
        </p:txBody>
      </p:sp>
      <p:sp>
        <p:nvSpPr>
          <p:cNvPr id="40" name="Text Placeholder 7"/>
          <p:cNvSpPr txBox="1"/>
          <p:nvPr/>
        </p:nvSpPr>
        <p:spPr>
          <a:xfrm>
            <a:off x="1555567" y="4593619"/>
            <a:ext cx="1331091" cy="334187"/>
          </a:xfrm>
          <a:prstGeom prst="rect">
            <a:avLst/>
          </a:prstGeom>
        </p:spPr>
        <p:txBody>
          <a:bodyPr vert="horz" lIns="0" tIns="103884" rIns="0" bIns="103884" anchor="ctr" anchorCtr="0"/>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pitchFamily="3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41" name="Text Placeholder 2"/>
          <p:cNvSpPr txBox="1"/>
          <p:nvPr/>
        </p:nvSpPr>
        <p:spPr>
          <a:xfrm>
            <a:off x="1555567" y="4982936"/>
            <a:ext cx="1754878" cy="886397"/>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2" name="Text Placeholder 7"/>
          <p:cNvSpPr txBox="1"/>
          <p:nvPr/>
        </p:nvSpPr>
        <p:spPr>
          <a:xfrm>
            <a:off x="4241617" y="4917469"/>
            <a:ext cx="1331091" cy="334187"/>
          </a:xfrm>
          <a:prstGeom prst="rect">
            <a:avLst/>
          </a:prstGeom>
        </p:spPr>
        <p:txBody>
          <a:bodyPr vert="horz" lIns="0" tIns="103884" rIns="0" bIns="103884" anchor="ctr" anchorCtr="0"/>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pitchFamily="3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43" name="Text Placeholder 2"/>
          <p:cNvSpPr txBox="1"/>
          <p:nvPr/>
        </p:nvSpPr>
        <p:spPr>
          <a:xfrm>
            <a:off x="4241617" y="5306786"/>
            <a:ext cx="1754878" cy="886397"/>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4" name="Text Placeholder 7"/>
          <p:cNvSpPr txBox="1"/>
          <p:nvPr/>
        </p:nvSpPr>
        <p:spPr>
          <a:xfrm>
            <a:off x="6089467" y="4917469"/>
            <a:ext cx="1331091" cy="334187"/>
          </a:xfrm>
          <a:prstGeom prst="rect">
            <a:avLst/>
          </a:prstGeom>
        </p:spPr>
        <p:txBody>
          <a:bodyPr vert="horz" lIns="0" tIns="103884" rIns="0" bIns="103884" anchor="ctr" anchorCtr="0"/>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pitchFamily="3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45" name="Text Placeholder 2"/>
          <p:cNvSpPr txBox="1"/>
          <p:nvPr/>
        </p:nvSpPr>
        <p:spPr>
          <a:xfrm>
            <a:off x="6089467" y="5306786"/>
            <a:ext cx="1754878" cy="886397"/>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6" name="Text Placeholder 7"/>
          <p:cNvSpPr txBox="1"/>
          <p:nvPr/>
        </p:nvSpPr>
        <p:spPr>
          <a:xfrm>
            <a:off x="7937317" y="4917469"/>
            <a:ext cx="1331091" cy="334187"/>
          </a:xfrm>
          <a:prstGeom prst="rect">
            <a:avLst/>
          </a:prstGeom>
        </p:spPr>
        <p:txBody>
          <a:bodyPr vert="horz" lIns="0" tIns="103884" rIns="0" bIns="103884" anchor="ctr" anchorCtr="0"/>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pitchFamily="3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47" name="Text Placeholder 2"/>
          <p:cNvSpPr txBox="1"/>
          <p:nvPr/>
        </p:nvSpPr>
        <p:spPr>
          <a:xfrm>
            <a:off x="7937317" y="5306786"/>
            <a:ext cx="1754878" cy="886397"/>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
        <p:nvSpPr>
          <p:cNvPr id="48" name="Text Placeholder 7"/>
          <p:cNvSpPr txBox="1"/>
          <p:nvPr/>
        </p:nvSpPr>
        <p:spPr>
          <a:xfrm>
            <a:off x="9785167" y="4917469"/>
            <a:ext cx="1331091" cy="334187"/>
          </a:xfrm>
          <a:prstGeom prst="rect">
            <a:avLst/>
          </a:prstGeom>
        </p:spPr>
        <p:txBody>
          <a:bodyPr vert="horz" lIns="0" tIns="103884" rIns="0" bIns="103884" anchor="ctr" anchorCtr="0"/>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pitchFamily="3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pitchFamily="34" charset="-122"/>
              <a:sym typeface="Arial" panose="020B0604020202020204" pitchFamily="34" charset="0"/>
            </a:endParaRPr>
          </a:p>
        </p:txBody>
      </p:sp>
      <p:sp>
        <p:nvSpPr>
          <p:cNvPr id="49" name="Text Placeholder 2"/>
          <p:cNvSpPr txBox="1"/>
          <p:nvPr/>
        </p:nvSpPr>
        <p:spPr>
          <a:xfrm>
            <a:off x="9785167" y="5306786"/>
            <a:ext cx="1754878" cy="886397"/>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pitchFamily="34" charset="-122"/>
                <a:ea typeface="微软雅黑" panose="020B0503020204020204" pitchFamily="3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animEffect transition="in" filter="fade">
                                      <p:cBhvr>
                                        <p:cTn id="9" dur="500"/>
                                        <p:tgtEl>
                                          <p:spTgt spid="9"/>
                                        </p:tgtEl>
                                      </p:cBhvr>
                                    </p:animEffect>
                                  </p:childTnLst>
                                </p:cTn>
                              </p:par>
                            </p:childTnLst>
                          </p:cTn>
                        </p:par>
                        <p:par>
                          <p:cTn id="10" fill="hold">
                            <p:stCondLst>
                              <p:cond delay="500"/>
                            </p:stCondLst>
                            <p:childTnLst>
                              <p:par>
                                <p:cTn id="11" presetID="18" presetClass="entr" presetSubtype="12" fill="hold" nodeType="after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strips(downLeft)">
                                      <p:cBhvr>
                                        <p:cTn id="13" dur="500"/>
                                        <p:tgtEl>
                                          <p:spTgt spid="6"/>
                                        </p:tgtEl>
                                      </p:cBhvr>
                                    </p:animEffect>
                                  </p:childTnLst>
                                </p:cTn>
                              </p:par>
                            </p:childTnLst>
                          </p:cTn>
                        </p:par>
                        <p:par>
                          <p:cTn id="14" fill="hold">
                            <p:stCondLst>
                              <p:cond delay="1000"/>
                            </p:stCondLst>
                            <p:childTnLst>
                              <p:par>
                                <p:cTn id="15" presetID="53" presetClass="entr" presetSubtype="16" fill="hold" grpId="0" nodeType="afterEffect">
                                  <p:stCondLst>
                                    <p:cond delay="0"/>
                                  </p:stCondLst>
                                  <p:childTnLst>
                                    <p:set>
                                      <p:cBhvr>
                                        <p:cTn id="16" dur="1" fill="hold">
                                          <p:stCondLst>
                                            <p:cond delay="0"/>
                                          </p:stCondLst>
                                        </p:cTn>
                                        <p:tgtEl>
                                          <p:spTgt spid="36"/>
                                        </p:tgtEl>
                                        <p:attrNameLst>
                                          <p:attrName>style.visibility</p:attrName>
                                        </p:attrNameLst>
                                      </p:cBhvr>
                                      <p:to>
                                        <p:strVal val="visible"/>
                                      </p:to>
                                    </p:set>
                                    <p:anim calcmode="lin" valueType="num">
                                      <p:cBhvr>
                                        <p:cTn id="17" dur="500" fill="hold"/>
                                        <p:tgtEl>
                                          <p:spTgt spid="36"/>
                                        </p:tgtEl>
                                        <p:attrNameLst>
                                          <p:attrName>ppt_w</p:attrName>
                                        </p:attrNameLst>
                                      </p:cBhvr>
                                      <p:tavLst>
                                        <p:tav tm="0">
                                          <p:val>
                                            <p:fltVal val="0"/>
                                          </p:val>
                                        </p:tav>
                                        <p:tav tm="100000">
                                          <p:val>
                                            <p:strVal val="#ppt_w"/>
                                          </p:val>
                                        </p:tav>
                                      </p:tavLst>
                                    </p:anim>
                                    <p:anim calcmode="lin" valueType="num">
                                      <p:cBhvr>
                                        <p:cTn id="18" dur="500" fill="hold"/>
                                        <p:tgtEl>
                                          <p:spTgt spid="36"/>
                                        </p:tgtEl>
                                        <p:attrNameLst>
                                          <p:attrName>ppt_h</p:attrName>
                                        </p:attrNameLst>
                                      </p:cBhvr>
                                      <p:tavLst>
                                        <p:tav tm="0">
                                          <p:val>
                                            <p:fltVal val="0"/>
                                          </p:val>
                                        </p:tav>
                                        <p:tav tm="100000">
                                          <p:val>
                                            <p:strVal val="#ppt_h"/>
                                          </p:val>
                                        </p:tav>
                                      </p:tavLst>
                                    </p:anim>
                                    <p:animEffect transition="in" filter="fade">
                                      <p:cBhvr>
                                        <p:cTn id="19" dur="500"/>
                                        <p:tgtEl>
                                          <p:spTgt spid="36"/>
                                        </p:tgtEl>
                                      </p:cBhvr>
                                    </p:animEffect>
                                  </p:childTnLst>
                                </p:cTn>
                              </p:par>
                            </p:childTnLst>
                          </p:cTn>
                        </p:par>
                        <p:par>
                          <p:cTn id="20" fill="hold">
                            <p:stCondLst>
                              <p:cond delay="1500"/>
                            </p:stCondLst>
                            <p:childTnLst>
                              <p:par>
                                <p:cTn id="21" presetID="53" presetClass="entr" presetSubtype="16" fill="hold" nodeType="afterEffect">
                                  <p:stCondLst>
                                    <p:cond delay="0"/>
                                  </p:stCondLst>
                                  <p:childTnLst>
                                    <p:set>
                                      <p:cBhvr>
                                        <p:cTn id="22" dur="1" fill="hold">
                                          <p:stCondLst>
                                            <p:cond delay="0"/>
                                          </p:stCondLst>
                                        </p:cTn>
                                        <p:tgtEl>
                                          <p:spTgt spid="15"/>
                                        </p:tgtEl>
                                        <p:attrNameLst>
                                          <p:attrName>style.visibility</p:attrName>
                                        </p:attrNameLst>
                                      </p:cBhvr>
                                      <p:to>
                                        <p:strVal val="visible"/>
                                      </p:to>
                                    </p:set>
                                    <p:anim calcmode="lin" valueType="num">
                                      <p:cBhvr>
                                        <p:cTn id="23" dur="500" fill="hold"/>
                                        <p:tgtEl>
                                          <p:spTgt spid="15"/>
                                        </p:tgtEl>
                                        <p:attrNameLst>
                                          <p:attrName>ppt_w</p:attrName>
                                        </p:attrNameLst>
                                      </p:cBhvr>
                                      <p:tavLst>
                                        <p:tav tm="0">
                                          <p:val>
                                            <p:fltVal val="0"/>
                                          </p:val>
                                        </p:tav>
                                        <p:tav tm="100000">
                                          <p:val>
                                            <p:strVal val="#ppt_w"/>
                                          </p:val>
                                        </p:tav>
                                      </p:tavLst>
                                    </p:anim>
                                    <p:anim calcmode="lin" valueType="num">
                                      <p:cBhvr>
                                        <p:cTn id="24" dur="500" fill="hold"/>
                                        <p:tgtEl>
                                          <p:spTgt spid="15"/>
                                        </p:tgtEl>
                                        <p:attrNameLst>
                                          <p:attrName>ppt_h</p:attrName>
                                        </p:attrNameLst>
                                      </p:cBhvr>
                                      <p:tavLst>
                                        <p:tav tm="0">
                                          <p:val>
                                            <p:fltVal val="0"/>
                                          </p:val>
                                        </p:tav>
                                        <p:tav tm="100000">
                                          <p:val>
                                            <p:strVal val="#ppt_h"/>
                                          </p:val>
                                        </p:tav>
                                      </p:tavLst>
                                    </p:anim>
                                    <p:animEffect transition="in" filter="fade">
                                      <p:cBhvr>
                                        <p:cTn id="25" dur="500"/>
                                        <p:tgtEl>
                                          <p:spTgt spid="15"/>
                                        </p:tgtEl>
                                      </p:cBhvr>
                                    </p:animEffect>
                                  </p:childTnLst>
                                </p:cTn>
                              </p:par>
                            </p:childTnLst>
                          </p:cTn>
                        </p:par>
                        <p:par>
                          <p:cTn id="26" fill="hold">
                            <p:stCondLst>
                              <p:cond delay="2000"/>
                            </p:stCondLst>
                            <p:childTnLst>
                              <p:par>
                                <p:cTn id="27" presetID="18" presetClass="entr" presetSubtype="12" fill="hold" nodeType="after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strips(downLeft)">
                                      <p:cBhvr>
                                        <p:cTn id="29" dur="500"/>
                                        <p:tgtEl>
                                          <p:spTgt spid="12"/>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37"/>
                                        </p:tgtEl>
                                        <p:attrNameLst>
                                          <p:attrName>style.visibility</p:attrName>
                                        </p:attrNameLst>
                                      </p:cBhvr>
                                      <p:to>
                                        <p:strVal val="visible"/>
                                      </p:to>
                                    </p:set>
                                    <p:anim calcmode="lin" valueType="num">
                                      <p:cBhvr>
                                        <p:cTn id="33" dur="500" fill="hold"/>
                                        <p:tgtEl>
                                          <p:spTgt spid="37"/>
                                        </p:tgtEl>
                                        <p:attrNameLst>
                                          <p:attrName>ppt_w</p:attrName>
                                        </p:attrNameLst>
                                      </p:cBhvr>
                                      <p:tavLst>
                                        <p:tav tm="0">
                                          <p:val>
                                            <p:fltVal val="0"/>
                                          </p:val>
                                        </p:tav>
                                        <p:tav tm="100000">
                                          <p:val>
                                            <p:strVal val="#ppt_w"/>
                                          </p:val>
                                        </p:tav>
                                      </p:tavLst>
                                    </p:anim>
                                    <p:anim calcmode="lin" valueType="num">
                                      <p:cBhvr>
                                        <p:cTn id="34" dur="500" fill="hold"/>
                                        <p:tgtEl>
                                          <p:spTgt spid="37"/>
                                        </p:tgtEl>
                                        <p:attrNameLst>
                                          <p:attrName>ppt_h</p:attrName>
                                        </p:attrNameLst>
                                      </p:cBhvr>
                                      <p:tavLst>
                                        <p:tav tm="0">
                                          <p:val>
                                            <p:fltVal val="0"/>
                                          </p:val>
                                        </p:tav>
                                        <p:tav tm="100000">
                                          <p:val>
                                            <p:strVal val="#ppt_h"/>
                                          </p:val>
                                        </p:tav>
                                      </p:tavLst>
                                    </p:anim>
                                    <p:animEffect transition="in" filter="fade">
                                      <p:cBhvr>
                                        <p:cTn id="35" dur="500"/>
                                        <p:tgtEl>
                                          <p:spTgt spid="37"/>
                                        </p:tgtEl>
                                      </p:cBhvr>
                                    </p:animEffect>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21"/>
                                        </p:tgtEl>
                                        <p:attrNameLst>
                                          <p:attrName>style.visibility</p:attrName>
                                        </p:attrNameLst>
                                      </p:cBhvr>
                                      <p:to>
                                        <p:strVal val="visible"/>
                                      </p:to>
                                    </p:set>
                                    <p:anim calcmode="lin" valueType="num">
                                      <p:cBhvr>
                                        <p:cTn id="39" dur="500" fill="hold"/>
                                        <p:tgtEl>
                                          <p:spTgt spid="21"/>
                                        </p:tgtEl>
                                        <p:attrNameLst>
                                          <p:attrName>ppt_w</p:attrName>
                                        </p:attrNameLst>
                                      </p:cBhvr>
                                      <p:tavLst>
                                        <p:tav tm="0">
                                          <p:val>
                                            <p:fltVal val="0"/>
                                          </p:val>
                                        </p:tav>
                                        <p:tav tm="100000">
                                          <p:val>
                                            <p:strVal val="#ppt_w"/>
                                          </p:val>
                                        </p:tav>
                                      </p:tavLst>
                                    </p:anim>
                                    <p:anim calcmode="lin" valueType="num">
                                      <p:cBhvr>
                                        <p:cTn id="40" dur="500" fill="hold"/>
                                        <p:tgtEl>
                                          <p:spTgt spid="21"/>
                                        </p:tgtEl>
                                        <p:attrNameLst>
                                          <p:attrName>ppt_h</p:attrName>
                                        </p:attrNameLst>
                                      </p:cBhvr>
                                      <p:tavLst>
                                        <p:tav tm="0">
                                          <p:val>
                                            <p:fltVal val="0"/>
                                          </p:val>
                                        </p:tav>
                                        <p:tav tm="100000">
                                          <p:val>
                                            <p:strVal val="#ppt_h"/>
                                          </p:val>
                                        </p:tav>
                                      </p:tavLst>
                                    </p:anim>
                                    <p:animEffect transition="in" filter="fade">
                                      <p:cBhvr>
                                        <p:cTn id="41" dur="500"/>
                                        <p:tgtEl>
                                          <p:spTgt spid="21"/>
                                        </p:tgtEl>
                                      </p:cBhvr>
                                    </p:animEffect>
                                  </p:childTnLst>
                                </p:cTn>
                              </p:par>
                            </p:childTnLst>
                          </p:cTn>
                        </p:par>
                        <p:par>
                          <p:cTn id="42" fill="hold">
                            <p:stCondLst>
                              <p:cond delay="3500"/>
                            </p:stCondLst>
                            <p:childTnLst>
                              <p:par>
                                <p:cTn id="43" presetID="18" presetClass="entr" presetSubtype="12" fill="hold" nodeType="afterEffect">
                                  <p:stCondLst>
                                    <p:cond delay="0"/>
                                  </p:stCondLst>
                                  <p:childTnLst>
                                    <p:set>
                                      <p:cBhvr>
                                        <p:cTn id="44" dur="1" fill="hold">
                                          <p:stCondLst>
                                            <p:cond delay="0"/>
                                          </p:stCondLst>
                                        </p:cTn>
                                        <p:tgtEl>
                                          <p:spTgt spid="18"/>
                                        </p:tgtEl>
                                        <p:attrNameLst>
                                          <p:attrName>style.visibility</p:attrName>
                                        </p:attrNameLst>
                                      </p:cBhvr>
                                      <p:to>
                                        <p:strVal val="visible"/>
                                      </p:to>
                                    </p:set>
                                    <p:animEffect transition="in" filter="strips(downLeft)">
                                      <p:cBhvr>
                                        <p:cTn id="45" dur="500"/>
                                        <p:tgtEl>
                                          <p:spTgt spid="18"/>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38"/>
                                        </p:tgtEl>
                                        <p:attrNameLst>
                                          <p:attrName>style.visibility</p:attrName>
                                        </p:attrNameLst>
                                      </p:cBhvr>
                                      <p:to>
                                        <p:strVal val="visible"/>
                                      </p:to>
                                    </p:set>
                                    <p:anim calcmode="lin" valueType="num">
                                      <p:cBhvr>
                                        <p:cTn id="49" dur="500" fill="hold"/>
                                        <p:tgtEl>
                                          <p:spTgt spid="38"/>
                                        </p:tgtEl>
                                        <p:attrNameLst>
                                          <p:attrName>ppt_w</p:attrName>
                                        </p:attrNameLst>
                                      </p:cBhvr>
                                      <p:tavLst>
                                        <p:tav tm="0">
                                          <p:val>
                                            <p:fltVal val="0"/>
                                          </p:val>
                                        </p:tav>
                                        <p:tav tm="100000">
                                          <p:val>
                                            <p:strVal val="#ppt_w"/>
                                          </p:val>
                                        </p:tav>
                                      </p:tavLst>
                                    </p:anim>
                                    <p:anim calcmode="lin" valueType="num">
                                      <p:cBhvr>
                                        <p:cTn id="50" dur="500" fill="hold"/>
                                        <p:tgtEl>
                                          <p:spTgt spid="38"/>
                                        </p:tgtEl>
                                        <p:attrNameLst>
                                          <p:attrName>ppt_h</p:attrName>
                                        </p:attrNameLst>
                                      </p:cBhvr>
                                      <p:tavLst>
                                        <p:tav tm="0">
                                          <p:val>
                                            <p:fltVal val="0"/>
                                          </p:val>
                                        </p:tav>
                                        <p:tav tm="100000">
                                          <p:val>
                                            <p:strVal val="#ppt_h"/>
                                          </p:val>
                                        </p:tav>
                                      </p:tavLst>
                                    </p:anim>
                                    <p:animEffect transition="in" filter="fade">
                                      <p:cBhvr>
                                        <p:cTn id="51" dur="500"/>
                                        <p:tgtEl>
                                          <p:spTgt spid="38"/>
                                        </p:tgtEl>
                                      </p:cBhvr>
                                    </p:animEffect>
                                  </p:childTnLst>
                                </p:cTn>
                              </p:par>
                            </p:childTnLst>
                          </p:cTn>
                        </p:par>
                        <p:par>
                          <p:cTn id="52" fill="hold">
                            <p:stCondLst>
                              <p:cond delay="4500"/>
                            </p:stCondLst>
                            <p:childTnLst>
                              <p:par>
                                <p:cTn id="53" presetID="53" presetClass="entr" presetSubtype="16"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500" fill="hold"/>
                                        <p:tgtEl>
                                          <p:spTgt spid="27"/>
                                        </p:tgtEl>
                                        <p:attrNameLst>
                                          <p:attrName>ppt_w</p:attrName>
                                        </p:attrNameLst>
                                      </p:cBhvr>
                                      <p:tavLst>
                                        <p:tav tm="0">
                                          <p:val>
                                            <p:fltVal val="0"/>
                                          </p:val>
                                        </p:tav>
                                        <p:tav tm="100000">
                                          <p:val>
                                            <p:strVal val="#ppt_w"/>
                                          </p:val>
                                        </p:tav>
                                      </p:tavLst>
                                    </p:anim>
                                    <p:anim calcmode="lin" valueType="num">
                                      <p:cBhvr>
                                        <p:cTn id="56" dur="500" fill="hold"/>
                                        <p:tgtEl>
                                          <p:spTgt spid="27"/>
                                        </p:tgtEl>
                                        <p:attrNameLst>
                                          <p:attrName>ppt_h</p:attrName>
                                        </p:attrNameLst>
                                      </p:cBhvr>
                                      <p:tavLst>
                                        <p:tav tm="0">
                                          <p:val>
                                            <p:fltVal val="0"/>
                                          </p:val>
                                        </p:tav>
                                        <p:tav tm="100000">
                                          <p:val>
                                            <p:strVal val="#ppt_h"/>
                                          </p:val>
                                        </p:tav>
                                      </p:tavLst>
                                    </p:anim>
                                    <p:animEffect transition="in" filter="fade">
                                      <p:cBhvr>
                                        <p:cTn id="57" dur="500"/>
                                        <p:tgtEl>
                                          <p:spTgt spid="27"/>
                                        </p:tgtEl>
                                      </p:cBhvr>
                                    </p:animEffect>
                                  </p:childTnLst>
                                </p:cTn>
                              </p:par>
                            </p:childTnLst>
                          </p:cTn>
                        </p:par>
                        <p:par>
                          <p:cTn id="58" fill="hold">
                            <p:stCondLst>
                              <p:cond delay="5000"/>
                            </p:stCondLst>
                            <p:childTnLst>
                              <p:par>
                                <p:cTn id="59" presetID="18" presetClass="entr" presetSubtype="12" fill="hold" nodeType="afterEffect">
                                  <p:stCondLst>
                                    <p:cond delay="0"/>
                                  </p:stCondLst>
                                  <p:childTnLst>
                                    <p:set>
                                      <p:cBhvr>
                                        <p:cTn id="60" dur="1" fill="hold">
                                          <p:stCondLst>
                                            <p:cond delay="0"/>
                                          </p:stCondLst>
                                        </p:cTn>
                                        <p:tgtEl>
                                          <p:spTgt spid="24"/>
                                        </p:tgtEl>
                                        <p:attrNameLst>
                                          <p:attrName>style.visibility</p:attrName>
                                        </p:attrNameLst>
                                      </p:cBhvr>
                                      <p:to>
                                        <p:strVal val="visible"/>
                                      </p:to>
                                    </p:set>
                                    <p:animEffect transition="in" filter="strips(downLeft)">
                                      <p:cBhvr>
                                        <p:cTn id="61" dur="500"/>
                                        <p:tgtEl>
                                          <p:spTgt spid="24"/>
                                        </p:tgtEl>
                                      </p:cBhvr>
                                    </p:animEffect>
                                  </p:childTnLst>
                                </p:cTn>
                              </p:par>
                            </p:childTnLst>
                          </p:cTn>
                        </p:par>
                        <p:par>
                          <p:cTn id="62" fill="hold">
                            <p:stCondLst>
                              <p:cond delay="5500"/>
                            </p:stCondLst>
                            <p:childTnLst>
                              <p:par>
                                <p:cTn id="63" presetID="53" presetClass="entr" presetSubtype="16"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 calcmode="lin" valueType="num">
                                      <p:cBhvr>
                                        <p:cTn id="65" dur="500" fill="hold"/>
                                        <p:tgtEl>
                                          <p:spTgt spid="39"/>
                                        </p:tgtEl>
                                        <p:attrNameLst>
                                          <p:attrName>ppt_w</p:attrName>
                                        </p:attrNameLst>
                                      </p:cBhvr>
                                      <p:tavLst>
                                        <p:tav tm="0">
                                          <p:val>
                                            <p:fltVal val="0"/>
                                          </p:val>
                                        </p:tav>
                                        <p:tav tm="100000">
                                          <p:val>
                                            <p:strVal val="#ppt_w"/>
                                          </p:val>
                                        </p:tav>
                                      </p:tavLst>
                                    </p:anim>
                                    <p:anim calcmode="lin" valueType="num">
                                      <p:cBhvr>
                                        <p:cTn id="66" dur="500" fill="hold"/>
                                        <p:tgtEl>
                                          <p:spTgt spid="39"/>
                                        </p:tgtEl>
                                        <p:attrNameLst>
                                          <p:attrName>ppt_h</p:attrName>
                                        </p:attrNameLst>
                                      </p:cBhvr>
                                      <p:tavLst>
                                        <p:tav tm="0">
                                          <p:val>
                                            <p:fltVal val="0"/>
                                          </p:val>
                                        </p:tav>
                                        <p:tav tm="100000">
                                          <p:val>
                                            <p:strVal val="#ppt_h"/>
                                          </p:val>
                                        </p:tav>
                                      </p:tavLst>
                                    </p:anim>
                                    <p:animEffect transition="in" filter="fade">
                                      <p:cBhvr>
                                        <p:cTn id="67" dur="500"/>
                                        <p:tgtEl>
                                          <p:spTgt spid="39"/>
                                        </p:tgtEl>
                                      </p:cBhvr>
                                    </p:animEffect>
                                  </p:childTnLst>
                                </p:cTn>
                              </p:par>
                            </p:childTnLst>
                          </p:cTn>
                        </p:par>
                        <p:par>
                          <p:cTn id="68" fill="hold">
                            <p:stCondLst>
                              <p:cond delay="6000"/>
                            </p:stCondLst>
                            <p:childTnLst>
                              <p:par>
                                <p:cTn id="69" presetID="53" presetClass="entr" presetSubtype="16" fill="hold" nodeType="afterEffect">
                                  <p:stCondLst>
                                    <p:cond delay="0"/>
                                  </p:stCondLst>
                                  <p:childTnLst>
                                    <p:set>
                                      <p:cBhvr>
                                        <p:cTn id="70" dur="1" fill="hold">
                                          <p:stCondLst>
                                            <p:cond delay="0"/>
                                          </p:stCondLst>
                                        </p:cTn>
                                        <p:tgtEl>
                                          <p:spTgt spid="33"/>
                                        </p:tgtEl>
                                        <p:attrNameLst>
                                          <p:attrName>style.visibility</p:attrName>
                                        </p:attrNameLst>
                                      </p:cBhvr>
                                      <p:to>
                                        <p:strVal val="visible"/>
                                      </p:to>
                                    </p:set>
                                    <p:anim calcmode="lin" valueType="num">
                                      <p:cBhvr>
                                        <p:cTn id="71" dur="500" fill="hold"/>
                                        <p:tgtEl>
                                          <p:spTgt spid="33"/>
                                        </p:tgtEl>
                                        <p:attrNameLst>
                                          <p:attrName>ppt_w</p:attrName>
                                        </p:attrNameLst>
                                      </p:cBhvr>
                                      <p:tavLst>
                                        <p:tav tm="0">
                                          <p:val>
                                            <p:fltVal val="0"/>
                                          </p:val>
                                        </p:tav>
                                        <p:tav tm="100000">
                                          <p:val>
                                            <p:strVal val="#ppt_w"/>
                                          </p:val>
                                        </p:tav>
                                      </p:tavLst>
                                    </p:anim>
                                    <p:anim calcmode="lin" valueType="num">
                                      <p:cBhvr>
                                        <p:cTn id="72" dur="500" fill="hold"/>
                                        <p:tgtEl>
                                          <p:spTgt spid="33"/>
                                        </p:tgtEl>
                                        <p:attrNameLst>
                                          <p:attrName>ppt_h</p:attrName>
                                        </p:attrNameLst>
                                      </p:cBhvr>
                                      <p:tavLst>
                                        <p:tav tm="0">
                                          <p:val>
                                            <p:fltVal val="0"/>
                                          </p:val>
                                        </p:tav>
                                        <p:tav tm="100000">
                                          <p:val>
                                            <p:strVal val="#ppt_h"/>
                                          </p:val>
                                        </p:tav>
                                      </p:tavLst>
                                    </p:anim>
                                    <p:animEffect transition="in" filter="fade">
                                      <p:cBhvr>
                                        <p:cTn id="73" dur="500"/>
                                        <p:tgtEl>
                                          <p:spTgt spid="33"/>
                                        </p:tgtEl>
                                      </p:cBhvr>
                                    </p:animEffect>
                                  </p:childTnLst>
                                </p:cTn>
                              </p:par>
                            </p:childTnLst>
                          </p:cTn>
                        </p:par>
                        <p:par>
                          <p:cTn id="74" fill="hold">
                            <p:stCondLst>
                              <p:cond delay="6500"/>
                            </p:stCondLst>
                            <p:childTnLst>
                              <p:par>
                                <p:cTn id="75" presetID="18" presetClass="entr" presetSubtype="12" fill="hold" nodeType="afterEffect">
                                  <p:stCondLst>
                                    <p:cond delay="0"/>
                                  </p:stCondLst>
                                  <p:childTnLst>
                                    <p:set>
                                      <p:cBhvr>
                                        <p:cTn id="76" dur="1" fill="hold">
                                          <p:stCondLst>
                                            <p:cond delay="0"/>
                                          </p:stCondLst>
                                        </p:cTn>
                                        <p:tgtEl>
                                          <p:spTgt spid="30"/>
                                        </p:tgtEl>
                                        <p:attrNameLst>
                                          <p:attrName>style.visibility</p:attrName>
                                        </p:attrNameLst>
                                      </p:cBhvr>
                                      <p:to>
                                        <p:strVal val="visible"/>
                                      </p:to>
                                    </p:set>
                                    <p:animEffect transition="in" filter="strips(downLeft)">
                                      <p:cBhvr>
                                        <p:cTn id="77" dur="500"/>
                                        <p:tgtEl>
                                          <p:spTgt spid="30"/>
                                        </p:tgtEl>
                                      </p:cBhvr>
                                    </p:animEffect>
                                  </p:childTnLst>
                                </p:cTn>
                              </p:par>
                              <p:par>
                                <p:cTn id="78" presetID="53" presetClass="entr" presetSubtype="16" fill="hold" grpId="0" nodeType="withEffect">
                                  <p:stCondLst>
                                    <p:cond delay="200"/>
                                  </p:stCondLst>
                                  <p:childTnLst>
                                    <p:set>
                                      <p:cBhvr>
                                        <p:cTn id="79" dur="1" fill="hold">
                                          <p:stCondLst>
                                            <p:cond delay="0"/>
                                          </p:stCondLst>
                                        </p:cTn>
                                        <p:tgtEl>
                                          <p:spTgt spid="40">
                                            <p:txEl>
                                              <p:pRg st="0" end="0"/>
                                            </p:txEl>
                                          </p:spTgt>
                                        </p:tgtEl>
                                        <p:attrNameLst>
                                          <p:attrName>style.visibility</p:attrName>
                                        </p:attrNameLst>
                                      </p:cBhvr>
                                      <p:to>
                                        <p:strVal val="visible"/>
                                      </p:to>
                                    </p:set>
                                    <p:anim calcmode="lin" valueType="num">
                                      <p:cBhvr>
                                        <p:cTn id="80" dur="500" fill="hold"/>
                                        <p:tgtEl>
                                          <p:spTgt spid="40">
                                            <p:txEl>
                                              <p:pRg st="0" end="0"/>
                                            </p:txEl>
                                          </p:spTgt>
                                        </p:tgtEl>
                                        <p:attrNameLst>
                                          <p:attrName>ppt_w</p:attrName>
                                        </p:attrNameLst>
                                      </p:cBhvr>
                                      <p:tavLst>
                                        <p:tav tm="0">
                                          <p:val>
                                            <p:fltVal val="0"/>
                                          </p:val>
                                        </p:tav>
                                        <p:tav tm="100000">
                                          <p:val>
                                            <p:strVal val="#ppt_w"/>
                                          </p:val>
                                        </p:tav>
                                      </p:tavLst>
                                    </p:anim>
                                    <p:anim calcmode="lin" valueType="num">
                                      <p:cBhvr>
                                        <p:cTn id="81" dur="500" fill="hold"/>
                                        <p:tgtEl>
                                          <p:spTgt spid="40">
                                            <p:txEl>
                                              <p:pRg st="0" end="0"/>
                                            </p:txEl>
                                          </p:spTgt>
                                        </p:tgtEl>
                                        <p:attrNameLst>
                                          <p:attrName>ppt_h</p:attrName>
                                        </p:attrNameLst>
                                      </p:cBhvr>
                                      <p:tavLst>
                                        <p:tav tm="0">
                                          <p:val>
                                            <p:fltVal val="0"/>
                                          </p:val>
                                        </p:tav>
                                        <p:tav tm="100000">
                                          <p:val>
                                            <p:strVal val="#ppt_h"/>
                                          </p:val>
                                        </p:tav>
                                      </p:tavLst>
                                    </p:anim>
                                    <p:animEffect transition="in" filter="fade">
                                      <p:cBhvr>
                                        <p:cTn id="82" dur="500"/>
                                        <p:tgtEl>
                                          <p:spTgt spid="40">
                                            <p:txEl>
                                              <p:pRg st="0" end="0"/>
                                            </p:txEl>
                                          </p:spTgt>
                                        </p:tgtEl>
                                      </p:cBhvr>
                                    </p:animEffect>
                                  </p:childTnLst>
                                </p:cTn>
                              </p:par>
                              <p:par>
                                <p:cTn id="83" presetID="23" presetClass="entr" presetSubtype="16" fill="hold" grpId="0" nodeType="withEffect">
                                  <p:stCondLst>
                                    <p:cond delay="200"/>
                                  </p:stCondLst>
                                  <p:childTnLst>
                                    <p:set>
                                      <p:cBhvr>
                                        <p:cTn id="84" dur="1" fill="hold">
                                          <p:stCondLst>
                                            <p:cond delay="0"/>
                                          </p:stCondLst>
                                        </p:cTn>
                                        <p:tgtEl>
                                          <p:spTgt spid="41">
                                            <p:txEl>
                                              <p:pRg st="0" end="0"/>
                                            </p:txEl>
                                          </p:spTgt>
                                        </p:tgtEl>
                                        <p:attrNameLst>
                                          <p:attrName>style.visibility</p:attrName>
                                        </p:attrNameLst>
                                      </p:cBhvr>
                                      <p:to>
                                        <p:strVal val="visible"/>
                                      </p:to>
                                    </p:set>
                                    <p:anim calcmode="lin" valueType="num">
                                      <p:cBhvr>
                                        <p:cTn id="85" dur="500" fill="hold"/>
                                        <p:tgtEl>
                                          <p:spTgt spid="41">
                                            <p:txEl>
                                              <p:pRg st="0" end="0"/>
                                            </p:txEl>
                                          </p:spTgt>
                                        </p:tgtEl>
                                        <p:attrNameLst>
                                          <p:attrName>ppt_w</p:attrName>
                                        </p:attrNameLst>
                                      </p:cBhvr>
                                      <p:tavLst>
                                        <p:tav tm="0">
                                          <p:val>
                                            <p:fltVal val="0"/>
                                          </p:val>
                                        </p:tav>
                                        <p:tav tm="100000">
                                          <p:val>
                                            <p:strVal val="#ppt_w"/>
                                          </p:val>
                                        </p:tav>
                                      </p:tavLst>
                                    </p:anim>
                                    <p:anim calcmode="lin" valueType="num">
                                      <p:cBhvr>
                                        <p:cTn id="86" dur="500" fill="hold"/>
                                        <p:tgtEl>
                                          <p:spTgt spid="41">
                                            <p:txEl>
                                              <p:pRg st="0" end="0"/>
                                            </p:txEl>
                                          </p:spTgt>
                                        </p:tgtEl>
                                        <p:attrNameLst>
                                          <p:attrName>ppt_h</p:attrName>
                                        </p:attrNameLst>
                                      </p:cBhvr>
                                      <p:tavLst>
                                        <p:tav tm="0">
                                          <p:val>
                                            <p:fltVal val="0"/>
                                          </p:val>
                                        </p:tav>
                                        <p:tav tm="100000">
                                          <p:val>
                                            <p:strVal val="#ppt_h"/>
                                          </p:val>
                                        </p:tav>
                                      </p:tavLst>
                                    </p:anim>
                                  </p:childTnLst>
                                </p:cTn>
                              </p:par>
                              <p:par>
                                <p:cTn id="87" presetID="53" presetClass="entr" presetSubtype="16" fill="hold" grpId="0" nodeType="withEffect">
                                  <p:stCondLst>
                                    <p:cond delay="200"/>
                                  </p:stCondLst>
                                  <p:childTnLst>
                                    <p:set>
                                      <p:cBhvr>
                                        <p:cTn id="88" dur="1" fill="hold">
                                          <p:stCondLst>
                                            <p:cond delay="0"/>
                                          </p:stCondLst>
                                        </p:cTn>
                                        <p:tgtEl>
                                          <p:spTgt spid="42">
                                            <p:txEl>
                                              <p:pRg st="0" end="0"/>
                                            </p:txEl>
                                          </p:spTgt>
                                        </p:tgtEl>
                                        <p:attrNameLst>
                                          <p:attrName>style.visibility</p:attrName>
                                        </p:attrNameLst>
                                      </p:cBhvr>
                                      <p:to>
                                        <p:strVal val="visible"/>
                                      </p:to>
                                    </p:set>
                                    <p:anim calcmode="lin" valueType="num">
                                      <p:cBhvr>
                                        <p:cTn id="89" dur="500" fill="hold"/>
                                        <p:tgtEl>
                                          <p:spTgt spid="42">
                                            <p:txEl>
                                              <p:pRg st="0" end="0"/>
                                            </p:txEl>
                                          </p:spTgt>
                                        </p:tgtEl>
                                        <p:attrNameLst>
                                          <p:attrName>ppt_w</p:attrName>
                                        </p:attrNameLst>
                                      </p:cBhvr>
                                      <p:tavLst>
                                        <p:tav tm="0">
                                          <p:val>
                                            <p:fltVal val="0"/>
                                          </p:val>
                                        </p:tav>
                                        <p:tav tm="100000">
                                          <p:val>
                                            <p:strVal val="#ppt_w"/>
                                          </p:val>
                                        </p:tav>
                                      </p:tavLst>
                                    </p:anim>
                                    <p:anim calcmode="lin" valueType="num">
                                      <p:cBhvr>
                                        <p:cTn id="90" dur="500" fill="hold"/>
                                        <p:tgtEl>
                                          <p:spTgt spid="42">
                                            <p:txEl>
                                              <p:pRg st="0" end="0"/>
                                            </p:txEl>
                                          </p:spTgt>
                                        </p:tgtEl>
                                        <p:attrNameLst>
                                          <p:attrName>ppt_h</p:attrName>
                                        </p:attrNameLst>
                                      </p:cBhvr>
                                      <p:tavLst>
                                        <p:tav tm="0">
                                          <p:val>
                                            <p:fltVal val="0"/>
                                          </p:val>
                                        </p:tav>
                                        <p:tav tm="100000">
                                          <p:val>
                                            <p:strVal val="#ppt_h"/>
                                          </p:val>
                                        </p:tav>
                                      </p:tavLst>
                                    </p:anim>
                                    <p:animEffect transition="in" filter="fade">
                                      <p:cBhvr>
                                        <p:cTn id="91" dur="500"/>
                                        <p:tgtEl>
                                          <p:spTgt spid="42">
                                            <p:txEl>
                                              <p:pRg st="0" end="0"/>
                                            </p:txEl>
                                          </p:spTgt>
                                        </p:tgtEl>
                                      </p:cBhvr>
                                    </p:animEffect>
                                  </p:childTnLst>
                                </p:cTn>
                              </p:par>
                              <p:par>
                                <p:cTn id="92" presetID="23" presetClass="entr" presetSubtype="16" fill="hold" grpId="0" nodeType="withEffect">
                                  <p:stCondLst>
                                    <p:cond delay="200"/>
                                  </p:stCondLst>
                                  <p:childTnLst>
                                    <p:set>
                                      <p:cBhvr>
                                        <p:cTn id="93" dur="1" fill="hold">
                                          <p:stCondLst>
                                            <p:cond delay="0"/>
                                          </p:stCondLst>
                                        </p:cTn>
                                        <p:tgtEl>
                                          <p:spTgt spid="43">
                                            <p:txEl>
                                              <p:pRg st="0" end="0"/>
                                            </p:txEl>
                                          </p:spTgt>
                                        </p:tgtEl>
                                        <p:attrNameLst>
                                          <p:attrName>style.visibility</p:attrName>
                                        </p:attrNameLst>
                                      </p:cBhvr>
                                      <p:to>
                                        <p:strVal val="visible"/>
                                      </p:to>
                                    </p:set>
                                    <p:anim calcmode="lin" valueType="num">
                                      <p:cBhvr>
                                        <p:cTn id="94" dur="500" fill="hold"/>
                                        <p:tgtEl>
                                          <p:spTgt spid="43">
                                            <p:txEl>
                                              <p:pRg st="0" end="0"/>
                                            </p:txEl>
                                          </p:spTgt>
                                        </p:tgtEl>
                                        <p:attrNameLst>
                                          <p:attrName>ppt_w</p:attrName>
                                        </p:attrNameLst>
                                      </p:cBhvr>
                                      <p:tavLst>
                                        <p:tav tm="0">
                                          <p:val>
                                            <p:fltVal val="0"/>
                                          </p:val>
                                        </p:tav>
                                        <p:tav tm="100000">
                                          <p:val>
                                            <p:strVal val="#ppt_w"/>
                                          </p:val>
                                        </p:tav>
                                      </p:tavLst>
                                    </p:anim>
                                    <p:anim calcmode="lin" valueType="num">
                                      <p:cBhvr>
                                        <p:cTn id="95" dur="500" fill="hold"/>
                                        <p:tgtEl>
                                          <p:spTgt spid="43">
                                            <p:txEl>
                                              <p:pRg st="0" end="0"/>
                                            </p:txEl>
                                          </p:spTgt>
                                        </p:tgtEl>
                                        <p:attrNameLst>
                                          <p:attrName>ppt_h</p:attrName>
                                        </p:attrNameLst>
                                      </p:cBhvr>
                                      <p:tavLst>
                                        <p:tav tm="0">
                                          <p:val>
                                            <p:fltVal val="0"/>
                                          </p:val>
                                        </p:tav>
                                        <p:tav tm="100000">
                                          <p:val>
                                            <p:strVal val="#ppt_h"/>
                                          </p:val>
                                        </p:tav>
                                      </p:tavLst>
                                    </p:anim>
                                  </p:childTnLst>
                                </p:cTn>
                              </p:par>
                              <p:par>
                                <p:cTn id="96" presetID="53" presetClass="entr" presetSubtype="16" fill="hold" grpId="0" nodeType="withEffect">
                                  <p:stCondLst>
                                    <p:cond delay="200"/>
                                  </p:stCondLst>
                                  <p:childTnLst>
                                    <p:set>
                                      <p:cBhvr>
                                        <p:cTn id="97" dur="1" fill="hold">
                                          <p:stCondLst>
                                            <p:cond delay="0"/>
                                          </p:stCondLst>
                                        </p:cTn>
                                        <p:tgtEl>
                                          <p:spTgt spid="44">
                                            <p:txEl>
                                              <p:pRg st="0" end="0"/>
                                            </p:txEl>
                                          </p:spTgt>
                                        </p:tgtEl>
                                        <p:attrNameLst>
                                          <p:attrName>style.visibility</p:attrName>
                                        </p:attrNameLst>
                                      </p:cBhvr>
                                      <p:to>
                                        <p:strVal val="visible"/>
                                      </p:to>
                                    </p:set>
                                    <p:anim calcmode="lin" valueType="num">
                                      <p:cBhvr>
                                        <p:cTn id="98" dur="500" fill="hold"/>
                                        <p:tgtEl>
                                          <p:spTgt spid="44">
                                            <p:txEl>
                                              <p:pRg st="0" end="0"/>
                                            </p:txEl>
                                          </p:spTgt>
                                        </p:tgtEl>
                                        <p:attrNameLst>
                                          <p:attrName>ppt_w</p:attrName>
                                        </p:attrNameLst>
                                      </p:cBhvr>
                                      <p:tavLst>
                                        <p:tav tm="0">
                                          <p:val>
                                            <p:fltVal val="0"/>
                                          </p:val>
                                        </p:tav>
                                        <p:tav tm="100000">
                                          <p:val>
                                            <p:strVal val="#ppt_w"/>
                                          </p:val>
                                        </p:tav>
                                      </p:tavLst>
                                    </p:anim>
                                    <p:anim calcmode="lin" valueType="num">
                                      <p:cBhvr>
                                        <p:cTn id="99" dur="500" fill="hold"/>
                                        <p:tgtEl>
                                          <p:spTgt spid="44">
                                            <p:txEl>
                                              <p:pRg st="0" end="0"/>
                                            </p:txEl>
                                          </p:spTgt>
                                        </p:tgtEl>
                                        <p:attrNameLst>
                                          <p:attrName>ppt_h</p:attrName>
                                        </p:attrNameLst>
                                      </p:cBhvr>
                                      <p:tavLst>
                                        <p:tav tm="0">
                                          <p:val>
                                            <p:fltVal val="0"/>
                                          </p:val>
                                        </p:tav>
                                        <p:tav tm="100000">
                                          <p:val>
                                            <p:strVal val="#ppt_h"/>
                                          </p:val>
                                        </p:tav>
                                      </p:tavLst>
                                    </p:anim>
                                    <p:animEffect transition="in" filter="fade">
                                      <p:cBhvr>
                                        <p:cTn id="100" dur="500"/>
                                        <p:tgtEl>
                                          <p:spTgt spid="44">
                                            <p:txEl>
                                              <p:pRg st="0" end="0"/>
                                            </p:txEl>
                                          </p:spTgt>
                                        </p:tgtEl>
                                      </p:cBhvr>
                                    </p:animEffect>
                                  </p:childTnLst>
                                </p:cTn>
                              </p:par>
                              <p:par>
                                <p:cTn id="101" presetID="23" presetClass="entr" presetSubtype="16" fill="hold" grpId="0" nodeType="withEffect">
                                  <p:stCondLst>
                                    <p:cond delay="200"/>
                                  </p:stCondLst>
                                  <p:childTnLst>
                                    <p:set>
                                      <p:cBhvr>
                                        <p:cTn id="102" dur="1" fill="hold">
                                          <p:stCondLst>
                                            <p:cond delay="0"/>
                                          </p:stCondLst>
                                        </p:cTn>
                                        <p:tgtEl>
                                          <p:spTgt spid="45">
                                            <p:txEl>
                                              <p:pRg st="0" end="0"/>
                                            </p:txEl>
                                          </p:spTgt>
                                        </p:tgtEl>
                                        <p:attrNameLst>
                                          <p:attrName>style.visibility</p:attrName>
                                        </p:attrNameLst>
                                      </p:cBhvr>
                                      <p:to>
                                        <p:strVal val="visible"/>
                                      </p:to>
                                    </p:set>
                                    <p:anim calcmode="lin" valueType="num">
                                      <p:cBhvr>
                                        <p:cTn id="103" dur="500" fill="hold"/>
                                        <p:tgtEl>
                                          <p:spTgt spid="45">
                                            <p:txEl>
                                              <p:pRg st="0" end="0"/>
                                            </p:txEl>
                                          </p:spTgt>
                                        </p:tgtEl>
                                        <p:attrNameLst>
                                          <p:attrName>ppt_w</p:attrName>
                                        </p:attrNameLst>
                                      </p:cBhvr>
                                      <p:tavLst>
                                        <p:tav tm="0">
                                          <p:val>
                                            <p:fltVal val="0"/>
                                          </p:val>
                                        </p:tav>
                                        <p:tav tm="100000">
                                          <p:val>
                                            <p:strVal val="#ppt_w"/>
                                          </p:val>
                                        </p:tav>
                                      </p:tavLst>
                                    </p:anim>
                                    <p:anim calcmode="lin" valueType="num">
                                      <p:cBhvr>
                                        <p:cTn id="104" dur="500" fill="hold"/>
                                        <p:tgtEl>
                                          <p:spTgt spid="45">
                                            <p:txEl>
                                              <p:pRg st="0" end="0"/>
                                            </p:txEl>
                                          </p:spTgt>
                                        </p:tgtEl>
                                        <p:attrNameLst>
                                          <p:attrName>ppt_h</p:attrName>
                                        </p:attrNameLst>
                                      </p:cBhvr>
                                      <p:tavLst>
                                        <p:tav tm="0">
                                          <p:val>
                                            <p:fltVal val="0"/>
                                          </p:val>
                                        </p:tav>
                                        <p:tav tm="100000">
                                          <p:val>
                                            <p:strVal val="#ppt_h"/>
                                          </p:val>
                                        </p:tav>
                                      </p:tavLst>
                                    </p:anim>
                                  </p:childTnLst>
                                </p:cTn>
                              </p:par>
                              <p:par>
                                <p:cTn id="105" presetID="53" presetClass="entr" presetSubtype="16" fill="hold" grpId="0" nodeType="withEffect">
                                  <p:stCondLst>
                                    <p:cond delay="200"/>
                                  </p:stCondLst>
                                  <p:childTnLst>
                                    <p:set>
                                      <p:cBhvr>
                                        <p:cTn id="106" dur="1" fill="hold">
                                          <p:stCondLst>
                                            <p:cond delay="0"/>
                                          </p:stCondLst>
                                        </p:cTn>
                                        <p:tgtEl>
                                          <p:spTgt spid="46">
                                            <p:txEl>
                                              <p:pRg st="0" end="0"/>
                                            </p:txEl>
                                          </p:spTgt>
                                        </p:tgtEl>
                                        <p:attrNameLst>
                                          <p:attrName>style.visibility</p:attrName>
                                        </p:attrNameLst>
                                      </p:cBhvr>
                                      <p:to>
                                        <p:strVal val="visible"/>
                                      </p:to>
                                    </p:set>
                                    <p:anim calcmode="lin" valueType="num">
                                      <p:cBhvr>
                                        <p:cTn id="107" dur="500" fill="hold"/>
                                        <p:tgtEl>
                                          <p:spTgt spid="46">
                                            <p:txEl>
                                              <p:pRg st="0" end="0"/>
                                            </p:txEl>
                                          </p:spTgt>
                                        </p:tgtEl>
                                        <p:attrNameLst>
                                          <p:attrName>ppt_w</p:attrName>
                                        </p:attrNameLst>
                                      </p:cBhvr>
                                      <p:tavLst>
                                        <p:tav tm="0">
                                          <p:val>
                                            <p:fltVal val="0"/>
                                          </p:val>
                                        </p:tav>
                                        <p:tav tm="100000">
                                          <p:val>
                                            <p:strVal val="#ppt_w"/>
                                          </p:val>
                                        </p:tav>
                                      </p:tavLst>
                                    </p:anim>
                                    <p:anim calcmode="lin" valueType="num">
                                      <p:cBhvr>
                                        <p:cTn id="108" dur="500" fill="hold"/>
                                        <p:tgtEl>
                                          <p:spTgt spid="46">
                                            <p:txEl>
                                              <p:pRg st="0" end="0"/>
                                            </p:txEl>
                                          </p:spTgt>
                                        </p:tgtEl>
                                        <p:attrNameLst>
                                          <p:attrName>ppt_h</p:attrName>
                                        </p:attrNameLst>
                                      </p:cBhvr>
                                      <p:tavLst>
                                        <p:tav tm="0">
                                          <p:val>
                                            <p:fltVal val="0"/>
                                          </p:val>
                                        </p:tav>
                                        <p:tav tm="100000">
                                          <p:val>
                                            <p:strVal val="#ppt_h"/>
                                          </p:val>
                                        </p:tav>
                                      </p:tavLst>
                                    </p:anim>
                                    <p:animEffect transition="in" filter="fade">
                                      <p:cBhvr>
                                        <p:cTn id="109" dur="500"/>
                                        <p:tgtEl>
                                          <p:spTgt spid="46">
                                            <p:txEl>
                                              <p:pRg st="0" end="0"/>
                                            </p:txEl>
                                          </p:spTgt>
                                        </p:tgtEl>
                                      </p:cBhvr>
                                    </p:animEffect>
                                  </p:childTnLst>
                                </p:cTn>
                              </p:par>
                              <p:par>
                                <p:cTn id="110" presetID="23" presetClass="entr" presetSubtype="16" fill="hold" grpId="0" nodeType="withEffect">
                                  <p:stCondLst>
                                    <p:cond delay="200"/>
                                  </p:stCondLst>
                                  <p:childTnLst>
                                    <p:set>
                                      <p:cBhvr>
                                        <p:cTn id="111" dur="1" fill="hold">
                                          <p:stCondLst>
                                            <p:cond delay="0"/>
                                          </p:stCondLst>
                                        </p:cTn>
                                        <p:tgtEl>
                                          <p:spTgt spid="47">
                                            <p:txEl>
                                              <p:pRg st="0" end="0"/>
                                            </p:txEl>
                                          </p:spTgt>
                                        </p:tgtEl>
                                        <p:attrNameLst>
                                          <p:attrName>style.visibility</p:attrName>
                                        </p:attrNameLst>
                                      </p:cBhvr>
                                      <p:to>
                                        <p:strVal val="visible"/>
                                      </p:to>
                                    </p:set>
                                    <p:anim calcmode="lin" valueType="num">
                                      <p:cBhvr>
                                        <p:cTn id="112" dur="500" fill="hold"/>
                                        <p:tgtEl>
                                          <p:spTgt spid="47">
                                            <p:txEl>
                                              <p:pRg st="0" end="0"/>
                                            </p:txEl>
                                          </p:spTgt>
                                        </p:tgtEl>
                                        <p:attrNameLst>
                                          <p:attrName>ppt_w</p:attrName>
                                        </p:attrNameLst>
                                      </p:cBhvr>
                                      <p:tavLst>
                                        <p:tav tm="0">
                                          <p:val>
                                            <p:fltVal val="0"/>
                                          </p:val>
                                        </p:tav>
                                        <p:tav tm="100000">
                                          <p:val>
                                            <p:strVal val="#ppt_w"/>
                                          </p:val>
                                        </p:tav>
                                      </p:tavLst>
                                    </p:anim>
                                    <p:anim calcmode="lin" valueType="num">
                                      <p:cBhvr>
                                        <p:cTn id="113" dur="500" fill="hold"/>
                                        <p:tgtEl>
                                          <p:spTgt spid="47">
                                            <p:txEl>
                                              <p:pRg st="0" end="0"/>
                                            </p:txEl>
                                          </p:spTgt>
                                        </p:tgtEl>
                                        <p:attrNameLst>
                                          <p:attrName>ppt_h</p:attrName>
                                        </p:attrNameLst>
                                      </p:cBhvr>
                                      <p:tavLst>
                                        <p:tav tm="0">
                                          <p:val>
                                            <p:fltVal val="0"/>
                                          </p:val>
                                        </p:tav>
                                        <p:tav tm="100000">
                                          <p:val>
                                            <p:strVal val="#ppt_h"/>
                                          </p:val>
                                        </p:tav>
                                      </p:tavLst>
                                    </p:anim>
                                  </p:childTnLst>
                                </p:cTn>
                              </p:par>
                              <p:par>
                                <p:cTn id="114" presetID="53" presetClass="entr" presetSubtype="16" fill="hold" grpId="0" nodeType="withEffect">
                                  <p:stCondLst>
                                    <p:cond delay="200"/>
                                  </p:stCondLst>
                                  <p:childTnLst>
                                    <p:set>
                                      <p:cBhvr>
                                        <p:cTn id="115" dur="1" fill="hold">
                                          <p:stCondLst>
                                            <p:cond delay="0"/>
                                          </p:stCondLst>
                                        </p:cTn>
                                        <p:tgtEl>
                                          <p:spTgt spid="48">
                                            <p:txEl>
                                              <p:pRg st="0" end="0"/>
                                            </p:txEl>
                                          </p:spTgt>
                                        </p:tgtEl>
                                        <p:attrNameLst>
                                          <p:attrName>style.visibility</p:attrName>
                                        </p:attrNameLst>
                                      </p:cBhvr>
                                      <p:to>
                                        <p:strVal val="visible"/>
                                      </p:to>
                                    </p:set>
                                    <p:anim calcmode="lin" valueType="num">
                                      <p:cBhvr>
                                        <p:cTn id="116" dur="500" fill="hold"/>
                                        <p:tgtEl>
                                          <p:spTgt spid="48">
                                            <p:txEl>
                                              <p:pRg st="0" end="0"/>
                                            </p:txEl>
                                          </p:spTgt>
                                        </p:tgtEl>
                                        <p:attrNameLst>
                                          <p:attrName>ppt_w</p:attrName>
                                        </p:attrNameLst>
                                      </p:cBhvr>
                                      <p:tavLst>
                                        <p:tav tm="0">
                                          <p:val>
                                            <p:fltVal val="0"/>
                                          </p:val>
                                        </p:tav>
                                        <p:tav tm="100000">
                                          <p:val>
                                            <p:strVal val="#ppt_w"/>
                                          </p:val>
                                        </p:tav>
                                      </p:tavLst>
                                    </p:anim>
                                    <p:anim calcmode="lin" valueType="num">
                                      <p:cBhvr>
                                        <p:cTn id="117" dur="500" fill="hold"/>
                                        <p:tgtEl>
                                          <p:spTgt spid="48">
                                            <p:txEl>
                                              <p:pRg st="0" end="0"/>
                                            </p:txEl>
                                          </p:spTgt>
                                        </p:tgtEl>
                                        <p:attrNameLst>
                                          <p:attrName>ppt_h</p:attrName>
                                        </p:attrNameLst>
                                      </p:cBhvr>
                                      <p:tavLst>
                                        <p:tav tm="0">
                                          <p:val>
                                            <p:fltVal val="0"/>
                                          </p:val>
                                        </p:tav>
                                        <p:tav tm="100000">
                                          <p:val>
                                            <p:strVal val="#ppt_h"/>
                                          </p:val>
                                        </p:tav>
                                      </p:tavLst>
                                    </p:anim>
                                    <p:animEffect transition="in" filter="fade">
                                      <p:cBhvr>
                                        <p:cTn id="118" dur="500"/>
                                        <p:tgtEl>
                                          <p:spTgt spid="48">
                                            <p:txEl>
                                              <p:pRg st="0" end="0"/>
                                            </p:txEl>
                                          </p:spTgt>
                                        </p:tgtEl>
                                      </p:cBhvr>
                                    </p:animEffect>
                                  </p:childTnLst>
                                </p:cTn>
                              </p:par>
                              <p:par>
                                <p:cTn id="119" presetID="23" presetClass="entr" presetSubtype="16" fill="hold" grpId="0" nodeType="withEffect">
                                  <p:stCondLst>
                                    <p:cond delay="200"/>
                                  </p:stCondLst>
                                  <p:childTnLst>
                                    <p:set>
                                      <p:cBhvr>
                                        <p:cTn id="120" dur="1" fill="hold">
                                          <p:stCondLst>
                                            <p:cond delay="0"/>
                                          </p:stCondLst>
                                        </p:cTn>
                                        <p:tgtEl>
                                          <p:spTgt spid="49">
                                            <p:txEl>
                                              <p:pRg st="0" end="0"/>
                                            </p:txEl>
                                          </p:spTgt>
                                        </p:tgtEl>
                                        <p:attrNameLst>
                                          <p:attrName>style.visibility</p:attrName>
                                        </p:attrNameLst>
                                      </p:cBhvr>
                                      <p:to>
                                        <p:strVal val="visible"/>
                                      </p:to>
                                    </p:set>
                                    <p:anim calcmode="lin" valueType="num">
                                      <p:cBhvr>
                                        <p:cTn id="121" dur="500" fill="hold"/>
                                        <p:tgtEl>
                                          <p:spTgt spid="49">
                                            <p:txEl>
                                              <p:pRg st="0" end="0"/>
                                            </p:txEl>
                                          </p:spTgt>
                                        </p:tgtEl>
                                        <p:attrNameLst>
                                          <p:attrName>ppt_w</p:attrName>
                                        </p:attrNameLst>
                                      </p:cBhvr>
                                      <p:tavLst>
                                        <p:tav tm="0">
                                          <p:val>
                                            <p:fltVal val="0"/>
                                          </p:val>
                                        </p:tav>
                                        <p:tav tm="100000">
                                          <p:val>
                                            <p:strVal val="#ppt_w"/>
                                          </p:val>
                                        </p:tav>
                                      </p:tavLst>
                                    </p:anim>
                                    <p:anim calcmode="lin" valueType="num">
                                      <p:cBhvr>
                                        <p:cTn id="122" dur="500" fill="hold"/>
                                        <p:tgtEl>
                                          <p:spTgt spid="4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animBg="1"/>
      <p:bldP spid="38" grpId="0" animBg="1"/>
      <p:bldP spid="39" grpId="0" animBg="1"/>
      <p:bldP spid="40" grpId="0" build="p">
        <p:tmplLst>
          <p:tmpl lvl="1">
            <p:tnLst>
              <p:par>
                <p:cTn presetID="53" presetClass="entr" presetSubtype="16" fill="hold" nodeType="withEffect">
                  <p:stCondLst>
                    <p:cond delay="200"/>
                  </p:stCondLst>
                  <p:childTnLst>
                    <p:set>
                      <p:cBhvr>
                        <p:cTn dur="1" fill="hold">
                          <p:stCondLst>
                            <p:cond delay="0"/>
                          </p:stCondLst>
                        </p:cTn>
                        <p:tgtEl>
                          <p:spTgt spid="40"/>
                        </p:tgtEl>
                        <p:attrNameLst>
                          <p:attrName>style.visibility</p:attrName>
                        </p:attrNameLst>
                      </p:cBhvr>
                      <p:to>
                        <p:strVal val="visible"/>
                      </p:to>
                    </p:set>
                    <p:anim calcmode="lin" valueType="num">
                      <p:cBhvr>
                        <p:cTn dur="500" fill="hold"/>
                        <p:tgtEl>
                          <p:spTgt spid="40"/>
                        </p:tgtEl>
                        <p:attrNameLst>
                          <p:attrName>ppt_w</p:attrName>
                        </p:attrNameLst>
                      </p:cBhvr>
                      <p:tavLst>
                        <p:tav tm="0">
                          <p:val>
                            <p:fltVal val="0"/>
                          </p:val>
                        </p:tav>
                        <p:tav tm="100000">
                          <p:val>
                            <p:strVal val="#ppt_w"/>
                          </p:val>
                        </p:tav>
                      </p:tavLst>
                    </p:anim>
                    <p:anim calcmode="lin" valueType="num">
                      <p:cBhvr>
                        <p:cTn dur="500" fill="hold"/>
                        <p:tgtEl>
                          <p:spTgt spid="40"/>
                        </p:tgtEl>
                        <p:attrNameLst>
                          <p:attrName>ppt_h</p:attrName>
                        </p:attrNameLst>
                      </p:cBhvr>
                      <p:tavLst>
                        <p:tav tm="0">
                          <p:val>
                            <p:fltVal val="0"/>
                          </p:val>
                        </p:tav>
                        <p:tav tm="100000">
                          <p:val>
                            <p:strVal val="#ppt_h"/>
                          </p:val>
                        </p:tav>
                      </p:tavLst>
                    </p:anim>
                    <p:animEffect transition="in" filter="fade">
                      <p:cBhvr>
                        <p:cTn dur="500"/>
                        <p:tgtEl>
                          <p:spTgt spid="40"/>
                        </p:tgtEl>
                      </p:cBhvr>
                    </p:animEffect>
                  </p:childTnLst>
                </p:cTn>
              </p:par>
            </p:tnLst>
          </p:tmpl>
        </p:tmplLst>
      </p:bldP>
      <p:bldP spid="41" grpId="0" build="p">
        <p:tmplLst>
          <p:tmpl lvl="1">
            <p:tnLst>
              <p:par>
                <p:cTn presetID="23" presetClass="entr" presetSubtype="16" fill="hold" nodeType="withEffect">
                  <p:stCondLst>
                    <p:cond delay="200"/>
                  </p:stCondLst>
                  <p:childTnLst>
                    <p:set>
                      <p:cBhvr>
                        <p:cTn dur="1" fill="hold">
                          <p:stCondLst>
                            <p:cond delay="0"/>
                          </p:stCondLst>
                        </p:cTn>
                        <p:tgtEl>
                          <p:spTgt spid="41"/>
                        </p:tgtEl>
                        <p:attrNameLst>
                          <p:attrName>style.visibility</p:attrName>
                        </p:attrNameLst>
                      </p:cBhvr>
                      <p:to>
                        <p:strVal val="visible"/>
                      </p:to>
                    </p:set>
                    <p:anim calcmode="lin" valueType="num">
                      <p:cBhvr>
                        <p:cTn dur="500" fill="hold"/>
                        <p:tgtEl>
                          <p:spTgt spid="41"/>
                        </p:tgtEl>
                        <p:attrNameLst>
                          <p:attrName>ppt_w</p:attrName>
                        </p:attrNameLst>
                      </p:cBhvr>
                      <p:tavLst>
                        <p:tav tm="0">
                          <p:val>
                            <p:fltVal val="0"/>
                          </p:val>
                        </p:tav>
                        <p:tav tm="100000">
                          <p:val>
                            <p:strVal val="#ppt_w"/>
                          </p:val>
                        </p:tav>
                      </p:tavLst>
                    </p:anim>
                    <p:anim calcmode="lin" valueType="num">
                      <p:cBhvr>
                        <p:cTn dur="500" fill="hold"/>
                        <p:tgtEl>
                          <p:spTgt spid="41"/>
                        </p:tgtEl>
                        <p:attrNameLst>
                          <p:attrName>ppt_h</p:attrName>
                        </p:attrNameLst>
                      </p:cBhvr>
                      <p:tavLst>
                        <p:tav tm="0">
                          <p:val>
                            <p:fltVal val="0"/>
                          </p:val>
                        </p:tav>
                        <p:tav tm="100000">
                          <p:val>
                            <p:strVal val="#ppt_h"/>
                          </p:val>
                        </p:tav>
                      </p:tavLst>
                    </p:anim>
                  </p:childTnLst>
                </p:cTn>
              </p:par>
            </p:tnLst>
          </p:tmpl>
        </p:tmplLst>
      </p:bldP>
      <p:bldP spid="42" grpId="0" build="p">
        <p:tmplLst>
          <p:tmpl lvl="1">
            <p:tnLst>
              <p:par>
                <p:cTn presetID="53" presetClass="entr" presetSubtype="16" fill="hold" nodeType="withEffect">
                  <p:stCondLst>
                    <p:cond delay="200"/>
                  </p:stCondLst>
                  <p:childTnLst>
                    <p:set>
                      <p:cBhvr>
                        <p:cTn dur="1" fill="hold">
                          <p:stCondLst>
                            <p:cond delay="0"/>
                          </p:stCondLst>
                        </p:cTn>
                        <p:tgtEl>
                          <p:spTgt spid="42"/>
                        </p:tgtEl>
                        <p:attrNameLst>
                          <p:attrName>style.visibility</p:attrName>
                        </p:attrNameLst>
                      </p:cBhvr>
                      <p:to>
                        <p:strVal val="visible"/>
                      </p:to>
                    </p:set>
                    <p:anim calcmode="lin" valueType="num">
                      <p:cBhvr>
                        <p:cTn dur="500" fill="hold"/>
                        <p:tgtEl>
                          <p:spTgt spid="42"/>
                        </p:tgtEl>
                        <p:attrNameLst>
                          <p:attrName>ppt_w</p:attrName>
                        </p:attrNameLst>
                      </p:cBhvr>
                      <p:tavLst>
                        <p:tav tm="0">
                          <p:val>
                            <p:fltVal val="0"/>
                          </p:val>
                        </p:tav>
                        <p:tav tm="100000">
                          <p:val>
                            <p:strVal val="#ppt_w"/>
                          </p:val>
                        </p:tav>
                      </p:tavLst>
                    </p:anim>
                    <p:anim calcmode="lin" valueType="num">
                      <p:cBhvr>
                        <p:cTn dur="500" fill="hold"/>
                        <p:tgtEl>
                          <p:spTgt spid="42"/>
                        </p:tgtEl>
                        <p:attrNameLst>
                          <p:attrName>ppt_h</p:attrName>
                        </p:attrNameLst>
                      </p:cBhvr>
                      <p:tavLst>
                        <p:tav tm="0">
                          <p:val>
                            <p:fltVal val="0"/>
                          </p:val>
                        </p:tav>
                        <p:tav tm="100000">
                          <p:val>
                            <p:strVal val="#ppt_h"/>
                          </p:val>
                        </p:tav>
                      </p:tavLst>
                    </p:anim>
                    <p:animEffect transition="in" filter="fade">
                      <p:cBhvr>
                        <p:cTn dur="500"/>
                        <p:tgtEl>
                          <p:spTgt spid="42"/>
                        </p:tgtEl>
                      </p:cBhvr>
                    </p:animEffect>
                  </p:childTnLst>
                </p:cTn>
              </p:par>
            </p:tnLst>
          </p:tmpl>
        </p:tmplLst>
      </p:bldP>
      <p:bldP spid="43" grpId="0" build="p">
        <p:tmplLst>
          <p:tmpl lvl="1">
            <p:tnLst>
              <p:par>
                <p:cTn presetID="23" presetClass="entr" presetSubtype="16" fill="hold" nodeType="withEffect">
                  <p:stCondLst>
                    <p:cond delay="200"/>
                  </p:stCondLst>
                  <p:childTnLst>
                    <p:set>
                      <p:cBhvr>
                        <p:cTn dur="1" fill="hold">
                          <p:stCondLst>
                            <p:cond delay="0"/>
                          </p:stCondLst>
                        </p:cTn>
                        <p:tgtEl>
                          <p:spTgt spid="43"/>
                        </p:tgtEl>
                        <p:attrNameLst>
                          <p:attrName>style.visibility</p:attrName>
                        </p:attrNameLst>
                      </p:cBhvr>
                      <p:to>
                        <p:strVal val="visible"/>
                      </p:to>
                    </p:set>
                    <p:anim calcmode="lin" valueType="num">
                      <p:cBhvr>
                        <p:cTn dur="500" fill="hold"/>
                        <p:tgtEl>
                          <p:spTgt spid="43"/>
                        </p:tgtEl>
                        <p:attrNameLst>
                          <p:attrName>ppt_w</p:attrName>
                        </p:attrNameLst>
                      </p:cBhvr>
                      <p:tavLst>
                        <p:tav tm="0">
                          <p:val>
                            <p:fltVal val="0"/>
                          </p:val>
                        </p:tav>
                        <p:tav tm="100000">
                          <p:val>
                            <p:strVal val="#ppt_w"/>
                          </p:val>
                        </p:tav>
                      </p:tavLst>
                    </p:anim>
                    <p:anim calcmode="lin" valueType="num">
                      <p:cBhvr>
                        <p:cTn dur="500" fill="hold"/>
                        <p:tgtEl>
                          <p:spTgt spid="43"/>
                        </p:tgtEl>
                        <p:attrNameLst>
                          <p:attrName>ppt_h</p:attrName>
                        </p:attrNameLst>
                      </p:cBhvr>
                      <p:tavLst>
                        <p:tav tm="0">
                          <p:val>
                            <p:fltVal val="0"/>
                          </p:val>
                        </p:tav>
                        <p:tav tm="100000">
                          <p:val>
                            <p:strVal val="#ppt_h"/>
                          </p:val>
                        </p:tav>
                      </p:tavLst>
                    </p:anim>
                  </p:childTnLst>
                </p:cTn>
              </p:par>
            </p:tnLst>
          </p:tmpl>
        </p:tmplLst>
      </p:bldP>
      <p:bldP spid="44" grpId="0" build="p">
        <p:tmplLst>
          <p:tmpl lvl="1">
            <p:tnLst>
              <p:par>
                <p:cTn presetID="53" presetClass="entr" presetSubtype="16" fill="hold" nodeType="withEffect">
                  <p:stCondLst>
                    <p:cond delay="200"/>
                  </p:stCondLst>
                  <p:childTnLst>
                    <p:set>
                      <p:cBhvr>
                        <p:cTn dur="1" fill="hold">
                          <p:stCondLst>
                            <p:cond delay="0"/>
                          </p:stCondLst>
                        </p:cTn>
                        <p:tgtEl>
                          <p:spTgt spid="44"/>
                        </p:tgtEl>
                        <p:attrNameLst>
                          <p:attrName>style.visibility</p:attrName>
                        </p:attrNameLst>
                      </p:cBhvr>
                      <p:to>
                        <p:strVal val="visible"/>
                      </p:to>
                    </p:set>
                    <p:anim calcmode="lin" valueType="num">
                      <p:cBhvr>
                        <p:cTn dur="500" fill="hold"/>
                        <p:tgtEl>
                          <p:spTgt spid="44"/>
                        </p:tgtEl>
                        <p:attrNameLst>
                          <p:attrName>ppt_w</p:attrName>
                        </p:attrNameLst>
                      </p:cBhvr>
                      <p:tavLst>
                        <p:tav tm="0">
                          <p:val>
                            <p:fltVal val="0"/>
                          </p:val>
                        </p:tav>
                        <p:tav tm="100000">
                          <p:val>
                            <p:strVal val="#ppt_w"/>
                          </p:val>
                        </p:tav>
                      </p:tavLst>
                    </p:anim>
                    <p:anim calcmode="lin" valueType="num">
                      <p:cBhvr>
                        <p:cTn dur="500" fill="hold"/>
                        <p:tgtEl>
                          <p:spTgt spid="44"/>
                        </p:tgtEl>
                        <p:attrNameLst>
                          <p:attrName>ppt_h</p:attrName>
                        </p:attrNameLst>
                      </p:cBhvr>
                      <p:tavLst>
                        <p:tav tm="0">
                          <p:val>
                            <p:fltVal val="0"/>
                          </p:val>
                        </p:tav>
                        <p:tav tm="100000">
                          <p:val>
                            <p:strVal val="#ppt_h"/>
                          </p:val>
                        </p:tav>
                      </p:tavLst>
                    </p:anim>
                    <p:animEffect transition="in" filter="fade">
                      <p:cBhvr>
                        <p:cTn dur="500"/>
                        <p:tgtEl>
                          <p:spTgt spid="44"/>
                        </p:tgtEl>
                      </p:cBhvr>
                    </p:animEffect>
                  </p:childTnLst>
                </p:cTn>
              </p:par>
            </p:tnLst>
          </p:tmpl>
        </p:tmplLst>
      </p:bldP>
      <p:bldP spid="45" grpId="0" build="p">
        <p:tmplLst>
          <p:tmpl lvl="1">
            <p:tnLst>
              <p:par>
                <p:cTn presetID="23" presetClass="entr" presetSubtype="16" fill="hold" nodeType="withEffect">
                  <p:stCondLst>
                    <p:cond delay="200"/>
                  </p:stCondLst>
                  <p:childTnLst>
                    <p:set>
                      <p:cBhvr>
                        <p:cTn dur="1" fill="hold">
                          <p:stCondLst>
                            <p:cond delay="0"/>
                          </p:stCondLst>
                        </p:cTn>
                        <p:tgtEl>
                          <p:spTgt spid="45"/>
                        </p:tgtEl>
                        <p:attrNameLst>
                          <p:attrName>style.visibility</p:attrName>
                        </p:attrNameLst>
                      </p:cBhvr>
                      <p:to>
                        <p:strVal val="visible"/>
                      </p:to>
                    </p:set>
                    <p:anim calcmode="lin" valueType="num">
                      <p:cBhvr>
                        <p:cTn dur="500" fill="hold"/>
                        <p:tgtEl>
                          <p:spTgt spid="45"/>
                        </p:tgtEl>
                        <p:attrNameLst>
                          <p:attrName>ppt_w</p:attrName>
                        </p:attrNameLst>
                      </p:cBhvr>
                      <p:tavLst>
                        <p:tav tm="0">
                          <p:val>
                            <p:fltVal val="0"/>
                          </p:val>
                        </p:tav>
                        <p:tav tm="100000">
                          <p:val>
                            <p:strVal val="#ppt_w"/>
                          </p:val>
                        </p:tav>
                      </p:tavLst>
                    </p:anim>
                    <p:anim calcmode="lin" valueType="num">
                      <p:cBhvr>
                        <p:cTn dur="500" fill="hold"/>
                        <p:tgtEl>
                          <p:spTgt spid="45"/>
                        </p:tgtEl>
                        <p:attrNameLst>
                          <p:attrName>ppt_h</p:attrName>
                        </p:attrNameLst>
                      </p:cBhvr>
                      <p:tavLst>
                        <p:tav tm="0">
                          <p:val>
                            <p:fltVal val="0"/>
                          </p:val>
                        </p:tav>
                        <p:tav tm="100000">
                          <p:val>
                            <p:strVal val="#ppt_h"/>
                          </p:val>
                        </p:tav>
                      </p:tavLst>
                    </p:anim>
                  </p:childTnLst>
                </p:cTn>
              </p:par>
            </p:tnLst>
          </p:tmpl>
        </p:tmplLst>
      </p:bldP>
      <p:bldP spid="46" grpId="0" build="p">
        <p:tmplLst>
          <p:tmpl lvl="1">
            <p:tnLst>
              <p:par>
                <p:cTn presetID="53" presetClass="entr" presetSubtype="16" fill="hold" nodeType="withEffect">
                  <p:stCondLst>
                    <p:cond delay="200"/>
                  </p:stCondLst>
                  <p:childTnLst>
                    <p:set>
                      <p:cBhvr>
                        <p:cTn dur="1" fill="hold">
                          <p:stCondLst>
                            <p:cond delay="0"/>
                          </p:stCondLst>
                        </p:cTn>
                        <p:tgtEl>
                          <p:spTgt spid="46"/>
                        </p:tgtEl>
                        <p:attrNameLst>
                          <p:attrName>style.visibility</p:attrName>
                        </p:attrNameLst>
                      </p:cBhvr>
                      <p:to>
                        <p:strVal val="visible"/>
                      </p:to>
                    </p:set>
                    <p:anim calcmode="lin" valueType="num">
                      <p:cBhvr>
                        <p:cTn dur="500" fill="hold"/>
                        <p:tgtEl>
                          <p:spTgt spid="46"/>
                        </p:tgtEl>
                        <p:attrNameLst>
                          <p:attrName>ppt_w</p:attrName>
                        </p:attrNameLst>
                      </p:cBhvr>
                      <p:tavLst>
                        <p:tav tm="0">
                          <p:val>
                            <p:fltVal val="0"/>
                          </p:val>
                        </p:tav>
                        <p:tav tm="100000">
                          <p:val>
                            <p:strVal val="#ppt_w"/>
                          </p:val>
                        </p:tav>
                      </p:tavLst>
                    </p:anim>
                    <p:anim calcmode="lin" valueType="num">
                      <p:cBhvr>
                        <p:cTn dur="500" fill="hold"/>
                        <p:tgtEl>
                          <p:spTgt spid="46"/>
                        </p:tgtEl>
                        <p:attrNameLst>
                          <p:attrName>ppt_h</p:attrName>
                        </p:attrNameLst>
                      </p:cBhvr>
                      <p:tavLst>
                        <p:tav tm="0">
                          <p:val>
                            <p:fltVal val="0"/>
                          </p:val>
                        </p:tav>
                        <p:tav tm="100000">
                          <p:val>
                            <p:strVal val="#ppt_h"/>
                          </p:val>
                        </p:tav>
                      </p:tavLst>
                    </p:anim>
                    <p:animEffect transition="in" filter="fade">
                      <p:cBhvr>
                        <p:cTn dur="500"/>
                        <p:tgtEl>
                          <p:spTgt spid="46"/>
                        </p:tgtEl>
                      </p:cBhvr>
                    </p:animEffect>
                  </p:childTnLst>
                </p:cTn>
              </p:par>
            </p:tnLst>
          </p:tmpl>
        </p:tmplLst>
      </p:bldP>
      <p:bldP spid="47" grpId="0" build="p">
        <p:tmplLst>
          <p:tmpl lvl="1">
            <p:tnLst>
              <p:par>
                <p:cTn presetID="23" presetClass="entr" presetSubtype="16" fill="hold" nodeType="withEffect">
                  <p:stCondLst>
                    <p:cond delay="200"/>
                  </p:stCondLst>
                  <p:childTnLst>
                    <p:set>
                      <p:cBhvr>
                        <p:cTn dur="1" fill="hold">
                          <p:stCondLst>
                            <p:cond delay="0"/>
                          </p:stCondLst>
                        </p:cTn>
                        <p:tgtEl>
                          <p:spTgt spid="47"/>
                        </p:tgtEl>
                        <p:attrNameLst>
                          <p:attrName>style.visibility</p:attrName>
                        </p:attrNameLst>
                      </p:cBhvr>
                      <p:to>
                        <p:strVal val="visible"/>
                      </p:to>
                    </p:set>
                    <p:anim calcmode="lin" valueType="num">
                      <p:cBhvr>
                        <p:cTn dur="500" fill="hold"/>
                        <p:tgtEl>
                          <p:spTgt spid="47"/>
                        </p:tgtEl>
                        <p:attrNameLst>
                          <p:attrName>ppt_w</p:attrName>
                        </p:attrNameLst>
                      </p:cBhvr>
                      <p:tavLst>
                        <p:tav tm="0">
                          <p:val>
                            <p:fltVal val="0"/>
                          </p:val>
                        </p:tav>
                        <p:tav tm="100000">
                          <p:val>
                            <p:strVal val="#ppt_w"/>
                          </p:val>
                        </p:tav>
                      </p:tavLst>
                    </p:anim>
                    <p:anim calcmode="lin" valueType="num">
                      <p:cBhvr>
                        <p:cTn dur="500" fill="hold"/>
                        <p:tgtEl>
                          <p:spTgt spid="47"/>
                        </p:tgtEl>
                        <p:attrNameLst>
                          <p:attrName>ppt_h</p:attrName>
                        </p:attrNameLst>
                      </p:cBhvr>
                      <p:tavLst>
                        <p:tav tm="0">
                          <p:val>
                            <p:fltVal val="0"/>
                          </p:val>
                        </p:tav>
                        <p:tav tm="100000">
                          <p:val>
                            <p:strVal val="#ppt_h"/>
                          </p:val>
                        </p:tav>
                      </p:tavLst>
                    </p:anim>
                  </p:childTnLst>
                </p:cTn>
              </p:par>
            </p:tnLst>
          </p:tmpl>
        </p:tmplLst>
      </p:bldP>
      <p:bldP spid="48" grpId="0" build="p">
        <p:tmplLst>
          <p:tmpl lvl="1">
            <p:tnLst>
              <p:par>
                <p:cTn presetID="53" presetClass="entr" presetSubtype="16" fill="hold" nodeType="withEffect">
                  <p:stCondLst>
                    <p:cond delay="200"/>
                  </p:stCondLst>
                  <p:childTnLst>
                    <p:set>
                      <p:cBhvr>
                        <p:cTn dur="1" fill="hold">
                          <p:stCondLst>
                            <p:cond delay="0"/>
                          </p:stCondLst>
                        </p:cTn>
                        <p:tgtEl>
                          <p:spTgt spid="48"/>
                        </p:tgtEl>
                        <p:attrNameLst>
                          <p:attrName>style.visibility</p:attrName>
                        </p:attrNameLst>
                      </p:cBhvr>
                      <p:to>
                        <p:strVal val="visible"/>
                      </p:to>
                    </p:set>
                    <p:anim calcmode="lin" valueType="num">
                      <p:cBhvr>
                        <p:cTn dur="500" fill="hold"/>
                        <p:tgtEl>
                          <p:spTgt spid="48"/>
                        </p:tgtEl>
                        <p:attrNameLst>
                          <p:attrName>ppt_w</p:attrName>
                        </p:attrNameLst>
                      </p:cBhvr>
                      <p:tavLst>
                        <p:tav tm="0">
                          <p:val>
                            <p:fltVal val="0"/>
                          </p:val>
                        </p:tav>
                        <p:tav tm="100000">
                          <p:val>
                            <p:strVal val="#ppt_w"/>
                          </p:val>
                        </p:tav>
                      </p:tavLst>
                    </p:anim>
                    <p:anim calcmode="lin" valueType="num">
                      <p:cBhvr>
                        <p:cTn dur="500" fill="hold"/>
                        <p:tgtEl>
                          <p:spTgt spid="48"/>
                        </p:tgtEl>
                        <p:attrNameLst>
                          <p:attrName>ppt_h</p:attrName>
                        </p:attrNameLst>
                      </p:cBhvr>
                      <p:tavLst>
                        <p:tav tm="0">
                          <p:val>
                            <p:fltVal val="0"/>
                          </p:val>
                        </p:tav>
                        <p:tav tm="100000">
                          <p:val>
                            <p:strVal val="#ppt_h"/>
                          </p:val>
                        </p:tav>
                      </p:tavLst>
                    </p:anim>
                    <p:animEffect transition="in" filter="fade">
                      <p:cBhvr>
                        <p:cTn dur="500"/>
                        <p:tgtEl>
                          <p:spTgt spid="48"/>
                        </p:tgtEl>
                      </p:cBhvr>
                    </p:animEffect>
                  </p:childTnLst>
                </p:cTn>
              </p:par>
            </p:tnLst>
          </p:tmpl>
        </p:tmplLst>
      </p:bldP>
      <p:bldP spid="49" grpId="0" build="p">
        <p:tmplLst>
          <p:tmpl lvl="1">
            <p:tnLst>
              <p:par>
                <p:cTn presetID="23" presetClass="entr" presetSubtype="16" fill="hold" nodeType="withEffect">
                  <p:stCondLst>
                    <p:cond delay="200"/>
                  </p:stCondLst>
                  <p:childTnLst>
                    <p:set>
                      <p:cBhvr>
                        <p:cTn dur="1" fill="hold">
                          <p:stCondLst>
                            <p:cond delay="0"/>
                          </p:stCondLst>
                        </p:cTn>
                        <p:tgtEl>
                          <p:spTgt spid="49"/>
                        </p:tgtEl>
                        <p:attrNameLst>
                          <p:attrName>style.visibility</p:attrName>
                        </p:attrNameLst>
                      </p:cBhvr>
                      <p:to>
                        <p:strVal val="visible"/>
                      </p:to>
                    </p:set>
                    <p:anim calcmode="lin" valueType="num">
                      <p:cBhvr>
                        <p:cTn dur="500" fill="hold"/>
                        <p:tgtEl>
                          <p:spTgt spid="49"/>
                        </p:tgtEl>
                        <p:attrNameLst>
                          <p:attrName>ppt_w</p:attrName>
                        </p:attrNameLst>
                      </p:cBhvr>
                      <p:tavLst>
                        <p:tav tm="0">
                          <p:val>
                            <p:fltVal val="0"/>
                          </p:val>
                        </p:tav>
                        <p:tav tm="100000">
                          <p:val>
                            <p:strVal val="#ppt_w"/>
                          </p:val>
                        </p:tav>
                      </p:tavLst>
                    </p:anim>
                    <p:anim calcmode="lin" valueType="num">
                      <p:cBhvr>
                        <p:cTn dur="500" fill="hold"/>
                        <p:tgtEl>
                          <p:spTgt spid="49"/>
                        </p:tgtEl>
                        <p:attrNameLst>
                          <p:attrName>ppt_h</p:attrName>
                        </p:attrNameLst>
                      </p:cBhvr>
                      <p:tavLst>
                        <p:tav tm="0">
                          <p:val>
                            <p:fltVal val="0"/>
                          </p:val>
                        </p:tav>
                        <p:tav tm="100000">
                          <p:val>
                            <p:strVal val="#ppt_h"/>
                          </p:val>
                        </p:tav>
                      </p:tavLst>
                    </p:anim>
                  </p:childTnLst>
                </p:cTn>
              </p:par>
            </p:tnLst>
          </p:tmpl>
        </p:tmplLst>
      </p:b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pic>
        <p:nvPicPr>
          <p:cNvPr id="67" name="Picture 4"/>
          <p:cNvPicPr>
            <a:picLocks noChangeAspect="1"/>
          </p:cNvPicPr>
          <p:nvPr/>
        </p:nvPicPr>
        <p:blipFill>
          <a:blip r:embed="rId1" cstate="email"/>
          <a:srcRect/>
          <a:stretch>
            <a:fillRect/>
          </a:stretch>
        </p:blipFill>
        <p:spPr bwMode="auto">
          <a:xfrm>
            <a:off x="4287429" y="1600936"/>
            <a:ext cx="4192258" cy="52570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9" name="组合 68"/>
          <p:cNvGrpSpPr/>
          <p:nvPr/>
        </p:nvGrpSpPr>
        <p:grpSpPr bwMode="auto">
          <a:xfrm>
            <a:off x="8053318" y="2344350"/>
            <a:ext cx="2997979" cy="1160232"/>
            <a:chOff x="6597339" y="1985092"/>
            <a:chExt cx="2133080" cy="824406"/>
          </a:xfrm>
        </p:grpSpPr>
        <p:grpSp>
          <p:nvGrpSpPr>
            <p:cNvPr id="70" name="Group 84"/>
            <p:cNvGrpSpPr>
              <a:grpSpLocks noChangeAspect="1"/>
            </p:cNvGrpSpPr>
            <p:nvPr/>
          </p:nvGrpSpPr>
          <p:grpSpPr>
            <a:xfrm>
              <a:off x="6597339" y="1985092"/>
              <a:ext cx="432000" cy="432000"/>
              <a:chOff x="7275513" y="5302250"/>
              <a:chExt cx="1012825" cy="1012825"/>
            </a:xfrm>
            <a:solidFill>
              <a:schemeClr val="accent1"/>
            </a:solidFill>
          </p:grpSpPr>
          <p:sp>
            <p:nvSpPr>
              <p:cNvPr id="72" name="Freeform 34"/>
              <p:cNvSpPr/>
              <p:nvPr/>
            </p:nvSpPr>
            <p:spPr bwMode="auto">
              <a:xfrm>
                <a:off x="7467601" y="5521325"/>
                <a:ext cx="608013" cy="606425"/>
              </a:xfrm>
              <a:custGeom>
                <a:avLst/>
                <a:gdLst>
                  <a:gd name="T0" fmla="*/ 189 w 211"/>
                  <a:gd name="T1" fmla="*/ 85 h 211"/>
                  <a:gd name="T2" fmla="*/ 187 w 211"/>
                  <a:gd name="T3" fmla="*/ 64 h 211"/>
                  <a:gd name="T4" fmla="*/ 192 w 211"/>
                  <a:gd name="T5" fmla="*/ 41 h 211"/>
                  <a:gd name="T6" fmla="*/ 179 w 211"/>
                  <a:gd name="T7" fmla="*/ 31 h 211"/>
                  <a:gd name="T8" fmla="*/ 170 w 211"/>
                  <a:gd name="T9" fmla="*/ 36 h 211"/>
                  <a:gd name="T10" fmla="*/ 164 w 211"/>
                  <a:gd name="T11" fmla="*/ 34 h 211"/>
                  <a:gd name="T12" fmla="*/ 155 w 211"/>
                  <a:gd name="T13" fmla="*/ 26 h 211"/>
                  <a:gd name="T14" fmla="*/ 148 w 211"/>
                  <a:gd name="T15" fmla="*/ 20 h 211"/>
                  <a:gd name="T16" fmla="*/ 149 w 211"/>
                  <a:gd name="T17" fmla="*/ 11 h 211"/>
                  <a:gd name="T18" fmla="*/ 125 w 211"/>
                  <a:gd name="T19" fmla="*/ 5 h 211"/>
                  <a:gd name="T20" fmla="*/ 106 w 211"/>
                  <a:gd name="T21" fmla="*/ 1 h 211"/>
                  <a:gd name="T22" fmla="*/ 89 w 211"/>
                  <a:gd name="T23" fmla="*/ 2 h 211"/>
                  <a:gd name="T24" fmla="*/ 88 w 211"/>
                  <a:gd name="T25" fmla="*/ 7 h 211"/>
                  <a:gd name="T26" fmla="*/ 99 w 211"/>
                  <a:gd name="T27" fmla="*/ 3 h 211"/>
                  <a:gd name="T28" fmla="*/ 101 w 211"/>
                  <a:gd name="T29" fmla="*/ 13 h 211"/>
                  <a:gd name="T30" fmla="*/ 83 w 211"/>
                  <a:gd name="T31" fmla="*/ 23 h 211"/>
                  <a:gd name="T32" fmla="*/ 87 w 211"/>
                  <a:gd name="T33" fmla="*/ 31 h 211"/>
                  <a:gd name="T34" fmla="*/ 96 w 211"/>
                  <a:gd name="T35" fmla="*/ 25 h 211"/>
                  <a:gd name="T36" fmla="*/ 108 w 211"/>
                  <a:gd name="T37" fmla="*/ 30 h 211"/>
                  <a:gd name="T38" fmla="*/ 118 w 211"/>
                  <a:gd name="T39" fmla="*/ 29 h 211"/>
                  <a:gd name="T40" fmla="*/ 130 w 211"/>
                  <a:gd name="T41" fmla="*/ 32 h 211"/>
                  <a:gd name="T42" fmla="*/ 128 w 211"/>
                  <a:gd name="T43" fmla="*/ 37 h 211"/>
                  <a:gd name="T44" fmla="*/ 116 w 211"/>
                  <a:gd name="T45" fmla="*/ 43 h 211"/>
                  <a:gd name="T46" fmla="*/ 117 w 211"/>
                  <a:gd name="T47" fmla="*/ 50 h 211"/>
                  <a:gd name="T48" fmla="*/ 113 w 211"/>
                  <a:gd name="T49" fmla="*/ 58 h 211"/>
                  <a:gd name="T50" fmla="*/ 110 w 211"/>
                  <a:gd name="T51" fmla="*/ 91 h 211"/>
                  <a:gd name="T52" fmla="*/ 104 w 211"/>
                  <a:gd name="T53" fmla="*/ 97 h 211"/>
                  <a:gd name="T54" fmla="*/ 88 w 211"/>
                  <a:gd name="T55" fmla="*/ 77 h 211"/>
                  <a:gd name="T56" fmla="*/ 57 w 211"/>
                  <a:gd name="T57" fmla="*/ 83 h 211"/>
                  <a:gd name="T58" fmla="*/ 73 w 211"/>
                  <a:gd name="T59" fmla="*/ 89 h 211"/>
                  <a:gd name="T60" fmla="*/ 75 w 211"/>
                  <a:gd name="T61" fmla="*/ 94 h 211"/>
                  <a:gd name="T62" fmla="*/ 63 w 211"/>
                  <a:gd name="T63" fmla="*/ 97 h 211"/>
                  <a:gd name="T64" fmla="*/ 62 w 211"/>
                  <a:gd name="T65" fmla="*/ 105 h 211"/>
                  <a:gd name="T66" fmla="*/ 70 w 211"/>
                  <a:gd name="T67" fmla="*/ 110 h 211"/>
                  <a:gd name="T68" fmla="*/ 84 w 211"/>
                  <a:gd name="T69" fmla="*/ 107 h 211"/>
                  <a:gd name="T70" fmla="*/ 99 w 211"/>
                  <a:gd name="T71" fmla="*/ 114 h 211"/>
                  <a:gd name="T72" fmla="*/ 116 w 211"/>
                  <a:gd name="T73" fmla="*/ 109 h 211"/>
                  <a:gd name="T74" fmla="*/ 118 w 211"/>
                  <a:gd name="T75" fmla="*/ 131 h 211"/>
                  <a:gd name="T76" fmla="*/ 109 w 211"/>
                  <a:gd name="T77" fmla="*/ 159 h 211"/>
                  <a:gd name="T78" fmla="*/ 90 w 211"/>
                  <a:gd name="T79" fmla="*/ 189 h 211"/>
                  <a:gd name="T80" fmla="*/ 82 w 211"/>
                  <a:gd name="T81" fmla="*/ 197 h 211"/>
                  <a:gd name="T82" fmla="*/ 79 w 211"/>
                  <a:gd name="T83" fmla="*/ 181 h 211"/>
                  <a:gd name="T84" fmla="*/ 78 w 211"/>
                  <a:gd name="T85" fmla="*/ 159 h 211"/>
                  <a:gd name="T86" fmla="*/ 63 w 211"/>
                  <a:gd name="T87" fmla="*/ 132 h 211"/>
                  <a:gd name="T88" fmla="*/ 72 w 211"/>
                  <a:gd name="T89" fmla="*/ 125 h 211"/>
                  <a:gd name="T90" fmla="*/ 60 w 211"/>
                  <a:gd name="T91" fmla="*/ 115 h 211"/>
                  <a:gd name="T92" fmla="*/ 55 w 211"/>
                  <a:gd name="T93" fmla="*/ 102 h 211"/>
                  <a:gd name="T94" fmla="*/ 50 w 211"/>
                  <a:gd name="T95" fmla="*/ 89 h 211"/>
                  <a:gd name="T96" fmla="*/ 38 w 211"/>
                  <a:gd name="T97" fmla="*/ 78 h 211"/>
                  <a:gd name="T98" fmla="*/ 37 w 211"/>
                  <a:gd name="T99" fmla="*/ 91 h 211"/>
                  <a:gd name="T100" fmla="*/ 30 w 211"/>
                  <a:gd name="T101" fmla="*/ 91 h 211"/>
                  <a:gd name="T102" fmla="*/ 32 w 211"/>
                  <a:gd name="T103" fmla="*/ 52 h 211"/>
                  <a:gd name="T104" fmla="*/ 20 w 211"/>
                  <a:gd name="T105" fmla="*/ 148 h 211"/>
                  <a:gd name="T106" fmla="*/ 167 w 211"/>
                  <a:gd name="T107" fmla="*/ 185 h 211"/>
                  <a:gd name="T108" fmla="*/ 160 w 211"/>
                  <a:gd name="T109" fmla="*/ 127 h 211"/>
                  <a:gd name="T110" fmla="*/ 184 w 211"/>
                  <a:gd name="T111" fmla="*/ 133 h 211"/>
                  <a:gd name="T112" fmla="*/ 201 w 211"/>
                  <a:gd name="T113" fmla="*/ 146 h 211"/>
                  <a:gd name="T114" fmla="*/ 206 w 211"/>
                  <a:gd name="T115" fmla="*/ 109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11" h="211">
                    <a:moveTo>
                      <a:pt x="196" y="93"/>
                    </a:moveTo>
                    <a:cubicBezTo>
                      <a:pt x="195" y="88"/>
                      <a:pt x="194" y="87"/>
                      <a:pt x="189" y="85"/>
                    </a:cubicBezTo>
                    <a:cubicBezTo>
                      <a:pt x="183" y="84"/>
                      <a:pt x="181" y="81"/>
                      <a:pt x="183" y="76"/>
                    </a:cubicBezTo>
                    <a:cubicBezTo>
                      <a:pt x="184" y="72"/>
                      <a:pt x="186" y="68"/>
                      <a:pt x="187" y="64"/>
                    </a:cubicBezTo>
                    <a:cubicBezTo>
                      <a:pt x="189" y="61"/>
                      <a:pt x="190" y="57"/>
                      <a:pt x="189" y="52"/>
                    </a:cubicBezTo>
                    <a:cubicBezTo>
                      <a:pt x="188" y="48"/>
                      <a:pt x="189" y="44"/>
                      <a:pt x="192" y="41"/>
                    </a:cubicBezTo>
                    <a:cubicBezTo>
                      <a:pt x="189" y="37"/>
                      <a:pt x="186" y="34"/>
                      <a:pt x="182" y="30"/>
                    </a:cubicBezTo>
                    <a:cubicBezTo>
                      <a:pt x="181" y="28"/>
                      <a:pt x="180" y="29"/>
                      <a:pt x="179" y="31"/>
                    </a:cubicBezTo>
                    <a:cubicBezTo>
                      <a:pt x="179" y="32"/>
                      <a:pt x="179" y="33"/>
                      <a:pt x="179" y="33"/>
                    </a:cubicBezTo>
                    <a:cubicBezTo>
                      <a:pt x="178" y="38"/>
                      <a:pt x="174" y="39"/>
                      <a:pt x="170" y="36"/>
                    </a:cubicBezTo>
                    <a:cubicBezTo>
                      <a:pt x="170" y="36"/>
                      <a:pt x="169" y="35"/>
                      <a:pt x="168" y="35"/>
                    </a:cubicBezTo>
                    <a:cubicBezTo>
                      <a:pt x="167" y="34"/>
                      <a:pt x="165" y="34"/>
                      <a:pt x="164" y="34"/>
                    </a:cubicBezTo>
                    <a:cubicBezTo>
                      <a:pt x="160" y="35"/>
                      <a:pt x="159" y="34"/>
                      <a:pt x="159" y="30"/>
                    </a:cubicBezTo>
                    <a:cubicBezTo>
                      <a:pt x="160" y="27"/>
                      <a:pt x="159" y="25"/>
                      <a:pt x="155" y="26"/>
                    </a:cubicBezTo>
                    <a:cubicBezTo>
                      <a:pt x="154" y="26"/>
                      <a:pt x="153" y="26"/>
                      <a:pt x="152" y="26"/>
                    </a:cubicBezTo>
                    <a:cubicBezTo>
                      <a:pt x="149" y="26"/>
                      <a:pt x="147" y="23"/>
                      <a:pt x="148" y="20"/>
                    </a:cubicBezTo>
                    <a:cubicBezTo>
                      <a:pt x="148" y="18"/>
                      <a:pt x="149" y="17"/>
                      <a:pt x="149" y="15"/>
                    </a:cubicBezTo>
                    <a:cubicBezTo>
                      <a:pt x="150" y="14"/>
                      <a:pt x="150" y="12"/>
                      <a:pt x="149" y="11"/>
                    </a:cubicBezTo>
                    <a:cubicBezTo>
                      <a:pt x="147" y="9"/>
                      <a:pt x="144" y="7"/>
                      <a:pt x="141" y="5"/>
                    </a:cubicBezTo>
                    <a:cubicBezTo>
                      <a:pt x="136" y="1"/>
                      <a:pt x="130" y="4"/>
                      <a:pt x="125" y="5"/>
                    </a:cubicBezTo>
                    <a:cubicBezTo>
                      <a:pt x="124" y="9"/>
                      <a:pt x="124" y="10"/>
                      <a:pt x="119" y="9"/>
                    </a:cubicBezTo>
                    <a:cubicBezTo>
                      <a:pt x="114" y="7"/>
                      <a:pt x="110" y="5"/>
                      <a:pt x="106" y="1"/>
                    </a:cubicBezTo>
                    <a:cubicBezTo>
                      <a:pt x="106" y="0"/>
                      <a:pt x="105" y="0"/>
                      <a:pt x="104" y="0"/>
                    </a:cubicBezTo>
                    <a:cubicBezTo>
                      <a:pt x="99" y="1"/>
                      <a:pt x="94" y="1"/>
                      <a:pt x="89" y="2"/>
                    </a:cubicBezTo>
                    <a:cubicBezTo>
                      <a:pt x="88" y="2"/>
                      <a:pt x="87" y="3"/>
                      <a:pt x="87" y="4"/>
                    </a:cubicBezTo>
                    <a:cubicBezTo>
                      <a:pt x="87" y="5"/>
                      <a:pt x="87" y="6"/>
                      <a:pt x="88" y="7"/>
                    </a:cubicBezTo>
                    <a:cubicBezTo>
                      <a:pt x="90" y="7"/>
                      <a:pt x="92" y="7"/>
                      <a:pt x="93" y="6"/>
                    </a:cubicBezTo>
                    <a:cubicBezTo>
                      <a:pt x="95" y="5"/>
                      <a:pt x="97" y="4"/>
                      <a:pt x="99" y="3"/>
                    </a:cubicBezTo>
                    <a:cubicBezTo>
                      <a:pt x="102" y="2"/>
                      <a:pt x="103" y="2"/>
                      <a:pt x="104" y="5"/>
                    </a:cubicBezTo>
                    <a:cubicBezTo>
                      <a:pt x="105" y="8"/>
                      <a:pt x="104" y="11"/>
                      <a:pt x="101" y="13"/>
                    </a:cubicBezTo>
                    <a:cubicBezTo>
                      <a:pt x="98" y="15"/>
                      <a:pt x="94" y="17"/>
                      <a:pt x="90" y="19"/>
                    </a:cubicBezTo>
                    <a:cubicBezTo>
                      <a:pt x="88" y="20"/>
                      <a:pt x="85" y="22"/>
                      <a:pt x="83" y="23"/>
                    </a:cubicBezTo>
                    <a:cubicBezTo>
                      <a:pt x="81" y="25"/>
                      <a:pt x="79" y="27"/>
                      <a:pt x="81" y="30"/>
                    </a:cubicBezTo>
                    <a:cubicBezTo>
                      <a:pt x="82" y="32"/>
                      <a:pt x="85" y="31"/>
                      <a:pt x="87" y="31"/>
                    </a:cubicBezTo>
                    <a:cubicBezTo>
                      <a:pt x="89" y="30"/>
                      <a:pt x="91" y="29"/>
                      <a:pt x="93" y="28"/>
                    </a:cubicBezTo>
                    <a:cubicBezTo>
                      <a:pt x="94" y="27"/>
                      <a:pt x="95" y="26"/>
                      <a:pt x="96" y="25"/>
                    </a:cubicBezTo>
                    <a:cubicBezTo>
                      <a:pt x="98" y="24"/>
                      <a:pt x="99" y="24"/>
                      <a:pt x="100" y="27"/>
                    </a:cubicBezTo>
                    <a:cubicBezTo>
                      <a:pt x="102" y="31"/>
                      <a:pt x="105" y="32"/>
                      <a:pt x="108" y="30"/>
                    </a:cubicBezTo>
                    <a:cubicBezTo>
                      <a:pt x="110" y="29"/>
                      <a:pt x="111" y="27"/>
                      <a:pt x="113" y="26"/>
                    </a:cubicBezTo>
                    <a:cubicBezTo>
                      <a:pt x="116" y="25"/>
                      <a:pt x="118" y="26"/>
                      <a:pt x="118" y="29"/>
                    </a:cubicBezTo>
                    <a:cubicBezTo>
                      <a:pt x="119" y="33"/>
                      <a:pt x="120" y="34"/>
                      <a:pt x="124" y="33"/>
                    </a:cubicBezTo>
                    <a:cubicBezTo>
                      <a:pt x="126" y="33"/>
                      <a:pt x="128" y="33"/>
                      <a:pt x="130" y="32"/>
                    </a:cubicBezTo>
                    <a:cubicBezTo>
                      <a:pt x="130" y="33"/>
                      <a:pt x="131" y="33"/>
                      <a:pt x="131" y="33"/>
                    </a:cubicBezTo>
                    <a:cubicBezTo>
                      <a:pt x="130" y="34"/>
                      <a:pt x="130" y="36"/>
                      <a:pt x="128" y="37"/>
                    </a:cubicBezTo>
                    <a:cubicBezTo>
                      <a:pt x="127" y="39"/>
                      <a:pt x="124" y="40"/>
                      <a:pt x="122" y="41"/>
                    </a:cubicBezTo>
                    <a:cubicBezTo>
                      <a:pt x="119" y="42"/>
                      <a:pt x="116" y="43"/>
                      <a:pt x="116" y="43"/>
                    </a:cubicBezTo>
                    <a:cubicBezTo>
                      <a:pt x="116" y="43"/>
                      <a:pt x="120" y="45"/>
                      <a:pt x="118" y="46"/>
                    </a:cubicBezTo>
                    <a:cubicBezTo>
                      <a:pt x="114" y="47"/>
                      <a:pt x="108" y="53"/>
                      <a:pt x="117" y="50"/>
                    </a:cubicBezTo>
                    <a:cubicBezTo>
                      <a:pt x="118" y="50"/>
                      <a:pt x="120" y="50"/>
                      <a:pt x="122" y="49"/>
                    </a:cubicBezTo>
                    <a:cubicBezTo>
                      <a:pt x="120" y="54"/>
                      <a:pt x="116" y="56"/>
                      <a:pt x="113" y="58"/>
                    </a:cubicBezTo>
                    <a:cubicBezTo>
                      <a:pt x="102" y="64"/>
                      <a:pt x="101" y="79"/>
                      <a:pt x="107" y="86"/>
                    </a:cubicBezTo>
                    <a:cubicBezTo>
                      <a:pt x="108" y="88"/>
                      <a:pt x="109" y="89"/>
                      <a:pt x="110" y="91"/>
                    </a:cubicBezTo>
                    <a:cubicBezTo>
                      <a:pt x="111" y="93"/>
                      <a:pt x="111" y="96"/>
                      <a:pt x="109" y="97"/>
                    </a:cubicBezTo>
                    <a:cubicBezTo>
                      <a:pt x="108" y="98"/>
                      <a:pt x="105" y="97"/>
                      <a:pt x="104" y="97"/>
                    </a:cubicBezTo>
                    <a:cubicBezTo>
                      <a:pt x="101" y="94"/>
                      <a:pt x="98" y="92"/>
                      <a:pt x="96" y="89"/>
                    </a:cubicBezTo>
                    <a:cubicBezTo>
                      <a:pt x="93" y="85"/>
                      <a:pt x="91" y="81"/>
                      <a:pt x="88" y="77"/>
                    </a:cubicBezTo>
                    <a:cubicBezTo>
                      <a:pt x="78" y="66"/>
                      <a:pt x="66" y="68"/>
                      <a:pt x="57" y="77"/>
                    </a:cubicBezTo>
                    <a:cubicBezTo>
                      <a:pt x="54" y="79"/>
                      <a:pt x="55" y="81"/>
                      <a:pt x="57" y="83"/>
                    </a:cubicBezTo>
                    <a:cubicBezTo>
                      <a:pt x="58" y="83"/>
                      <a:pt x="59" y="84"/>
                      <a:pt x="60" y="84"/>
                    </a:cubicBezTo>
                    <a:cubicBezTo>
                      <a:pt x="65" y="86"/>
                      <a:pt x="69" y="88"/>
                      <a:pt x="73" y="89"/>
                    </a:cubicBezTo>
                    <a:cubicBezTo>
                      <a:pt x="74" y="90"/>
                      <a:pt x="75" y="90"/>
                      <a:pt x="76" y="91"/>
                    </a:cubicBezTo>
                    <a:cubicBezTo>
                      <a:pt x="77" y="92"/>
                      <a:pt x="77" y="93"/>
                      <a:pt x="75" y="94"/>
                    </a:cubicBezTo>
                    <a:cubicBezTo>
                      <a:pt x="74" y="95"/>
                      <a:pt x="72" y="95"/>
                      <a:pt x="71" y="95"/>
                    </a:cubicBezTo>
                    <a:cubicBezTo>
                      <a:pt x="68" y="96"/>
                      <a:pt x="65" y="96"/>
                      <a:pt x="63" y="97"/>
                    </a:cubicBezTo>
                    <a:cubicBezTo>
                      <a:pt x="61" y="98"/>
                      <a:pt x="59" y="100"/>
                      <a:pt x="59" y="101"/>
                    </a:cubicBezTo>
                    <a:cubicBezTo>
                      <a:pt x="59" y="102"/>
                      <a:pt x="61" y="104"/>
                      <a:pt x="62" y="105"/>
                    </a:cubicBezTo>
                    <a:cubicBezTo>
                      <a:pt x="63" y="106"/>
                      <a:pt x="64" y="106"/>
                      <a:pt x="65" y="107"/>
                    </a:cubicBezTo>
                    <a:cubicBezTo>
                      <a:pt x="67" y="108"/>
                      <a:pt x="69" y="109"/>
                      <a:pt x="70" y="110"/>
                    </a:cubicBezTo>
                    <a:cubicBezTo>
                      <a:pt x="72" y="113"/>
                      <a:pt x="74" y="113"/>
                      <a:pt x="76" y="112"/>
                    </a:cubicBezTo>
                    <a:cubicBezTo>
                      <a:pt x="79" y="110"/>
                      <a:pt x="81" y="109"/>
                      <a:pt x="84" y="107"/>
                    </a:cubicBezTo>
                    <a:cubicBezTo>
                      <a:pt x="87" y="105"/>
                      <a:pt x="87" y="105"/>
                      <a:pt x="89" y="108"/>
                    </a:cubicBezTo>
                    <a:cubicBezTo>
                      <a:pt x="91" y="112"/>
                      <a:pt x="94" y="115"/>
                      <a:pt x="99" y="114"/>
                    </a:cubicBezTo>
                    <a:cubicBezTo>
                      <a:pt x="102" y="114"/>
                      <a:pt x="106" y="112"/>
                      <a:pt x="109" y="111"/>
                    </a:cubicBezTo>
                    <a:cubicBezTo>
                      <a:pt x="111" y="110"/>
                      <a:pt x="113" y="109"/>
                      <a:pt x="116" y="109"/>
                    </a:cubicBezTo>
                    <a:cubicBezTo>
                      <a:pt x="121" y="108"/>
                      <a:pt x="124" y="112"/>
                      <a:pt x="124" y="118"/>
                    </a:cubicBezTo>
                    <a:cubicBezTo>
                      <a:pt x="125" y="124"/>
                      <a:pt x="122" y="128"/>
                      <a:pt x="118" y="131"/>
                    </a:cubicBezTo>
                    <a:cubicBezTo>
                      <a:pt x="114" y="135"/>
                      <a:pt x="112" y="139"/>
                      <a:pt x="114" y="145"/>
                    </a:cubicBezTo>
                    <a:cubicBezTo>
                      <a:pt x="116" y="150"/>
                      <a:pt x="114" y="155"/>
                      <a:pt x="109" y="159"/>
                    </a:cubicBezTo>
                    <a:cubicBezTo>
                      <a:pt x="106" y="162"/>
                      <a:pt x="103" y="164"/>
                      <a:pt x="99" y="167"/>
                    </a:cubicBezTo>
                    <a:cubicBezTo>
                      <a:pt x="95" y="169"/>
                      <a:pt x="89" y="184"/>
                      <a:pt x="90" y="189"/>
                    </a:cubicBezTo>
                    <a:cubicBezTo>
                      <a:pt x="90" y="190"/>
                      <a:pt x="91" y="191"/>
                      <a:pt x="90" y="192"/>
                    </a:cubicBezTo>
                    <a:cubicBezTo>
                      <a:pt x="90" y="197"/>
                      <a:pt x="87" y="196"/>
                      <a:pt x="82" y="197"/>
                    </a:cubicBezTo>
                    <a:cubicBezTo>
                      <a:pt x="79" y="198"/>
                      <a:pt x="80" y="192"/>
                      <a:pt x="79" y="189"/>
                    </a:cubicBezTo>
                    <a:cubicBezTo>
                      <a:pt x="78" y="186"/>
                      <a:pt x="78" y="183"/>
                      <a:pt x="79" y="181"/>
                    </a:cubicBezTo>
                    <a:cubicBezTo>
                      <a:pt x="79" y="178"/>
                      <a:pt x="81" y="176"/>
                      <a:pt x="81" y="173"/>
                    </a:cubicBezTo>
                    <a:cubicBezTo>
                      <a:pt x="83" y="168"/>
                      <a:pt x="82" y="163"/>
                      <a:pt x="78" y="159"/>
                    </a:cubicBezTo>
                    <a:cubicBezTo>
                      <a:pt x="76" y="158"/>
                      <a:pt x="74" y="156"/>
                      <a:pt x="73" y="154"/>
                    </a:cubicBezTo>
                    <a:cubicBezTo>
                      <a:pt x="66" y="148"/>
                      <a:pt x="63" y="141"/>
                      <a:pt x="63" y="132"/>
                    </a:cubicBezTo>
                    <a:cubicBezTo>
                      <a:pt x="63" y="128"/>
                      <a:pt x="65" y="126"/>
                      <a:pt x="69" y="126"/>
                    </a:cubicBezTo>
                    <a:cubicBezTo>
                      <a:pt x="70" y="126"/>
                      <a:pt x="71" y="125"/>
                      <a:pt x="72" y="125"/>
                    </a:cubicBezTo>
                    <a:cubicBezTo>
                      <a:pt x="71" y="122"/>
                      <a:pt x="70" y="120"/>
                      <a:pt x="66" y="120"/>
                    </a:cubicBezTo>
                    <a:cubicBezTo>
                      <a:pt x="63" y="120"/>
                      <a:pt x="61" y="118"/>
                      <a:pt x="60" y="115"/>
                    </a:cubicBezTo>
                    <a:cubicBezTo>
                      <a:pt x="59" y="114"/>
                      <a:pt x="59" y="112"/>
                      <a:pt x="59" y="111"/>
                    </a:cubicBezTo>
                    <a:cubicBezTo>
                      <a:pt x="57" y="108"/>
                      <a:pt x="57" y="104"/>
                      <a:pt x="55" y="102"/>
                    </a:cubicBezTo>
                    <a:cubicBezTo>
                      <a:pt x="53" y="99"/>
                      <a:pt x="52" y="97"/>
                      <a:pt x="52" y="94"/>
                    </a:cubicBezTo>
                    <a:cubicBezTo>
                      <a:pt x="52" y="92"/>
                      <a:pt x="51" y="91"/>
                      <a:pt x="50" y="89"/>
                    </a:cubicBezTo>
                    <a:cubicBezTo>
                      <a:pt x="47" y="87"/>
                      <a:pt x="45" y="84"/>
                      <a:pt x="42" y="82"/>
                    </a:cubicBezTo>
                    <a:cubicBezTo>
                      <a:pt x="41" y="81"/>
                      <a:pt x="40" y="80"/>
                      <a:pt x="38" y="78"/>
                    </a:cubicBezTo>
                    <a:cubicBezTo>
                      <a:pt x="38" y="81"/>
                      <a:pt x="38" y="83"/>
                      <a:pt x="38" y="84"/>
                    </a:cubicBezTo>
                    <a:cubicBezTo>
                      <a:pt x="38" y="86"/>
                      <a:pt x="38" y="89"/>
                      <a:pt x="37" y="91"/>
                    </a:cubicBezTo>
                    <a:cubicBezTo>
                      <a:pt x="37" y="92"/>
                      <a:pt x="35" y="94"/>
                      <a:pt x="34" y="94"/>
                    </a:cubicBezTo>
                    <a:cubicBezTo>
                      <a:pt x="33" y="94"/>
                      <a:pt x="31" y="92"/>
                      <a:pt x="30" y="91"/>
                    </a:cubicBezTo>
                    <a:cubicBezTo>
                      <a:pt x="30" y="89"/>
                      <a:pt x="30" y="86"/>
                      <a:pt x="30" y="84"/>
                    </a:cubicBezTo>
                    <a:cubicBezTo>
                      <a:pt x="32" y="73"/>
                      <a:pt x="33" y="62"/>
                      <a:pt x="32" y="52"/>
                    </a:cubicBezTo>
                    <a:cubicBezTo>
                      <a:pt x="32" y="48"/>
                      <a:pt x="31" y="44"/>
                      <a:pt x="30" y="39"/>
                    </a:cubicBezTo>
                    <a:cubicBezTo>
                      <a:pt x="10" y="64"/>
                      <a:pt x="0" y="108"/>
                      <a:pt x="20" y="148"/>
                    </a:cubicBezTo>
                    <a:cubicBezTo>
                      <a:pt x="42" y="190"/>
                      <a:pt x="89" y="211"/>
                      <a:pt x="135" y="199"/>
                    </a:cubicBezTo>
                    <a:cubicBezTo>
                      <a:pt x="147" y="196"/>
                      <a:pt x="158" y="191"/>
                      <a:pt x="167" y="185"/>
                    </a:cubicBezTo>
                    <a:cubicBezTo>
                      <a:pt x="162" y="183"/>
                      <a:pt x="155" y="180"/>
                      <a:pt x="154" y="161"/>
                    </a:cubicBezTo>
                    <a:cubicBezTo>
                      <a:pt x="153" y="133"/>
                      <a:pt x="157" y="127"/>
                      <a:pt x="160" y="127"/>
                    </a:cubicBezTo>
                    <a:cubicBezTo>
                      <a:pt x="162" y="127"/>
                      <a:pt x="164" y="126"/>
                      <a:pt x="172" y="134"/>
                    </a:cubicBezTo>
                    <a:cubicBezTo>
                      <a:pt x="179" y="143"/>
                      <a:pt x="183" y="139"/>
                      <a:pt x="184" y="133"/>
                    </a:cubicBezTo>
                    <a:cubicBezTo>
                      <a:pt x="184" y="127"/>
                      <a:pt x="190" y="118"/>
                      <a:pt x="193" y="127"/>
                    </a:cubicBezTo>
                    <a:cubicBezTo>
                      <a:pt x="194" y="133"/>
                      <a:pt x="198" y="141"/>
                      <a:pt x="201" y="146"/>
                    </a:cubicBezTo>
                    <a:cubicBezTo>
                      <a:pt x="207" y="135"/>
                      <a:pt x="210" y="123"/>
                      <a:pt x="211" y="111"/>
                    </a:cubicBezTo>
                    <a:cubicBezTo>
                      <a:pt x="209" y="110"/>
                      <a:pt x="208" y="110"/>
                      <a:pt x="206" y="109"/>
                    </a:cubicBezTo>
                    <a:cubicBezTo>
                      <a:pt x="200" y="106"/>
                      <a:pt x="196" y="101"/>
                      <a:pt x="196" y="93"/>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73" name="Freeform 35"/>
              <p:cNvSpPr>
                <a:spLocks noEditPoints="1"/>
              </p:cNvSpPr>
              <p:nvPr/>
            </p:nvSpPr>
            <p:spPr bwMode="auto">
              <a:xfrm>
                <a:off x="7275513" y="5302250"/>
                <a:ext cx="1012825" cy="1012825"/>
              </a:xfrm>
              <a:custGeom>
                <a:avLst/>
                <a:gdLst>
                  <a:gd name="T0" fmla="*/ 176 w 352"/>
                  <a:gd name="T1" fmla="*/ 0 h 352"/>
                  <a:gd name="T2" fmla="*/ 0 w 352"/>
                  <a:gd name="T3" fmla="*/ 176 h 352"/>
                  <a:gd name="T4" fmla="*/ 176 w 352"/>
                  <a:gd name="T5" fmla="*/ 352 h 352"/>
                  <a:gd name="T6" fmla="*/ 352 w 352"/>
                  <a:gd name="T7" fmla="*/ 176 h 352"/>
                  <a:gd name="T8" fmla="*/ 176 w 352"/>
                  <a:gd name="T9" fmla="*/ 0 h 352"/>
                  <a:gd name="T10" fmla="*/ 258 w 352"/>
                  <a:gd name="T11" fmla="*/ 261 h 352"/>
                  <a:gd name="T12" fmla="*/ 188 w 352"/>
                  <a:gd name="T13" fmla="*/ 294 h 352"/>
                  <a:gd name="T14" fmla="*/ 96 w 352"/>
                  <a:gd name="T15" fmla="*/ 263 h 352"/>
                  <a:gd name="T16" fmla="*/ 59 w 352"/>
                  <a:gd name="T17" fmla="*/ 189 h 352"/>
                  <a:gd name="T18" fmla="*/ 157 w 352"/>
                  <a:gd name="T19" fmla="*/ 60 h 352"/>
                  <a:gd name="T20" fmla="*/ 175 w 352"/>
                  <a:gd name="T21" fmla="*/ 58 h 352"/>
                  <a:gd name="T22" fmla="*/ 176 w 352"/>
                  <a:gd name="T23" fmla="*/ 58 h 352"/>
                  <a:gd name="T24" fmla="*/ 196 w 352"/>
                  <a:gd name="T25" fmla="*/ 60 h 352"/>
                  <a:gd name="T26" fmla="*/ 272 w 352"/>
                  <a:gd name="T27" fmla="*/ 108 h 352"/>
                  <a:gd name="T28" fmla="*/ 293 w 352"/>
                  <a:gd name="T29" fmla="*/ 162 h 352"/>
                  <a:gd name="T30" fmla="*/ 258 w 352"/>
                  <a:gd name="T31" fmla="*/ 261 h 3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52" h="352">
                    <a:moveTo>
                      <a:pt x="176" y="0"/>
                    </a:moveTo>
                    <a:cubicBezTo>
                      <a:pt x="79" y="0"/>
                      <a:pt x="0" y="79"/>
                      <a:pt x="0" y="176"/>
                    </a:cubicBezTo>
                    <a:cubicBezTo>
                      <a:pt x="0" y="273"/>
                      <a:pt x="79" y="352"/>
                      <a:pt x="176" y="352"/>
                    </a:cubicBezTo>
                    <a:cubicBezTo>
                      <a:pt x="273" y="352"/>
                      <a:pt x="352" y="273"/>
                      <a:pt x="352" y="176"/>
                    </a:cubicBezTo>
                    <a:cubicBezTo>
                      <a:pt x="352" y="79"/>
                      <a:pt x="273" y="0"/>
                      <a:pt x="176" y="0"/>
                    </a:cubicBezTo>
                    <a:close/>
                    <a:moveTo>
                      <a:pt x="258" y="261"/>
                    </a:moveTo>
                    <a:cubicBezTo>
                      <a:pt x="238" y="280"/>
                      <a:pt x="215" y="291"/>
                      <a:pt x="188" y="294"/>
                    </a:cubicBezTo>
                    <a:cubicBezTo>
                      <a:pt x="153" y="297"/>
                      <a:pt x="122" y="287"/>
                      <a:pt x="96" y="263"/>
                    </a:cubicBezTo>
                    <a:cubicBezTo>
                      <a:pt x="75" y="243"/>
                      <a:pt x="62" y="218"/>
                      <a:pt x="59" y="189"/>
                    </a:cubicBezTo>
                    <a:cubicBezTo>
                      <a:pt x="52" y="127"/>
                      <a:pt x="96" y="69"/>
                      <a:pt x="157" y="60"/>
                    </a:cubicBezTo>
                    <a:cubicBezTo>
                      <a:pt x="163" y="59"/>
                      <a:pt x="169" y="59"/>
                      <a:pt x="175" y="58"/>
                    </a:cubicBezTo>
                    <a:cubicBezTo>
                      <a:pt x="176" y="58"/>
                      <a:pt x="176" y="58"/>
                      <a:pt x="176" y="58"/>
                    </a:cubicBezTo>
                    <a:cubicBezTo>
                      <a:pt x="183" y="59"/>
                      <a:pt x="189" y="59"/>
                      <a:pt x="196" y="60"/>
                    </a:cubicBezTo>
                    <a:cubicBezTo>
                      <a:pt x="227" y="66"/>
                      <a:pt x="253" y="82"/>
                      <a:pt x="272" y="108"/>
                    </a:cubicBezTo>
                    <a:cubicBezTo>
                      <a:pt x="283" y="124"/>
                      <a:pt x="291" y="142"/>
                      <a:pt x="293" y="162"/>
                    </a:cubicBezTo>
                    <a:cubicBezTo>
                      <a:pt x="297" y="200"/>
                      <a:pt x="286" y="234"/>
                      <a:pt x="258" y="261"/>
                    </a:cubicBezTo>
                    <a:close/>
                  </a:path>
                </a:pathLst>
              </a:custGeom>
              <a:solidFill>
                <a:schemeClr val="accent3"/>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grpSp>
        <p:sp>
          <p:nvSpPr>
            <p:cNvPr id="71" name="Text Box 10"/>
            <p:cNvSpPr txBox="1">
              <a:spLocks noChangeArrowheads="1"/>
            </p:cNvSpPr>
            <p:nvPr/>
          </p:nvSpPr>
          <p:spPr bwMode="auto">
            <a:xfrm>
              <a:off x="7124653" y="2008885"/>
              <a:ext cx="1605766" cy="800613"/>
            </a:xfrm>
            <a:prstGeom prst="rect">
              <a:avLst/>
            </a:prstGeom>
            <a:noFill/>
            <a:ln w="9525">
              <a:noFill/>
              <a:miter lim="800000"/>
            </a:ln>
          </p:spPr>
          <p:txBody>
            <a:bodyPr lIns="64290" tIns="32145" rIns="64290" bIns="32145">
              <a:spAutoFit/>
            </a:bodyPr>
            <a:lstStyle/>
            <a:p>
              <a:pPr>
                <a:lnSpc>
                  <a:spcPct val="150000"/>
                </a:lnSpc>
              </a:pPr>
              <a:r>
                <a:rPr lang="zh-CN" altLang="en-US" sz="1400" dirty="0">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74" name="组合 73"/>
          <p:cNvGrpSpPr/>
          <p:nvPr/>
        </p:nvGrpSpPr>
        <p:grpSpPr bwMode="auto">
          <a:xfrm>
            <a:off x="8053317" y="4060992"/>
            <a:ext cx="3018069" cy="1429724"/>
            <a:chOff x="6597339" y="3205806"/>
            <a:chExt cx="2145995" cy="1016253"/>
          </a:xfrm>
        </p:grpSpPr>
        <p:grpSp>
          <p:nvGrpSpPr>
            <p:cNvPr id="75" name="Group 92"/>
            <p:cNvGrpSpPr>
              <a:grpSpLocks noChangeAspect="1"/>
            </p:cNvGrpSpPr>
            <p:nvPr/>
          </p:nvGrpSpPr>
          <p:grpSpPr>
            <a:xfrm>
              <a:off x="6597339" y="3205806"/>
              <a:ext cx="432000" cy="432833"/>
              <a:chOff x="4427538" y="3192463"/>
              <a:chExt cx="823913" cy="825500"/>
            </a:xfrm>
            <a:solidFill>
              <a:schemeClr val="accent1"/>
            </a:solidFill>
          </p:grpSpPr>
          <p:sp>
            <p:nvSpPr>
              <p:cNvPr id="77" name="Oval 23"/>
              <p:cNvSpPr>
                <a:spLocks noChangeArrowheads="1"/>
              </p:cNvSpPr>
              <p:nvPr/>
            </p:nvSpPr>
            <p:spPr bwMode="auto">
              <a:xfrm>
                <a:off x="4813301" y="3825875"/>
                <a:ext cx="57150" cy="57150"/>
              </a:xfrm>
              <a:prstGeom prst="ellipse">
                <a:avLst/>
              </a:prstGeom>
              <a:solidFill>
                <a:srgbClr val="EC2D49"/>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78" name="Rectangle 24"/>
              <p:cNvSpPr>
                <a:spLocks noChangeArrowheads="1"/>
              </p:cNvSpPr>
              <p:nvPr/>
            </p:nvSpPr>
            <p:spPr bwMode="auto">
              <a:xfrm>
                <a:off x="4784726" y="3352800"/>
                <a:ext cx="115888" cy="15875"/>
              </a:xfrm>
              <a:prstGeom prst="rect">
                <a:avLst/>
              </a:prstGeom>
              <a:solidFill>
                <a:srgbClr val="EC2D49"/>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79" name="Freeform 25"/>
              <p:cNvSpPr>
                <a:spLocks noEditPoints="1"/>
              </p:cNvSpPr>
              <p:nvPr/>
            </p:nvSpPr>
            <p:spPr bwMode="auto">
              <a:xfrm>
                <a:off x="4427538" y="3192463"/>
                <a:ext cx="823913" cy="825500"/>
              </a:xfrm>
              <a:custGeom>
                <a:avLst/>
                <a:gdLst>
                  <a:gd name="T0" fmla="*/ 143 w 286"/>
                  <a:gd name="T1" fmla="*/ 0 h 287"/>
                  <a:gd name="T2" fmla="*/ 0 w 286"/>
                  <a:gd name="T3" fmla="*/ 143 h 287"/>
                  <a:gd name="T4" fmla="*/ 143 w 286"/>
                  <a:gd name="T5" fmla="*/ 287 h 287"/>
                  <a:gd name="T6" fmla="*/ 286 w 286"/>
                  <a:gd name="T7" fmla="*/ 143 h 287"/>
                  <a:gd name="T8" fmla="*/ 143 w 286"/>
                  <a:gd name="T9" fmla="*/ 0 h 287"/>
                  <a:gd name="T10" fmla="*/ 201 w 286"/>
                  <a:gd name="T11" fmla="*/ 234 h 287"/>
                  <a:gd name="T12" fmla="*/ 187 w 286"/>
                  <a:gd name="T13" fmla="*/ 248 h 287"/>
                  <a:gd name="T14" fmla="*/ 101 w 286"/>
                  <a:gd name="T15" fmla="*/ 248 h 287"/>
                  <a:gd name="T16" fmla="*/ 87 w 286"/>
                  <a:gd name="T17" fmla="*/ 234 h 287"/>
                  <a:gd name="T18" fmla="*/ 87 w 286"/>
                  <a:gd name="T19" fmla="*/ 60 h 287"/>
                  <a:gd name="T20" fmla="*/ 101 w 286"/>
                  <a:gd name="T21" fmla="*/ 46 h 287"/>
                  <a:gd name="T22" fmla="*/ 187 w 286"/>
                  <a:gd name="T23" fmla="*/ 46 h 287"/>
                  <a:gd name="T24" fmla="*/ 201 w 286"/>
                  <a:gd name="T25" fmla="*/ 60 h 287"/>
                  <a:gd name="T26" fmla="*/ 201 w 286"/>
                  <a:gd name="T27" fmla="*/ 234 h 2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6" h="287">
                    <a:moveTo>
                      <a:pt x="143" y="0"/>
                    </a:moveTo>
                    <a:cubicBezTo>
                      <a:pt x="64" y="0"/>
                      <a:pt x="0" y="64"/>
                      <a:pt x="0" y="143"/>
                    </a:cubicBezTo>
                    <a:cubicBezTo>
                      <a:pt x="0" y="222"/>
                      <a:pt x="64" y="287"/>
                      <a:pt x="143" y="287"/>
                    </a:cubicBezTo>
                    <a:cubicBezTo>
                      <a:pt x="222" y="287"/>
                      <a:pt x="286" y="222"/>
                      <a:pt x="286" y="143"/>
                    </a:cubicBezTo>
                    <a:cubicBezTo>
                      <a:pt x="286" y="64"/>
                      <a:pt x="222" y="0"/>
                      <a:pt x="143" y="0"/>
                    </a:cubicBezTo>
                    <a:close/>
                    <a:moveTo>
                      <a:pt x="201" y="234"/>
                    </a:moveTo>
                    <a:cubicBezTo>
                      <a:pt x="201" y="242"/>
                      <a:pt x="195" y="248"/>
                      <a:pt x="187" y="248"/>
                    </a:cubicBezTo>
                    <a:cubicBezTo>
                      <a:pt x="101" y="248"/>
                      <a:pt x="101" y="248"/>
                      <a:pt x="101" y="248"/>
                    </a:cubicBezTo>
                    <a:cubicBezTo>
                      <a:pt x="93" y="248"/>
                      <a:pt x="87" y="242"/>
                      <a:pt x="87" y="234"/>
                    </a:cubicBezTo>
                    <a:cubicBezTo>
                      <a:pt x="87" y="60"/>
                      <a:pt x="87" y="60"/>
                      <a:pt x="87" y="60"/>
                    </a:cubicBezTo>
                    <a:cubicBezTo>
                      <a:pt x="87" y="52"/>
                      <a:pt x="93" y="46"/>
                      <a:pt x="101" y="46"/>
                    </a:cubicBezTo>
                    <a:cubicBezTo>
                      <a:pt x="187" y="46"/>
                      <a:pt x="187" y="46"/>
                      <a:pt x="187" y="46"/>
                    </a:cubicBezTo>
                    <a:cubicBezTo>
                      <a:pt x="195" y="46"/>
                      <a:pt x="201" y="52"/>
                      <a:pt x="201" y="60"/>
                    </a:cubicBezTo>
                    <a:lnTo>
                      <a:pt x="201" y="234"/>
                    </a:lnTo>
                    <a:close/>
                  </a:path>
                </a:pathLst>
              </a:custGeom>
              <a:solidFill>
                <a:schemeClr val="accent4"/>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80" name="Oval 26"/>
              <p:cNvSpPr>
                <a:spLocks noChangeArrowheads="1"/>
              </p:cNvSpPr>
              <p:nvPr/>
            </p:nvSpPr>
            <p:spPr bwMode="auto">
              <a:xfrm>
                <a:off x="4926013" y="3351213"/>
                <a:ext cx="22225" cy="19050"/>
              </a:xfrm>
              <a:prstGeom prst="ellipse">
                <a:avLst/>
              </a:prstGeom>
              <a:solidFill>
                <a:srgbClr val="EC2D49"/>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sp>
            <p:nvSpPr>
              <p:cNvPr id="81" name="Rectangle 27"/>
              <p:cNvSpPr>
                <a:spLocks noChangeArrowheads="1"/>
              </p:cNvSpPr>
              <p:nvPr/>
            </p:nvSpPr>
            <p:spPr bwMode="auto">
              <a:xfrm>
                <a:off x="4710113" y="3397250"/>
                <a:ext cx="265113" cy="400050"/>
              </a:xfrm>
              <a:prstGeom prst="rect">
                <a:avLst/>
              </a:prstGeom>
              <a:solidFill>
                <a:schemeClr val="accent4"/>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6435" tIns="48218" rIns="96435" bIns="48218"/>
              <a:lstStyle/>
              <a:p>
                <a:pPr defTabSz="963930" fontAlgn="auto">
                  <a:lnSpc>
                    <a:spcPct val="150000"/>
                  </a:lnSpc>
                  <a:spcBef>
                    <a:spcPts val="0"/>
                  </a:spcBef>
                  <a:spcAft>
                    <a:spcPts val="0"/>
                  </a:spcAft>
                  <a:defRPr/>
                </a:pPr>
                <a:endParaRPr lang="id-ID" sz="800">
                  <a:latin typeface="+mn-lt"/>
                  <a:ea typeface="+mn-ea"/>
                </a:endParaRPr>
              </a:p>
            </p:txBody>
          </p:sp>
        </p:grpSp>
        <p:sp>
          <p:nvSpPr>
            <p:cNvPr id="76" name="Text Box 10"/>
            <p:cNvSpPr txBox="1">
              <a:spLocks noChangeArrowheads="1"/>
            </p:cNvSpPr>
            <p:nvPr/>
          </p:nvSpPr>
          <p:spPr bwMode="auto">
            <a:xfrm>
              <a:off x="7137012" y="3289902"/>
              <a:ext cx="1606322" cy="932157"/>
            </a:xfrm>
            <a:prstGeom prst="rect">
              <a:avLst/>
            </a:prstGeom>
            <a:noFill/>
            <a:ln w="9525">
              <a:noFill/>
              <a:miter lim="800000"/>
            </a:ln>
          </p:spPr>
          <p:txBody>
            <a:bodyPr lIns="64290" tIns="32145" rIns="64290" bIns="32145">
              <a:spAutoFit/>
            </a:bodyPr>
            <a:lstStyle/>
            <a:p>
              <a:pPr>
                <a:lnSpc>
                  <a:spcPct val="150000"/>
                </a:lnSpc>
              </a:pPr>
              <a:r>
                <a:rPr lang="zh-CN" altLang="en-US" sz="1400" dirty="0">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请替换文字内容，点击添加相关标题文字，修改文字内容，也可以直接复制你的内容到此。请替换文字内容，点击添加相关标题文字，修改文字内容，</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也可以直接复制你的内容到此。</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82" name="组合 81"/>
          <p:cNvGrpSpPr/>
          <p:nvPr/>
        </p:nvGrpSpPr>
        <p:grpSpPr bwMode="auto">
          <a:xfrm>
            <a:off x="1051231" y="2449209"/>
            <a:ext cx="3093967" cy="1158393"/>
            <a:chOff x="189578" y="1980213"/>
            <a:chExt cx="2200182" cy="823835"/>
          </a:xfrm>
        </p:grpSpPr>
        <p:sp>
          <p:nvSpPr>
            <p:cNvPr id="83" name="Freeform 31"/>
            <p:cNvSpPr>
              <a:spLocks noChangeAspect="1" noEditPoints="1"/>
            </p:cNvSpPr>
            <p:nvPr/>
          </p:nvSpPr>
          <p:spPr bwMode="auto">
            <a:xfrm>
              <a:off x="1957760" y="1980213"/>
              <a:ext cx="432000" cy="432851"/>
            </a:xfrm>
            <a:custGeom>
              <a:avLst/>
              <a:gdLst>
                <a:gd name="T0" fmla="*/ 216000 w 280"/>
                <a:gd name="T1" fmla="*/ 0 h 280"/>
                <a:gd name="T2" fmla="*/ 0 w 280"/>
                <a:gd name="T3" fmla="*/ 216426 h 280"/>
                <a:gd name="T4" fmla="*/ 216000 w 280"/>
                <a:gd name="T5" fmla="*/ 432851 h 280"/>
                <a:gd name="T6" fmla="*/ 432000 w 280"/>
                <a:gd name="T7" fmla="*/ 216426 h 280"/>
                <a:gd name="T8" fmla="*/ 216000 w 280"/>
                <a:gd name="T9" fmla="*/ 0 h 280"/>
                <a:gd name="T10" fmla="*/ 285429 w 280"/>
                <a:gd name="T11" fmla="*/ 106667 h 280"/>
                <a:gd name="T12" fmla="*/ 325543 w 280"/>
                <a:gd name="T13" fmla="*/ 146860 h 280"/>
                <a:gd name="T14" fmla="*/ 285429 w 280"/>
                <a:gd name="T15" fmla="*/ 188599 h 280"/>
                <a:gd name="T16" fmla="*/ 268457 w 280"/>
                <a:gd name="T17" fmla="*/ 183962 h 280"/>
                <a:gd name="T18" fmla="*/ 243771 w 280"/>
                <a:gd name="T19" fmla="*/ 146860 h 280"/>
                <a:gd name="T20" fmla="*/ 285429 w 280"/>
                <a:gd name="T21" fmla="*/ 106667 h 280"/>
                <a:gd name="T22" fmla="*/ 217543 w 280"/>
                <a:gd name="T23" fmla="*/ 148406 h 280"/>
                <a:gd name="T24" fmla="*/ 257657 w 280"/>
                <a:gd name="T25" fmla="*/ 190145 h 280"/>
                <a:gd name="T26" fmla="*/ 217543 w 280"/>
                <a:gd name="T27" fmla="*/ 230339 h 280"/>
                <a:gd name="T28" fmla="*/ 177429 w 280"/>
                <a:gd name="T29" fmla="*/ 190145 h 280"/>
                <a:gd name="T30" fmla="*/ 217543 w 280"/>
                <a:gd name="T31" fmla="*/ 148406 h 280"/>
                <a:gd name="T32" fmla="*/ 146571 w 280"/>
                <a:gd name="T33" fmla="*/ 106667 h 280"/>
                <a:gd name="T34" fmla="*/ 186686 w 280"/>
                <a:gd name="T35" fmla="*/ 146860 h 280"/>
                <a:gd name="T36" fmla="*/ 186686 w 280"/>
                <a:gd name="T37" fmla="*/ 149952 h 280"/>
                <a:gd name="T38" fmla="*/ 168171 w 280"/>
                <a:gd name="T39" fmla="*/ 182416 h 280"/>
                <a:gd name="T40" fmla="*/ 146571 w 280"/>
                <a:gd name="T41" fmla="*/ 188599 h 280"/>
                <a:gd name="T42" fmla="*/ 104914 w 280"/>
                <a:gd name="T43" fmla="*/ 146860 h 280"/>
                <a:gd name="T44" fmla="*/ 146571 w 280"/>
                <a:gd name="T45" fmla="*/ 106667 h 280"/>
                <a:gd name="T46" fmla="*/ 138857 w 280"/>
                <a:gd name="T47" fmla="*/ 298358 h 280"/>
                <a:gd name="T48" fmla="*/ 80229 w 280"/>
                <a:gd name="T49" fmla="*/ 287537 h 280"/>
                <a:gd name="T50" fmla="*/ 77143 w 280"/>
                <a:gd name="T51" fmla="*/ 285991 h 280"/>
                <a:gd name="T52" fmla="*/ 77143 w 280"/>
                <a:gd name="T53" fmla="*/ 285991 h 280"/>
                <a:gd name="T54" fmla="*/ 77143 w 280"/>
                <a:gd name="T55" fmla="*/ 242706 h 280"/>
                <a:gd name="T56" fmla="*/ 129600 w 280"/>
                <a:gd name="T57" fmla="*/ 191691 h 280"/>
                <a:gd name="T58" fmla="*/ 163543 w 280"/>
                <a:gd name="T59" fmla="*/ 191691 h 280"/>
                <a:gd name="T60" fmla="*/ 166629 w 280"/>
                <a:gd name="T61" fmla="*/ 191691 h 280"/>
                <a:gd name="T62" fmla="*/ 182057 w 280"/>
                <a:gd name="T63" fmla="*/ 225701 h 280"/>
                <a:gd name="T64" fmla="*/ 138857 w 280"/>
                <a:gd name="T65" fmla="*/ 285991 h 280"/>
                <a:gd name="T66" fmla="*/ 138857 w 280"/>
                <a:gd name="T67" fmla="*/ 298358 h 280"/>
                <a:gd name="T68" fmla="*/ 286971 w 280"/>
                <a:gd name="T69" fmla="*/ 327730 h 280"/>
                <a:gd name="T70" fmla="*/ 286971 w 280"/>
                <a:gd name="T71" fmla="*/ 327730 h 280"/>
                <a:gd name="T72" fmla="*/ 283886 w 280"/>
                <a:gd name="T73" fmla="*/ 329276 h 280"/>
                <a:gd name="T74" fmla="*/ 222171 w 280"/>
                <a:gd name="T75" fmla="*/ 340097 h 280"/>
                <a:gd name="T76" fmla="*/ 151200 w 280"/>
                <a:gd name="T77" fmla="*/ 329276 h 280"/>
                <a:gd name="T78" fmla="*/ 148114 w 280"/>
                <a:gd name="T79" fmla="*/ 327730 h 280"/>
                <a:gd name="T80" fmla="*/ 148114 w 280"/>
                <a:gd name="T81" fmla="*/ 327730 h 280"/>
                <a:gd name="T82" fmla="*/ 148114 w 280"/>
                <a:gd name="T83" fmla="*/ 285991 h 280"/>
                <a:gd name="T84" fmla="*/ 200571 w 280"/>
                <a:gd name="T85" fmla="*/ 233430 h 280"/>
                <a:gd name="T86" fmla="*/ 234514 w 280"/>
                <a:gd name="T87" fmla="*/ 233430 h 280"/>
                <a:gd name="T88" fmla="*/ 286971 w 280"/>
                <a:gd name="T89" fmla="*/ 285991 h 280"/>
                <a:gd name="T90" fmla="*/ 286971 w 280"/>
                <a:gd name="T91" fmla="*/ 327730 h 280"/>
                <a:gd name="T92" fmla="*/ 354857 w 280"/>
                <a:gd name="T93" fmla="*/ 285991 h 280"/>
                <a:gd name="T94" fmla="*/ 354857 w 280"/>
                <a:gd name="T95" fmla="*/ 285991 h 280"/>
                <a:gd name="T96" fmla="*/ 351771 w 280"/>
                <a:gd name="T97" fmla="*/ 287537 h 280"/>
                <a:gd name="T98" fmla="*/ 296229 w 280"/>
                <a:gd name="T99" fmla="*/ 298358 h 280"/>
                <a:gd name="T100" fmla="*/ 296229 w 280"/>
                <a:gd name="T101" fmla="*/ 285991 h 280"/>
                <a:gd name="T102" fmla="*/ 253029 w 280"/>
                <a:gd name="T103" fmla="*/ 225701 h 280"/>
                <a:gd name="T104" fmla="*/ 268457 w 280"/>
                <a:gd name="T105" fmla="*/ 191691 h 280"/>
                <a:gd name="T106" fmla="*/ 302400 w 280"/>
                <a:gd name="T107" fmla="*/ 191691 h 280"/>
                <a:gd name="T108" fmla="*/ 354857 w 280"/>
                <a:gd name="T109" fmla="*/ 242706 h 280"/>
                <a:gd name="T110" fmla="*/ 354857 w 280"/>
                <a:gd name="T111" fmla="*/ 285991 h 280"/>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80" h="280">
                  <a:moveTo>
                    <a:pt x="140" y="0"/>
                  </a:moveTo>
                  <a:cubicBezTo>
                    <a:pt x="62" y="0"/>
                    <a:pt x="0" y="62"/>
                    <a:pt x="0" y="140"/>
                  </a:cubicBezTo>
                  <a:cubicBezTo>
                    <a:pt x="0" y="217"/>
                    <a:pt x="62" y="280"/>
                    <a:pt x="140" y="280"/>
                  </a:cubicBezTo>
                  <a:cubicBezTo>
                    <a:pt x="217" y="280"/>
                    <a:pt x="280" y="217"/>
                    <a:pt x="280" y="140"/>
                  </a:cubicBezTo>
                  <a:cubicBezTo>
                    <a:pt x="280" y="62"/>
                    <a:pt x="217" y="0"/>
                    <a:pt x="140" y="0"/>
                  </a:cubicBezTo>
                  <a:close/>
                  <a:moveTo>
                    <a:pt x="185" y="69"/>
                  </a:moveTo>
                  <a:cubicBezTo>
                    <a:pt x="199" y="69"/>
                    <a:pt x="211" y="81"/>
                    <a:pt x="211" y="95"/>
                  </a:cubicBezTo>
                  <a:cubicBezTo>
                    <a:pt x="211" y="110"/>
                    <a:pt x="199" y="122"/>
                    <a:pt x="185" y="122"/>
                  </a:cubicBezTo>
                  <a:cubicBezTo>
                    <a:pt x="181" y="122"/>
                    <a:pt x="177" y="121"/>
                    <a:pt x="174" y="119"/>
                  </a:cubicBezTo>
                  <a:cubicBezTo>
                    <a:pt x="173" y="109"/>
                    <a:pt x="167" y="100"/>
                    <a:pt x="158" y="95"/>
                  </a:cubicBezTo>
                  <a:cubicBezTo>
                    <a:pt x="159" y="81"/>
                    <a:pt x="170" y="69"/>
                    <a:pt x="185" y="69"/>
                  </a:cubicBezTo>
                  <a:close/>
                  <a:moveTo>
                    <a:pt x="141" y="96"/>
                  </a:moveTo>
                  <a:cubicBezTo>
                    <a:pt x="156" y="96"/>
                    <a:pt x="167" y="108"/>
                    <a:pt x="167" y="123"/>
                  </a:cubicBezTo>
                  <a:cubicBezTo>
                    <a:pt x="167" y="137"/>
                    <a:pt x="156" y="149"/>
                    <a:pt x="141" y="149"/>
                  </a:cubicBezTo>
                  <a:cubicBezTo>
                    <a:pt x="127" y="149"/>
                    <a:pt x="115" y="137"/>
                    <a:pt x="115" y="123"/>
                  </a:cubicBezTo>
                  <a:cubicBezTo>
                    <a:pt x="115" y="108"/>
                    <a:pt x="127" y="96"/>
                    <a:pt x="141" y="96"/>
                  </a:cubicBezTo>
                  <a:close/>
                  <a:moveTo>
                    <a:pt x="95" y="69"/>
                  </a:moveTo>
                  <a:cubicBezTo>
                    <a:pt x="109" y="69"/>
                    <a:pt x="121" y="81"/>
                    <a:pt x="121" y="95"/>
                  </a:cubicBezTo>
                  <a:cubicBezTo>
                    <a:pt x="121" y="96"/>
                    <a:pt x="121" y="96"/>
                    <a:pt x="121" y="97"/>
                  </a:cubicBezTo>
                  <a:cubicBezTo>
                    <a:pt x="115" y="102"/>
                    <a:pt x="110" y="109"/>
                    <a:pt x="109" y="118"/>
                  </a:cubicBezTo>
                  <a:cubicBezTo>
                    <a:pt x="105" y="120"/>
                    <a:pt x="100" y="122"/>
                    <a:pt x="95" y="122"/>
                  </a:cubicBezTo>
                  <a:cubicBezTo>
                    <a:pt x="80" y="122"/>
                    <a:pt x="68" y="110"/>
                    <a:pt x="68" y="95"/>
                  </a:cubicBezTo>
                  <a:cubicBezTo>
                    <a:pt x="68" y="81"/>
                    <a:pt x="80" y="69"/>
                    <a:pt x="95" y="69"/>
                  </a:cubicBezTo>
                  <a:close/>
                  <a:moveTo>
                    <a:pt x="90" y="193"/>
                  </a:moveTo>
                  <a:cubicBezTo>
                    <a:pt x="79" y="192"/>
                    <a:pt x="66" y="190"/>
                    <a:pt x="52" y="186"/>
                  </a:cubicBezTo>
                  <a:cubicBezTo>
                    <a:pt x="50" y="185"/>
                    <a:pt x="50" y="185"/>
                    <a:pt x="50" y="185"/>
                  </a:cubicBezTo>
                  <a:cubicBezTo>
                    <a:pt x="50" y="185"/>
                    <a:pt x="50" y="185"/>
                    <a:pt x="50" y="185"/>
                  </a:cubicBezTo>
                  <a:cubicBezTo>
                    <a:pt x="50" y="157"/>
                    <a:pt x="50" y="157"/>
                    <a:pt x="50" y="157"/>
                  </a:cubicBezTo>
                  <a:cubicBezTo>
                    <a:pt x="50" y="139"/>
                    <a:pt x="65" y="124"/>
                    <a:pt x="84" y="124"/>
                  </a:cubicBezTo>
                  <a:cubicBezTo>
                    <a:pt x="106" y="124"/>
                    <a:pt x="106" y="124"/>
                    <a:pt x="106" y="124"/>
                  </a:cubicBezTo>
                  <a:cubicBezTo>
                    <a:pt x="107" y="124"/>
                    <a:pt x="108" y="124"/>
                    <a:pt x="108" y="124"/>
                  </a:cubicBezTo>
                  <a:cubicBezTo>
                    <a:pt x="109" y="132"/>
                    <a:pt x="113" y="140"/>
                    <a:pt x="118" y="146"/>
                  </a:cubicBezTo>
                  <a:cubicBezTo>
                    <a:pt x="102" y="151"/>
                    <a:pt x="90" y="166"/>
                    <a:pt x="90" y="185"/>
                  </a:cubicBezTo>
                  <a:lnTo>
                    <a:pt x="90" y="193"/>
                  </a:lnTo>
                  <a:close/>
                  <a:moveTo>
                    <a:pt x="186" y="212"/>
                  </a:moveTo>
                  <a:cubicBezTo>
                    <a:pt x="186" y="212"/>
                    <a:pt x="186" y="212"/>
                    <a:pt x="186" y="212"/>
                  </a:cubicBezTo>
                  <a:cubicBezTo>
                    <a:pt x="184" y="213"/>
                    <a:pt x="184" y="213"/>
                    <a:pt x="184" y="213"/>
                  </a:cubicBezTo>
                  <a:cubicBezTo>
                    <a:pt x="183" y="213"/>
                    <a:pt x="169" y="220"/>
                    <a:pt x="144" y="220"/>
                  </a:cubicBezTo>
                  <a:cubicBezTo>
                    <a:pt x="131" y="220"/>
                    <a:pt x="116" y="218"/>
                    <a:pt x="98" y="213"/>
                  </a:cubicBezTo>
                  <a:cubicBezTo>
                    <a:pt x="96" y="212"/>
                    <a:pt x="96" y="212"/>
                    <a:pt x="96" y="212"/>
                  </a:cubicBezTo>
                  <a:cubicBezTo>
                    <a:pt x="96" y="212"/>
                    <a:pt x="96" y="212"/>
                    <a:pt x="96" y="212"/>
                  </a:cubicBezTo>
                  <a:cubicBezTo>
                    <a:pt x="96" y="185"/>
                    <a:pt x="96" y="185"/>
                    <a:pt x="96" y="185"/>
                  </a:cubicBezTo>
                  <a:cubicBezTo>
                    <a:pt x="96" y="166"/>
                    <a:pt x="111" y="151"/>
                    <a:pt x="130" y="151"/>
                  </a:cubicBezTo>
                  <a:cubicBezTo>
                    <a:pt x="152" y="151"/>
                    <a:pt x="152" y="151"/>
                    <a:pt x="152" y="151"/>
                  </a:cubicBezTo>
                  <a:cubicBezTo>
                    <a:pt x="171" y="151"/>
                    <a:pt x="186" y="166"/>
                    <a:pt x="186" y="185"/>
                  </a:cubicBezTo>
                  <a:lnTo>
                    <a:pt x="186" y="212"/>
                  </a:lnTo>
                  <a:close/>
                  <a:moveTo>
                    <a:pt x="230" y="185"/>
                  </a:moveTo>
                  <a:cubicBezTo>
                    <a:pt x="230" y="185"/>
                    <a:pt x="230" y="185"/>
                    <a:pt x="230" y="185"/>
                  </a:cubicBezTo>
                  <a:cubicBezTo>
                    <a:pt x="228" y="186"/>
                    <a:pt x="228" y="186"/>
                    <a:pt x="228" y="186"/>
                  </a:cubicBezTo>
                  <a:cubicBezTo>
                    <a:pt x="227" y="186"/>
                    <a:pt x="214" y="192"/>
                    <a:pt x="192" y="193"/>
                  </a:cubicBezTo>
                  <a:cubicBezTo>
                    <a:pt x="192" y="185"/>
                    <a:pt x="192" y="185"/>
                    <a:pt x="192" y="185"/>
                  </a:cubicBezTo>
                  <a:cubicBezTo>
                    <a:pt x="192" y="166"/>
                    <a:pt x="180" y="151"/>
                    <a:pt x="164" y="146"/>
                  </a:cubicBezTo>
                  <a:cubicBezTo>
                    <a:pt x="170" y="140"/>
                    <a:pt x="173" y="132"/>
                    <a:pt x="174" y="124"/>
                  </a:cubicBezTo>
                  <a:cubicBezTo>
                    <a:pt x="196" y="124"/>
                    <a:pt x="196" y="124"/>
                    <a:pt x="196" y="124"/>
                  </a:cubicBezTo>
                  <a:cubicBezTo>
                    <a:pt x="215" y="124"/>
                    <a:pt x="230" y="139"/>
                    <a:pt x="230" y="157"/>
                  </a:cubicBezTo>
                  <a:lnTo>
                    <a:pt x="230" y="185"/>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endParaRPr lang="zh-CN" altLang="en-US"/>
            </a:p>
          </p:txBody>
        </p:sp>
        <p:sp>
          <p:nvSpPr>
            <p:cNvPr id="84" name="Text Box 10"/>
            <p:cNvSpPr txBox="1">
              <a:spLocks noChangeArrowheads="1"/>
            </p:cNvSpPr>
            <p:nvPr/>
          </p:nvSpPr>
          <p:spPr bwMode="auto">
            <a:xfrm>
              <a:off x="189578" y="2018315"/>
              <a:ext cx="1677498" cy="785733"/>
            </a:xfrm>
            <a:prstGeom prst="rect">
              <a:avLst/>
            </a:prstGeom>
            <a:noFill/>
            <a:ln w="9525">
              <a:noFill/>
              <a:miter lim="800000"/>
            </a:ln>
          </p:spPr>
          <p:txBody>
            <a:bodyPr wrap="square" lIns="64290" tIns="32145" rIns="64290" bIns="32145">
              <a:spAutoFit/>
            </a:bodyPr>
            <a:lstStyle/>
            <a:p>
              <a:pPr>
                <a:lnSpc>
                  <a:spcPct val="150000"/>
                </a:lnSpc>
              </a:pPr>
              <a:r>
                <a:rPr lang="zh-CN" altLang="en-US" sz="1400" dirty="0">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grpSp>
        <p:nvGrpSpPr>
          <p:cNvPr id="85" name="组合 84"/>
          <p:cNvGrpSpPr/>
          <p:nvPr/>
        </p:nvGrpSpPr>
        <p:grpSpPr bwMode="auto">
          <a:xfrm>
            <a:off x="1051231" y="4168083"/>
            <a:ext cx="3093967" cy="1224969"/>
            <a:chOff x="189578" y="3201419"/>
            <a:chExt cx="2200182" cy="872107"/>
          </a:xfrm>
        </p:grpSpPr>
        <p:sp>
          <p:nvSpPr>
            <p:cNvPr id="86" name="Freeform 45"/>
            <p:cNvSpPr>
              <a:spLocks noChangeAspect="1" noEditPoints="1"/>
            </p:cNvSpPr>
            <p:nvPr/>
          </p:nvSpPr>
          <p:spPr bwMode="auto">
            <a:xfrm>
              <a:off x="1957760" y="3201419"/>
              <a:ext cx="432000" cy="432698"/>
            </a:xfrm>
            <a:custGeom>
              <a:avLst/>
              <a:gdLst>
                <a:gd name="T0" fmla="*/ 0 w 342"/>
                <a:gd name="T1" fmla="*/ 216349 h 342"/>
                <a:gd name="T2" fmla="*/ 432000 w 342"/>
                <a:gd name="T3" fmla="*/ 216349 h 342"/>
                <a:gd name="T4" fmla="*/ 60632 w 342"/>
                <a:gd name="T5" fmla="*/ 177128 h 342"/>
                <a:gd name="T6" fmla="*/ 136421 w 342"/>
                <a:gd name="T7" fmla="*/ 207493 h 342"/>
                <a:gd name="T8" fmla="*/ 60632 w 342"/>
                <a:gd name="T9" fmla="*/ 177128 h 342"/>
                <a:gd name="T10" fmla="*/ 137684 w 342"/>
                <a:gd name="T11" fmla="*/ 216349 h 342"/>
                <a:gd name="T12" fmla="*/ 83368 w 342"/>
                <a:gd name="T13" fmla="*/ 264427 h 342"/>
                <a:gd name="T14" fmla="*/ 120000 w 342"/>
                <a:gd name="T15" fmla="*/ 358051 h 342"/>
                <a:gd name="T16" fmla="*/ 120000 w 342"/>
                <a:gd name="T17" fmla="*/ 309974 h 342"/>
                <a:gd name="T18" fmla="*/ 120000 w 342"/>
                <a:gd name="T19" fmla="*/ 358051 h 342"/>
                <a:gd name="T20" fmla="*/ 84632 w 342"/>
                <a:gd name="T21" fmla="*/ 273283 h 342"/>
                <a:gd name="T22" fmla="*/ 144000 w 342"/>
                <a:gd name="T23" fmla="*/ 302383 h 342"/>
                <a:gd name="T24" fmla="*/ 213474 w 342"/>
                <a:gd name="T25" fmla="*/ 302383 h 342"/>
                <a:gd name="T26" fmla="*/ 151579 w 342"/>
                <a:gd name="T27" fmla="*/ 273283 h 342"/>
                <a:gd name="T28" fmla="*/ 213474 w 342"/>
                <a:gd name="T29" fmla="*/ 302383 h 342"/>
                <a:gd name="T30" fmla="*/ 150316 w 342"/>
                <a:gd name="T31" fmla="*/ 264427 h 342"/>
                <a:gd name="T32" fmla="*/ 221053 w 342"/>
                <a:gd name="T33" fmla="*/ 216349 h 342"/>
                <a:gd name="T34" fmla="*/ 146526 w 342"/>
                <a:gd name="T35" fmla="*/ 207493 h 342"/>
                <a:gd name="T36" fmla="*/ 223579 w 342"/>
                <a:gd name="T37" fmla="*/ 177128 h 342"/>
                <a:gd name="T38" fmla="*/ 146526 w 342"/>
                <a:gd name="T39" fmla="*/ 207493 h 342"/>
                <a:gd name="T40" fmla="*/ 223579 w 342"/>
                <a:gd name="T41" fmla="*/ 334012 h 342"/>
                <a:gd name="T42" fmla="*/ 271579 w 342"/>
                <a:gd name="T43" fmla="*/ 334012 h 342"/>
                <a:gd name="T44" fmla="*/ 274105 w 342"/>
                <a:gd name="T45" fmla="*/ 302383 h 342"/>
                <a:gd name="T46" fmla="*/ 224842 w 342"/>
                <a:gd name="T47" fmla="*/ 273283 h 342"/>
                <a:gd name="T48" fmla="*/ 274105 w 342"/>
                <a:gd name="T49" fmla="*/ 302383 h 342"/>
                <a:gd name="T50" fmla="*/ 226105 w 342"/>
                <a:gd name="T51" fmla="*/ 264427 h 342"/>
                <a:gd name="T52" fmla="*/ 296842 w 342"/>
                <a:gd name="T53" fmla="*/ 216349 h 342"/>
                <a:gd name="T54" fmla="*/ 357474 w 342"/>
                <a:gd name="T55" fmla="*/ 159415 h 342"/>
                <a:gd name="T56" fmla="*/ 304421 w 342"/>
                <a:gd name="T57" fmla="*/ 188515 h 342"/>
                <a:gd name="T58" fmla="*/ 229895 w 342"/>
                <a:gd name="T59" fmla="*/ 207493 h 342"/>
                <a:gd name="T60" fmla="*/ 277895 w 342"/>
                <a:gd name="T61" fmla="*/ 177128 h 342"/>
                <a:gd name="T62" fmla="*/ 318316 w 342"/>
                <a:gd name="T63" fmla="*/ 135376 h 342"/>
                <a:gd name="T64" fmla="*/ 328421 w 342"/>
                <a:gd name="T65" fmla="*/ 130315 h 342"/>
                <a:gd name="T66" fmla="*/ 357474 w 342"/>
                <a:gd name="T67" fmla="*/ 159415 h 34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342" h="342">
                  <a:moveTo>
                    <a:pt x="171" y="0"/>
                  </a:moveTo>
                  <a:cubicBezTo>
                    <a:pt x="76" y="0"/>
                    <a:pt x="0" y="77"/>
                    <a:pt x="0" y="171"/>
                  </a:cubicBezTo>
                  <a:cubicBezTo>
                    <a:pt x="0" y="266"/>
                    <a:pt x="76" y="342"/>
                    <a:pt x="171" y="342"/>
                  </a:cubicBezTo>
                  <a:cubicBezTo>
                    <a:pt x="265" y="342"/>
                    <a:pt x="342" y="266"/>
                    <a:pt x="342" y="171"/>
                  </a:cubicBezTo>
                  <a:cubicBezTo>
                    <a:pt x="342" y="77"/>
                    <a:pt x="265" y="0"/>
                    <a:pt x="171" y="0"/>
                  </a:cubicBezTo>
                  <a:close/>
                  <a:moveTo>
                    <a:pt x="48" y="140"/>
                  </a:moveTo>
                  <a:cubicBezTo>
                    <a:pt x="106" y="140"/>
                    <a:pt x="106" y="140"/>
                    <a:pt x="106" y="140"/>
                  </a:cubicBezTo>
                  <a:cubicBezTo>
                    <a:pt x="108" y="164"/>
                    <a:pt x="108" y="164"/>
                    <a:pt x="108" y="164"/>
                  </a:cubicBezTo>
                  <a:cubicBezTo>
                    <a:pt x="54" y="164"/>
                    <a:pt x="54" y="164"/>
                    <a:pt x="54" y="164"/>
                  </a:cubicBezTo>
                  <a:lnTo>
                    <a:pt x="48" y="140"/>
                  </a:lnTo>
                  <a:close/>
                  <a:moveTo>
                    <a:pt x="56" y="171"/>
                  </a:moveTo>
                  <a:cubicBezTo>
                    <a:pt x="109" y="171"/>
                    <a:pt x="109" y="171"/>
                    <a:pt x="109" y="171"/>
                  </a:cubicBezTo>
                  <a:cubicBezTo>
                    <a:pt x="112" y="209"/>
                    <a:pt x="112" y="209"/>
                    <a:pt x="112" y="209"/>
                  </a:cubicBezTo>
                  <a:cubicBezTo>
                    <a:pt x="66" y="209"/>
                    <a:pt x="66" y="209"/>
                    <a:pt x="66" y="209"/>
                  </a:cubicBezTo>
                  <a:lnTo>
                    <a:pt x="56" y="171"/>
                  </a:lnTo>
                  <a:close/>
                  <a:moveTo>
                    <a:pt x="95" y="283"/>
                  </a:moveTo>
                  <a:cubicBezTo>
                    <a:pt x="85" y="283"/>
                    <a:pt x="76" y="275"/>
                    <a:pt x="76" y="264"/>
                  </a:cubicBezTo>
                  <a:cubicBezTo>
                    <a:pt x="76" y="254"/>
                    <a:pt x="85" y="245"/>
                    <a:pt x="95" y="245"/>
                  </a:cubicBezTo>
                  <a:cubicBezTo>
                    <a:pt x="106" y="245"/>
                    <a:pt x="114" y="254"/>
                    <a:pt x="114" y="264"/>
                  </a:cubicBezTo>
                  <a:cubicBezTo>
                    <a:pt x="114" y="275"/>
                    <a:pt x="106" y="283"/>
                    <a:pt x="95" y="283"/>
                  </a:cubicBezTo>
                  <a:close/>
                  <a:moveTo>
                    <a:pt x="73" y="239"/>
                  </a:moveTo>
                  <a:cubicBezTo>
                    <a:pt x="67" y="216"/>
                    <a:pt x="67" y="216"/>
                    <a:pt x="67" y="216"/>
                  </a:cubicBezTo>
                  <a:cubicBezTo>
                    <a:pt x="113" y="216"/>
                    <a:pt x="113" y="216"/>
                    <a:pt x="113" y="216"/>
                  </a:cubicBezTo>
                  <a:cubicBezTo>
                    <a:pt x="114" y="239"/>
                    <a:pt x="114" y="239"/>
                    <a:pt x="114" y="239"/>
                  </a:cubicBezTo>
                  <a:lnTo>
                    <a:pt x="73" y="239"/>
                  </a:lnTo>
                  <a:close/>
                  <a:moveTo>
                    <a:pt x="169" y="239"/>
                  </a:moveTo>
                  <a:cubicBezTo>
                    <a:pt x="122" y="239"/>
                    <a:pt x="122" y="239"/>
                    <a:pt x="122" y="239"/>
                  </a:cubicBezTo>
                  <a:cubicBezTo>
                    <a:pt x="120" y="216"/>
                    <a:pt x="120" y="216"/>
                    <a:pt x="120" y="216"/>
                  </a:cubicBezTo>
                  <a:cubicBezTo>
                    <a:pt x="171" y="216"/>
                    <a:pt x="171" y="216"/>
                    <a:pt x="171" y="216"/>
                  </a:cubicBezTo>
                  <a:lnTo>
                    <a:pt x="169" y="239"/>
                  </a:lnTo>
                  <a:close/>
                  <a:moveTo>
                    <a:pt x="171" y="209"/>
                  </a:moveTo>
                  <a:cubicBezTo>
                    <a:pt x="119" y="209"/>
                    <a:pt x="119" y="209"/>
                    <a:pt x="119" y="209"/>
                  </a:cubicBezTo>
                  <a:cubicBezTo>
                    <a:pt x="116" y="171"/>
                    <a:pt x="116" y="171"/>
                    <a:pt x="116" y="171"/>
                  </a:cubicBezTo>
                  <a:cubicBezTo>
                    <a:pt x="175" y="171"/>
                    <a:pt x="175" y="171"/>
                    <a:pt x="175" y="171"/>
                  </a:cubicBezTo>
                  <a:lnTo>
                    <a:pt x="171" y="209"/>
                  </a:lnTo>
                  <a:close/>
                  <a:moveTo>
                    <a:pt x="116" y="164"/>
                  </a:moveTo>
                  <a:cubicBezTo>
                    <a:pt x="114" y="140"/>
                    <a:pt x="114" y="140"/>
                    <a:pt x="114" y="140"/>
                  </a:cubicBezTo>
                  <a:cubicBezTo>
                    <a:pt x="177" y="140"/>
                    <a:pt x="177" y="140"/>
                    <a:pt x="177" y="140"/>
                  </a:cubicBezTo>
                  <a:cubicBezTo>
                    <a:pt x="175" y="164"/>
                    <a:pt x="175" y="164"/>
                    <a:pt x="175" y="164"/>
                  </a:cubicBezTo>
                  <a:lnTo>
                    <a:pt x="116" y="164"/>
                  </a:lnTo>
                  <a:close/>
                  <a:moveTo>
                    <a:pt x="196" y="283"/>
                  </a:moveTo>
                  <a:cubicBezTo>
                    <a:pt x="185" y="283"/>
                    <a:pt x="177" y="275"/>
                    <a:pt x="177" y="264"/>
                  </a:cubicBezTo>
                  <a:cubicBezTo>
                    <a:pt x="177" y="254"/>
                    <a:pt x="185" y="245"/>
                    <a:pt x="196" y="245"/>
                  </a:cubicBezTo>
                  <a:cubicBezTo>
                    <a:pt x="206" y="245"/>
                    <a:pt x="215" y="254"/>
                    <a:pt x="215" y="264"/>
                  </a:cubicBezTo>
                  <a:cubicBezTo>
                    <a:pt x="215" y="275"/>
                    <a:pt x="206" y="283"/>
                    <a:pt x="196" y="283"/>
                  </a:cubicBezTo>
                  <a:close/>
                  <a:moveTo>
                    <a:pt x="217" y="239"/>
                  </a:moveTo>
                  <a:cubicBezTo>
                    <a:pt x="176" y="239"/>
                    <a:pt x="176" y="239"/>
                    <a:pt x="176" y="239"/>
                  </a:cubicBezTo>
                  <a:cubicBezTo>
                    <a:pt x="178" y="216"/>
                    <a:pt x="178" y="216"/>
                    <a:pt x="178" y="216"/>
                  </a:cubicBezTo>
                  <a:cubicBezTo>
                    <a:pt x="223" y="216"/>
                    <a:pt x="223" y="216"/>
                    <a:pt x="223" y="216"/>
                  </a:cubicBezTo>
                  <a:lnTo>
                    <a:pt x="217" y="239"/>
                  </a:lnTo>
                  <a:close/>
                  <a:moveTo>
                    <a:pt x="225" y="209"/>
                  </a:moveTo>
                  <a:cubicBezTo>
                    <a:pt x="179" y="209"/>
                    <a:pt x="179" y="209"/>
                    <a:pt x="179" y="209"/>
                  </a:cubicBezTo>
                  <a:cubicBezTo>
                    <a:pt x="182" y="171"/>
                    <a:pt x="182" y="171"/>
                    <a:pt x="182" y="171"/>
                  </a:cubicBezTo>
                  <a:cubicBezTo>
                    <a:pt x="235" y="171"/>
                    <a:pt x="235" y="171"/>
                    <a:pt x="235" y="171"/>
                  </a:cubicBezTo>
                  <a:lnTo>
                    <a:pt x="225" y="209"/>
                  </a:lnTo>
                  <a:close/>
                  <a:moveTo>
                    <a:pt x="283" y="126"/>
                  </a:moveTo>
                  <a:cubicBezTo>
                    <a:pt x="264" y="126"/>
                    <a:pt x="264" y="126"/>
                    <a:pt x="264" y="126"/>
                  </a:cubicBezTo>
                  <a:cubicBezTo>
                    <a:pt x="256" y="133"/>
                    <a:pt x="249" y="141"/>
                    <a:pt x="241" y="149"/>
                  </a:cubicBezTo>
                  <a:cubicBezTo>
                    <a:pt x="237" y="164"/>
                    <a:pt x="237" y="164"/>
                    <a:pt x="237" y="164"/>
                  </a:cubicBezTo>
                  <a:cubicBezTo>
                    <a:pt x="182" y="164"/>
                    <a:pt x="182" y="164"/>
                    <a:pt x="182" y="164"/>
                  </a:cubicBezTo>
                  <a:cubicBezTo>
                    <a:pt x="184" y="140"/>
                    <a:pt x="184" y="140"/>
                    <a:pt x="184" y="140"/>
                  </a:cubicBezTo>
                  <a:cubicBezTo>
                    <a:pt x="220" y="140"/>
                    <a:pt x="220" y="140"/>
                    <a:pt x="220" y="140"/>
                  </a:cubicBezTo>
                  <a:cubicBezTo>
                    <a:pt x="221" y="139"/>
                    <a:pt x="221" y="138"/>
                    <a:pt x="222" y="137"/>
                  </a:cubicBezTo>
                  <a:cubicBezTo>
                    <a:pt x="232" y="127"/>
                    <a:pt x="242" y="117"/>
                    <a:pt x="252" y="107"/>
                  </a:cubicBezTo>
                  <a:cubicBezTo>
                    <a:pt x="252" y="107"/>
                    <a:pt x="253" y="106"/>
                    <a:pt x="254" y="105"/>
                  </a:cubicBezTo>
                  <a:cubicBezTo>
                    <a:pt x="256" y="104"/>
                    <a:pt x="258" y="103"/>
                    <a:pt x="260" y="103"/>
                  </a:cubicBezTo>
                  <a:cubicBezTo>
                    <a:pt x="283" y="103"/>
                    <a:pt x="283" y="103"/>
                    <a:pt x="283" y="103"/>
                  </a:cubicBezTo>
                  <a:cubicBezTo>
                    <a:pt x="297" y="103"/>
                    <a:pt x="297" y="126"/>
                    <a:pt x="283" y="126"/>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lIns="96435" tIns="48218" rIns="96435" bIns="48218"/>
            <a:lstStyle/>
            <a:p>
              <a:endParaRPr lang="zh-CN" altLang="en-US"/>
            </a:p>
          </p:txBody>
        </p:sp>
        <p:sp>
          <p:nvSpPr>
            <p:cNvPr id="87" name="Text Box 10"/>
            <p:cNvSpPr txBox="1">
              <a:spLocks noChangeArrowheads="1"/>
            </p:cNvSpPr>
            <p:nvPr/>
          </p:nvSpPr>
          <p:spPr bwMode="auto">
            <a:xfrm>
              <a:off x="189578" y="3271347"/>
              <a:ext cx="1606482" cy="802179"/>
            </a:xfrm>
            <a:prstGeom prst="rect">
              <a:avLst/>
            </a:prstGeom>
            <a:noFill/>
            <a:ln w="9525">
              <a:noFill/>
              <a:miter lim="800000"/>
            </a:ln>
          </p:spPr>
          <p:txBody>
            <a:bodyPr lIns="64290" tIns="32145" rIns="64290" bIns="32145">
              <a:spAutoFit/>
            </a:bodyPr>
            <a:lstStyle/>
            <a:p>
              <a:pPr>
                <a:lnSpc>
                  <a:spcPct val="150000"/>
                </a:lnSpc>
              </a:pPr>
              <a:r>
                <a:rPr lang="zh-CN" altLang="en-US" sz="1400" dirty="0">
                  <a:latin typeface="Arial" panose="020B0604020202020204" pitchFamily="34" charset="0"/>
                  <a:ea typeface="微软雅黑" panose="020B0503020204020204" pitchFamily="34" charset="-122"/>
                  <a:sym typeface="Arial" panose="020B0604020202020204" pitchFamily="34" charset="0"/>
                </a:rPr>
                <a:t>点击请替换文字内容</a:t>
              </a:r>
              <a:endParaRPr lang="zh-CN" altLang="en-US" sz="1400" dirty="0">
                <a:latin typeface="Arial" panose="020B0604020202020204" pitchFamily="34" charset="0"/>
                <a:ea typeface="微软雅黑" panose="020B0503020204020204" pitchFamily="34" charset="-122"/>
                <a:sym typeface="Arial" panose="020B0604020202020204" pitchFamily="34" charset="0"/>
              </a:endParaRPr>
            </a:p>
            <a:p>
              <a:pPr>
                <a:lnSpc>
                  <a:spcPct val="150000"/>
                </a:lnSpc>
              </a:pPr>
              <a:r>
                <a:rPr lang="zh-CN" altLang="en-US" sz="800" dirty="0">
                  <a:latin typeface="Arial" panose="020B0604020202020204" pitchFamily="34" charset="0"/>
                  <a:ea typeface="微软雅黑" panose="020B0503020204020204" pitchFamily="34" charset="-122"/>
                  <a:sym typeface="Arial" panose="020B0604020202020204" pitchFamily="34" charset="0"/>
                </a:rPr>
                <a:t>请替换文字内容，点击添加相关标题文字，修改文字内容，也可以直接复制你的内容到此。请替换文字内容，点击添加相关标题文字，修改文字内容，也可以直接复制你的内容到此。</a:t>
              </a:r>
              <a:endParaRPr lang="zh-CN" altLang="en-US" sz="800" dirty="0">
                <a:latin typeface="Arial" panose="020B0604020202020204" pitchFamily="34" charset="0"/>
                <a:ea typeface="微软雅黑" panose="020B0503020204020204" pitchFamily="34" charset="-122"/>
                <a:sym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decel="100000" fill="hold" nodeType="afterEffect">
                                  <p:stCondLst>
                                    <p:cond delay="0"/>
                                  </p:stCondLst>
                                  <p:childTnLst>
                                    <p:set>
                                      <p:cBhvr>
                                        <p:cTn id="6" dur="1" fill="hold">
                                          <p:stCondLst>
                                            <p:cond delay="0"/>
                                          </p:stCondLst>
                                        </p:cTn>
                                        <p:tgtEl>
                                          <p:spTgt spid="69"/>
                                        </p:tgtEl>
                                        <p:attrNameLst>
                                          <p:attrName>style.visibility</p:attrName>
                                        </p:attrNameLst>
                                      </p:cBhvr>
                                      <p:to>
                                        <p:strVal val="visible"/>
                                      </p:to>
                                    </p:set>
                                    <p:anim calcmode="lin" valueType="num">
                                      <p:cBhvr additive="base">
                                        <p:cTn id="7" dur="500" fill="hold"/>
                                        <p:tgtEl>
                                          <p:spTgt spid="69"/>
                                        </p:tgtEl>
                                        <p:attrNameLst>
                                          <p:attrName>ppt_x</p:attrName>
                                        </p:attrNameLst>
                                      </p:cBhvr>
                                      <p:tavLst>
                                        <p:tav tm="0">
                                          <p:val>
                                            <p:strVal val="1+#ppt_w/2"/>
                                          </p:val>
                                        </p:tav>
                                        <p:tav tm="100000">
                                          <p:val>
                                            <p:strVal val="#ppt_x"/>
                                          </p:val>
                                        </p:tav>
                                      </p:tavLst>
                                    </p:anim>
                                    <p:anim calcmode="lin" valueType="num">
                                      <p:cBhvr additive="base">
                                        <p:cTn id="8" dur="500" fill="hold"/>
                                        <p:tgtEl>
                                          <p:spTgt spid="69"/>
                                        </p:tgtEl>
                                        <p:attrNameLst>
                                          <p:attrName>ppt_y</p:attrName>
                                        </p:attrNameLst>
                                      </p:cBhvr>
                                      <p:tavLst>
                                        <p:tav tm="0">
                                          <p:val>
                                            <p:strVal val="#ppt_y"/>
                                          </p:val>
                                        </p:tav>
                                        <p:tav tm="100000">
                                          <p:val>
                                            <p:strVal val="#ppt_y"/>
                                          </p:val>
                                        </p:tav>
                                      </p:tavLst>
                                    </p:anim>
                                  </p:childTnLst>
                                </p:cTn>
                              </p:par>
                              <p:par>
                                <p:cTn id="9" presetID="2" presetClass="entr" presetSubtype="2" decel="100000" fill="hold" nodeType="withEffect">
                                  <p:stCondLst>
                                    <p:cond delay="250"/>
                                  </p:stCondLst>
                                  <p:childTnLst>
                                    <p:set>
                                      <p:cBhvr>
                                        <p:cTn id="10" dur="1" fill="hold">
                                          <p:stCondLst>
                                            <p:cond delay="0"/>
                                          </p:stCondLst>
                                        </p:cTn>
                                        <p:tgtEl>
                                          <p:spTgt spid="74"/>
                                        </p:tgtEl>
                                        <p:attrNameLst>
                                          <p:attrName>style.visibility</p:attrName>
                                        </p:attrNameLst>
                                      </p:cBhvr>
                                      <p:to>
                                        <p:strVal val="visible"/>
                                      </p:to>
                                    </p:set>
                                    <p:anim calcmode="lin" valueType="num">
                                      <p:cBhvr additive="base">
                                        <p:cTn id="11" dur="500" fill="hold"/>
                                        <p:tgtEl>
                                          <p:spTgt spid="74"/>
                                        </p:tgtEl>
                                        <p:attrNameLst>
                                          <p:attrName>ppt_x</p:attrName>
                                        </p:attrNameLst>
                                      </p:cBhvr>
                                      <p:tavLst>
                                        <p:tav tm="0">
                                          <p:val>
                                            <p:strVal val="1+#ppt_w/2"/>
                                          </p:val>
                                        </p:tav>
                                        <p:tav tm="100000">
                                          <p:val>
                                            <p:strVal val="#ppt_x"/>
                                          </p:val>
                                        </p:tav>
                                      </p:tavLst>
                                    </p:anim>
                                    <p:anim calcmode="lin" valueType="num">
                                      <p:cBhvr additive="base">
                                        <p:cTn id="12" dur="500" fill="hold"/>
                                        <p:tgtEl>
                                          <p:spTgt spid="74"/>
                                        </p:tgtEl>
                                        <p:attrNameLst>
                                          <p:attrName>ppt_y</p:attrName>
                                        </p:attrNameLst>
                                      </p:cBhvr>
                                      <p:tavLst>
                                        <p:tav tm="0">
                                          <p:val>
                                            <p:strVal val="#ppt_y"/>
                                          </p:val>
                                        </p:tav>
                                        <p:tav tm="100000">
                                          <p:val>
                                            <p:strVal val="#ppt_y"/>
                                          </p:val>
                                        </p:tav>
                                      </p:tavLst>
                                    </p:anim>
                                  </p:childTnLst>
                                </p:cTn>
                              </p:par>
                              <p:par>
                                <p:cTn id="13" presetID="2" presetClass="entr" presetSubtype="8" decel="100000" fill="hold" nodeType="withEffect">
                                  <p:stCondLst>
                                    <p:cond delay="500"/>
                                  </p:stCondLst>
                                  <p:childTnLst>
                                    <p:set>
                                      <p:cBhvr>
                                        <p:cTn id="14" dur="1" fill="hold">
                                          <p:stCondLst>
                                            <p:cond delay="0"/>
                                          </p:stCondLst>
                                        </p:cTn>
                                        <p:tgtEl>
                                          <p:spTgt spid="82"/>
                                        </p:tgtEl>
                                        <p:attrNameLst>
                                          <p:attrName>style.visibility</p:attrName>
                                        </p:attrNameLst>
                                      </p:cBhvr>
                                      <p:to>
                                        <p:strVal val="visible"/>
                                      </p:to>
                                    </p:set>
                                    <p:anim calcmode="lin" valueType="num">
                                      <p:cBhvr additive="base">
                                        <p:cTn id="15" dur="500" fill="hold"/>
                                        <p:tgtEl>
                                          <p:spTgt spid="82"/>
                                        </p:tgtEl>
                                        <p:attrNameLst>
                                          <p:attrName>ppt_x</p:attrName>
                                        </p:attrNameLst>
                                      </p:cBhvr>
                                      <p:tavLst>
                                        <p:tav tm="0">
                                          <p:val>
                                            <p:strVal val="0-#ppt_w/2"/>
                                          </p:val>
                                        </p:tav>
                                        <p:tav tm="100000">
                                          <p:val>
                                            <p:strVal val="#ppt_x"/>
                                          </p:val>
                                        </p:tav>
                                      </p:tavLst>
                                    </p:anim>
                                    <p:anim calcmode="lin" valueType="num">
                                      <p:cBhvr additive="base">
                                        <p:cTn id="16" dur="500" fill="hold"/>
                                        <p:tgtEl>
                                          <p:spTgt spid="82"/>
                                        </p:tgtEl>
                                        <p:attrNameLst>
                                          <p:attrName>ppt_y</p:attrName>
                                        </p:attrNameLst>
                                      </p:cBhvr>
                                      <p:tavLst>
                                        <p:tav tm="0">
                                          <p:val>
                                            <p:strVal val="#ppt_y"/>
                                          </p:val>
                                        </p:tav>
                                        <p:tav tm="100000">
                                          <p:val>
                                            <p:strVal val="#ppt_y"/>
                                          </p:val>
                                        </p:tav>
                                      </p:tavLst>
                                    </p:anim>
                                  </p:childTnLst>
                                </p:cTn>
                              </p:par>
                              <p:par>
                                <p:cTn id="17" presetID="2" presetClass="entr" presetSubtype="8" decel="100000" fill="hold" nodeType="withEffect">
                                  <p:stCondLst>
                                    <p:cond delay="750"/>
                                  </p:stCondLst>
                                  <p:childTnLst>
                                    <p:set>
                                      <p:cBhvr>
                                        <p:cTn id="18" dur="1" fill="hold">
                                          <p:stCondLst>
                                            <p:cond delay="0"/>
                                          </p:stCondLst>
                                        </p:cTn>
                                        <p:tgtEl>
                                          <p:spTgt spid="85"/>
                                        </p:tgtEl>
                                        <p:attrNameLst>
                                          <p:attrName>style.visibility</p:attrName>
                                        </p:attrNameLst>
                                      </p:cBhvr>
                                      <p:to>
                                        <p:strVal val="visible"/>
                                      </p:to>
                                    </p:set>
                                    <p:anim calcmode="lin" valueType="num">
                                      <p:cBhvr additive="base">
                                        <p:cTn id="19" dur="500" fill="hold"/>
                                        <p:tgtEl>
                                          <p:spTgt spid="85"/>
                                        </p:tgtEl>
                                        <p:attrNameLst>
                                          <p:attrName>ppt_x</p:attrName>
                                        </p:attrNameLst>
                                      </p:cBhvr>
                                      <p:tavLst>
                                        <p:tav tm="0">
                                          <p:val>
                                            <p:strVal val="0-#ppt_w/2"/>
                                          </p:val>
                                        </p:tav>
                                        <p:tav tm="100000">
                                          <p:val>
                                            <p:strVal val="#ppt_x"/>
                                          </p:val>
                                        </p:tav>
                                      </p:tavLst>
                                    </p:anim>
                                    <p:anim calcmode="lin" valueType="num">
                                      <p:cBhvr additive="base">
                                        <p:cTn id="20" dur="500" fill="hold"/>
                                        <p:tgtEl>
                                          <p:spTgt spid="8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pitchFamily="34" charset="-122"/>
                <a:sym typeface="Calibri" panose="020F0502020204030204" pitchFamily="34" charset="0"/>
              </a:rPr>
              <a:t>点击添加相关标题文字</a:t>
            </a:r>
            <a:endParaRPr lang="zh-CN" altLang="en-US" sz="2655" b="1" dirty="0">
              <a:solidFill>
                <a:srgbClr val="595959"/>
              </a:solidFill>
              <a:ea typeface="微软雅黑" panose="020B0503020204020204" pitchFamily="34" charset="-122"/>
              <a:sym typeface="Calibri" panose="020F0502020204030204" pitchFamily="34" charset="0"/>
            </a:endParaRP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pitchFamily="34" charset="-122"/>
                <a:sym typeface="Calibri" panose="020F0502020204030204" pitchFamily="34" charset="0"/>
              </a:rPr>
              <a:t>ADD RELATED TITLE WORDS</a:t>
            </a:r>
            <a:endParaRPr lang="zh-CN" altLang="en-US" sz="1325" dirty="0">
              <a:solidFill>
                <a:srgbClr val="595959"/>
              </a:solidFill>
              <a:ea typeface="微软雅黑" panose="020B0503020204020204" pitchFamily="34" charset="-122"/>
              <a:sym typeface="Calibri" panose="020F0502020204030204" pitchFamily="34" charset="0"/>
            </a:endParaRPr>
          </a:p>
        </p:txBody>
      </p:sp>
      <p:grpSp>
        <p:nvGrpSpPr>
          <p:cNvPr id="56" name="Group 33"/>
          <p:cNvGrpSpPr/>
          <p:nvPr/>
        </p:nvGrpSpPr>
        <p:grpSpPr>
          <a:xfrm>
            <a:off x="4722524" y="1456085"/>
            <a:ext cx="6731975" cy="4199693"/>
            <a:chOff x="4280204" y="1234493"/>
            <a:chExt cx="7161658" cy="4467748"/>
          </a:xfrm>
        </p:grpSpPr>
        <p:sp>
          <p:nvSpPr>
            <p:cNvPr id="57" name="等腰三角形 33"/>
            <p:cNvSpPr/>
            <p:nvPr/>
          </p:nvSpPr>
          <p:spPr>
            <a:xfrm rot="16200000">
              <a:off x="3992172" y="3328916"/>
              <a:ext cx="2304256" cy="1728192"/>
            </a:xfrm>
            <a:prstGeom prst="triangle">
              <a:avLst/>
            </a:prstGeom>
            <a:solidFill>
              <a:schemeClr val="accent1"/>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8" name="椭圆 34"/>
            <p:cNvSpPr/>
            <p:nvPr/>
          </p:nvSpPr>
          <p:spPr>
            <a:xfrm>
              <a:off x="5300220" y="3652598"/>
              <a:ext cx="432049" cy="432049"/>
            </a:xfrm>
            <a:prstGeom prst="ellipse">
              <a:avLst/>
            </a:prstGeom>
            <a:solidFill>
              <a:sysClr val="window" lastClr="FFFFFF"/>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59" name="椭圆 35"/>
            <p:cNvSpPr/>
            <p:nvPr/>
          </p:nvSpPr>
          <p:spPr>
            <a:xfrm>
              <a:off x="5387858" y="3748382"/>
              <a:ext cx="243873" cy="243873"/>
            </a:xfrm>
            <a:prstGeom prst="ellipse">
              <a:avLst/>
            </a:prstGeom>
            <a:solidFill>
              <a:sysClr val="windowText" lastClr="000000">
                <a:lumMod val="95000"/>
                <a:lumOff val="5000"/>
              </a:sysClr>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0" name="椭圆 36"/>
            <p:cNvSpPr/>
            <p:nvPr/>
          </p:nvSpPr>
          <p:spPr>
            <a:xfrm>
              <a:off x="5551855" y="4051744"/>
              <a:ext cx="65831" cy="65831"/>
            </a:xfrm>
            <a:prstGeom prst="ellipse">
              <a:avLst/>
            </a:prstGeom>
            <a:solidFill>
              <a:sysClr val="window" lastClr="FFFFFF"/>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1" name="矩形 37"/>
            <p:cNvSpPr/>
            <p:nvPr/>
          </p:nvSpPr>
          <p:spPr>
            <a:xfrm>
              <a:off x="5936389" y="4193012"/>
              <a:ext cx="4824536" cy="107659"/>
            </a:xfrm>
            <a:prstGeom prst="rect">
              <a:avLst/>
            </a:prstGeom>
            <a:solidFill>
              <a:schemeClr val="accent1"/>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2" name="等腰三角形 7"/>
            <p:cNvSpPr/>
            <p:nvPr/>
          </p:nvSpPr>
          <p:spPr>
            <a:xfrm rot="16200000">
              <a:off x="10168273" y="3744134"/>
              <a:ext cx="1541765" cy="1005412"/>
            </a:xfrm>
            <a:custGeom>
              <a:avLst/>
              <a:gdLst/>
              <a:ahLst/>
              <a:cxnLst/>
              <a:rect l="l" t="t" r="r" b="b"/>
              <a:pathLst>
                <a:path w="1541765" h="1005412">
                  <a:moveTo>
                    <a:pt x="1541765" y="1005412"/>
                  </a:moveTo>
                  <a:lnTo>
                    <a:pt x="0" y="1005412"/>
                  </a:lnTo>
                  <a:lnTo>
                    <a:pt x="670275" y="0"/>
                  </a:lnTo>
                  <a:lnTo>
                    <a:pt x="871491" y="0"/>
                  </a:lnTo>
                  <a:close/>
                </a:path>
              </a:pathLst>
            </a:custGeom>
            <a:solidFill>
              <a:schemeClr val="accent1"/>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3" name="矩形 39"/>
            <p:cNvSpPr/>
            <p:nvPr/>
          </p:nvSpPr>
          <p:spPr>
            <a:xfrm>
              <a:off x="6584459" y="3073812"/>
              <a:ext cx="504056" cy="1043763"/>
            </a:xfrm>
            <a:prstGeom prst="rect">
              <a:avLst/>
            </a:prstGeom>
            <a:solidFill>
              <a:schemeClr val="accent2"/>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4" name="矩形 40"/>
            <p:cNvSpPr/>
            <p:nvPr/>
          </p:nvSpPr>
          <p:spPr>
            <a:xfrm>
              <a:off x="6584459" y="3895362"/>
              <a:ext cx="504056" cy="222213"/>
            </a:xfrm>
            <a:prstGeom prst="rect">
              <a:avLst/>
            </a:prstGeom>
            <a:solidFill>
              <a:schemeClr val="accent1"/>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5" name="矩形 41"/>
            <p:cNvSpPr/>
            <p:nvPr/>
          </p:nvSpPr>
          <p:spPr>
            <a:xfrm>
              <a:off x="7520563" y="2569756"/>
              <a:ext cx="504056" cy="1547819"/>
            </a:xfrm>
            <a:prstGeom prst="rect">
              <a:avLst/>
            </a:prstGeom>
            <a:solidFill>
              <a:schemeClr val="accent3"/>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6" name="矩形 42"/>
            <p:cNvSpPr/>
            <p:nvPr/>
          </p:nvSpPr>
          <p:spPr>
            <a:xfrm>
              <a:off x="7520563" y="3500661"/>
              <a:ext cx="504056" cy="616914"/>
            </a:xfrm>
            <a:prstGeom prst="rect">
              <a:avLst/>
            </a:prstGeom>
            <a:solidFill>
              <a:schemeClr val="accent1"/>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7" name="矩形 43"/>
            <p:cNvSpPr/>
            <p:nvPr/>
          </p:nvSpPr>
          <p:spPr>
            <a:xfrm>
              <a:off x="8462389" y="2040999"/>
              <a:ext cx="504056" cy="2076576"/>
            </a:xfrm>
            <a:prstGeom prst="rect">
              <a:avLst/>
            </a:prstGeom>
            <a:solidFill>
              <a:schemeClr val="accent4"/>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8" name="矩形 44"/>
            <p:cNvSpPr/>
            <p:nvPr/>
          </p:nvSpPr>
          <p:spPr>
            <a:xfrm>
              <a:off x="8462390" y="3071063"/>
              <a:ext cx="504056" cy="1046512"/>
            </a:xfrm>
            <a:prstGeom prst="rect">
              <a:avLst/>
            </a:prstGeom>
            <a:solidFill>
              <a:schemeClr val="accent1"/>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69" name="矩形 45"/>
            <p:cNvSpPr/>
            <p:nvPr/>
          </p:nvSpPr>
          <p:spPr>
            <a:xfrm>
              <a:off x="9464779" y="1608950"/>
              <a:ext cx="504056" cy="2508625"/>
            </a:xfrm>
            <a:prstGeom prst="rect">
              <a:avLst/>
            </a:prstGeom>
            <a:solidFill>
              <a:schemeClr val="accent5"/>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0" name="矩形 46"/>
            <p:cNvSpPr/>
            <p:nvPr/>
          </p:nvSpPr>
          <p:spPr>
            <a:xfrm>
              <a:off x="9464779" y="2536828"/>
              <a:ext cx="504056" cy="1580747"/>
            </a:xfrm>
            <a:prstGeom prst="rect">
              <a:avLst/>
            </a:prstGeom>
            <a:solidFill>
              <a:schemeClr val="accent1"/>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1" name="任意多边形 47"/>
            <p:cNvSpPr/>
            <p:nvPr/>
          </p:nvSpPr>
          <p:spPr>
            <a:xfrm>
              <a:off x="6809773" y="4323154"/>
              <a:ext cx="248195" cy="640080"/>
            </a:xfrm>
            <a:custGeom>
              <a:avLst/>
              <a:gdLst>
                <a:gd name="connsiteX0" fmla="*/ 0 w 248195"/>
                <a:gd name="connsiteY0" fmla="*/ 0 h 640080"/>
                <a:gd name="connsiteX1" fmla="*/ 0 w 248195"/>
                <a:gd name="connsiteY1" fmla="*/ 391885 h 640080"/>
                <a:gd name="connsiteX2" fmla="*/ 248195 w 248195"/>
                <a:gd name="connsiteY2" fmla="*/ 640080 h 640080"/>
              </a:gdLst>
              <a:ahLst/>
              <a:cxnLst>
                <a:cxn ang="0">
                  <a:pos x="connsiteX0" y="connsiteY0"/>
                </a:cxn>
                <a:cxn ang="0">
                  <a:pos x="connsiteX1" y="connsiteY1"/>
                </a:cxn>
                <a:cxn ang="0">
                  <a:pos x="connsiteX2" y="connsiteY2"/>
                </a:cxn>
              </a:cxnLst>
              <a:rect l="l" t="t" r="r" b="b"/>
              <a:pathLst>
                <a:path w="248195" h="640080">
                  <a:moveTo>
                    <a:pt x="0" y="0"/>
                  </a:moveTo>
                  <a:lnTo>
                    <a:pt x="0" y="391885"/>
                  </a:lnTo>
                  <a:lnTo>
                    <a:pt x="248195" y="640080"/>
                  </a:lnTo>
                </a:path>
              </a:pathLst>
            </a:custGeom>
            <a:noFill/>
            <a:ln w="9525" cap="flat" cmpd="sng" algn="ctr">
              <a:solidFill>
                <a:schemeClr val="bg1">
                  <a:lumMod val="65000"/>
                </a:schemeClr>
              </a:solidFill>
              <a:prstDash val="solid"/>
            </a:ln>
            <a:effectLst/>
          </p:spPr>
          <p:txBody>
            <a:bodyPr rtlCol="0" anchor="ct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2" name="TextBox 18"/>
            <p:cNvSpPr txBox="1"/>
            <p:nvPr/>
          </p:nvSpPr>
          <p:spPr>
            <a:xfrm flipH="1">
              <a:off x="6474455" y="2608835"/>
              <a:ext cx="758076" cy="347953"/>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defTabSz="859155">
                <a:lnSpc>
                  <a:spcPct val="120000"/>
                </a:lnSpc>
                <a:defRPr/>
              </a:pPr>
              <a:r>
                <a:rPr lang="en-US" altLang="zh-CN" sz="1400" dirty="0">
                  <a:solidFill>
                    <a:schemeClr val="accent2"/>
                  </a:solidFill>
                  <a:latin typeface="Arial" panose="020B0604020202020204" pitchFamily="34" charset="0"/>
                  <a:cs typeface="+mn-ea"/>
                  <a:sym typeface="Arial" panose="020B0604020202020204" pitchFamily="34" charset="0"/>
                </a:rPr>
                <a:t>10%</a:t>
              </a:r>
              <a:endParaRPr lang="zh-CN" altLang="en-US" sz="1400" dirty="0">
                <a:solidFill>
                  <a:schemeClr val="accent2"/>
                </a:solidFill>
                <a:latin typeface="Arial" panose="020B0604020202020204" pitchFamily="34" charset="0"/>
                <a:cs typeface="+mn-ea"/>
                <a:sym typeface="Arial" panose="020B0604020202020204" pitchFamily="34" charset="0"/>
              </a:endParaRPr>
            </a:p>
          </p:txBody>
        </p:sp>
        <p:sp>
          <p:nvSpPr>
            <p:cNvPr id="73" name="TextBox 19"/>
            <p:cNvSpPr txBox="1"/>
            <p:nvPr/>
          </p:nvSpPr>
          <p:spPr>
            <a:xfrm flipH="1">
              <a:off x="7393553" y="2104780"/>
              <a:ext cx="758076" cy="347953"/>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defTabSz="859155">
                <a:lnSpc>
                  <a:spcPct val="120000"/>
                </a:lnSpc>
                <a:defRPr/>
              </a:pPr>
              <a:r>
                <a:rPr lang="en-US" altLang="zh-CN" sz="1400" dirty="0">
                  <a:solidFill>
                    <a:schemeClr val="accent3"/>
                  </a:solidFill>
                  <a:latin typeface="Arial" panose="020B0604020202020204" pitchFamily="34" charset="0"/>
                  <a:cs typeface="+mn-ea"/>
                  <a:sym typeface="Arial" panose="020B0604020202020204" pitchFamily="34" charset="0"/>
                </a:rPr>
                <a:t>20%</a:t>
              </a:r>
              <a:endParaRPr lang="zh-CN" altLang="en-US" sz="1400" dirty="0">
                <a:solidFill>
                  <a:schemeClr val="accent3"/>
                </a:solidFill>
                <a:latin typeface="Arial" panose="020B0604020202020204" pitchFamily="34" charset="0"/>
                <a:cs typeface="+mn-ea"/>
                <a:sym typeface="Arial" panose="020B0604020202020204" pitchFamily="34" charset="0"/>
              </a:endParaRPr>
            </a:p>
          </p:txBody>
        </p:sp>
        <p:sp>
          <p:nvSpPr>
            <p:cNvPr id="74" name="TextBox 20"/>
            <p:cNvSpPr txBox="1"/>
            <p:nvPr/>
          </p:nvSpPr>
          <p:spPr>
            <a:xfrm flipH="1">
              <a:off x="8374783" y="1678631"/>
              <a:ext cx="758076" cy="347953"/>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defTabSz="859155">
                <a:lnSpc>
                  <a:spcPct val="120000"/>
                </a:lnSpc>
                <a:defRPr/>
              </a:pPr>
              <a:r>
                <a:rPr lang="en-US" altLang="zh-CN" sz="1400" dirty="0">
                  <a:solidFill>
                    <a:schemeClr val="accent4"/>
                  </a:solidFill>
                  <a:latin typeface="Arial" panose="020B0604020202020204" pitchFamily="34" charset="0"/>
                  <a:cs typeface="+mn-ea"/>
                  <a:sym typeface="Arial" panose="020B0604020202020204" pitchFamily="34" charset="0"/>
                </a:rPr>
                <a:t>50%</a:t>
              </a:r>
              <a:endParaRPr lang="zh-CN" altLang="en-US" sz="1400" dirty="0">
                <a:solidFill>
                  <a:schemeClr val="accent4"/>
                </a:solidFill>
                <a:latin typeface="Arial" panose="020B0604020202020204" pitchFamily="34" charset="0"/>
                <a:cs typeface="+mn-ea"/>
                <a:sym typeface="Arial" panose="020B0604020202020204" pitchFamily="34" charset="0"/>
              </a:endParaRPr>
            </a:p>
          </p:txBody>
        </p:sp>
        <p:sp>
          <p:nvSpPr>
            <p:cNvPr id="75" name="TextBox 21"/>
            <p:cNvSpPr txBox="1"/>
            <p:nvPr/>
          </p:nvSpPr>
          <p:spPr>
            <a:xfrm flipH="1">
              <a:off x="9367560" y="1234493"/>
              <a:ext cx="758076" cy="347953"/>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defTabSz="859155">
                <a:lnSpc>
                  <a:spcPct val="120000"/>
                </a:lnSpc>
                <a:defRPr/>
              </a:pPr>
              <a:r>
                <a:rPr lang="en-US" altLang="zh-CN" sz="1400" dirty="0">
                  <a:solidFill>
                    <a:schemeClr val="accent5"/>
                  </a:solidFill>
                  <a:latin typeface="Arial" panose="020B0604020202020204" pitchFamily="34" charset="0"/>
                  <a:cs typeface="+mn-ea"/>
                  <a:sym typeface="Arial" panose="020B0604020202020204" pitchFamily="34" charset="0"/>
                </a:rPr>
                <a:t>70%</a:t>
              </a:r>
              <a:endParaRPr lang="zh-CN" altLang="en-US" sz="1400" dirty="0">
                <a:solidFill>
                  <a:schemeClr val="accent5"/>
                </a:solidFill>
                <a:latin typeface="Arial" panose="020B0604020202020204" pitchFamily="34" charset="0"/>
                <a:cs typeface="+mn-ea"/>
                <a:sym typeface="Arial" panose="020B0604020202020204" pitchFamily="34" charset="0"/>
              </a:endParaRPr>
            </a:p>
          </p:txBody>
        </p:sp>
        <p:sp>
          <p:nvSpPr>
            <p:cNvPr id="76" name="TextBox 22"/>
            <p:cNvSpPr txBox="1"/>
            <p:nvPr/>
          </p:nvSpPr>
          <p:spPr>
            <a:xfrm rot="2514057" flipH="1">
              <a:off x="6847638" y="5352718"/>
              <a:ext cx="1657783" cy="349522"/>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defTabSz="859155">
                <a:lnSpc>
                  <a:spcPct val="120000"/>
                </a:lnSpc>
                <a:defRPr/>
              </a:pPr>
              <a:r>
                <a:rPr lang="zh-CN" altLang="en-US" sz="1400" dirty="0">
                  <a:solidFill>
                    <a:schemeClr val="accent2"/>
                  </a:solidFill>
                  <a:latin typeface="Arial" panose="020B0604020202020204" pitchFamily="34" charset="0"/>
                  <a:cs typeface="+mn-ea"/>
                  <a:sym typeface="Arial" panose="020B0604020202020204" pitchFamily="34" charset="0"/>
                </a:rPr>
                <a:t>请替换文字内容</a:t>
              </a:r>
              <a:endParaRPr lang="zh-CN" altLang="en-US" sz="1400" dirty="0">
                <a:solidFill>
                  <a:schemeClr val="accent2"/>
                </a:solidFill>
                <a:latin typeface="Arial" panose="020B0604020202020204" pitchFamily="34" charset="0"/>
                <a:cs typeface="+mn-ea"/>
                <a:sym typeface="Arial" panose="020B0604020202020204" pitchFamily="34" charset="0"/>
              </a:endParaRPr>
            </a:p>
          </p:txBody>
        </p:sp>
        <p:sp>
          <p:nvSpPr>
            <p:cNvPr id="77" name="任意多边形 54"/>
            <p:cNvSpPr/>
            <p:nvPr/>
          </p:nvSpPr>
          <p:spPr>
            <a:xfrm>
              <a:off x="7738904" y="4323154"/>
              <a:ext cx="248195" cy="640080"/>
            </a:xfrm>
            <a:custGeom>
              <a:avLst/>
              <a:gdLst>
                <a:gd name="connsiteX0" fmla="*/ 0 w 248195"/>
                <a:gd name="connsiteY0" fmla="*/ 0 h 640080"/>
                <a:gd name="connsiteX1" fmla="*/ 0 w 248195"/>
                <a:gd name="connsiteY1" fmla="*/ 391885 h 640080"/>
                <a:gd name="connsiteX2" fmla="*/ 248195 w 248195"/>
                <a:gd name="connsiteY2" fmla="*/ 640080 h 640080"/>
              </a:gdLst>
              <a:ahLst/>
              <a:cxnLst>
                <a:cxn ang="0">
                  <a:pos x="connsiteX0" y="connsiteY0"/>
                </a:cxn>
                <a:cxn ang="0">
                  <a:pos x="connsiteX1" y="connsiteY1"/>
                </a:cxn>
                <a:cxn ang="0">
                  <a:pos x="connsiteX2" y="connsiteY2"/>
                </a:cxn>
              </a:cxnLst>
              <a:rect l="l" t="t" r="r" b="b"/>
              <a:pathLst>
                <a:path w="248195" h="640080">
                  <a:moveTo>
                    <a:pt x="0" y="0"/>
                  </a:moveTo>
                  <a:lnTo>
                    <a:pt x="0" y="391885"/>
                  </a:lnTo>
                  <a:lnTo>
                    <a:pt x="248195" y="640080"/>
                  </a:lnTo>
                </a:path>
              </a:pathLst>
            </a:custGeom>
            <a:noFill/>
            <a:ln w="9525" cap="flat" cmpd="sng" algn="ctr">
              <a:solidFill>
                <a:schemeClr val="bg1">
                  <a:lumMod val="65000"/>
                </a:schemeClr>
              </a:solidFill>
              <a:prstDash val="solid"/>
            </a:ln>
            <a:effectLst/>
          </p:spPr>
          <p:txBody>
            <a:bodyPr rtlCol="0" anchor="ct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78" name="TextBox 25"/>
            <p:cNvSpPr txBox="1"/>
            <p:nvPr/>
          </p:nvSpPr>
          <p:spPr>
            <a:xfrm rot="2514057" flipH="1">
              <a:off x="7776769" y="5352718"/>
              <a:ext cx="1657783" cy="349522"/>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defTabSz="859155">
                <a:lnSpc>
                  <a:spcPct val="120000"/>
                </a:lnSpc>
                <a:defRPr/>
              </a:pPr>
              <a:r>
                <a:rPr lang="zh-CN" altLang="en-US" sz="1400">
                  <a:solidFill>
                    <a:schemeClr val="accent3"/>
                  </a:solidFill>
                  <a:latin typeface="Arial" panose="020B0604020202020204" pitchFamily="34" charset="0"/>
                  <a:cs typeface="+mn-ea"/>
                  <a:sym typeface="Arial" panose="020B0604020202020204" pitchFamily="34" charset="0"/>
                </a:rPr>
                <a:t>请替换文字内容</a:t>
              </a:r>
              <a:endParaRPr lang="zh-CN" altLang="en-US" sz="1400" dirty="0">
                <a:solidFill>
                  <a:schemeClr val="accent3"/>
                </a:solidFill>
                <a:latin typeface="Arial" panose="020B0604020202020204" pitchFamily="34" charset="0"/>
                <a:cs typeface="+mn-ea"/>
                <a:sym typeface="Arial" panose="020B0604020202020204" pitchFamily="34" charset="0"/>
              </a:endParaRPr>
            </a:p>
          </p:txBody>
        </p:sp>
        <p:sp>
          <p:nvSpPr>
            <p:cNvPr id="79" name="任意多边形 57"/>
            <p:cNvSpPr/>
            <p:nvPr/>
          </p:nvSpPr>
          <p:spPr>
            <a:xfrm>
              <a:off x="8668035" y="4323154"/>
              <a:ext cx="248195" cy="640080"/>
            </a:xfrm>
            <a:custGeom>
              <a:avLst/>
              <a:gdLst>
                <a:gd name="connsiteX0" fmla="*/ 0 w 248195"/>
                <a:gd name="connsiteY0" fmla="*/ 0 h 640080"/>
                <a:gd name="connsiteX1" fmla="*/ 0 w 248195"/>
                <a:gd name="connsiteY1" fmla="*/ 391885 h 640080"/>
                <a:gd name="connsiteX2" fmla="*/ 248195 w 248195"/>
                <a:gd name="connsiteY2" fmla="*/ 640080 h 640080"/>
              </a:gdLst>
              <a:ahLst/>
              <a:cxnLst>
                <a:cxn ang="0">
                  <a:pos x="connsiteX0" y="connsiteY0"/>
                </a:cxn>
                <a:cxn ang="0">
                  <a:pos x="connsiteX1" y="connsiteY1"/>
                </a:cxn>
                <a:cxn ang="0">
                  <a:pos x="connsiteX2" y="connsiteY2"/>
                </a:cxn>
              </a:cxnLst>
              <a:rect l="l" t="t" r="r" b="b"/>
              <a:pathLst>
                <a:path w="248195" h="640080">
                  <a:moveTo>
                    <a:pt x="0" y="0"/>
                  </a:moveTo>
                  <a:lnTo>
                    <a:pt x="0" y="391885"/>
                  </a:lnTo>
                  <a:lnTo>
                    <a:pt x="248195" y="640080"/>
                  </a:lnTo>
                </a:path>
              </a:pathLst>
            </a:custGeom>
            <a:noFill/>
            <a:ln w="9525" cap="flat" cmpd="sng" algn="ctr">
              <a:solidFill>
                <a:schemeClr val="bg1">
                  <a:lumMod val="65000"/>
                </a:schemeClr>
              </a:solidFill>
              <a:prstDash val="solid"/>
            </a:ln>
            <a:effectLst/>
          </p:spPr>
          <p:txBody>
            <a:bodyPr rtlCol="0" anchor="ct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0" name="TextBox 28"/>
            <p:cNvSpPr txBox="1"/>
            <p:nvPr/>
          </p:nvSpPr>
          <p:spPr>
            <a:xfrm rot="2514057" flipH="1">
              <a:off x="8705900" y="5352719"/>
              <a:ext cx="1657783" cy="349522"/>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defTabSz="859155">
                <a:lnSpc>
                  <a:spcPct val="120000"/>
                </a:lnSpc>
                <a:defRPr/>
              </a:pPr>
              <a:r>
                <a:rPr lang="zh-CN" altLang="en-US" sz="1400" dirty="0">
                  <a:solidFill>
                    <a:schemeClr val="accent4"/>
                  </a:solidFill>
                  <a:latin typeface="Arial" panose="020B0604020202020204" pitchFamily="34" charset="0"/>
                  <a:cs typeface="+mn-ea"/>
                  <a:sym typeface="Arial" panose="020B0604020202020204" pitchFamily="34" charset="0"/>
                </a:rPr>
                <a:t>请替换文字内容</a:t>
              </a:r>
              <a:endParaRPr lang="zh-CN" altLang="en-US" sz="1400" dirty="0">
                <a:solidFill>
                  <a:schemeClr val="accent4"/>
                </a:solidFill>
                <a:latin typeface="Arial" panose="020B0604020202020204" pitchFamily="34" charset="0"/>
                <a:cs typeface="+mn-ea"/>
                <a:sym typeface="Arial" panose="020B0604020202020204" pitchFamily="34" charset="0"/>
              </a:endParaRPr>
            </a:p>
          </p:txBody>
        </p:sp>
        <p:sp>
          <p:nvSpPr>
            <p:cNvPr id="81" name="任意多边形 60"/>
            <p:cNvSpPr/>
            <p:nvPr/>
          </p:nvSpPr>
          <p:spPr>
            <a:xfrm>
              <a:off x="9597166" y="4323154"/>
              <a:ext cx="248195" cy="640080"/>
            </a:xfrm>
            <a:custGeom>
              <a:avLst/>
              <a:gdLst>
                <a:gd name="connsiteX0" fmla="*/ 0 w 248195"/>
                <a:gd name="connsiteY0" fmla="*/ 0 h 640080"/>
                <a:gd name="connsiteX1" fmla="*/ 0 w 248195"/>
                <a:gd name="connsiteY1" fmla="*/ 391885 h 640080"/>
                <a:gd name="connsiteX2" fmla="*/ 248195 w 248195"/>
                <a:gd name="connsiteY2" fmla="*/ 640080 h 640080"/>
              </a:gdLst>
              <a:ahLst/>
              <a:cxnLst>
                <a:cxn ang="0">
                  <a:pos x="connsiteX0" y="connsiteY0"/>
                </a:cxn>
                <a:cxn ang="0">
                  <a:pos x="connsiteX1" y="connsiteY1"/>
                </a:cxn>
                <a:cxn ang="0">
                  <a:pos x="connsiteX2" y="connsiteY2"/>
                </a:cxn>
              </a:cxnLst>
              <a:rect l="l" t="t" r="r" b="b"/>
              <a:pathLst>
                <a:path w="248195" h="640080">
                  <a:moveTo>
                    <a:pt x="0" y="0"/>
                  </a:moveTo>
                  <a:lnTo>
                    <a:pt x="0" y="391885"/>
                  </a:lnTo>
                  <a:lnTo>
                    <a:pt x="248195" y="640080"/>
                  </a:lnTo>
                </a:path>
              </a:pathLst>
            </a:custGeom>
            <a:noFill/>
            <a:ln w="9525" cap="flat" cmpd="sng" algn="ctr">
              <a:solidFill>
                <a:schemeClr val="bg1">
                  <a:lumMod val="65000"/>
                </a:schemeClr>
              </a:solidFill>
              <a:prstDash val="solid"/>
            </a:ln>
            <a:effectLst/>
          </p:spPr>
          <p:txBody>
            <a:bodyPr rtlCol="0" anchor="ct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2" name="TextBox 31"/>
            <p:cNvSpPr txBox="1"/>
            <p:nvPr/>
          </p:nvSpPr>
          <p:spPr>
            <a:xfrm rot="2514057" flipH="1">
              <a:off x="9635031" y="5352718"/>
              <a:ext cx="1657783" cy="349522"/>
            </a:xfrm>
            <a:prstGeom prst="rect">
              <a:avLst/>
            </a:prstGeom>
            <a:noFill/>
          </p:spPr>
          <p:txBody>
            <a:bodyPr wrap="square" rtlCol="0">
              <a:spAutoFit/>
            </a:bodyPr>
            <a:lstStyle>
              <a:defPPr>
                <a:defRPr lang="en-US"/>
              </a:defPPr>
              <a:lvl1pPr lvl="0">
                <a:lnSpc>
                  <a:spcPct val="80000"/>
                </a:lnSpc>
                <a:defRPr sz="4400" b="1" kern="0">
                  <a:ln w="18415" cmpd="sng">
                    <a:noFill/>
                    <a:prstDash val="solid"/>
                  </a:ln>
                  <a:solidFill>
                    <a:srgbClr val="FFC000"/>
                  </a:solidFill>
                  <a:latin typeface="Agency FB" pitchFamily="34" charset="0"/>
                  <a:ea typeface="微软雅黑" panose="020B0503020204020204" pitchFamily="34" charset="-122"/>
                </a:defRPr>
              </a:lvl1pPr>
            </a:lstStyle>
            <a:p>
              <a:pPr algn="ctr" defTabSz="859155">
                <a:lnSpc>
                  <a:spcPct val="120000"/>
                </a:lnSpc>
                <a:defRPr/>
              </a:pPr>
              <a:r>
                <a:rPr lang="zh-CN" altLang="en-US" sz="1400">
                  <a:solidFill>
                    <a:schemeClr val="accent5"/>
                  </a:solidFill>
                  <a:latin typeface="Arial" panose="020B0604020202020204" pitchFamily="34" charset="0"/>
                  <a:cs typeface="+mn-ea"/>
                  <a:sym typeface="Arial" panose="020B0604020202020204" pitchFamily="34" charset="0"/>
                </a:rPr>
                <a:t>请替换文字内容</a:t>
              </a:r>
              <a:endParaRPr lang="zh-CN" altLang="en-US" sz="1400" dirty="0">
                <a:solidFill>
                  <a:schemeClr val="accent5"/>
                </a:solidFill>
                <a:latin typeface="Arial" panose="020B0604020202020204" pitchFamily="34" charset="0"/>
                <a:cs typeface="+mn-ea"/>
                <a:sym typeface="Arial" panose="020B0604020202020204" pitchFamily="34" charset="0"/>
              </a:endParaRPr>
            </a:p>
          </p:txBody>
        </p:sp>
        <p:sp>
          <p:nvSpPr>
            <p:cNvPr id="83" name="椭圆 62"/>
            <p:cNvSpPr/>
            <p:nvPr/>
          </p:nvSpPr>
          <p:spPr>
            <a:xfrm>
              <a:off x="5504339" y="3832972"/>
              <a:ext cx="65831" cy="65831"/>
            </a:xfrm>
            <a:prstGeom prst="ellipse">
              <a:avLst/>
            </a:prstGeom>
            <a:solidFill>
              <a:sysClr val="window" lastClr="FFFFFF"/>
            </a:solidFill>
            <a:ln w="25400" cap="flat" cmpd="sng" algn="ctr">
              <a:noFill/>
              <a:prstDash val="solid"/>
            </a:ln>
            <a:effectLst/>
          </p:spPr>
          <p:txBody>
            <a:bodyPr rot="0" spcFirstLastPara="0" vertOverflow="overflow" horzOverflow="overflow" vert="horz" wrap="square" lIns="85954" tIns="42977" rIns="85954" bIns="42977" numCol="1" spcCol="0" rtlCol="0" fromWordArt="0" anchor="ctr" anchorCtr="0" forceAA="0" compatLnSpc="1">
              <a:noAutofit/>
            </a:bodyPr>
            <a:lstStyle/>
            <a:p>
              <a:pPr algn="ctr" defTabSz="859155">
                <a:lnSpc>
                  <a:spcPct val="120000"/>
                </a:lnSpc>
                <a:defRPr/>
              </a:pPr>
              <a:endParaRPr lang="en-US" sz="1400" kern="0">
                <a:solidFill>
                  <a:sysClr val="window" lastClr="FFFFFF"/>
                </a:solidFill>
                <a:latin typeface="Arial" panose="020B0604020202020204" pitchFamily="34" charset="0"/>
                <a:ea typeface="微软雅黑" panose="020B0503020204020204" pitchFamily="34" charset="-122"/>
                <a:cs typeface="+mn-ea"/>
                <a:sym typeface="Arial" panose="020B0604020202020204" pitchFamily="34" charset="0"/>
              </a:endParaRPr>
            </a:p>
          </p:txBody>
        </p:sp>
      </p:grpSp>
      <p:sp>
        <p:nvSpPr>
          <p:cNvPr id="84" name="TextBox 36"/>
          <p:cNvSpPr txBox="1"/>
          <p:nvPr/>
        </p:nvSpPr>
        <p:spPr>
          <a:xfrm>
            <a:off x="1495103" y="2416774"/>
            <a:ext cx="1256754" cy="236219"/>
          </a:xfrm>
          <a:prstGeom prst="rect">
            <a:avLst/>
          </a:prstGeom>
          <a:noFill/>
        </p:spPr>
        <p:txBody>
          <a:bodyPr wrap="none" lIns="0" tIns="0" rIns="0" bIns="0" rtlCol="0">
            <a:spAutoFit/>
          </a:bodyPr>
          <a:lstStyle/>
          <a:p>
            <a:pPr>
              <a:lnSpc>
                <a:spcPct val="120000"/>
              </a:lnSpc>
            </a:pPr>
            <a:r>
              <a:rPr lang="zh-CN" altLang="en-US" sz="1400" dirty="0">
                <a:latin typeface="Arial" panose="020B0604020202020204" pitchFamily="34" charset="0"/>
                <a:ea typeface="微软雅黑" panose="020B0503020204020204" pitchFamily="3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5" name="TextBox 37"/>
          <p:cNvSpPr txBox="1"/>
          <p:nvPr/>
        </p:nvSpPr>
        <p:spPr>
          <a:xfrm>
            <a:off x="1495103" y="2807733"/>
            <a:ext cx="1027525" cy="670761"/>
          </a:xfrm>
          <a:prstGeom prst="rect">
            <a:avLst/>
          </a:prstGeom>
          <a:noFill/>
        </p:spPr>
        <p:txBody>
          <a:bodyPr wrap="none" lIns="0" tIns="0" rIns="0" bIns="0" rtlCol="0">
            <a:spAutoFit/>
          </a:bodyPr>
          <a:lstStyle/>
          <a:p>
            <a:pPr algn="just">
              <a:lnSpc>
                <a:spcPct val="120000"/>
              </a:lnSpc>
            </a:pPr>
            <a:r>
              <a:rPr lang="en-US" sz="4000" dirty="0">
                <a:latin typeface="Arial" panose="020B0604020202020204" pitchFamily="34" charset="0"/>
                <a:ea typeface="微软雅黑" panose="020B0503020204020204" pitchFamily="34" charset="-122"/>
                <a:cs typeface="+mn-ea"/>
                <a:sym typeface="Arial" panose="020B0604020202020204" pitchFamily="34" charset="0"/>
              </a:rPr>
              <a:t>85%</a:t>
            </a:r>
            <a:endParaRPr lang="en-GB" sz="40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6" name="Rectangle 38"/>
          <p:cNvSpPr/>
          <p:nvPr/>
        </p:nvSpPr>
        <p:spPr>
          <a:xfrm>
            <a:off x="1495103" y="4024193"/>
            <a:ext cx="3076259" cy="1994392"/>
          </a:xfrm>
          <a:prstGeom prst="rect">
            <a:avLst/>
          </a:prstGeom>
        </p:spPr>
        <p:txBody>
          <a:bodyPr wrap="square" lIns="0" tIns="0" rIns="0" bIns="0">
            <a:spAutoFit/>
          </a:bodyPr>
          <a:lstStyle/>
          <a:p>
            <a:pPr algn="just">
              <a:lnSpc>
                <a:spcPct val="120000"/>
              </a:lnSpc>
            </a:pPr>
            <a:r>
              <a:rPr lang="zh-CN" altLang="en-US" sz="1200" dirty="0">
                <a:latin typeface="Arial" panose="020B0604020202020204" pitchFamily="34" charset="0"/>
                <a:ea typeface="微软雅黑" panose="020B0503020204020204" pitchFamily="34" charset="-122"/>
                <a:cs typeface="+mn-ea"/>
                <a:sym typeface="Arial" panose="020B0604020202020204" pitchFamily="34" charset="0"/>
              </a:rPr>
              <a:t>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请输入标题或者内容</a:t>
            </a:r>
            <a:endParaRPr lang="en-GB" altLang="zh-CN" sz="1200" dirty="0">
              <a:latin typeface="Arial" panose="020B0604020202020204" pitchFamily="34" charset="0"/>
              <a:ea typeface="微软雅黑" panose="020B0503020204020204" pitchFamily="34" charset="-122"/>
              <a:cs typeface="+mn-ea"/>
              <a:sym typeface="Arial" panose="020B0604020202020204" pitchFamily="34" charset="0"/>
            </a:endParaRPr>
          </a:p>
        </p:txBody>
      </p:sp>
      <p:sp>
        <p:nvSpPr>
          <p:cNvPr id="87" name="Rectangle 39"/>
          <p:cNvSpPr/>
          <p:nvPr/>
        </p:nvSpPr>
        <p:spPr>
          <a:xfrm>
            <a:off x="2502389" y="2761400"/>
            <a:ext cx="2068973" cy="886397"/>
          </a:xfrm>
          <a:prstGeom prst="rect">
            <a:avLst/>
          </a:prstGeom>
        </p:spPr>
        <p:txBody>
          <a:bodyPr wrap="square" lIns="0" tIns="0" rIns="0" bIns="0">
            <a:spAutoFit/>
          </a:bodyPr>
          <a:lstStyle/>
          <a:p>
            <a:pPr algn="just">
              <a:lnSpc>
                <a:spcPct val="120000"/>
              </a:lnSpc>
            </a:pPr>
            <a:r>
              <a:rPr lang="zh-CN" altLang="en-US" sz="1200" dirty="0">
                <a:latin typeface="Arial" panose="020B0604020202020204" pitchFamily="34" charset="0"/>
                <a:ea typeface="微软雅黑" panose="020B0503020204020204" pitchFamily="34" charset="-122"/>
                <a:cs typeface="+mn-ea"/>
                <a:sym typeface="Arial" panose="020B0604020202020204" pitchFamily="34" charset="0"/>
              </a:rPr>
              <a:t>请输入标题或者内容请输入标题或者内容请输入标题或者内容请输入标题或者内容请输入标题或者内容</a:t>
            </a:r>
            <a:endParaRPr lang="en-GB" altLang="zh-CN" sz="1200" dirty="0">
              <a:latin typeface="Arial" panose="020B0604020202020204" pitchFamily="34" charset="0"/>
              <a:ea typeface="微软雅黑" panose="020B0503020204020204" pitchFamily="34" charset="-122"/>
              <a:cs typeface="+mn-ea"/>
              <a:sym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nodeType="afterEffect">
                                  <p:stCondLst>
                                    <p:cond delay="0"/>
                                  </p:stCondLst>
                                  <p:childTnLst>
                                    <p:set>
                                      <p:cBhvr>
                                        <p:cTn id="6" dur="1" fill="hold">
                                          <p:stCondLst>
                                            <p:cond delay="0"/>
                                          </p:stCondLst>
                                        </p:cTn>
                                        <p:tgtEl>
                                          <p:spTgt spid="56"/>
                                        </p:tgtEl>
                                        <p:attrNameLst>
                                          <p:attrName>style.visibility</p:attrName>
                                        </p:attrNameLst>
                                      </p:cBhvr>
                                      <p:to>
                                        <p:strVal val="visible"/>
                                      </p:to>
                                    </p:set>
                                    <p:anim calcmode="lin" valueType="num">
                                      <p:cBhvr additive="base">
                                        <p:cTn id="7" dur="500" fill="hold"/>
                                        <p:tgtEl>
                                          <p:spTgt spid="56"/>
                                        </p:tgtEl>
                                        <p:attrNameLst>
                                          <p:attrName>ppt_x</p:attrName>
                                        </p:attrNameLst>
                                      </p:cBhvr>
                                      <p:tavLst>
                                        <p:tav tm="0">
                                          <p:val>
                                            <p:strVal val="1+#ppt_w/2"/>
                                          </p:val>
                                        </p:tav>
                                        <p:tav tm="100000">
                                          <p:val>
                                            <p:strVal val="#ppt_x"/>
                                          </p:val>
                                        </p:tav>
                                      </p:tavLst>
                                    </p:anim>
                                    <p:anim calcmode="lin" valueType="num">
                                      <p:cBhvr additive="base">
                                        <p:cTn id="8" dur="500" fill="hold"/>
                                        <p:tgtEl>
                                          <p:spTgt spid="5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2" presetClass="entr" presetSubtype="8" fill="hold" grpId="0" nodeType="afterEffect">
                                  <p:stCondLst>
                                    <p:cond delay="0"/>
                                  </p:stCondLst>
                                  <p:childTnLst>
                                    <p:set>
                                      <p:cBhvr>
                                        <p:cTn id="11" dur="1" fill="hold">
                                          <p:stCondLst>
                                            <p:cond delay="0"/>
                                          </p:stCondLst>
                                        </p:cTn>
                                        <p:tgtEl>
                                          <p:spTgt spid="84"/>
                                        </p:tgtEl>
                                        <p:attrNameLst>
                                          <p:attrName>style.visibility</p:attrName>
                                        </p:attrNameLst>
                                      </p:cBhvr>
                                      <p:to>
                                        <p:strVal val="visible"/>
                                      </p:to>
                                    </p:set>
                                    <p:animEffect transition="in" filter="wipe(left)">
                                      <p:cBhvr>
                                        <p:cTn id="12" dur="500"/>
                                        <p:tgtEl>
                                          <p:spTgt spid="84"/>
                                        </p:tgtEl>
                                      </p:cBhvr>
                                    </p:animEffect>
                                  </p:childTnLst>
                                </p:cTn>
                              </p:par>
                            </p:childTnLst>
                          </p:cTn>
                        </p:par>
                        <p:par>
                          <p:cTn id="13" fill="hold">
                            <p:stCondLst>
                              <p:cond delay="1000"/>
                            </p:stCondLst>
                            <p:childTnLst>
                              <p:par>
                                <p:cTn id="14" presetID="10" presetClass="entr" presetSubtype="0" fill="hold" grpId="0" nodeType="afterEffect">
                                  <p:stCondLst>
                                    <p:cond delay="0"/>
                                  </p:stCondLst>
                                  <p:childTnLst>
                                    <p:set>
                                      <p:cBhvr>
                                        <p:cTn id="15" dur="1" fill="hold">
                                          <p:stCondLst>
                                            <p:cond delay="0"/>
                                          </p:stCondLst>
                                        </p:cTn>
                                        <p:tgtEl>
                                          <p:spTgt spid="85"/>
                                        </p:tgtEl>
                                        <p:attrNameLst>
                                          <p:attrName>style.visibility</p:attrName>
                                        </p:attrNameLst>
                                      </p:cBhvr>
                                      <p:to>
                                        <p:strVal val="visible"/>
                                      </p:to>
                                    </p:set>
                                    <p:animEffect transition="in" filter="fade">
                                      <p:cBhvr>
                                        <p:cTn id="16" dur="500"/>
                                        <p:tgtEl>
                                          <p:spTgt spid="85"/>
                                        </p:tgtEl>
                                      </p:cBhvr>
                                    </p:animEffect>
                                  </p:childTnLst>
                                </p:cTn>
                              </p:par>
                            </p:childTnLst>
                          </p:cTn>
                        </p:par>
                        <p:par>
                          <p:cTn id="17" fill="hold">
                            <p:stCondLst>
                              <p:cond delay="1500"/>
                            </p:stCondLst>
                            <p:childTnLst>
                              <p:par>
                                <p:cTn id="18" presetID="22" presetClass="entr" presetSubtype="8" fill="hold" grpId="0" nodeType="afterEffect">
                                  <p:stCondLst>
                                    <p:cond delay="0"/>
                                  </p:stCondLst>
                                  <p:childTnLst>
                                    <p:set>
                                      <p:cBhvr>
                                        <p:cTn id="19" dur="1" fill="hold">
                                          <p:stCondLst>
                                            <p:cond delay="0"/>
                                          </p:stCondLst>
                                        </p:cTn>
                                        <p:tgtEl>
                                          <p:spTgt spid="87"/>
                                        </p:tgtEl>
                                        <p:attrNameLst>
                                          <p:attrName>style.visibility</p:attrName>
                                        </p:attrNameLst>
                                      </p:cBhvr>
                                      <p:to>
                                        <p:strVal val="visible"/>
                                      </p:to>
                                    </p:set>
                                    <p:animEffect transition="in" filter="wipe(left)">
                                      <p:cBhvr>
                                        <p:cTn id="20" dur="500"/>
                                        <p:tgtEl>
                                          <p:spTgt spid="87"/>
                                        </p:tgtEl>
                                      </p:cBhvr>
                                    </p:animEffect>
                                  </p:childTnLst>
                                </p:cTn>
                              </p:par>
                            </p:childTnLst>
                          </p:cTn>
                        </p:par>
                        <p:par>
                          <p:cTn id="21" fill="hold">
                            <p:stCondLst>
                              <p:cond delay="2000"/>
                            </p:stCondLst>
                            <p:childTnLst>
                              <p:par>
                                <p:cTn id="22" presetID="22" presetClass="entr" presetSubtype="8" fill="hold" grpId="0" nodeType="afterEffect">
                                  <p:stCondLst>
                                    <p:cond delay="0"/>
                                  </p:stCondLst>
                                  <p:childTnLst>
                                    <p:set>
                                      <p:cBhvr>
                                        <p:cTn id="23" dur="1" fill="hold">
                                          <p:stCondLst>
                                            <p:cond delay="0"/>
                                          </p:stCondLst>
                                        </p:cTn>
                                        <p:tgtEl>
                                          <p:spTgt spid="86"/>
                                        </p:tgtEl>
                                        <p:attrNameLst>
                                          <p:attrName>style.visibility</p:attrName>
                                        </p:attrNameLst>
                                      </p:cBhvr>
                                      <p:to>
                                        <p:strVal val="visible"/>
                                      </p:to>
                                    </p:set>
                                    <p:animEffect transition="in" filter="wipe(left)">
                                      <p:cBhvr>
                                        <p:cTn id="24" dur="500"/>
                                        <p:tgtEl>
                                          <p:spTgt spid="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 grpId="0"/>
      <p:bldP spid="85" grpId="0"/>
      <p:bldP spid="86" grpId="0"/>
      <p:bldP spid="87" grpId="0"/>
    </p:bldLst>
  </p:timing>
</p:sld>
</file>

<file path=ppt/tags/tag1.xml><?xml version="1.0" encoding="utf-8"?>
<p:tagLst xmlns:p="http://schemas.openxmlformats.org/presentationml/2006/main">
  <p:tag name="commondata" val="eyJoZGlkIjoiYTQ3YTc2YjBlNWRhYjQ0NTA0MDBkN2E0YWM4YTZjZGMifQ=="/>
</p:tagLst>
</file>

<file path=ppt/theme/theme1.xml><?xml version="1.0" encoding="utf-8"?>
<a:theme xmlns:a="http://schemas.openxmlformats.org/drawingml/2006/main" name="Office 主题">
  <a:themeElements>
    <a:clrScheme name="绿色">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https://kelimo.taobao.com/</Template>
  <TotalTime>0</TotalTime>
  <Words>4595</Words>
  <Application>WPS 演示</Application>
  <PresentationFormat>宽屏</PresentationFormat>
  <Paragraphs>572</Paragraphs>
  <Slides>32</Slides>
  <Notes>31</Notes>
  <HiddenSlides>0</HiddenSlides>
  <MMClips>0</MMClips>
  <ScaleCrop>false</ScaleCrop>
  <HeadingPairs>
    <vt:vector size="6" baseType="variant">
      <vt:variant>
        <vt:lpstr>已用的字体</vt:lpstr>
      </vt:variant>
      <vt:variant>
        <vt:i4>22</vt:i4>
      </vt:variant>
      <vt:variant>
        <vt:lpstr>主题</vt:lpstr>
      </vt:variant>
      <vt:variant>
        <vt:i4>1</vt:i4>
      </vt:variant>
      <vt:variant>
        <vt:lpstr>幻灯片标题</vt:lpstr>
      </vt:variant>
      <vt:variant>
        <vt:i4>32</vt:i4>
      </vt:variant>
    </vt:vector>
  </HeadingPairs>
  <TitlesOfParts>
    <vt:vector size="55" baseType="lpstr">
      <vt:lpstr>Arial</vt:lpstr>
      <vt:lpstr>宋体</vt:lpstr>
      <vt:lpstr>Wingdings</vt:lpstr>
      <vt:lpstr>微软雅黑</vt:lpstr>
      <vt:lpstr>Arial Black</vt:lpstr>
      <vt:lpstr>Arial Unicode MS</vt:lpstr>
      <vt:lpstr>Times New Roman</vt:lpstr>
      <vt:lpstr>黑体</vt:lpstr>
      <vt:lpstr>Calibri</vt:lpstr>
      <vt:lpstr>Lato Black</vt:lpstr>
      <vt:lpstr>Segoe Print</vt:lpstr>
      <vt:lpstr>Lato Regular</vt:lpstr>
      <vt:lpstr>League Gothic Regular</vt:lpstr>
      <vt:lpstr>Agency FB</vt:lpstr>
      <vt:lpstr>Trebuchet MS</vt:lpstr>
      <vt:lpstr>Arial Unicode MS</vt:lpstr>
      <vt:lpstr>方正中等线简体</vt:lpstr>
      <vt:lpstr>Verdana</vt:lpstr>
      <vt:lpstr>Montserrat</vt:lpstr>
      <vt:lpstr>幼圆</vt:lpstr>
      <vt:lpstr>Arial Rounded MT Bold</vt:lpstr>
      <vt:lpstr>Malgun Gothic</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Years later</cp:lastModifiedBy>
  <cp:revision>3</cp:revision>
  <dcterms:created xsi:type="dcterms:W3CDTF">2019-03-05T06:09:00Z</dcterms:created>
  <dcterms:modified xsi:type="dcterms:W3CDTF">2024-05-16T18:55:40Z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48D4E7047FEF4314BC01D3BBAF0690A6_13</vt:lpwstr>
  </property>
  <property fmtid="{D5CDD505-2E9C-101B-9397-08002B2CF9AE}" pid="3" name="KSOProductBuildVer">
    <vt:lpwstr>2052-12.1.0.16417</vt:lpwstr>
  </property>
</Properties>
</file>